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41" autoAdjust="0"/>
  </p:normalViewPr>
  <p:slideViewPr>
    <p:cSldViewPr snapToGrid="0">
      <p:cViewPr varScale="1">
        <p:scale>
          <a:sx n="84" d="100"/>
          <a:sy n="84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910A9-BB3D-41B5-8D3B-5F0EE80EBDF2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30ED6-4D8D-44FE-8EE3-FB6C66B21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9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：提供通过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Hive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查询语言（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进行交互的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。每个数据库表被当做一个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查询被转换为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Streaming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：对实时数据流进行处理和控制。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Streaming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允许程序能够像普通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一样处理实时数据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MLlib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：一个常用机器学习算法库，算法被实现为对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操作。这个库包含可扩展的学习算法，比如分类、回归等需要对大量数据集进行迭代的操作。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：控制图、并行图操作和计算的一组算法和工具的集合。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 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，包含控制图、创建子图、访问路径上所有顶点的操作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30ED6-4D8D-44FE-8EE3-FB6C66B21A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30ED6-4D8D-44FE-8EE3-FB6C66B21A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0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30ED6-4D8D-44FE-8EE3-FB6C66B21A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249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30ED6-4D8D-44FE-8EE3-FB6C66B21A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466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30ED6-4D8D-44FE-8EE3-FB6C66B21A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9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D80DD-E40F-4627-8108-6FE5DB3EB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BCC055-BD7C-413E-A9C4-4CAC8250F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97530-F47E-4782-9020-6E1368BC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61C4-CA1E-4CE5-B90F-9CD1E449C0F7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CBE04-4739-48B2-B6A2-A087289F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AC276-74FC-40EC-86C2-E3A15216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6566-3600-4E6C-9FB7-79451AC5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4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3336E-F5D7-4B1B-842A-FD846DF5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2510FD-8354-41BE-81F2-31F45815C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2CA99-74EE-45C1-9D18-1C0FF9EB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61C4-CA1E-4CE5-B90F-9CD1E449C0F7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F0472-D469-4E50-A248-B20154F5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10688-1C25-4FCA-BE32-1D4E6F9B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6566-3600-4E6C-9FB7-79451AC5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25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D8534D-5CA6-474E-8987-EFCABC112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B39F76-BC61-415F-BE35-23ED1B551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E8583-6699-4B7F-B613-02EA0B54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61C4-CA1E-4CE5-B90F-9CD1E449C0F7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350FD-309D-403E-A1D5-1A1F1FDB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1B4DC-2166-4961-A0B8-B2E90711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6566-3600-4E6C-9FB7-79451AC5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3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B13B4-D03B-4E03-9AEB-EA8AA82D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C44A5-F2AF-4A5B-8B92-06757A693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E5464-F687-4919-BA23-528D3DD1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61C4-CA1E-4CE5-B90F-9CD1E449C0F7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D3F9D-4B84-4CF5-B5FB-1C697D89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1793D-4F1C-487A-A67C-D22F53AE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6566-3600-4E6C-9FB7-79451AC5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1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37CD2-E8DB-47F2-B9E6-9C93057A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9362F-5610-4353-869D-0C75D984B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6AAC7-EC62-4676-8F65-60403958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61C4-CA1E-4CE5-B90F-9CD1E449C0F7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2021F-1969-4FA2-B57A-59BD682F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51EA7-2562-4917-B76C-E9793773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6566-3600-4E6C-9FB7-79451AC5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79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6C968-CF0F-4FCF-B6D8-AA109F83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C06DB-BD68-4F44-9FB8-4682EE8E8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FE1C9D-DCBE-4D93-BBD0-7999BB5BC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75F999-A091-4861-A07B-51E6F43A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61C4-CA1E-4CE5-B90F-9CD1E449C0F7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F46C6B-A477-4268-8560-459B3859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C46C4C-B1D3-4170-AA11-70467ABB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6566-3600-4E6C-9FB7-79451AC5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19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AEC40-2F9F-4CD1-B998-45E246DF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3CD5AB-67E5-4866-8A49-095F4719E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F75879-1940-4E11-9560-7205F0C6C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F3358B-7338-44B6-B584-FCBC4F748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D19648-1D8F-453C-AE97-332F3111D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B59743-30B9-4F6F-9E77-87B11E74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61C4-CA1E-4CE5-B90F-9CD1E449C0F7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96F66D-31FC-403B-8881-3127D6C1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9FFEEE-1E6C-446C-A836-9C7240EA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6566-3600-4E6C-9FB7-79451AC5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89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D5897-9A34-42EC-A3AB-55511489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F39F02-6A48-4A4B-8139-E8EE67CD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61C4-CA1E-4CE5-B90F-9CD1E449C0F7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A5642E-6629-44A2-BF16-B90E68A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C6D694-45AF-4486-832E-41C52181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6566-3600-4E6C-9FB7-79451AC5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3EA951-305C-42B6-BEB1-686B7ADA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61C4-CA1E-4CE5-B90F-9CD1E449C0F7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F1D04C-0D68-40B6-A997-FB6DCF78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A5C00B-D3F9-4249-937C-B430214A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6566-3600-4E6C-9FB7-79451AC5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9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1B896-8F30-4EE4-9315-C95D105B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1BB9-9570-46D7-AB58-3B1A229DA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CCBB96-D245-4EB1-A38F-09795B9E9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D1713-DF2E-4AC6-83D3-2B0C4C14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61C4-CA1E-4CE5-B90F-9CD1E449C0F7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36DFF6-8738-4084-94AC-6FB285D4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F25B36-410E-42C6-BBFC-08769AD2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6566-3600-4E6C-9FB7-79451AC5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94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EF751-F380-460B-9D65-011D3B93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DBFCEA-EFEC-474E-AAE1-5EE0C6006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86ABE5-E09A-43B3-A793-80D1BDEB3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EF8D40-1A6E-4E29-846D-45A9C354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61C4-CA1E-4CE5-B90F-9CD1E449C0F7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A58EA0-C114-4F15-B0C8-42D8C95C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F36FB-4698-4D8E-BA0C-10732130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6566-3600-4E6C-9FB7-79451AC5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63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13F166-E79F-48F1-9FD6-0AFF899D5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D6538-1B5B-4855-9F04-4D27931A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DCEB12-A37A-437C-9988-CF574C8B0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61C4-CA1E-4CE5-B90F-9CD1E449C0F7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1EE24-CDA5-4CCC-8537-C914E873B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4AAB1-8CBD-4947-B8FA-A7C2268A0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56566-3600-4E6C-9FB7-79451AC5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52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sql/connect/jdbc/download-microsoft-jdbc-driver-for-sql-server?view=sql-server-ver15" TargetMode="External"/><Relationship Id="rId2" Type="http://schemas.openxmlformats.org/officeDocument/2006/relationships/hyperlink" Target="https://blog.csdn.net/shiheyingzhe/article/details/8071430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8C75A-9B76-4872-AED7-00F333CB8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PySpark</a:t>
            </a:r>
            <a:r>
              <a:rPr lang="zh-CN" altLang="en-US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428056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33C7B-B089-46FA-BC59-C2656B2F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PySpark</a:t>
            </a:r>
            <a:r>
              <a:rPr lang="zh-CN" altLang="en-US" dirty="0"/>
              <a:t>指标计算程序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B273C1-B83E-4BED-A91A-EC8E46DEF0A5}"/>
              </a:ext>
            </a:extLst>
          </p:cNvPr>
          <p:cNvSpPr txBox="1"/>
          <p:nvPr/>
        </p:nvSpPr>
        <p:spPr>
          <a:xfrm>
            <a:off x="1165860" y="1143000"/>
            <a:ext cx="410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zh-CN" altLang="en-US" dirty="0"/>
              <a:t>逐指标计算值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03CD4A-01F7-4A69-B3C6-A1FD4152C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2468563"/>
            <a:ext cx="94297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5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33C7B-B089-46FA-BC59-C2656B2F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PySpark</a:t>
            </a:r>
            <a:r>
              <a:rPr lang="zh-CN" altLang="en-US" dirty="0"/>
              <a:t>指标计算程序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B273C1-B83E-4BED-A91A-EC8E46DEF0A5}"/>
              </a:ext>
            </a:extLst>
          </p:cNvPr>
          <p:cNvSpPr txBox="1"/>
          <p:nvPr/>
        </p:nvSpPr>
        <p:spPr>
          <a:xfrm>
            <a:off x="1165860" y="1143000"/>
            <a:ext cx="410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zh-CN" altLang="en-US" dirty="0"/>
              <a:t>逐指标计算值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979828-57C2-423E-ABAB-3AEB31A3A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582" y="1726246"/>
            <a:ext cx="8653427" cy="425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06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C71F3DE-8CE8-4E75-B200-0B19379FD1D6}"/>
              </a:ext>
            </a:extLst>
          </p:cNvPr>
          <p:cNvSpPr/>
          <p:nvPr/>
        </p:nvSpPr>
        <p:spPr>
          <a:xfrm>
            <a:off x="4433525" y="1892915"/>
            <a:ext cx="33249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The End</a:t>
            </a:r>
          </a:p>
          <a:p>
            <a:pPr algn="ctr"/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78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AB1CE-EC6C-4B5E-88A7-2B805012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1" y="-7736"/>
            <a:ext cx="10515600" cy="1325563"/>
          </a:xfrm>
        </p:spPr>
        <p:txBody>
          <a:bodyPr/>
          <a:lstStyle/>
          <a:p>
            <a:r>
              <a:rPr lang="en-US" altLang="zh-CN" dirty="0"/>
              <a:t>Spark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E8263-0351-4CD3-8525-4BD87019B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548" y="2052673"/>
            <a:ext cx="5764012" cy="226786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内存计算实例；</a:t>
            </a:r>
            <a:endParaRPr lang="en-US" altLang="zh-CN" dirty="0"/>
          </a:p>
          <a:p>
            <a:r>
              <a:rPr lang="zh-CN" altLang="en-US" dirty="0"/>
              <a:t>比</a:t>
            </a:r>
            <a:r>
              <a:rPr lang="en-US" altLang="zh-CN" dirty="0"/>
              <a:t>Hadoop</a:t>
            </a:r>
            <a:r>
              <a:rPr lang="zh-CN" altLang="en-US" dirty="0"/>
              <a:t>快</a:t>
            </a:r>
            <a:r>
              <a:rPr lang="en-US" altLang="zh-CN" dirty="0"/>
              <a:t>100</a:t>
            </a:r>
            <a:r>
              <a:rPr lang="zh-CN" altLang="en-US" dirty="0"/>
              <a:t>倍；</a:t>
            </a:r>
            <a:endParaRPr lang="en-US" altLang="zh-CN" dirty="0"/>
          </a:p>
          <a:p>
            <a:r>
              <a:rPr lang="zh-CN" altLang="en-US" dirty="0"/>
              <a:t>支持的语言</a:t>
            </a:r>
            <a:r>
              <a:rPr lang="en-US" altLang="zh-CN" dirty="0"/>
              <a:t>:Scala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</a:p>
          <a:p>
            <a:r>
              <a:rPr lang="zh-CN" altLang="zh-CN" dirty="0"/>
              <a:t>着重效率和容错，不允许做细粒度的修改</a:t>
            </a:r>
            <a:r>
              <a:rPr lang="en-US" altLang="zh-CN" dirty="0"/>
              <a:t>(RDD)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848981-CE0E-4928-87FF-60FD89296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039" y="2052673"/>
            <a:ext cx="3619500" cy="1828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18082F8-DF05-48E9-94A3-EBE4F0C481A4}"/>
              </a:ext>
            </a:extLst>
          </p:cNvPr>
          <p:cNvSpPr txBox="1"/>
          <p:nvPr/>
        </p:nvSpPr>
        <p:spPr>
          <a:xfrm>
            <a:off x="8721090" y="4059636"/>
            <a:ext cx="19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提供的类库</a:t>
            </a:r>
          </a:p>
        </p:txBody>
      </p:sp>
    </p:spTree>
    <p:extLst>
      <p:ext uri="{BB962C8B-B14F-4D97-AF65-F5344CB8AC3E}">
        <p14:creationId xmlns:p14="http://schemas.microsoft.com/office/powerpoint/2010/main" val="50161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33C7B-B089-46FA-BC59-C2656B2F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RDD(Resilient Distributed Datasets)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4140B-C394-4A4E-8DBA-37098EC91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基于数据集合，而不是单个数据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由确定性的粗粒度操作</a:t>
            </a:r>
            <a:r>
              <a:rPr lang="en-US" altLang="zh-CN" dirty="0"/>
              <a:t>(map</a:t>
            </a:r>
            <a:r>
              <a:rPr lang="zh-CN" altLang="en-US" dirty="0"/>
              <a:t>、</a:t>
            </a:r>
            <a:r>
              <a:rPr lang="en-US" altLang="zh-CN" dirty="0"/>
              <a:t>filter</a:t>
            </a:r>
            <a:r>
              <a:rPr lang="zh-CN" altLang="en-US" dirty="0"/>
              <a:t>、</a:t>
            </a:r>
            <a:r>
              <a:rPr lang="en-US" altLang="zh-CN" dirty="0"/>
              <a:t>join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产生</a:t>
            </a:r>
            <a:endParaRPr lang="en-US" altLang="zh-CN" dirty="0"/>
          </a:p>
          <a:p>
            <a:r>
              <a:rPr lang="zh-CN" altLang="en-US" dirty="0"/>
              <a:t>数据一旦产生就不能修改  </a:t>
            </a:r>
            <a:r>
              <a:rPr lang="en-US" altLang="zh-CN" dirty="0">
                <a:highlight>
                  <a:srgbClr val="FFFF00"/>
                </a:highlight>
              </a:rPr>
              <a:t>--</a:t>
            </a:r>
            <a:r>
              <a:rPr lang="zh-CN" altLang="en-US" dirty="0">
                <a:highlight>
                  <a:srgbClr val="FFFF00"/>
                </a:highlight>
              </a:rPr>
              <a:t>高效容错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zh-CN" altLang="en-US" dirty="0"/>
              <a:t>如果要修改数据只能通过数据集的转换</a:t>
            </a:r>
            <a:r>
              <a:rPr lang="en-US" altLang="zh-CN" dirty="0"/>
              <a:t>(transformation)</a:t>
            </a:r>
            <a:r>
              <a:rPr lang="zh-CN" altLang="en-US" dirty="0"/>
              <a:t>来产生新的数据集</a:t>
            </a:r>
          </a:p>
        </p:txBody>
      </p:sp>
    </p:spTree>
    <p:extLst>
      <p:ext uri="{BB962C8B-B14F-4D97-AF65-F5344CB8AC3E}">
        <p14:creationId xmlns:p14="http://schemas.microsoft.com/office/powerpoint/2010/main" val="399207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33C7B-B089-46FA-BC59-C2656B2F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编程接口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9458847-1E1D-49E1-938C-842FBE259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160454"/>
              </p:ext>
            </p:extLst>
          </p:nvPr>
        </p:nvGraphicFramePr>
        <p:xfrm>
          <a:off x="2548891" y="1690688"/>
          <a:ext cx="6766559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1724">
                  <a:extLst>
                    <a:ext uri="{9D8B030D-6E8A-4147-A177-3AD203B41FA5}">
                      <a16:colId xmlns:a16="http://schemas.microsoft.com/office/drawing/2014/main" val="1091779547"/>
                    </a:ext>
                  </a:extLst>
                </a:gridCol>
                <a:gridCol w="3314835">
                  <a:extLst>
                    <a:ext uri="{9D8B030D-6E8A-4147-A177-3AD203B41FA5}">
                      <a16:colId xmlns:a16="http://schemas.microsoft.com/office/drawing/2014/main" val="72091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Transformations</a:t>
                      </a:r>
                    </a:p>
                    <a:p>
                      <a:pPr algn="ctr"/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定义一个新的</a:t>
                      </a:r>
                      <a:r>
                        <a:rPr lang="en-US" altLang="zh-CN" dirty="0"/>
                        <a:t>RDD)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map                   </a:t>
                      </a:r>
                      <a:r>
                        <a:rPr lang="en-US" altLang="zh-CN" dirty="0" err="1"/>
                        <a:t>flatmap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filter                   union</a:t>
                      </a:r>
                    </a:p>
                    <a:p>
                      <a:r>
                        <a:rPr lang="en-US" altLang="zh-CN" dirty="0"/>
                        <a:t>sample               join</a:t>
                      </a:r>
                    </a:p>
                    <a:p>
                      <a:r>
                        <a:rPr lang="en-US" altLang="zh-CN" dirty="0" err="1"/>
                        <a:t>groupByKey</a:t>
                      </a:r>
                      <a:r>
                        <a:rPr lang="en-US" altLang="zh-CN" dirty="0"/>
                        <a:t>       cogroup</a:t>
                      </a:r>
                    </a:p>
                    <a:p>
                      <a:r>
                        <a:rPr lang="en-US" altLang="zh-CN" dirty="0" err="1"/>
                        <a:t>reduceByKey</a:t>
                      </a:r>
                      <a:r>
                        <a:rPr lang="en-US" altLang="zh-CN" dirty="0"/>
                        <a:t>      cross</a:t>
                      </a:r>
                    </a:p>
                    <a:p>
                      <a:r>
                        <a:rPr lang="en-US" altLang="zh-CN" dirty="0" err="1"/>
                        <a:t>sortByKey</a:t>
                      </a:r>
                      <a:r>
                        <a:rPr lang="en-US" altLang="zh-CN" dirty="0"/>
                        <a:t>           </a:t>
                      </a:r>
                      <a:r>
                        <a:rPr lang="en-US" altLang="zh-CN" dirty="0" err="1"/>
                        <a:t>mapValues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32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Actions(</a:t>
                      </a:r>
                      <a:r>
                        <a:rPr lang="zh-CN" altLang="en-US" dirty="0"/>
                        <a:t>返回程序运行后的结果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collect                 reduce</a:t>
                      </a:r>
                    </a:p>
                    <a:p>
                      <a:pPr algn="l"/>
                      <a:r>
                        <a:rPr lang="en-US" altLang="zh-CN" dirty="0"/>
                        <a:t>save                    count</a:t>
                      </a:r>
                    </a:p>
                    <a:p>
                      <a:pPr algn="l"/>
                      <a:r>
                        <a:rPr lang="en-US" altLang="zh-CN" dirty="0"/>
                        <a:t>first                     foreach</a:t>
                      </a:r>
                    </a:p>
                    <a:p>
                      <a:pPr algn="l"/>
                      <a:r>
                        <a:rPr lang="en-US" altLang="zh-CN" dirty="0" err="1"/>
                        <a:t>lookupKey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10247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3AC38FA-9E89-409C-A8C9-22769997B167}"/>
              </a:ext>
            </a:extLst>
          </p:cNvPr>
          <p:cNvSpPr txBox="1"/>
          <p:nvPr/>
        </p:nvSpPr>
        <p:spPr>
          <a:xfrm>
            <a:off x="1383030" y="5440680"/>
            <a:ext cx="942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Spark</a:t>
            </a:r>
            <a:r>
              <a:rPr lang="zh-CN" altLang="en-US" dirty="0"/>
              <a:t>延迟估值机制：</a:t>
            </a:r>
            <a:r>
              <a:rPr lang="en-US" altLang="zh-CN" dirty="0"/>
              <a:t>Transformation</a:t>
            </a:r>
            <a:r>
              <a:rPr lang="zh-CN" altLang="en-US" dirty="0"/>
              <a:t>操作不会立即参与计算，而</a:t>
            </a:r>
            <a:r>
              <a:rPr lang="en-US" altLang="zh-CN" dirty="0"/>
              <a:t>Action</a:t>
            </a:r>
            <a:r>
              <a:rPr lang="zh-CN" altLang="en-US" dirty="0"/>
              <a:t>会立即参与计算。</a:t>
            </a:r>
          </a:p>
        </p:txBody>
      </p:sp>
    </p:spTree>
    <p:extLst>
      <p:ext uri="{BB962C8B-B14F-4D97-AF65-F5344CB8AC3E}">
        <p14:creationId xmlns:p14="http://schemas.microsoft.com/office/powerpoint/2010/main" val="313277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33C7B-B089-46FA-BC59-C2656B2F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PySpark</a:t>
            </a:r>
            <a:r>
              <a:rPr lang="zh-CN" altLang="en-US" dirty="0"/>
              <a:t>安装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C7122C-5490-4ECF-9C7E-1BAC37E04137}"/>
              </a:ext>
            </a:extLst>
          </p:cNvPr>
          <p:cNvSpPr/>
          <p:nvPr/>
        </p:nvSpPr>
        <p:spPr>
          <a:xfrm>
            <a:off x="1958340" y="1798171"/>
            <a:ext cx="82753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参考链接：</a:t>
            </a:r>
            <a:r>
              <a:rPr lang="en-US" altLang="zh-CN" u="sng" kern="100" dirty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  <a:hlinkClick r:id="rId2"/>
              </a:rPr>
              <a:t>https://blog.csdn.net/shiheyingzhe/article/details/80714301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Pip install 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升级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清华镜像  若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Pip install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pyspark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失败，多试几次就好。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Hadoop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相关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下载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Hadoop binary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版本，并按照参考链接配置好环境变量，下载所指出的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wutils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相关放入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Hadoop bin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文件夹。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SQL Server JDBC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驱动安装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官网下载</a:t>
            </a:r>
            <a:r>
              <a:rPr lang="en-US" altLang="zh-CN" u="sng" kern="100" dirty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https://docs.microsoft.com/zh-cn/sql/connect/jdbc/download-microsoft-jdbc-driver-for-sql-server?view=sql-server-ver15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，并放置在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脚本所在的文件夹，在获取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PySpark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上下文时需要设置好驱动的相对路径或绝对路径。</a:t>
            </a:r>
          </a:p>
        </p:txBody>
      </p:sp>
    </p:spTree>
    <p:extLst>
      <p:ext uri="{BB962C8B-B14F-4D97-AF65-F5344CB8AC3E}">
        <p14:creationId xmlns:p14="http://schemas.microsoft.com/office/powerpoint/2010/main" val="54285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33C7B-B089-46FA-BC59-C2656B2F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PySpark</a:t>
            </a:r>
            <a:r>
              <a:rPr lang="zh-CN" altLang="en-US" dirty="0"/>
              <a:t>指标计算程序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B273C1-B83E-4BED-A91A-EC8E46DEF0A5}"/>
              </a:ext>
            </a:extLst>
          </p:cNvPr>
          <p:cNvSpPr txBox="1"/>
          <p:nvPr/>
        </p:nvSpPr>
        <p:spPr>
          <a:xfrm>
            <a:off x="1165860" y="1451610"/>
            <a:ext cx="27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获取</a:t>
            </a:r>
            <a:r>
              <a:rPr lang="en-US" altLang="zh-CN" dirty="0"/>
              <a:t>Spark</a:t>
            </a:r>
            <a:r>
              <a:rPr lang="zh-CN" altLang="en-US" dirty="0"/>
              <a:t>上下文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F1175F-7D1A-49FB-A697-D8A5C7EF7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70" y="1988820"/>
            <a:ext cx="80772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0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33C7B-B089-46FA-BC59-C2656B2F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PySpark</a:t>
            </a:r>
            <a:r>
              <a:rPr lang="zh-CN" altLang="en-US" dirty="0"/>
              <a:t>指标计算程序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B273C1-B83E-4BED-A91A-EC8E46DEF0A5}"/>
              </a:ext>
            </a:extLst>
          </p:cNvPr>
          <p:cNvSpPr txBox="1"/>
          <p:nvPr/>
        </p:nvSpPr>
        <p:spPr>
          <a:xfrm>
            <a:off x="1165860" y="1143000"/>
            <a:ext cx="410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拿到指标和要计算的表数据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362D68-88DD-4985-9BD3-13376A5F8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18" y="1889839"/>
            <a:ext cx="980122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05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33C7B-B089-46FA-BC59-C2656B2F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PySpark</a:t>
            </a:r>
            <a:r>
              <a:rPr lang="zh-CN" altLang="en-US" dirty="0"/>
              <a:t>指标计算程序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B273C1-B83E-4BED-A91A-EC8E46DEF0A5}"/>
              </a:ext>
            </a:extLst>
          </p:cNvPr>
          <p:cNvSpPr txBox="1"/>
          <p:nvPr/>
        </p:nvSpPr>
        <p:spPr>
          <a:xfrm>
            <a:off x="1165860" y="1143000"/>
            <a:ext cx="410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拿到指标涉及的数据表和字段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FE7D6E-EF65-4731-87A2-75C3A0939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681162"/>
            <a:ext cx="94202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2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33C7B-B089-46FA-BC59-C2656B2F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PySpark</a:t>
            </a:r>
            <a:r>
              <a:rPr lang="zh-CN" altLang="en-US" dirty="0"/>
              <a:t>指标计算程序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B273C1-B83E-4BED-A91A-EC8E46DEF0A5}"/>
              </a:ext>
            </a:extLst>
          </p:cNvPr>
          <p:cNvSpPr txBox="1"/>
          <p:nvPr/>
        </p:nvSpPr>
        <p:spPr>
          <a:xfrm>
            <a:off x="1165860" y="1143000"/>
            <a:ext cx="410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拿到所有指标字段的值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A7F4D4-81A0-440D-886D-CA2B4F0D9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92" y="2104072"/>
            <a:ext cx="79533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1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502</Words>
  <Application>Microsoft Office PowerPoint</Application>
  <PresentationFormat>宽屏</PresentationFormat>
  <Paragraphs>61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Wingdings</vt:lpstr>
      <vt:lpstr>Office 主题​​</vt:lpstr>
      <vt:lpstr>PySpark简介</vt:lpstr>
      <vt:lpstr>Spark</vt:lpstr>
      <vt:lpstr>RDD(Resilient Distributed Datasets)</vt:lpstr>
      <vt:lpstr>Spark编程接口</vt:lpstr>
      <vt:lpstr>PySpark安装</vt:lpstr>
      <vt:lpstr>PySpark指标计算程序</vt:lpstr>
      <vt:lpstr>PySpark指标计算程序</vt:lpstr>
      <vt:lpstr>PySpark指标计算程序</vt:lpstr>
      <vt:lpstr>PySpark指标计算程序</vt:lpstr>
      <vt:lpstr>PySpark指标计算程序</vt:lpstr>
      <vt:lpstr>PySpark指标计算程序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PySpark简介</dc:title>
  <dc:creator>Nora</dc:creator>
  <cp:lastModifiedBy>Nora</cp:lastModifiedBy>
  <cp:revision>17</cp:revision>
  <dcterms:created xsi:type="dcterms:W3CDTF">2020-04-15T08:29:56Z</dcterms:created>
  <dcterms:modified xsi:type="dcterms:W3CDTF">2020-04-16T10:15:38Z</dcterms:modified>
</cp:coreProperties>
</file>