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F6B3-3A57-4AC1-BA73-BB28D478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67859-E78A-46F9-9A79-7138C2FAB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33647-0EB3-48D0-95E2-3401891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A5AD1-2ADB-4EF5-A881-8C4DC80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94EBA-2D5A-4096-8EC6-C489281C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0EA2-9D11-47E1-9D78-6925224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12513-4934-47B6-A9B3-561AB7410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F7964-0AF8-4FD2-B8E0-99F8334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F3BCD-F847-4A29-BD5A-4A26F421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3338E-05AE-4466-9A03-48804685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02539-43AD-4314-83FB-84FC621CC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48BA4-FEF8-44DF-8E5A-0068FDF7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E393-3028-4BFA-8C78-115D5DF3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D5E1-879F-491B-9DD2-7D7ED8FF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4571A-BF12-427F-BAE1-E68D983C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FB9A-1362-48ED-8035-614670A5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A477A-CFB8-42AA-85A6-4E4CF254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30ED1-C4A7-4133-B4D9-7D624734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454BF-AA9E-4798-A3AE-3A1D534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B8D75-CBCD-4CDB-BEB4-EB77013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F92B-FB5C-4AA0-8548-B7AA0666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73A26-E02E-45F2-B672-B234983B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72B24-BE60-4BB2-BBEF-096E38F1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2B21-F8A9-4475-A390-D415E4AC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90A93-8CB7-413B-9E96-35C24AA9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3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EC88-6254-4475-B8CB-AF31E52C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5C964-1AD2-4E56-8A07-DF58225D2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3109E-4FEE-4E51-A7E9-6D4320EC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6AF78-AAF3-42E5-A4D8-3052B92B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9D788-BF9B-450B-903E-6E03CBE4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86100-EC5E-46EE-B9B3-DCD1DB40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3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3D8FD-CBB7-416B-BAD9-072B47C3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AD5E9-A2C1-47C2-843E-85079545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321B4-DFCB-4B52-BCCD-EAA62462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6B441-499D-4509-BE63-B2779143E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14204-3C7D-4847-BEAC-F1C41D95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A5EF75-075A-4C28-9E84-D1F3E5C1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00364-954E-44AD-B647-965CBD6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6DEC5-D87E-47A7-8CCB-3DE18E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3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45F8B-6F6E-4DD5-AF2E-5BF1E280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C99AE-01B3-4E1D-85F1-E68BCD64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C7352-ED12-4B2B-B7BC-CE2BB962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B3BA6E-E812-4232-BFC3-EB04B96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15695A-E5B2-4AF8-9378-A20237DE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C1CF6-051C-49AD-9E92-92EA4CA7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C520-3918-4E26-BBE1-9B627A03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1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16EC0-C1DB-4DF9-A1D7-3EEAFCB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EF06F-A810-4358-B8F4-D855B75A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EC241-C4DE-488C-8198-410F3991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B280D-EB92-4607-A971-E0FDFAB2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F6D96-3AB8-4A35-92D1-C90F427D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65B66-8F65-480C-9611-5FD60FD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402C-ADDD-4918-AE7A-7A0AF55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30E9F-6965-4B24-A261-AEE50DC9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FD31A-4E08-45E4-8C68-8EBB1589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3B86C-4710-4515-B040-2FE22CB7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8CD05-386D-4828-8A22-6322E57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4D808-FE04-41B9-A62B-1B9FFF0C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6DFA3-B4D6-4248-876C-083FEC3B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FD3CA-7AEC-4748-89AA-771E2BF6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C3DD2-5D20-4194-8AC6-1713028C8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D729-F4EF-4C0F-ABF9-5149ABC4A3BB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CE812-8B6E-4CB1-8A9D-5E2CE21E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99602-A4D6-43A9-9FC1-D52CF6CB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F6C3-6877-4C38-AB32-B46FDDC92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F1F880-31E0-4B74-B65D-0AFE4E0C1700}"/>
              </a:ext>
            </a:extLst>
          </p:cNvPr>
          <p:cNvSpPr txBox="1"/>
          <p:nvPr/>
        </p:nvSpPr>
        <p:spPr>
          <a:xfrm>
            <a:off x="88777" y="79900"/>
            <a:ext cx="534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CE41A-5EED-4E7B-AED4-5810EC31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466850"/>
            <a:ext cx="5473700" cy="3924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175B12-67DE-4B00-A30D-8F2718A3BD5C}"/>
              </a:ext>
            </a:extLst>
          </p:cNvPr>
          <p:cNvSpPr txBox="1"/>
          <p:nvPr/>
        </p:nvSpPr>
        <p:spPr>
          <a:xfrm>
            <a:off x="88777" y="5903650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稳定版本中针对不同学校有不同的配置文件稳定版。</a:t>
            </a:r>
          </a:p>
        </p:txBody>
      </p:sp>
    </p:spTree>
    <p:extLst>
      <p:ext uri="{BB962C8B-B14F-4D97-AF65-F5344CB8AC3E}">
        <p14:creationId xmlns:p14="http://schemas.microsoft.com/office/powerpoint/2010/main" val="14382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F1F880-31E0-4B74-B65D-0AFE4E0C1700}"/>
              </a:ext>
            </a:extLst>
          </p:cNvPr>
          <p:cNvSpPr txBox="1"/>
          <p:nvPr/>
        </p:nvSpPr>
        <p:spPr>
          <a:xfrm>
            <a:off x="88777" y="79900"/>
            <a:ext cx="534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表结构修改维护方案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9FBE89-C8F5-4F81-808A-384A8ED9C56F}"/>
              </a:ext>
            </a:extLst>
          </p:cNvPr>
          <p:cNvSpPr txBox="1"/>
          <p:nvPr/>
        </p:nvSpPr>
        <p:spPr>
          <a:xfrm>
            <a:off x="1045029" y="1194318"/>
            <a:ext cx="839193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以现有开发库为基准，刷一遍待更新数据库的表结构，只刷除表单之外的表；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脚本，记录表新增字段或新表字段；需要找到开始维护的一个时间点。</a:t>
            </a:r>
          </a:p>
        </p:txBody>
      </p:sp>
    </p:spTree>
    <p:extLst>
      <p:ext uri="{BB962C8B-B14F-4D97-AF65-F5344CB8AC3E}">
        <p14:creationId xmlns:p14="http://schemas.microsoft.com/office/powerpoint/2010/main" val="228417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Nora</dc:creator>
  <cp:lastModifiedBy>Nora</cp:lastModifiedBy>
  <cp:revision>4</cp:revision>
  <dcterms:created xsi:type="dcterms:W3CDTF">2020-06-30T01:10:58Z</dcterms:created>
  <dcterms:modified xsi:type="dcterms:W3CDTF">2020-06-30T01:46:50Z</dcterms:modified>
</cp:coreProperties>
</file>