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2" r:id="rId6"/>
    <p:sldId id="269" r:id="rId7"/>
    <p:sldId id="263" r:id="rId8"/>
    <p:sldId id="275" r:id="rId9"/>
    <p:sldId id="264" r:id="rId10"/>
    <p:sldId id="276" r:id="rId11"/>
    <p:sldId id="261" r:id="rId12"/>
    <p:sldId id="266" r:id="rId13"/>
    <p:sldId id="260" r:id="rId14"/>
    <p:sldId id="265" r:id="rId15"/>
    <p:sldId id="267" r:id="rId16"/>
    <p:sldId id="274" r:id="rId17"/>
    <p:sldId id="268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B4E89-DA4F-4739-8B57-966399D928BF}">
          <p14:sldIdLst>
            <p14:sldId id="256"/>
            <p14:sldId id="258"/>
            <p14:sldId id="257"/>
            <p14:sldId id="259"/>
            <p14:sldId id="262"/>
            <p14:sldId id="269"/>
            <p14:sldId id="263"/>
            <p14:sldId id="275"/>
            <p14:sldId id="264"/>
            <p14:sldId id="276"/>
            <p14:sldId id="261"/>
            <p14:sldId id="266"/>
            <p14:sldId id="260"/>
            <p14:sldId id="265"/>
            <p14:sldId id="267"/>
            <p14:sldId id="274"/>
            <p14:sldId id="268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DBC6-748F-4BEF-80D5-4D09EFEE9A82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BB0-C3D5-4717-B0EE-75E4D809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BB0-C3D5-4717-B0EE-75E4D8090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9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BB0-C3D5-4717-B0EE-75E4D8090C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5851-886B-4D02-9B4E-0504FA133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0D3B1-E0FE-41F0-AA17-87D9128E5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A77BA-18A7-4A73-8800-45DDAFA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18227-6301-47C5-9C15-9DDB576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13F7D-681F-49A7-A7D9-EAE5B1C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3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6FD66-A64F-4DA3-A167-8DC07BE9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C1137-394D-44AD-BD00-425A3FB7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F27F2-F97A-403D-9847-8855C8A2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25C02-5736-40D7-93D1-EE09F808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95A2A-840D-4D25-AE5B-9BC35627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6704DE-1833-49EA-AFEC-C2CAD94B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6FAE8-833C-4F4A-8288-6492DA1E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73EEE-585D-4CB4-8615-89881B7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10A77-BFF9-4F80-95B8-F77B0DAF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54C8A-6241-400E-AA14-1B2D5468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2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7B5E-5EA2-4114-A9C9-FFCA161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DBEB-3D23-4997-85E5-7FA3C6CB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0FAFE-7CB0-405D-9385-47BE761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2958F-7BED-4AC9-B9C8-344FDB69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9DDA5-D914-4956-973C-2687B1DD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3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0D5A6-9BC7-4FBB-8A2A-A5AF6CFB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B9583-3E45-40FB-B98E-BA818B92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4950-FB30-4550-AEC6-0E181DC2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3B4F-91D8-49DF-AC07-0ADBB115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F65AC-529E-4F9A-ABFD-89CD69B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47D27-1926-4B18-AB17-C2C212A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7B698-1B22-4AE5-AA30-84FC72C9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387D9-9F8B-42CC-BA7A-4ED26533F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B63E0-C2AF-498A-9E8C-26238DE2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ACF05-079D-4415-AE19-5ABD974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0A22D-7D21-466B-A6A0-F2786916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99A9C-8A66-483C-975C-3C921A60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BCA8A-0472-4C1D-B52D-73300671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D2B83-6ECA-44DB-8872-84718A3C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41B41-CF94-49AF-BE2D-829F5A5F4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A2569-BDBE-4F73-94A8-BFD85F0EC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D79A3-1EAF-45A9-A92C-FA1CA44F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53996-0116-4A65-98F3-E38DD31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B5E63C-EA1F-4E90-A6C7-C2D84711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961B4-3FEF-42DB-A5C6-B8D27D9E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2FB1E-C430-43F1-827C-E2CF3266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DD01C-CBD7-4B3C-AE1B-C8036A62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AB3FE-E007-4DA4-84C2-9015764D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3CA07-A225-463F-BFE1-39886CD2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2E514-8D76-4C2E-98FE-58F43DCB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2242F-3ACF-4075-AB65-F7EAA7E7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2B7B8-FC5A-4AAA-A3D1-BCA8DC7D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9CFF4-94AA-4C8E-A6E8-924CC3BB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4BE9D-599F-4C04-918F-56B66D8C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6D064-C55B-442E-8C16-9410C7C6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0A83C-6257-4D2A-B5FD-6B3001D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93248-52AB-4708-8628-E2A5D85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3DA38-6CCA-457D-83B1-E74FF29D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A09A31-96A7-4EFC-91E0-CDAE7856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06C32-2B50-4CD0-B68A-03A5D37B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6853E-B0AB-4A2B-9CB8-A6A72098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BDCF9-564C-406A-B055-DA63C93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37C17-BE22-41C6-A6F3-778C19C3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8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123C0-86E1-4AF2-874C-CE40C868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532FA-C8FD-405E-A484-BA10D76E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179D1-86A8-4798-B9F1-9BB32432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AD8A-DD5A-4D13-A813-C9D25C423854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5DBA-D67F-4281-9B6B-866531BCF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92C2-F1F3-4452-917A-3007B41C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516348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ukai_/article/details/109610826" TargetMode="External"/><Relationship Id="rId2" Type="http://schemas.openxmlformats.org/officeDocument/2006/relationships/hyperlink" Target="https://blog.csdn.net/fleaxin/article/details/1098120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-mirror.c.163.com/" TargetMode="External"/><Relationship Id="rId2" Type="http://schemas.openxmlformats.org/officeDocument/2006/relationships/hyperlink" Target="https://docker.mirrors.ustc.edu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reg-mirror.qiniu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timaic/p/10237487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-site.cn/article/16989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zj_xiaoyue/article/details/93969788" TargetMode="External"/><Relationship Id="rId2" Type="http://schemas.openxmlformats.org/officeDocument/2006/relationships/hyperlink" Target="https://blog.csdn.net/jiegemena/article/details/785403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blog.csdn.net/weixin_40003767/article/details/11241301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doc-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ocker/windows-docker-install.html" TargetMode="External"/><Relationship Id="rId2" Type="http://schemas.openxmlformats.org/officeDocument/2006/relationships/hyperlink" Target="https://hub.docker.com/editions/community/docker-ce-desktop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anmufeng/article/details/80459607?utm_medium=distribute.pc_relevant_t0.none-task-blog-2%7Edefault%7EBlogCommendFromMachineLearnPai2%7Edefault-1.control&amp;depth_1-utm_source=distribute.pc_relevant_t0.none-task-blog-2%7Edefault%7EBlogCommendFromMachineLearnPai2%7Edefault-1.contro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224C81-FC0A-4FB5-8094-6EE1C8ACBFF8}"/>
              </a:ext>
            </a:extLst>
          </p:cNvPr>
          <p:cNvSpPr txBox="1"/>
          <p:nvPr/>
        </p:nvSpPr>
        <p:spPr>
          <a:xfrm>
            <a:off x="5846616" y="3025775"/>
            <a:ext cx="237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DF6A9-D844-4B02-B9DE-307FCED3E13C}"/>
              </a:ext>
            </a:extLst>
          </p:cNvPr>
          <p:cNvSpPr txBox="1"/>
          <p:nvPr/>
        </p:nvSpPr>
        <p:spPr>
          <a:xfrm>
            <a:off x="10825018" y="635461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2021.06.18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672E32-DB93-420A-A82B-1B8D3B69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78" y="2751424"/>
            <a:ext cx="1895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1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3536295" y="101488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代理</a:t>
            </a:r>
            <a:r>
              <a:rPr lang="en-US" altLang="zh-CN" b="1" dirty="0"/>
              <a:t>HTTPS</a:t>
            </a:r>
            <a:r>
              <a:rPr lang="zh-CN" altLang="en-US" b="1" dirty="0"/>
              <a:t>到</a:t>
            </a:r>
            <a:r>
              <a:rPr lang="en-US" altLang="zh-CN" b="1" dirty="0"/>
              <a:t>Docker</a:t>
            </a:r>
            <a:r>
              <a:rPr lang="zh-CN" altLang="en-US" b="1" dirty="0"/>
              <a:t>指定端口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2E1E78-509A-4344-B43A-C6CDB2AFC7D9}"/>
              </a:ext>
            </a:extLst>
          </p:cNvPr>
          <p:cNvSpPr/>
          <p:nvPr/>
        </p:nvSpPr>
        <p:spPr>
          <a:xfrm>
            <a:off x="4017546" y="1893054"/>
            <a:ext cx="415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https://zhuanlan.zhihu.com/p/65163485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3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镜像地址修改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784D2-6619-43B4-B361-303D8A4E7FE8}"/>
              </a:ext>
            </a:extLst>
          </p:cNvPr>
          <p:cNvSpPr txBox="1"/>
          <p:nvPr/>
        </p:nvSpPr>
        <p:spPr>
          <a:xfrm>
            <a:off x="1228437" y="1237673"/>
            <a:ext cx="126287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由于采用的是</a:t>
            </a:r>
            <a:r>
              <a:rPr lang="en-US" altLang="zh-CN" dirty="0"/>
              <a:t>wsl2(Windows Subsystem for Linux) </a:t>
            </a:r>
            <a:r>
              <a:rPr lang="zh-CN" altLang="en-US" dirty="0"/>
              <a:t>方式启动</a:t>
            </a:r>
            <a:r>
              <a:rPr lang="en-US" altLang="zh-CN" dirty="0"/>
              <a:t>docker,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会自动创建两个子系统，通过</a:t>
            </a:r>
            <a:r>
              <a:rPr lang="en-US" altLang="zh-CN" dirty="0" err="1"/>
              <a:t>wsl</a:t>
            </a:r>
            <a:r>
              <a:rPr lang="en-US" altLang="zh-CN" dirty="0"/>
              <a:t> --list</a:t>
            </a:r>
            <a:r>
              <a:rPr lang="zh-CN" altLang="en-US" dirty="0"/>
              <a:t>可以查看，</a:t>
            </a:r>
            <a:endParaRPr lang="en-US" altLang="zh-CN" dirty="0"/>
          </a:p>
          <a:p>
            <a:r>
              <a:rPr lang="zh-CN" altLang="en-US" dirty="0"/>
              <a:t>存储位置在</a:t>
            </a:r>
            <a:r>
              <a:rPr lang="en-US" altLang="zh-CN" dirty="0"/>
              <a:t>C:\Users\</a:t>
            </a:r>
            <a:r>
              <a:rPr lang="zh-CN" altLang="en-US" dirty="0"/>
              <a:t>你的用户名</a:t>
            </a:r>
            <a:r>
              <a:rPr lang="en-US" altLang="zh-CN" dirty="0"/>
              <a:t>\</a:t>
            </a:r>
            <a:r>
              <a:rPr lang="en-US" altLang="zh-CN" dirty="0" err="1"/>
              <a:t>AppData</a:t>
            </a:r>
            <a:r>
              <a:rPr lang="en-US" altLang="zh-CN" dirty="0"/>
              <a:t>\Local\Docker\</a:t>
            </a:r>
            <a:r>
              <a:rPr lang="en-US" altLang="zh-CN" dirty="0" err="1"/>
              <a:t>wsl</a:t>
            </a:r>
            <a:r>
              <a:rPr lang="zh-CN" altLang="en-US" dirty="0"/>
              <a:t>下对应两个</a:t>
            </a:r>
            <a:r>
              <a:rPr lang="en-US" altLang="zh-CN" dirty="0" err="1"/>
              <a:t>vhdx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第一种是通过</a:t>
            </a:r>
            <a:r>
              <a:rPr lang="en-US" altLang="zh-CN" dirty="0" err="1"/>
              <a:t>wsl</a:t>
            </a:r>
            <a:r>
              <a:rPr lang="zh-CN" altLang="en-US" dirty="0"/>
              <a:t>相关命令来将子系统导出到其他盘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zh-CN" altLang="en-US" dirty="0">
                <a:hlinkClick r:id="rId2"/>
              </a:rPr>
              <a:t>命令导出</a:t>
            </a:r>
            <a:r>
              <a:rPr lang="en-US" altLang="zh-CN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第二种比较简单，通过文件链接来解决，关闭</a:t>
            </a:r>
            <a:r>
              <a:rPr lang="en-US" altLang="zh-CN" dirty="0"/>
              <a:t>docker</a:t>
            </a:r>
            <a:r>
              <a:rPr lang="zh-CN" altLang="en-US" dirty="0"/>
              <a:t>后首先将</a:t>
            </a:r>
            <a:r>
              <a:rPr lang="en-US" altLang="zh-CN" dirty="0"/>
              <a:t>Local</a:t>
            </a:r>
            <a:r>
              <a:rPr lang="zh-CN" altLang="en-US" dirty="0"/>
              <a:t>下整个</a:t>
            </a:r>
            <a:r>
              <a:rPr lang="en-US" altLang="zh-CN" dirty="0"/>
              <a:t>Docker</a:t>
            </a:r>
            <a:r>
              <a:rPr lang="zh-CN" altLang="en-US" dirty="0"/>
              <a:t>剪切到其他盘，</a:t>
            </a:r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/>
              <a:t>Local</a:t>
            </a:r>
            <a:r>
              <a:rPr lang="zh-CN" altLang="en-US" dirty="0"/>
              <a:t>下创建一个文件联接来指向</a:t>
            </a:r>
            <a:r>
              <a:rPr lang="en-US" altLang="zh-CN" dirty="0"/>
              <a:t>Docker</a:t>
            </a:r>
            <a:r>
              <a:rPr lang="zh-CN" altLang="en-US" dirty="0"/>
              <a:t>文件夹，命令是</a:t>
            </a:r>
            <a:r>
              <a:rPr lang="en-US" altLang="zh-CN" dirty="0" err="1">
                <a:highlight>
                  <a:srgbClr val="FFFF00"/>
                </a:highlight>
              </a:rPr>
              <a:t>mklink</a:t>
            </a:r>
            <a:r>
              <a:rPr lang="en-US" altLang="zh-CN" dirty="0">
                <a:highlight>
                  <a:srgbClr val="FFFF00"/>
                </a:highlight>
              </a:rPr>
              <a:t> /J Docker D:\Docker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D:\Docker</a:t>
            </a:r>
            <a:r>
              <a:rPr lang="zh-CN" altLang="en-US" dirty="0"/>
              <a:t>是实际存储位置，然后即可正常启动</a:t>
            </a:r>
            <a:r>
              <a:rPr lang="en-US" altLang="zh-CN" dirty="0"/>
              <a:t>docker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第三种只需</a:t>
            </a:r>
            <a:r>
              <a:rPr lang="en-US" altLang="zh-CN" dirty="0"/>
              <a:t>docker desktop </a:t>
            </a:r>
            <a:r>
              <a:rPr lang="zh-CN" altLang="en-US" dirty="0"/>
              <a:t>的</a:t>
            </a:r>
            <a:r>
              <a:rPr lang="en-US" altLang="zh-CN" dirty="0"/>
              <a:t>setting</a:t>
            </a:r>
            <a:r>
              <a:rPr lang="zh-CN" altLang="en-US" dirty="0"/>
              <a:t>中设置</a:t>
            </a:r>
            <a:r>
              <a:rPr lang="en-US" altLang="zh-CN" dirty="0"/>
              <a:t>data-root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6EAFD-BD1E-4A8F-8A46-B675A416E588}"/>
              </a:ext>
            </a:extLst>
          </p:cNvPr>
          <p:cNvSpPr txBox="1"/>
          <p:nvPr/>
        </p:nvSpPr>
        <p:spPr>
          <a:xfrm>
            <a:off x="3066472" y="6262089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https://blog.csdn.net/xukai_/article/details/109610826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AFFAB0-B902-4F7F-9668-2DC8A409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15" y="4507961"/>
            <a:ext cx="3513570" cy="14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8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镜像加速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892891-EA53-4B39-A4CC-32D333B84854}"/>
              </a:ext>
            </a:extLst>
          </p:cNvPr>
          <p:cNvSpPr txBox="1"/>
          <p:nvPr/>
        </p:nvSpPr>
        <p:spPr>
          <a:xfrm>
            <a:off x="1025237" y="1039429"/>
            <a:ext cx="10326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国内从 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+mn-ea"/>
              </a:rPr>
              <a:t>DockerHub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拉取镜像有时会遇到困难，此时可以配置镜像加速器。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Docker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官方和国内很多云服务商都提供了国内加速器服务，例如：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</a:endParaRPr>
          </a:p>
          <a:p>
            <a:pPr algn="l" latinLnBrk="1"/>
            <a:endParaRPr lang="zh-CN" altLang="en-US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科大镜像：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hlinkClick r:id="rId2"/>
              </a:rPr>
              <a:t>https://docker.mirrors.ustc.edu.cn/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网易：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hlinkClick r:id="rId3"/>
              </a:rPr>
              <a:t>https://hub-mirror.c.163.com/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阿里云：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https://&lt;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你的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ID&gt;.mirror.aliyuncs.com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七牛云加速器：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hlinkClick r:id="rId4"/>
              </a:rPr>
              <a:t>https://reg-mirror.qiniu.com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zh-CN" altLang="en-US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BF99-190C-44C3-8D55-27E3A69A5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78" y="3230279"/>
            <a:ext cx="7315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6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12BE92-0879-40DB-8262-BCCE6D8C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0" y="2740422"/>
            <a:ext cx="3919706" cy="3284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465013-1FE8-4106-88BD-1572AE00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83" y="2691116"/>
            <a:ext cx="3566251" cy="3334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48BAB6-E8E9-4961-96A5-A1CE0AD5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0" y="2740422"/>
            <a:ext cx="2238375" cy="2695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F6A107-A4B7-43DA-A2FF-0193D86F799A}"/>
              </a:ext>
            </a:extLst>
          </p:cNvPr>
          <p:cNvSpPr txBox="1"/>
          <p:nvPr/>
        </p:nvSpPr>
        <p:spPr>
          <a:xfrm>
            <a:off x="1322898" y="6388774"/>
            <a:ext cx="101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有些镜像在</a:t>
            </a:r>
            <a:r>
              <a:rPr lang="en-US" altLang="zh-CN" dirty="0"/>
              <a:t>Docker hub</a:t>
            </a:r>
            <a:r>
              <a:rPr lang="zh-CN" altLang="en-US" dirty="0"/>
              <a:t>上有但是</a:t>
            </a:r>
            <a:r>
              <a:rPr lang="en-US" altLang="zh-CN" dirty="0"/>
              <a:t>pull</a:t>
            </a:r>
            <a:r>
              <a:rPr lang="zh-CN" altLang="en-US" dirty="0"/>
              <a:t>时却提示找不到匹配的镜像需要考虑是否容器类型是否不正确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99802C-3B75-4F98-81B1-EEDA2CB27BC5}"/>
              </a:ext>
            </a:extLst>
          </p:cNvPr>
          <p:cNvSpPr txBox="1"/>
          <p:nvPr/>
        </p:nvSpPr>
        <p:spPr>
          <a:xfrm>
            <a:off x="92363" y="120073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944D1D-AFB3-4968-93B7-28231A737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438" y="652628"/>
            <a:ext cx="6124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599802C-3B75-4F98-81B1-EEDA2CB27BC5}"/>
              </a:ext>
            </a:extLst>
          </p:cNvPr>
          <p:cNvSpPr txBox="1"/>
          <p:nvPr/>
        </p:nvSpPr>
        <p:spPr>
          <a:xfrm>
            <a:off x="92363" y="120073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7859E-96F3-44AE-9742-9894AC57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83" y="704848"/>
            <a:ext cx="5852825" cy="16535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AC5E8A-F64E-4173-8679-5592F1DD28B2}"/>
              </a:ext>
            </a:extLst>
          </p:cNvPr>
          <p:cNvSpPr txBox="1"/>
          <p:nvPr/>
        </p:nvSpPr>
        <p:spPr>
          <a:xfrm>
            <a:off x="2497674" y="2549128"/>
            <a:ext cx="77362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run --name apinet3 -d -p 8099:80 reportapi3</a:t>
            </a:r>
          </a:p>
          <a:p>
            <a:r>
              <a:rPr lang="en-US" altLang="zh-CN" sz="1600" dirty="0"/>
              <a:t>    --name :</a:t>
            </a:r>
            <a:r>
              <a:rPr lang="zh-CN" altLang="en-US" sz="1600" dirty="0"/>
              <a:t> 给容器取个别名 便于操作；</a:t>
            </a:r>
            <a:endParaRPr lang="en-US" altLang="zh-CN" sz="1600" dirty="0"/>
          </a:p>
          <a:p>
            <a:r>
              <a:rPr lang="en-US" altLang="zh-CN" sz="1600" dirty="0"/>
              <a:t>    -d : </a:t>
            </a:r>
            <a:r>
              <a:rPr lang="zh-CN" altLang="en-US" sz="1600" dirty="0"/>
              <a:t>容器启动后会进入后台；</a:t>
            </a:r>
            <a:endParaRPr lang="en-US" altLang="zh-CN" sz="1600" dirty="0"/>
          </a:p>
          <a:p>
            <a:r>
              <a:rPr lang="en-US" altLang="zh-CN" sz="1600" dirty="0"/>
              <a:t>    -p</a:t>
            </a:r>
            <a:r>
              <a:rPr lang="zh-CN" altLang="en-US" sz="1600" dirty="0"/>
              <a:t> </a:t>
            </a:r>
            <a:r>
              <a:rPr lang="en-US" altLang="zh-CN" sz="1600" dirty="0"/>
              <a:t>:</a:t>
            </a:r>
            <a:r>
              <a:rPr lang="zh-CN" altLang="en-US" sz="1600" dirty="0"/>
              <a:t> 指定将冒号后容器内端口映射到宿主机端口 ；</a:t>
            </a:r>
            <a:endParaRPr lang="en-US" altLang="zh-CN" sz="1600" dirty="0"/>
          </a:p>
          <a:p>
            <a:r>
              <a:rPr lang="en-US" altLang="zh-CN" sz="1600" dirty="0"/>
              <a:t>    reportapi3</a:t>
            </a:r>
            <a:r>
              <a:rPr lang="zh-CN" altLang="en-US" sz="1600" dirty="0"/>
              <a:t>：镜像名称。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exec -it </a:t>
            </a:r>
            <a:r>
              <a:rPr lang="zh-CN" altLang="en-US" sz="1600" dirty="0"/>
              <a:t>容器名称或</a:t>
            </a:r>
            <a:r>
              <a:rPr lang="en-US" altLang="zh-CN" sz="1600" dirty="0"/>
              <a:t>Id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powershell</a:t>
            </a:r>
            <a:r>
              <a:rPr lang="en-US" altLang="zh-CN" sz="1600" dirty="0"/>
              <a:t> </a:t>
            </a:r>
            <a:r>
              <a:rPr lang="zh-CN" altLang="en-US" sz="1600" dirty="0"/>
              <a:t>：进入容器；进入容器后可以用 </a:t>
            </a:r>
            <a:r>
              <a:rPr lang="en-US" altLang="zh-CN" sz="1600" dirty="0"/>
              <a:t>rm </a:t>
            </a:r>
            <a:r>
              <a:rPr lang="zh-CN" altLang="en-US" sz="1600" dirty="0"/>
              <a:t>文件名移除文件；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export </a:t>
            </a:r>
            <a:r>
              <a:rPr lang="zh-CN" altLang="en-US" sz="1600" dirty="0"/>
              <a:t>容器名称 </a:t>
            </a:r>
            <a:r>
              <a:rPr lang="en-US" altLang="zh-CN" sz="1600" dirty="0"/>
              <a:t>&gt; xx.tar </a:t>
            </a:r>
            <a:r>
              <a:rPr lang="zh-CN" altLang="en-US" sz="1600" dirty="0"/>
              <a:t>：将容器快照文件导出至本地文件，</a:t>
            </a:r>
            <a:r>
              <a:rPr lang="en-US" altLang="zh-CN" sz="1600" dirty="0"/>
              <a:t>windows</a:t>
            </a:r>
            <a:r>
              <a:rPr lang="zh-CN" altLang="en-US" sz="1600" dirty="0"/>
              <a:t>容器不支持；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import xx.tar  </a:t>
            </a:r>
            <a:r>
              <a:rPr lang="zh-CN" altLang="en-US" sz="1600" dirty="0"/>
              <a:t>镜像名称 </a:t>
            </a:r>
            <a:r>
              <a:rPr lang="en-US" altLang="zh-CN" sz="1600" dirty="0"/>
              <a:t>:   </a:t>
            </a:r>
            <a:r>
              <a:rPr lang="zh-CN" altLang="en-US" sz="1600" dirty="0"/>
              <a:t>将容器快照文件导入为镜像；</a:t>
            </a:r>
            <a:r>
              <a:rPr lang="en-US" altLang="zh-CN" sz="1600" dirty="0" err="1"/>
              <a:t>windwos</a:t>
            </a:r>
            <a:r>
              <a:rPr lang="zh-CN" altLang="en-US" sz="1600" dirty="0"/>
              <a:t>容器不准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导入</a:t>
            </a:r>
            <a:r>
              <a:rPr lang="en-US" altLang="zh-CN" sz="1600" dirty="0"/>
              <a:t>tar</a:t>
            </a:r>
            <a:r>
              <a:rPr lang="zh-CN" altLang="en-US" sz="1600" dirty="0"/>
              <a:t>包；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stop/start  </a:t>
            </a:r>
            <a:r>
              <a:rPr lang="zh-CN" altLang="en-US" sz="1600" dirty="0"/>
              <a:t>容器名称或</a:t>
            </a:r>
            <a:r>
              <a:rPr lang="en-US" altLang="zh-CN" sz="1600" dirty="0"/>
              <a:t>Id </a:t>
            </a:r>
            <a:r>
              <a:rPr lang="zh-CN" altLang="en-US" sz="1600" dirty="0"/>
              <a:t>： 停止</a:t>
            </a:r>
            <a:r>
              <a:rPr lang="en-US" altLang="zh-CN" sz="1600" dirty="0"/>
              <a:t>/</a:t>
            </a:r>
            <a:r>
              <a:rPr lang="zh-CN" altLang="en-US" sz="1600" dirty="0"/>
              <a:t>启动容器；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 : </a:t>
            </a:r>
            <a:r>
              <a:rPr lang="zh-CN" altLang="en-US" sz="1600" dirty="0"/>
              <a:t>列出正在运行的容器信息；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rm : </a:t>
            </a:r>
            <a:r>
              <a:rPr lang="zh-CN" altLang="en-US" sz="1600" dirty="0"/>
              <a:t>删除容器，删正在运行的容器前需要先</a:t>
            </a:r>
            <a:r>
              <a:rPr lang="en-US" altLang="zh-CN" sz="1600" dirty="0"/>
              <a:t>stop</a:t>
            </a:r>
            <a:r>
              <a:rPr lang="zh-CN" altLang="en-US" sz="1600" dirty="0"/>
              <a:t>容器，或者用 </a:t>
            </a:r>
            <a:r>
              <a:rPr lang="en-US" altLang="zh-CN" sz="1600" dirty="0"/>
              <a:t>-f </a:t>
            </a:r>
            <a:r>
              <a:rPr lang="zh-CN" altLang="en-US" sz="1600" dirty="0"/>
              <a:t>强制删除。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cp  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用于容器与主机之间的数据拷贝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，只有先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stop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容器才能进行复制操作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；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                        </a:t>
            </a:r>
            <a:r>
              <a:rPr lang="en-US" altLang="zh-CN" sz="1600" b="0" i="0" dirty="0">
                <a:solidFill>
                  <a:srgbClr val="333333"/>
                </a:solidFill>
                <a:effectLst/>
              </a:rPr>
              <a:t>docker cp [OPTIONS] CONTAINER:SRC_PATH DEST_PATH|-</a:t>
            </a:r>
            <a:endParaRPr lang="en-US" altLang="zh-CN" sz="1600" dirty="0">
              <a:solidFill>
                <a:srgbClr val="333333"/>
              </a:solidFill>
            </a:endParaRPr>
          </a:p>
          <a:p>
            <a:r>
              <a:rPr lang="en-US" altLang="zh-CN" sz="1600" dirty="0">
                <a:solidFill>
                  <a:srgbClr val="333333"/>
                </a:solidFill>
              </a:rPr>
              <a:t>                        </a:t>
            </a:r>
            <a:r>
              <a:rPr lang="fr-FR" altLang="zh-CN" sz="1600" dirty="0">
                <a:solidFill>
                  <a:srgbClr val="333333"/>
                </a:solidFill>
              </a:rPr>
              <a:t>docker cp [OPTIONS] SRC_PATH|- CONTAINER:DEST_PATH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13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B3DB3F-1C3D-4D7B-877B-8E2F05F5AA71}"/>
              </a:ext>
            </a:extLst>
          </p:cNvPr>
          <p:cNvSpPr txBox="1"/>
          <p:nvPr/>
        </p:nvSpPr>
        <p:spPr>
          <a:xfrm>
            <a:off x="1228436" y="1944869"/>
            <a:ext cx="95965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export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导出的是一个容器的快照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不是镜像本身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也就是说没有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layer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dockerfile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里的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workdir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entrypoint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之类的所有东西都会丢失，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commit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过的话也会丢失。快照文件将丢弃所有的历史记录和元数据信息（即仅保存容器当时的快照状态），而镜像存储文件将保存完整记录，体积也更大。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save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保存的是镜像（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export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保存的是容器（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container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load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用来载入镜像包，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import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用来载入容器包，但两者都会恢复为镜像；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load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不能对载入的镜像重命名，而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import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可以为镜像指定新名称。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5A0CAC-66A3-448A-A393-786A5B2A59AB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容器导入导出与镜像保存装载</a:t>
            </a:r>
          </a:p>
        </p:txBody>
      </p:sp>
    </p:spTree>
    <p:extLst>
      <p:ext uri="{BB962C8B-B14F-4D97-AF65-F5344CB8AC3E}">
        <p14:creationId xmlns:p14="http://schemas.microsoft.com/office/powerpoint/2010/main" val="48452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5A0CAC-66A3-448A-A393-786A5B2A59AB}"/>
              </a:ext>
            </a:extLst>
          </p:cNvPr>
          <p:cNvSpPr txBox="1"/>
          <p:nvPr/>
        </p:nvSpPr>
        <p:spPr>
          <a:xfrm>
            <a:off x="92363" y="120073"/>
            <a:ext cx="675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本地镜像上传下载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以腾讯云为例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EFF6B0-C90B-4DBC-9A7E-99661487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803"/>
            <a:ext cx="12192000" cy="53423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A21E5A-2AAE-479E-8367-AC9FED1F42E6}"/>
              </a:ext>
            </a:extLst>
          </p:cNvPr>
          <p:cNvSpPr txBox="1"/>
          <p:nvPr/>
        </p:nvSpPr>
        <p:spPr>
          <a:xfrm>
            <a:off x="1666240" y="6289039"/>
            <a:ext cx="87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https://www.cnblogs.com/timaic/p/10237487.html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72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198254" y="1376218"/>
            <a:ext cx="8811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创建镜像时，基础镜像要提前</a:t>
            </a:r>
            <a:r>
              <a:rPr lang="en-US" altLang="zh-CN" dirty="0"/>
              <a:t>pull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由于</a:t>
            </a:r>
            <a:r>
              <a:rPr lang="en-US" altLang="zh-CN" dirty="0"/>
              <a:t>cookie</a:t>
            </a:r>
            <a:r>
              <a:rPr lang="zh-CN" altLang="en-US" dirty="0"/>
              <a:t>原因，目前前后端</a:t>
            </a:r>
            <a:r>
              <a:rPr lang="en-US" altLang="zh-CN" dirty="0"/>
              <a:t>docker</a:t>
            </a:r>
            <a:r>
              <a:rPr lang="zh-CN" altLang="en-US" dirty="0"/>
              <a:t>容器需在同一台机子上才能跑；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访问时不能用</a:t>
            </a:r>
            <a:r>
              <a:rPr lang="en-US" altLang="zh-CN" dirty="0"/>
              <a:t>localhost</a:t>
            </a:r>
            <a:r>
              <a:rPr lang="zh-CN" altLang="en-US" dirty="0"/>
              <a:t>，要用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一个容器一个镜像。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02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272145" y="822036"/>
            <a:ext cx="8811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</a:t>
            </a:r>
            <a:r>
              <a:rPr lang="zh-CN" altLang="en-US" dirty="0"/>
              <a:t>多端口映射</a:t>
            </a:r>
            <a:r>
              <a:rPr lang="en-US" altLang="zh-CN" dirty="0"/>
              <a:t>,</a:t>
            </a:r>
            <a:r>
              <a:rPr lang="zh-CN" altLang="en-US" dirty="0"/>
              <a:t>只有</a:t>
            </a:r>
            <a:r>
              <a:rPr lang="en-US" altLang="zh-CN" dirty="0"/>
              <a:t>80</a:t>
            </a:r>
            <a:r>
              <a:rPr lang="zh-CN" altLang="en-US" dirty="0"/>
              <a:t>端口会生效</a:t>
            </a:r>
            <a:r>
              <a:rPr lang="en-US" altLang="zh-CN" dirty="0"/>
              <a:t>,</a:t>
            </a:r>
            <a:r>
              <a:rPr lang="zh-CN" altLang="en-US" dirty="0"/>
              <a:t>额外指定的端口不生效？</a:t>
            </a:r>
            <a:endParaRPr lang="en-US" altLang="zh-CN" dirty="0"/>
          </a:p>
          <a:p>
            <a:r>
              <a:rPr lang="en-US" altLang="zh-CN" dirty="0"/>
              <a:t>     A:</a:t>
            </a:r>
            <a:r>
              <a:rPr lang="zh-CN" altLang="en-US" dirty="0"/>
              <a:t>暂未找到解决方案。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</a:t>
            </a:r>
            <a:r>
              <a:rPr lang="zh-CN" altLang="en-US" dirty="0"/>
              <a:t>怎么在容器内修改</a:t>
            </a:r>
            <a:r>
              <a:rPr lang="en-US" altLang="zh-CN" dirty="0" err="1"/>
              <a:t>web.config</a:t>
            </a:r>
            <a:r>
              <a:rPr lang="zh-CN" altLang="en-US" dirty="0"/>
              <a:t>以及</a:t>
            </a:r>
            <a:r>
              <a:rPr lang="en-US" altLang="zh-CN" dirty="0" err="1"/>
              <a:t>config.json</a:t>
            </a:r>
            <a:endParaRPr lang="en-US" altLang="zh-CN" dirty="0"/>
          </a:p>
          <a:p>
            <a:r>
              <a:rPr lang="en-US" altLang="zh-CN" dirty="0"/>
              <a:t>     A: </a:t>
            </a:r>
            <a:r>
              <a:rPr lang="zh-CN" altLang="en-US" dirty="0"/>
              <a:t>目前修改不了；只可查看；可以把容器</a:t>
            </a:r>
            <a:r>
              <a:rPr lang="en-US" altLang="zh-CN" dirty="0"/>
              <a:t>stop</a:t>
            </a:r>
            <a:r>
              <a:rPr lang="zh-CN" altLang="en-US" dirty="0"/>
              <a:t>，把容器内配置文件先复制到本地，删除容器内配置文件，在本地修改后再复制到容器内，最后</a:t>
            </a:r>
            <a:r>
              <a:rPr lang="en-US" altLang="zh-CN" dirty="0"/>
              <a:t>start</a:t>
            </a:r>
            <a:r>
              <a:rPr lang="zh-CN" altLang="en-US" dirty="0"/>
              <a:t>容器。容器内的路径为</a:t>
            </a:r>
            <a:r>
              <a:rPr lang="en-US" altLang="zh-CN" dirty="0" err="1"/>
              <a:t>Dockerfile</a:t>
            </a:r>
            <a:r>
              <a:rPr lang="zh-CN" altLang="en-US" dirty="0"/>
              <a:t>指定工作路径；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</a:t>
            </a:r>
            <a:r>
              <a:rPr lang="zh-CN" altLang="en-US" dirty="0"/>
              <a:t>基础镜像太大怎么重复利用</a:t>
            </a:r>
            <a:endParaRPr lang="en-US" altLang="zh-CN" dirty="0"/>
          </a:p>
          <a:p>
            <a:r>
              <a:rPr lang="en-US" altLang="zh-CN" dirty="0"/>
              <a:t>     A: </a:t>
            </a:r>
            <a:r>
              <a:rPr lang="zh-CN" altLang="en-US" dirty="0"/>
              <a:t>可以采用精简镜像，如</a:t>
            </a:r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</a:t>
            </a:r>
            <a:r>
              <a:rPr lang="en-US" altLang="zh-CN" dirty="0" err="1"/>
              <a:t>apline</a:t>
            </a:r>
            <a:r>
              <a:rPr lang="zh-CN" altLang="en-US" dirty="0"/>
              <a:t>版本，但是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没有找到减小基础镜像的办法，可以考虑将镜像位置指定到存储空间足够大的磁盘。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9F69CD-7A3B-4CFC-AEC1-87BF9654E7E3}"/>
              </a:ext>
            </a:extLst>
          </p:cNvPr>
          <p:cNvGrpSpPr/>
          <p:nvPr/>
        </p:nvGrpSpPr>
        <p:grpSpPr>
          <a:xfrm>
            <a:off x="2303607" y="2945694"/>
            <a:ext cx="7067550" cy="648277"/>
            <a:chOff x="2395969" y="2576416"/>
            <a:chExt cx="7067550" cy="6482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872DCF-D9CD-4A1B-889E-E1F7E9BC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969" y="2576416"/>
              <a:ext cx="7067550" cy="3143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A039A2F-217F-4659-8EBE-465D13D0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441" y="2948468"/>
              <a:ext cx="61817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25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220775" y="822036"/>
            <a:ext cx="8811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Q:Docker</a:t>
            </a:r>
            <a:r>
              <a:rPr lang="zh-CN" altLang="en-US" dirty="0"/>
              <a:t>运行时的内存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A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Bridge</a:t>
            </a:r>
            <a:r>
              <a:rPr lang="zh-CN" altLang="en-US" dirty="0"/>
              <a:t>模式 </a:t>
            </a:r>
            <a:r>
              <a:rPr lang="en-US" altLang="zh-CN" dirty="0">
                <a:hlinkClick r:id="rId2"/>
              </a:rPr>
              <a:t>http://www.a-site.cn/article/169899.html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内存情况</a:t>
            </a:r>
            <a:r>
              <a:rPr lang="en-US" altLang="zh-CN" dirty="0"/>
              <a:t>【</a:t>
            </a:r>
            <a:r>
              <a:rPr lang="zh-CN" altLang="sv-SE" dirty="0"/>
              <a:t>使用</a:t>
            </a:r>
            <a:r>
              <a:rPr lang="sv-SE" altLang="zh-CN" dirty="0"/>
              <a:t>docker stats</a:t>
            </a:r>
            <a:r>
              <a:rPr lang="zh-CN" altLang="sv-SE" dirty="0"/>
              <a:t>命令查看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Web</a:t>
            </a:r>
            <a:r>
              <a:rPr lang="zh-CN" altLang="en-US" dirty="0"/>
              <a:t>前端：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后端</a:t>
            </a:r>
            <a:r>
              <a:rPr lang="en-US" altLang="zh-CN" dirty="0"/>
              <a:t>API: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DB83BF-3D66-45AD-8B6F-894F2117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13" y="2319283"/>
            <a:ext cx="7810500" cy="781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002D78-C4FA-4796-B5FD-1BB123E7F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100" y="3744825"/>
            <a:ext cx="7334250" cy="981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3875B4-EE1A-4D45-B5CB-D5D53C723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337" y="5069353"/>
            <a:ext cx="5990797" cy="21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2D7CEF-64D8-4725-90B1-7196D8AF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57350"/>
            <a:ext cx="7400925" cy="3543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2FA4B0-7329-4A81-8327-8EA62B7922D5}"/>
              </a:ext>
            </a:extLst>
          </p:cNvPr>
          <p:cNvSpPr txBox="1"/>
          <p:nvPr/>
        </p:nvSpPr>
        <p:spPr>
          <a:xfrm>
            <a:off x="4618182" y="5703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是一个开源的应用容器引擎</a:t>
            </a:r>
          </a:p>
        </p:txBody>
      </p:sp>
    </p:spTree>
    <p:extLst>
      <p:ext uri="{BB962C8B-B14F-4D97-AF65-F5344CB8AC3E}">
        <p14:creationId xmlns:p14="http://schemas.microsoft.com/office/powerpoint/2010/main" val="83124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796128" y="226135"/>
            <a:ext cx="8811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 </a:t>
            </a:r>
            <a:r>
              <a:rPr lang="zh-CN" altLang="en-US" dirty="0"/>
              <a:t>数据库文件是否在</a:t>
            </a:r>
            <a:r>
              <a:rPr lang="en-US" altLang="zh-CN" dirty="0"/>
              <a:t>docker</a:t>
            </a:r>
            <a:r>
              <a:rPr lang="zh-CN" altLang="en-US" dirty="0"/>
              <a:t>内部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  A:  1. </a:t>
            </a:r>
            <a:r>
              <a:rPr lang="zh-CN" altLang="en-US" dirty="0"/>
              <a:t>可以只在</a:t>
            </a:r>
            <a:r>
              <a:rPr lang="en-US" altLang="zh-CN" dirty="0"/>
              <a:t>docker</a:t>
            </a:r>
            <a:r>
              <a:rPr lang="zh-CN" altLang="en-US" dirty="0"/>
              <a:t>内部；但是可以通过</a:t>
            </a:r>
            <a:r>
              <a:rPr lang="en-US" altLang="zh-CN" dirty="0"/>
              <a:t>-v </a:t>
            </a:r>
            <a:r>
              <a:rPr lang="zh-CN" altLang="en-US" dirty="0"/>
              <a:t>来映射到本地文件夹</a:t>
            </a:r>
            <a:r>
              <a:rPr lang="en-US" altLang="zh-CN" dirty="0"/>
              <a:t>【</a:t>
            </a:r>
            <a:r>
              <a:rPr lang="zh-CN" altLang="en-US" dirty="0">
                <a:hlinkClick r:id="rId2"/>
              </a:rPr>
              <a:t>挂载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2. </a:t>
            </a:r>
            <a:r>
              <a:rPr lang="zh-CN" altLang="en-US" dirty="0"/>
              <a:t>只有</a:t>
            </a:r>
            <a:r>
              <a:rPr lang="en-US" altLang="zh-CN" dirty="0"/>
              <a:t>Linux</a:t>
            </a:r>
            <a:r>
              <a:rPr lang="zh-CN" altLang="en-US" dirty="0"/>
              <a:t>版的</a:t>
            </a:r>
            <a:r>
              <a:rPr lang="en-US" altLang="zh-CN" dirty="0" err="1"/>
              <a:t>sqlserver</a:t>
            </a:r>
            <a:r>
              <a:rPr lang="zh-CN" altLang="en-US" dirty="0"/>
              <a:t>官方镜像。</a:t>
            </a:r>
            <a:endParaRPr lang="en-US" altLang="zh-CN" dirty="0"/>
          </a:p>
          <a:p>
            <a:r>
              <a:rPr lang="en-US" altLang="zh-CN" dirty="0"/>
              <a:t>          3. run </a:t>
            </a:r>
            <a:r>
              <a:rPr lang="zh-CN" altLang="en-US" dirty="0"/>
              <a:t>命令</a:t>
            </a:r>
            <a:r>
              <a:rPr lang="en-US" altLang="zh-CN" dirty="0"/>
              <a:t>【</a:t>
            </a:r>
            <a:r>
              <a:rPr lang="en-US" altLang="zh-CN" dirty="0">
                <a:hlinkClick r:id="rId3"/>
              </a:rPr>
              <a:t>docker</a:t>
            </a:r>
            <a:r>
              <a:rPr lang="zh-CN" altLang="en-US" dirty="0">
                <a:hlinkClick r:id="rId3"/>
              </a:rPr>
              <a:t>安装参考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docker run -e "ACCEPT_EULA=Y" -e "SA_PASSWORD=zjzt#123456"  -p 11433:1433 --name </a:t>
            </a:r>
            <a:r>
              <a:rPr lang="en-US" altLang="zh-CN" dirty="0" err="1"/>
              <a:t>sqlserver</a:t>
            </a:r>
            <a:r>
              <a:rPr lang="en-US" altLang="zh-CN" dirty="0"/>
              <a:t> -d mcr.microsoft.com/</a:t>
            </a:r>
            <a:r>
              <a:rPr lang="en-US" altLang="zh-CN" dirty="0" err="1"/>
              <a:t>mssql</a:t>
            </a:r>
            <a:r>
              <a:rPr lang="en-US" altLang="zh-CN" dirty="0"/>
              <a:t>/server:2019-latest</a:t>
            </a:r>
          </a:p>
          <a:p>
            <a:r>
              <a:rPr lang="en-US" altLang="zh-CN" dirty="0"/>
              <a:t>          4.</a:t>
            </a:r>
            <a:r>
              <a:rPr lang="zh-CN" altLang="en-US" dirty="0"/>
              <a:t>可以用客户端管理</a:t>
            </a:r>
            <a:r>
              <a:rPr lang="en-US" altLang="zh-CN" dirty="0"/>
              <a:t>docker</a:t>
            </a:r>
            <a:r>
              <a:rPr lang="zh-CN" altLang="en-US" dirty="0"/>
              <a:t>中</a:t>
            </a:r>
            <a:r>
              <a:rPr lang="en-US" altLang="zh-CN" dirty="0" err="1"/>
              <a:t>sqlserver</a:t>
            </a:r>
            <a:r>
              <a:rPr lang="zh-CN" altLang="en-US" dirty="0"/>
              <a:t>的库</a:t>
            </a:r>
            <a:r>
              <a:rPr lang="en-US" altLang="zh-CN" dirty="0"/>
              <a:t>【</a:t>
            </a:r>
            <a:r>
              <a:rPr lang="zh-CN" altLang="en-US" dirty="0">
                <a:hlinkClick r:id="rId4"/>
              </a:rPr>
              <a:t>使用参考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34D5E2-53D9-4030-A300-E91FC99B9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61" y="2732181"/>
            <a:ext cx="4530807" cy="36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477629" y="565182"/>
            <a:ext cx="8811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 K8s</a:t>
            </a:r>
            <a:r>
              <a:rPr lang="zh-CN" altLang="en-US" dirty="0"/>
              <a:t>是否要集群环境？</a:t>
            </a:r>
            <a:endParaRPr lang="en-US" altLang="zh-CN" dirty="0"/>
          </a:p>
          <a:p>
            <a:r>
              <a:rPr lang="en-US" altLang="zh-CN" dirty="0"/>
              <a:t>     A</a:t>
            </a:r>
            <a:r>
              <a:rPr lang="zh-CN" altLang="en-US" dirty="0"/>
              <a:t>：可以是单机、单节点的集群；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https://www.kubernetes.org.cn/doc-5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 Windows</a:t>
            </a:r>
            <a:r>
              <a:rPr lang="zh-CN" altLang="en-US" dirty="0"/>
              <a:t>下打包的镜像在</a:t>
            </a:r>
            <a:r>
              <a:rPr lang="en-US" altLang="zh-CN" dirty="0"/>
              <a:t>Linux</a:t>
            </a:r>
            <a:r>
              <a:rPr lang="zh-CN" altLang="en-US" dirty="0"/>
              <a:t>容器中能否跑起来？</a:t>
            </a:r>
            <a:endParaRPr lang="en-US" altLang="zh-CN" dirty="0"/>
          </a:p>
          <a:p>
            <a:r>
              <a:rPr lang="en-US" altLang="zh-CN" dirty="0"/>
              <a:t>     A:  </a:t>
            </a:r>
            <a:r>
              <a:rPr lang="zh-CN" altLang="en-US" dirty="0"/>
              <a:t>关于本地镜像：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首先</a:t>
            </a:r>
            <a:r>
              <a:rPr lang="en-US" altLang="zh-CN" dirty="0" err="1"/>
              <a:t>DockerDestop</a:t>
            </a:r>
            <a:r>
              <a:rPr lang="zh-CN" altLang="en-US" dirty="0"/>
              <a:t>中，在</a:t>
            </a:r>
            <a:r>
              <a:rPr lang="en-US" altLang="zh-CN" dirty="0"/>
              <a:t>Windows</a:t>
            </a:r>
            <a:r>
              <a:rPr lang="zh-CN" altLang="en-US" dirty="0"/>
              <a:t>容器模式下打包的镜像在</a:t>
            </a:r>
            <a:r>
              <a:rPr lang="en-US" altLang="zh-CN" dirty="0"/>
              <a:t>Linux</a:t>
            </a:r>
            <a:r>
              <a:rPr lang="zh-CN" altLang="en-US" dirty="0"/>
              <a:t>容器模式下的镜像仓库是看不到的，所以在</a:t>
            </a:r>
            <a:r>
              <a:rPr lang="en-US" altLang="zh-CN" dirty="0"/>
              <a:t>Linux</a:t>
            </a:r>
            <a:r>
              <a:rPr lang="zh-CN" altLang="en-US" dirty="0"/>
              <a:t>模式下不能基于</a:t>
            </a:r>
            <a:r>
              <a:rPr lang="en-US" altLang="zh-CN" dirty="0"/>
              <a:t>Windows</a:t>
            </a:r>
            <a:r>
              <a:rPr lang="zh-CN" altLang="en-US" dirty="0"/>
              <a:t>镜像启动容器；除非在</a:t>
            </a:r>
            <a:r>
              <a:rPr lang="en-US" altLang="zh-CN" dirty="0"/>
              <a:t>Windows</a:t>
            </a:r>
            <a:r>
              <a:rPr lang="zh-CN" altLang="en-US" dirty="0"/>
              <a:t>容器模式下将容器快照文件通过</a:t>
            </a:r>
            <a:r>
              <a:rPr lang="en-US" altLang="zh-CN" dirty="0"/>
              <a:t>export</a:t>
            </a:r>
            <a:r>
              <a:rPr lang="zh-CN" altLang="en-US" dirty="0"/>
              <a:t>导出成</a:t>
            </a:r>
            <a:r>
              <a:rPr lang="en-US" altLang="zh-CN" dirty="0"/>
              <a:t>tar</a:t>
            </a:r>
            <a:r>
              <a:rPr lang="zh-CN" altLang="en-US" dirty="0"/>
              <a:t>文件，再在</a:t>
            </a:r>
            <a:r>
              <a:rPr lang="en-US" altLang="zh-CN" dirty="0"/>
              <a:t>Linux</a:t>
            </a:r>
            <a:r>
              <a:rPr lang="zh-CN" altLang="en-US" dirty="0"/>
              <a:t>容器模式下</a:t>
            </a:r>
            <a:r>
              <a:rPr lang="en-US" altLang="zh-CN" dirty="0"/>
              <a:t>import</a:t>
            </a:r>
            <a:r>
              <a:rPr lang="zh-CN" altLang="en-US" dirty="0"/>
              <a:t>成新镜像再</a:t>
            </a:r>
            <a:r>
              <a:rPr lang="en-US" altLang="zh-CN" dirty="0"/>
              <a:t>run【</a:t>
            </a:r>
            <a:r>
              <a:rPr lang="zh-CN" altLang="en-US" dirty="0"/>
              <a:t>但是我们的财报</a:t>
            </a:r>
            <a:r>
              <a:rPr lang="en-US" altLang="zh-CN" dirty="0"/>
              <a:t>API run</a:t>
            </a:r>
            <a:r>
              <a:rPr lang="zh-CN" altLang="en-US" dirty="0"/>
              <a:t>起来会报错，并没有暴露端口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公共镜像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只有当镜像支持跨平台，</a:t>
            </a:r>
            <a:r>
              <a:rPr lang="en-US" altLang="zh-CN" dirty="0"/>
              <a:t>windows</a:t>
            </a:r>
            <a:r>
              <a:rPr lang="zh-CN" altLang="en-US" dirty="0"/>
              <a:t>下打包的镜像才能通过</a:t>
            </a:r>
            <a:r>
              <a:rPr lang="en-US" altLang="zh-CN" dirty="0"/>
              <a:t>docker pull</a:t>
            </a:r>
            <a:r>
              <a:rPr lang="zh-CN" altLang="en-US" dirty="0"/>
              <a:t>拉取到本地镜像仓库，否则会提示找不到所要拉取的镜像。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5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B99C7-8D91-4932-B733-2FF00E3B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22" y="1118039"/>
            <a:ext cx="7247466" cy="40800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5B42D08-6702-4924-8D7E-1420535DE88C}"/>
              </a:ext>
            </a:extLst>
          </p:cNvPr>
          <p:cNvSpPr txBox="1"/>
          <p:nvPr/>
        </p:nvSpPr>
        <p:spPr>
          <a:xfrm>
            <a:off x="4553527" y="6316132"/>
            <a:ext cx="308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Build once</a:t>
            </a:r>
            <a:r>
              <a:rPr lang="zh-CN" altLang="en-US" dirty="0"/>
              <a:t>，</a:t>
            </a:r>
            <a:r>
              <a:rPr lang="en-US" altLang="zh-CN" dirty="0"/>
              <a:t>Run anywhere!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8FBB30-108B-48BB-A29A-A9EB277C57C9}"/>
              </a:ext>
            </a:extLst>
          </p:cNvPr>
          <p:cNvSpPr txBox="1"/>
          <p:nvPr/>
        </p:nvSpPr>
        <p:spPr>
          <a:xfrm>
            <a:off x="1202822" y="5739961"/>
            <a:ext cx="1064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房子就是项目本身，镜像就是项目的复制，背包就是镜像仓库，建房子的地方相当于容器的宿主机器。</a:t>
            </a:r>
          </a:p>
        </p:txBody>
      </p:sp>
    </p:spTree>
    <p:extLst>
      <p:ext uri="{BB962C8B-B14F-4D97-AF65-F5344CB8AC3E}">
        <p14:creationId xmlns:p14="http://schemas.microsoft.com/office/powerpoint/2010/main" val="3518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23FFF46-E515-4B30-9433-A7DF846D212F}"/>
              </a:ext>
            </a:extLst>
          </p:cNvPr>
          <p:cNvSpPr txBox="1"/>
          <p:nvPr/>
        </p:nvSpPr>
        <p:spPr>
          <a:xfrm>
            <a:off x="4110181" y="64326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hlinkClick r:id="rId2"/>
              </a:rPr>
              <a:t>https://hub.docker.com/editions/community/docker-ce-desktop-windows</a:t>
            </a:r>
            <a:endParaRPr lang="en-US" altLang="zh-CN" sz="1000" dirty="0"/>
          </a:p>
          <a:p>
            <a:r>
              <a:rPr lang="zh-CN" altLang="en-US" sz="1000" dirty="0">
                <a:hlinkClick r:id="rId3"/>
              </a:rPr>
              <a:t>安装指南</a:t>
            </a:r>
            <a:endParaRPr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F6A109-5373-42ED-AE42-81AF8CC96962}"/>
              </a:ext>
            </a:extLst>
          </p:cNvPr>
          <p:cNvSpPr txBox="1"/>
          <p:nvPr/>
        </p:nvSpPr>
        <p:spPr>
          <a:xfrm>
            <a:off x="3884044" y="1239474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包含了在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系统运行</a:t>
            </a:r>
            <a:r>
              <a:rPr lang="en-US" altLang="zh-CN" sz="1600" dirty="0"/>
              <a:t>Docker</a:t>
            </a:r>
            <a:r>
              <a:rPr lang="zh-CN" altLang="en-US" sz="1600" dirty="0"/>
              <a:t>所需的一切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34FFF6-0A11-4A78-838C-0321697EE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054" y="1798920"/>
            <a:ext cx="5013524" cy="32601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EC50B8-197E-42C0-A55D-115F5C71ED4C}"/>
              </a:ext>
            </a:extLst>
          </p:cNvPr>
          <p:cNvSpPr txBox="1"/>
          <p:nvPr/>
        </p:nvSpPr>
        <p:spPr>
          <a:xfrm>
            <a:off x="4041939" y="5326138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Windows: </a:t>
            </a:r>
            <a:r>
              <a:rPr lang="zh-CN" altLang="en-US" sz="1600" dirty="0"/>
              <a:t>必须是专业版、企业版、教育版</a:t>
            </a:r>
            <a:endParaRPr lang="en-US" altLang="zh-CN" sz="1600" dirty="0"/>
          </a:p>
          <a:p>
            <a:r>
              <a:rPr lang="en-US" altLang="zh-CN" sz="1600" dirty="0"/>
              <a:t>Virtual Machine:  Win10 Hyper-V</a:t>
            </a:r>
            <a:endParaRPr lang="zh-CN" altLang="en-US" sz="1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12F68715-D3EB-4DA8-8543-4F1F8CC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5895109" cy="7524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Desktop for Windows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83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(Image)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B6762D-387F-4F8F-B490-D105FB15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04" y="563103"/>
            <a:ext cx="6717563" cy="34304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DCD74B-C7BC-4259-9360-617C85FC84CD}"/>
              </a:ext>
            </a:extLst>
          </p:cNvPr>
          <p:cNvSpPr txBox="1"/>
          <p:nvPr/>
        </p:nvSpPr>
        <p:spPr>
          <a:xfrm>
            <a:off x="3048000" y="486655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、从已经创建的容器中更新镜像，并且提交这个镜像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指令来创建一个新的镜像</a:t>
            </a:r>
            <a:endParaRPr lang="en-US" altLang="zh-CN" dirty="0"/>
          </a:p>
          <a:p>
            <a:r>
              <a:rPr lang="zh-CN" altLang="en-US" sz="1200" dirty="0">
                <a:hlinkClick r:id="rId3"/>
              </a:rPr>
              <a:t>创建方式详述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28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(Image)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36F402-F6ED-43B5-820D-9AADB258CDE4}"/>
              </a:ext>
            </a:extLst>
          </p:cNvPr>
          <p:cNvSpPr txBox="1"/>
          <p:nvPr/>
        </p:nvSpPr>
        <p:spPr>
          <a:xfrm>
            <a:off x="1773383" y="1579896"/>
            <a:ext cx="9337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images : </a:t>
            </a:r>
            <a:r>
              <a:rPr lang="zh-CN" altLang="en-US" dirty="0"/>
              <a:t>列出本地主机上的镜像；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pull xx :  </a:t>
            </a:r>
            <a:r>
              <a:rPr lang="zh-CN" altLang="en-US" dirty="0"/>
              <a:t>从</a:t>
            </a:r>
            <a:r>
              <a:rPr lang="en-US" altLang="zh-CN" dirty="0"/>
              <a:t>Docker hub</a:t>
            </a:r>
            <a:r>
              <a:rPr lang="zh-CN" altLang="en-US" dirty="0"/>
              <a:t>上下载</a:t>
            </a:r>
            <a:r>
              <a:rPr lang="en-US" altLang="zh-CN" dirty="0"/>
              <a:t>xx</a:t>
            </a:r>
            <a:r>
              <a:rPr lang="zh-CN" altLang="en-US" dirty="0"/>
              <a:t>镜像；基础镜像最好提前</a:t>
            </a:r>
            <a:r>
              <a:rPr lang="en-US" altLang="zh-CN" dirty="0"/>
              <a:t>pull</a:t>
            </a:r>
            <a:r>
              <a:rPr lang="zh-CN" altLang="en-US" dirty="0"/>
              <a:t>，这样在</a:t>
            </a:r>
            <a:r>
              <a:rPr lang="en-US" altLang="zh-CN" dirty="0" err="1"/>
              <a:t>dockerfile</a:t>
            </a:r>
            <a:r>
              <a:rPr lang="zh-CN" altLang="en-US" dirty="0"/>
              <a:t>里</a:t>
            </a:r>
            <a:r>
              <a:rPr lang="en-US" altLang="zh-CN" dirty="0"/>
              <a:t>FROM</a:t>
            </a:r>
            <a:r>
              <a:rPr lang="zh-CN" altLang="en-US" dirty="0"/>
              <a:t>就会从本地获取基础镜像，不然需要重新下载会影响</a:t>
            </a:r>
            <a:r>
              <a:rPr lang="en-US" altLang="zh-CN" dirty="0"/>
              <a:t>build</a:t>
            </a:r>
            <a:r>
              <a:rPr lang="zh-CN" altLang="en-US" dirty="0"/>
              <a:t>镜像的速度；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 xx </a:t>
            </a:r>
            <a:r>
              <a:rPr lang="zh-CN" altLang="en-US" dirty="0"/>
              <a:t>：删除</a:t>
            </a:r>
            <a:r>
              <a:rPr lang="en-US" altLang="zh-CN" dirty="0"/>
              <a:t>xx</a:t>
            </a:r>
            <a:r>
              <a:rPr lang="zh-CN" altLang="en-US" dirty="0"/>
              <a:t>镜像；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build . -t xx : </a:t>
            </a:r>
            <a:r>
              <a:rPr lang="zh-CN" altLang="en-US" dirty="0"/>
              <a:t>基于</a:t>
            </a:r>
            <a:r>
              <a:rPr lang="en-US" altLang="zh-CN" dirty="0" err="1"/>
              <a:t>Dockerfile</a:t>
            </a:r>
            <a:r>
              <a:rPr lang="zh-CN" altLang="en-US" dirty="0"/>
              <a:t>从零构建</a:t>
            </a:r>
            <a:r>
              <a:rPr lang="en-US" altLang="zh-CN" dirty="0"/>
              <a:t>tag</a:t>
            </a:r>
            <a:r>
              <a:rPr lang="zh-CN" altLang="en-US" dirty="0"/>
              <a:t>为</a:t>
            </a:r>
            <a:r>
              <a:rPr lang="en-US" altLang="zh-CN" dirty="0"/>
              <a:t>xx</a:t>
            </a:r>
            <a:r>
              <a:rPr lang="zh-CN" altLang="en-US" dirty="0"/>
              <a:t>的新镜像，“</a:t>
            </a:r>
            <a:r>
              <a:rPr lang="en-US" altLang="zh-CN" dirty="0"/>
              <a:t>.</a:t>
            </a:r>
            <a:r>
              <a:rPr lang="zh-CN" altLang="en-US" dirty="0"/>
              <a:t>”表示用当前路径的</a:t>
            </a:r>
            <a:r>
              <a:rPr lang="en-US" altLang="zh-CN" dirty="0" err="1"/>
              <a:t>Dockerfile</a:t>
            </a:r>
            <a:r>
              <a:rPr lang="zh-CN" altLang="en-US" dirty="0"/>
              <a:t>进行构建；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save </a:t>
            </a:r>
            <a:r>
              <a:rPr lang="zh-CN" altLang="en-US" dirty="0"/>
              <a:t>镜像名称</a:t>
            </a:r>
            <a:r>
              <a:rPr lang="en-US" altLang="zh-CN" dirty="0"/>
              <a:t> –o xx.tar: </a:t>
            </a:r>
            <a:r>
              <a:rPr lang="zh-CN" altLang="en-US" dirty="0"/>
              <a:t>将指定的镜像保存成</a:t>
            </a:r>
            <a:r>
              <a:rPr lang="en-US" altLang="zh-CN" dirty="0"/>
              <a:t>tar</a:t>
            </a:r>
            <a:r>
              <a:rPr lang="zh-CN" altLang="en-US" dirty="0"/>
              <a:t>归档文件；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load -</a:t>
            </a:r>
            <a:r>
              <a:rPr lang="en-US" altLang="zh-CN" dirty="0" err="1"/>
              <a:t>i</a:t>
            </a:r>
            <a:r>
              <a:rPr lang="en-US" altLang="zh-CN" dirty="0"/>
              <a:t> xx.tar : </a:t>
            </a:r>
            <a:r>
              <a:rPr lang="zh-CN" altLang="en-US" dirty="0"/>
              <a:t>导入使用</a:t>
            </a:r>
            <a:r>
              <a:rPr lang="en-US" altLang="zh-CN" dirty="0"/>
              <a:t>docker save</a:t>
            </a:r>
            <a:r>
              <a:rPr lang="zh-CN" altLang="en-US" dirty="0"/>
              <a:t>导出的镜像；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history </a:t>
            </a:r>
            <a:r>
              <a:rPr lang="zh-CN" altLang="en-US" dirty="0"/>
              <a:t>镜像名</a:t>
            </a:r>
            <a:r>
              <a:rPr lang="en-US" altLang="zh-CN" dirty="0"/>
              <a:t> </a:t>
            </a:r>
            <a:r>
              <a:rPr lang="zh-CN" altLang="en-US" dirty="0"/>
              <a:t>：查看镜像历史信息。</a:t>
            </a:r>
          </a:p>
        </p:txBody>
      </p:sp>
    </p:spTree>
    <p:extLst>
      <p:ext uri="{BB962C8B-B14F-4D97-AF65-F5344CB8AC3E}">
        <p14:creationId xmlns:p14="http://schemas.microsoft.com/office/powerpoint/2010/main" val="3298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5651269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4C7F8-496A-42AF-B016-4D90FDF02EDB}"/>
              </a:ext>
            </a:extLst>
          </p:cNvPr>
          <p:cNvSpPr txBox="1"/>
          <p:nvPr/>
        </p:nvSpPr>
        <p:spPr>
          <a:xfrm>
            <a:off x="840509" y="1030652"/>
            <a:ext cx="1101898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引入运行环境</a:t>
            </a:r>
          </a:p>
          <a:p>
            <a:r>
              <a:rPr lang="en-US" altLang="zh-CN" dirty="0"/>
              <a:t>FROM mcr.microsoft.com/dotnet/framework/aspnet:4.8 AS runtime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当</a:t>
            </a:r>
            <a:r>
              <a:rPr lang="en-US" altLang="zh-CN" dirty="0"/>
              <a:t>RUN, CMD</a:t>
            </a:r>
            <a:r>
              <a:rPr lang="zh-CN" altLang="en-US" dirty="0"/>
              <a:t>和</a:t>
            </a:r>
            <a:r>
              <a:rPr lang="en-US" altLang="zh-CN" dirty="0"/>
              <a:t>ENTRYPOINT</a:t>
            </a:r>
            <a:r>
              <a:rPr lang="zh-CN" altLang="en-US" dirty="0"/>
              <a:t>使用</a:t>
            </a:r>
            <a:r>
              <a:rPr lang="en-US" altLang="zh-CN" dirty="0"/>
              <a:t>shell</a:t>
            </a:r>
            <a:r>
              <a:rPr lang="zh-CN" altLang="en-US" dirty="0"/>
              <a:t>形式时，将使用</a:t>
            </a:r>
            <a:r>
              <a:rPr lang="en-US" altLang="zh-CN" dirty="0"/>
              <a:t>SHELL</a:t>
            </a:r>
            <a:r>
              <a:rPr lang="zh-CN" altLang="en-US" dirty="0"/>
              <a:t>指令设置的</a:t>
            </a:r>
            <a:r>
              <a:rPr lang="en-US" altLang="zh-CN" dirty="0"/>
              <a:t>shell</a:t>
            </a:r>
            <a:r>
              <a:rPr lang="zh-CN" altLang="en-US" dirty="0"/>
              <a:t>执行。</a:t>
            </a:r>
          </a:p>
          <a:p>
            <a:r>
              <a:rPr lang="en-US" altLang="zh-CN" dirty="0"/>
              <a:t>SHELL ["</a:t>
            </a:r>
            <a:r>
              <a:rPr lang="en-US" altLang="zh-CN" dirty="0" err="1"/>
              <a:t>powershell</a:t>
            </a:r>
            <a:r>
              <a:rPr lang="en-US" altLang="zh-CN" dirty="0"/>
              <a:t>", "-command"]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引入</a:t>
            </a:r>
            <a:r>
              <a:rPr lang="en-US" altLang="zh-CN" dirty="0"/>
              <a:t>IIS</a:t>
            </a:r>
            <a:r>
              <a:rPr lang="zh-CN" altLang="en-US" dirty="0"/>
              <a:t>配置模块</a:t>
            </a:r>
            <a:r>
              <a:rPr lang="en-US" altLang="zh-CN" dirty="0"/>
              <a:t>,</a:t>
            </a:r>
            <a:r>
              <a:rPr lang="zh-CN" altLang="en-US" dirty="0"/>
              <a:t>不然会报</a:t>
            </a:r>
            <a:r>
              <a:rPr lang="en-US" altLang="zh-CN" dirty="0"/>
              <a:t>403</a:t>
            </a:r>
          </a:p>
          <a:p>
            <a:r>
              <a:rPr lang="en-US" altLang="zh-CN" dirty="0"/>
              <a:t>RUN Import-Module </a:t>
            </a:r>
            <a:r>
              <a:rPr lang="en-US" altLang="zh-CN" dirty="0" err="1"/>
              <a:t>IISAdministration</a:t>
            </a:r>
            <a:r>
              <a:rPr lang="en-US" altLang="zh-CN" dirty="0"/>
              <a:t>; \     </a:t>
            </a:r>
          </a:p>
          <a:p>
            <a:r>
              <a:rPr lang="en-US" altLang="zh-CN" dirty="0"/>
              <a:t>Import-Module </a:t>
            </a:r>
            <a:r>
              <a:rPr lang="en-US" altLang="zh-CN" dirty="0" err="1"/>
              <a:t>WebAdministration</a:t>
            </a:r>
            <a:r>
              <a:rPr lang="en-US" altLang="zh-CN" dirty="0"/>
              <a:t>; \     </a:t>
            </a:r>
          </a:p>
          <a:p>
            <a:r>
              <a:rPr lang="en-US" altLang="zh-CN" dirty="0"/>
              <a:t>Set-</a:t>
            </a:r>
            <a:r>
              <a:rPr lang="en-US" altLang="zh-CN" dirty="0" err="1"/>
              <a:t>ItemProperty</a:t>
            </a:r>
            <a:r>
              <a:rPr lang="en-US" altLang="zh-CN" dirty="0"/>
              <a:t> -Path IIS:\</a:t>
            </a:r>
            <a:r>
              <a:rPr lang="en-US" altLang="zh-CN" dirty="0" err="1"/>
              <a:t>AppPools</a:t>
            </a:r>
            <a:r>
              <a:rPr lang="en-US" altLang="zh-CN" dirty="0"/>
              <a:t>\</a:t>
            </a:r>
            <a:r>
              <a:rPr lang="en-US" altLang="zh-CN" dirty="0" err="1"/>
              <a:t>DefaultAppPool</a:t>
            </a:r>
            <a:r>
              <a:rPr lang="en-US" altLang="zh-CN" dirty="0"/>
              <a:t> -Name "</a:t>
            </a:r>
            <a:r>
              <a:rPr lang="en-US" altLang="zh-CN" dirty="0" err="1"/>
              <a:t>processModel.loadUserProfile</a:t>
            </a:r>
            <a:r>
              <a:rPr lang="en-US" altLang="zh-CN" dirty="0"/>
              <a:t>" -Value true;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容器内工作目录</a:t>
            </a:r>
          </a:p>
          <a:p>
            <a:r>
              <a:rPr lang="en-US" altLang="zh-CN" dirty="0"/>
              <a:t>WORKDIR /</a:t>
            </a:r>
            <a:r>
              <a:rPr lang="en-US" altLang="zh-CN" dirty="0" err="1"/>
              <a:t>inetpub</a:t>
            </a:r>
            <a:r>
              <a:rPr lang="en-US" altLang="zh-CN" dirty="0"/>
              <a:t>/</a:t>
            </a:r>
            <a:r>
              <a:rPr lang="en-US" altLang="zh-CN" dirty="0" err="1"/>
              <a:t>wwwroot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复制站点文件 将当前路径下所有文件复制到工作目录</a:t>
            </a:r>
          </a:p>
          <a:p>
            <a:r>
              <a:rPr lang="en-US" altLang="zh-CN" dirty="0"/>
              <a:t>COPY . 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4498109" y="5754255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财报后端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1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5651269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4C7F8-496A-42AF-B016-4D90FDF02EDB}"/>
              </a:ext>
            </a:extLst>
          </p:cNvPr>
          <p:cNvSpPr txBox="1"/>
          <p:nvPr/>
        </p:nvSpPr>
        <p:spPr>
          <a:xfrm>
            <a:off x="840509" y="1030652"/>
            <a:ext cx="1101898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FROM mcr.microsoft.com/dotnet/aspnet:5.0 AS runtime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ENV LANG C.UTF-8</a:t>
            </a:r>
          </a:p>
          <a:p>
            <a:r>
              <a:rPr lang="en-US" altLang="zh-CN" dirty="0"/>
              <a:t>WORKDIR /app</a:t>
            </a:r>
          </a:p>
          <a:p>
            <a:endParaRPr lang="en-US" altLang="zh-CN" dirty="0"/>
          </a:p>
          <a:p>
            <a:r>
              <a:rPr lang="en-US" altLang="zh-CN" dirty="0"/>
              <a:t>WORKDIR /app</a:t>
            </a:r>
          </a:p>
          <a:p>
            <a:r>
              <a:rPr lang="en-US" altLang="zh-CN" dirty="0"/>
              <a:t>COPY . /app/</a:t>
            </a:r>
          </a:p>
          <a:p>
            <a:r>
              <a:rPr lang="en-US" altLang="zh-CN" dirty="0"/>
              <a:t>ENTRYPOINT ["dotnet", "ReportAPI.dll"]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4498109" y="5754255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财报后端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4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4C7F8-496A-42AF-B016-4D90FDF02EDB}"/>
              </a:ext>
            </a:extLst>
          </p:cNvPr>
          <p:cNvSpPr txBox="1"/>
          <p:nvPr/>
        </p:nvSpPr>
        <p:spPr>
          <a:xfrm>
            <a:off x="3072014" y="142364"/>
            <a:ext cx="779549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基于</a:t>
            </a:r>
            <a:r>
              <a:rPr lang="en-US" altLang="zh-CN" dirty="0" err="1"/>
              <a:t>nginx</a:t>
            </a:r>
            <a:r>
              <a:rPr lang="zh-CN" altLang="en-US" dirty="0"/>
              <a:t>构建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ENV LANG C.UTF-8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dist</a:t>
            </a:r>
            <a:r>
              <a:rPr lang="en-US" altLang="zh-CN" dirty="0"/>
              <a:t>/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/html/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4227175" y="6328567"/>
            <a:ext cx="359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财报前端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BDE88-90B1-4DA5-BAF3-C4C5B75B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96" y="2027695"/>
            <a:ext cx="5537024" cy="40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1760</Words>
  <Application>Microsoft Office PowerPoint</Application>
  <PresentationFormat>宽屏</PresentationFormat>
  <Paragraphs>170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Helvetica Neue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Docker Desktop for Windows</vt:lpstr>
      <vt:lpstr>镜像(Image)</vt:lpstr>
      <vt:lpstr>镜像(Image)</vt:lpstr>
      <vt:lpstr>Dockerfile（.Net Framework）</vt:lpstr>
      <vt:lpstr>Dockerfile（.Net 5）</vt:lpstr>
      <vt:lpstr>Dockerfile</vt:lpstr>
      <vt:lpstr>Dockerfile</vt:lpstr>
      <vt:lpstr>Docker镜像地址修改</vt:lpstr>
      <vt:lpstr>Docker镜像加速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Nora</dc:creator>
  <cp:lastModifiedBy>NORA</cp:lastModifiedBy>
  <cp:revision>59</cp:revision>
  <dcterms:created xsi:type="dcterms:W3CDTF">2021-06-17T03:24:30Z</dcterms:created>
  <dcterms:modified xsi:type="dcterms:W3CDTF">2021-07-13T07:15:16Z</dcterms:modified>
</cp:coreProperties>
</file>