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112" y="-3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713B9-A0D9-42ED-9876-1AB802759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B01B10-08B2-41AA-8EDB-E7DF3502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11A3B-E40D-4ECE-90FE-2C4FAF47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CAC-1E15-446D-ADBC-A91FB89B7A5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5B864-9635-4D59-89F0-94786FE2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1477D-B79A-4264-8917-863F2750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2756-0BB2-4708-82B0-D0BF970AE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8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668DA-0BE5-4483-9BF1-1CCD34D6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EB26A9-05F6-4D65-9962-F8E2632B8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14DD1-3EE2-4E0E-BF48-BB8E8F66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CAC-1E15-446D-ADBC-A91FB89B7A5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CF5E6-4E02-49B4-A2AC-3E124E0B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FB33F-72AD-4362-8A8B-FA830335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2756-0BB2-4708-82B0-D0BF970AE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9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05A44F-C14E-4DC0-81E2-5D09FCBBC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D64E4-D80A-4258-819F-D7E579217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820F2-B7A9-4211-9DFE-85E9712F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CAC-1E15-446D-ADBC-A91FB89B7A5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BDEAE-367D-411B-BBBE-0F0E5DFF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2D710-1CAB-48A0-B2F9-459F6E5E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2756-0BB2-4708-82B0-D0BF970AE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5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DB0D4-BEF4-44E8-9848-B3B65C31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446A9-A859-4C28-906C-9AA3458B4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74E0A-B596-4C0F-AD49-7289F9D3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CAC-1E15-446D-ADBC-A91FB89B7A5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592A1-2CD1-47DA-992C-500311D6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B7F11-D74D-4C32-B7CA-CD137CA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2756-0BB2-4708-82B0-D0BF970AE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1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D34D0-8375-4721-93CF-4D634EB7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2B11DE-5D33-48D4-A61E-53D5072C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FC71A-8CC5-4018-8627-043731D6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CAC-1E15-446D-ADBC-A91FB89B7A5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92085-384D-4D1D-9A18-212E9ABE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FBF5D-6CC7-49C8-ACCC-466D07A8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2756-0BB2-4708-82B0-D0BF970AE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9A722-BB48-426C-9F0D-C5B0CB8B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076DF-B76F-4750-AF3E-A08420B93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0CE809-4ED6-4600-91D4-1B6C75468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F8C557-0A4A-4A8E-BD60-792B01F8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CAC-1E15-446D-ADBC-A91FB89B7A5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2EF2D9-8050-48D0-AF48-A1A926DA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BCAF78-69F6-44AA-A9FA-99C43349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2756-0BB2-4708-82B0-D0BF970AE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4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49DDE-8F20-4128-837B-6B9F1147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AA14D1-9ABA-4428-8984-47386D24B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BDF956-5C96-420C-85EE-465F1F2A2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36FDE2-1817-42EA-826E-95DFFB239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DBAED6-2A92-4623-908B-CAE30C048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5D8C38-9EB2-4E03-B65E-A939140A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CAC-1E15-446D-ADBC-A91FB89B7A5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90C3E9-7601-46EE-AA39-B6C56535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E78B58-D7F0-47A4-BBB5-CB732E26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2756-0BB2-4708-82B0-D0BF970AE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11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14A10-532E-4004-AE8A-0BF67974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4EDD79-392C-4097-9D19-9C4EF9E7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CAC-1E15-446D-ADBC-A91FB89B7A5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CCD3F6-A53F-450C-8EEA-EF591B45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5891C8-6132-450E-812B-5D62EF18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2756-0BB2-4708-82B0-D0BF970AE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72708-5FD5-4151-90F1-3539FD58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CAC-1E15-446D-ADBC-A91FB89B7A5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34AF09-C545-4733-8181-FD155172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1607F-E334-41BA-A875-EAB0908E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2756-0BB2-4708-82B0-D0BF970AE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6F3A0-8BB2-4D6B-99C3-FFF1B0B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F348E-61F8-4784-8D4A-90EEAAAD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BA7B0A-0E42-45F3-AD5D-F61C57093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44CAA-EBAD-4D1C-8CAF-2D0855DB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CAC-1E15-446D-ADBC-A91FB89B7A5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99FC2-F2F8-45D6-B98E-AF7E0FB2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DFB5A3-B328-40E7-A763-BA1F8F6E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2756-0BB2-4708-82B0-D0BF970AE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D571C-85BE-49FB-BFDC-5F81544B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2C8F4F-C496-4E35-9C7E-77C43EFE3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2F5B8-673C-4312-8A94-BCD47D95B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1AC40-E8A4-413B-B74C-6CA0D3E7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CAC-1E15-446D-ADBC-A91FB89B7A5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A1382-1495-4D40-8985-EEACFF69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7945F-3B75-45DA-9596-9FACDD64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2756-0BB2-4708-82B0-D0BF970AE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FF3800-2C41-4753-8609-66C718B0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13DF6-5519-4F83-A840-30AD2A18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36990-B56D-4B37-BC6B-C693219E6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35CAC-1E15-446D-ADBC-A91FB89B7A5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59DBF-093C-4852-9FA1-A06B71946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C8E95-0433-4CF2-B90D-88CA702B8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2756-0BB2-4708-82B0-D0BF970AE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14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china.club/networking/" TargetMode="External"/><Relationship Id="rId2" Type="http://schemas.openxmlformats.org/officeDocument/2006/relationships/hyperlink" Target="https://www.jianshu.com/p/fc7debbb22a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flutter_echarts#-example-tab-" TargetMode="External"/><Relationship Id="rId2" Type="http://schemas.openxmlformats.org/officeDocument/2006/relationships/hyperlink" Target="https://github.com/entronad/flutter_echar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lutter&#24320;&#21457;&#29615;&#22659;&#25645;&#24314;.doc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ooc.com/learn/1035" TargetMode="External"/><Relationship Id="rId2" Type="http://schemas.openxmlformats.org/officeDocument/2006/relationships/hyperlink" Target="https://www.dartcn.com/guides/language/language-tou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nicolelili1/article/details/9055044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20470685" TargetMode="External"/><Relationship Id="rId2" Type="http://schemas.openxmlformats.org/officeDocument/2006/relationships/hyperlink" Target="https://blog.csdn.net/weixin_38175774/article/details/8927174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fyyyr/article/details/9063569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DBA83-1E51-4212-9F48-AABD2CAAE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Flutter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二三事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38C3DA-87C0-447D-80E9-D103795DB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刘 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2020.06.28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89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3D21E-8B51-4837-9593-587B0C78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Restful API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调用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29ABE2-B89D-4894-AA06-7B77FB2F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1" y="1690688"/>
            <a:ext cx="8276734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请求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:【demo006】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请求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2"/>
              </a:rPr>
              <a:t>参考指南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】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中国人写的开源包，一般人都选它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httpclient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请求：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3"/>
              </a:rPr>
              <a:t>参考指南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要能正确关闭，不推荐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8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3D21E-8B51-4837-9593-587B0C78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图表库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29ABE2-B89D-4894-AA06-7B77FB2F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1" y="1690688"/>
            <a:ext cx="8276734" cy="435133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charts_flutter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: flutter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的一个图表包，只要安装包即可；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【demo005】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flutter_echarts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echarts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flutter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版本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2"/>
              </a:rPr>
              <a:t>SourceCode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3"/>
              </a:rPr>
              <a:t>Sample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3"/>
              </a:rPr>
              <a:t>说明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【demo007】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EBEBDF-E131-483A-A15B-70C1108D788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36634" y="3134100"/>
            <a:ext cx="2021314" cy="29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1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2EF5B3-BF61-474A-8B6C-59258F107CDE}"/>
              </a:ext>
            </a:extLst>
          </p:cNvPr>
          <p:cNvSpPr/>
          <p:nvPr/>
        </p:nvSpPr>
        <p:spPr>
          <a:xfrm>
            <a:off x="4085860" y="2034083"/>
            <a:ext cx="439735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End!!</a:t>
            </a:r>
          </a:p>
          <a:p>
            <a:pPr algn="ctr"/>
            <a:endParaRPr lang="en-US" altLang="zh-CN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zh-CN" alt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多谢捧场</a:t>
            </a:r>
            <a:r>
              <a:rPr lang="en-US" altLang="zh-CN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~~~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231091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3D21E-8B51-4837-9593-587B0C78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C79CA-51F7-42C0-8AB4-95E9D10C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560" y="1690688"/>
            <a:ext cx="486664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简介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开发环境搭建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开发语言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创建第一个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flutter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项目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StatelessWidget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StatefulWidget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Restful API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调用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图表库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9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3D21E-8B51-4837-9593-587B0C78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C79CA-51F7-42C0-8AB4-95E9D10C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594" y="1690688"/>
            <a:ext cx="9926425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Flutter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Google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开源的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UI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工具包，帮助开发者通过一套代码库高效构建多平台精美应用，支持移动、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Web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、桌面和嵌入式平台。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Flutter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开源、免费，拥有宽松的开源协议，适合商业项目。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from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百度百科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】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推出时间：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2015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5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5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3D21E-8B51-4837-9593-587B0C78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开发环境搭建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29ABE2-B89D-4894-AA06-7B77FB2F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9037" y="1690688"/>
            <a:ext cx="7693058" cy="4351338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JDK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Flutter SDK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Android SDK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AVD(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虚拟机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VS Code + Flutter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插件安装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详细步骤指南：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2" action="ppaction://hlinkfile"/>
              </a:rPr>
              <a:t>flutter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2" action="ppaction://hlinkfile"/>
              </a:rPr>
              <a:t>开发环境搭建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0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3D21E-8B51-4837-9593-587B0C78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开发语言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Dart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29ABE2-B89D-4894-AA06-7B77FB2F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72" y="1690688"/>
            <a:ext cx="109728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Dart 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是面向对象的编程语言，语法风格类似 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C++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＃ 或 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Java 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。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sz="6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一些些特点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Dart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中一切皆对象，包括数据和函数，如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类型默认值为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null;</a:t>
            </a: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Dart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用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Number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定义值类型，一个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Number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类型真正的数据类型可能是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或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double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，也只能是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或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double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；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Dart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构造函数可以有多个，但与类名一致的构造函数只能有一个，除此之外还可以有命名构造函数，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factory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构造函数，常量构造函数等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zh-CN" altLang="en-US" sz="6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详情可查看</a:t>
            </a:r>
            <a:r>
              <a:rPr lang="en-US" altLang="zh-CN" sz="6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demo004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；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514350">
              <a:buAutoNum type="arabicParenR" startAt="4"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Dart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中无接口概念，但是可以用 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implement +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类名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一般是抽象类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) 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作为类似接口的一种实现；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514350" indent="-514350">
              <a:buAutoNum type="arabicParenR" startAt="4"/>
            </a:pP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一个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.dart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文件相当于一个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library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，一个文件中必须要有一个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main()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作为入口函数 。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学习网站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Dart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中文网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2"/>
              </a:rPr>
              <a:t>https://www.dartcn.com/guides/language/language-tour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Dart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入门学习视频：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3"/>
              </a:rPr>
              <a:t>https://www.imooc.com/learn/1035</a:t>
            </a:r>
            <a:b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6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3D21E-8B51-4837-9593-587B0C78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创建第一个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flutter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项目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29ABE2-B89D-4894-AA06-7B77FB2F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760" y="1690688"/>
            <a:ext cx="1003808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创建项目命令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:flutter create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跑项目命令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:flutter run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重新装载项目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Build app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命令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flutter build –Android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可选平台参数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flutter build –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ios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依赖包更新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:flutter packages get 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需要先在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yaml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文件中明确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包版本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44777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3D21E-8B51-4837-9593-587B0C78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StatelessWidget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29ABE2-B89D-4894-AA06-7B77FB2F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008" y="1690688"/>
            <a:ext cx="958706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55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StateLessWidget</a:t>
            </a:r>
            <a:r>
              <a:rPr lang="zh-CN" altLang="en-US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是</a:t>
            </a:r>
            <a:r>
              <a:rPr lang="en-US" altLang="zh-CN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flutter</a:t>
            </a:r>
            <a:r>
              <a:rPr lang="zh-CN" altLang="en-US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里面一个不需要状态改变的</a:t>
            </a:r>
            <a:r>
              <a:rPr lang="en-US" altLang="zh-CN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widget</a:t>
            </a:r>
            <a:r>
              <a:rPr lang="zh-CN" altLang="en-US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，它内部没有需要管理的状态，不需要根据自己的状态来改变它的一些渲染，是非动态部件。它不依赖于除了传入数据以外的任何其他数据，这意味着改变其显示的唯一方式，就是改变传入其构造函数的参数。</a:t>
            </a:r>
            <a:endParaRPr lang="en-US" altLang="zh-CN" sz="55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55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en-US" altLang="zh-CN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container:</a:t>
            </a:r>
            <a:r>
              <a:rPr lang="zh-CN" altLang="en-US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容器组件</a:t>
            </a:r>
          </a:p>
          <a:p>
            <a:r>
              <a:rPr lang="en-US" altLang="zh-CN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Text:</a:t>
            </a:r>
            <a:r>
              <a:rPr lang="zh-CN" altLang="en-US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文本组件</a:t>
            </a:r>
          </a:p>
          <a:p>
            <a:r>
              <a:rPr lang="en-US" altLang="zh-CN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Icon:</a:t>
            </a:r>
            <a:r>
              <a:rPr lang="zh-CN" altLang="en-US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图标组件</a:t>
            </a:r>
          </a:p>
          <a:p>
            <a:r>
              <a:rPr lang="en-US" altLang="zh-CN" sz="55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CloseButton</a:t>
            </a:r>
            <a:r>
              <a:rPr lang="en-US" altLang="zh-CN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  <a:r>
              <a:rPr lang="zh-CN" altLang="en-US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关闭按钮的组件</a:t>
            </a:r>
          </a:p>
          <a:p>
            <a:r>
              <a:rPr lang="en-US" altLang="zh-CN" sz="55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BackButton</a:t>
            </a:r>
            <a:r>
              <a:rPr lang="en-US" altLang="zh-CN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  <a:r>
              <a:rPr lang="zh-CN" altLang="en-US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返回按钮的组件</a:t>
            </a:r>
          </a:p>
          <a:p>
            <a:r>
              <a:rPr lang="en-US" altLang="zh-CN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Chip:</a:t>
            </a:r>
            <a:r>
              <a:rPr lang="zh-CN" altLang="en-US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标签组件</a:t>
            </a:r>
          </a:p>
          <a:p>
            <a:r>
              <a:rPr lang="en-US" altLang="zh-CN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Divider</a:t>
            </a:r>
            <a:r>
              <a:rPr lang="zh-CN" altLang="en-US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：分割线的组件</a:t>
            </a:r>
          </a:p>
          <a:p>
            <a:r>
              <a:rPr lang="en-US" altLang="zh-CN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Card</a:t>
            </a:r>
            <a:r>
              <a:rPr lang="zh-CN" altLang="en-US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：卡片状的容器组件</a:t>
            </a:r>
          </a:p>
          <a:p>
            <a:r>
              <a:rPr lang="en-US" altLang="zh-CN" sz="55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AlertDialog</a:t>
            </a:r>
            <a:r>
              <a:rPr lang="en-US" altLang="zh-CN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  <a:r>
              <a:rPr lang="zh-CN" altLang="en-US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一个弹框的组件</a:t>
            </a:r>
            <a:endParaRPr lang="en-US" altLang="zh-CN" sz="55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sz="55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参考</a:t>
            </a:r>
            <a:endParaRPr lang="en-US" altLang="zh-CN" sz="55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55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2"/>
              </a:rPr>
              <a:t>StatelessWidget</a:t>
            </a:r>
            <a:r>
              <a:rPr lang="zh-CN" altLang="en-US" sz="55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2"/>
              </a:rPr>
              <a:t>基础组件</a:t>
            </a:r>
            <a:endParaRPr lang="zh-CN" altLang="en-US" sz="55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0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3D21E-8B51-4837-9593-587B0C78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StatefulWidget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29ABE2-B89D-4894-AA06-7B77FB2F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04" y="1690688"/>
            <a:ext cx="983215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33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StatefulWidget</a:t>
            </a: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是动态的，需要维护状态；允许我们创建一个能动随时间改变内容的</a:t>
            </a:r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widget</a:t>
            </a: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，并且不依赖于其初始化时被传入的静态状态，可以随着用户的输入，各种形式的异步回包或其他形式的状态变化而变化。</a:t>
            </a:r>
            <a:endParaRPr lang="en-US" altLang="zh-CN" sz="33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MaterialApp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材料设计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一般放在根节点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scaffold: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带有顶部导航栏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appBar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),(drawer)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侧边栏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底部导航栏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bottomNavigationBar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的封装组件等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Image: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图片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RefreshIndicator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下拉刷新组件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TextField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文本输入框；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PageView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分页，页面跳转。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参考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2"/>
              </a:rPr>
              <a:t>StatefulWidget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2"/>
              </a:rPr>
              <a:t>基础组件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3"/>
              </a:rPr>
              <a:t>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3"/>
              </a:rPr>
              <a:t>StatefulWidget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3"/>
              </a:rPr>
              <a:t>及其生命周期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1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3D21E-8B51-4837-9593-587B0C78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如何选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StatelessWidget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与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StatefulWidget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29ABE2-B89D-4894-AA06-7B77FB2F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1" y="1690688"/>
            <a:ext cx="8276734" cy="4351338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优先选择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StatelessWidget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2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对于需要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自行维护状态，而这个状态又不需要暴露给父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的，使用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StatefulWidget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。其中状态定义在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中，而非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StatefulWidget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传给子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数据，有两种情况：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同时传入数据更新函数。当子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操作数据更新时，调用此函数。父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必须是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StatefulWidget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自行维护数据的更新和显示。子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必须是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StatefulWidget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2"/>
              </a:rPr>
              <a:t>How to choose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6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825</Words>
  <Application>Microsoft Office PowerPoint</Application>
  <PresentationFormat>宽屏</PresentationFormat>
  <Paragraphs>101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Wingdings</vt:lpstr>
      <vt:lpstr>Office 主题​​</vt:lpstr>
      <vt:lpstr>Flutter二三事</vt:lpstr>
      <vt:lpstr>目录</vt:lpstr>
      <vt:lpstr>简介</vt:lpstr>
      <vt:lpstr>开发环境搭建</vt:lpstr>
      <vt:lpstr>开发语言Dart</vt:lpstr>
      <vt:lpstr>创建第一个flutter项目</vt:lpstr>
      <vt:lpstr>StatelessWidget</vt:lpstr>
      <vt:lpstr>StatefulWidget</vt:lpstr>
      <vt:lpstr>如何选StatelessWidget与StatefulWidget</vt:lpstr>
      <vt:lpstr>Restful API调用</vt:lpstr>
      <vt:lpstr>图表库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Flutter</dc:title>
  <dc:creator>liu juan</dc:creator>
  <cp:lastModifiedBy>Nora</cp:lastModifiedBy>
  <cp:revision>41</cp:revision>
  <dcterms:created xsi:type="dcterms:W3CDTF">2020-06-26T03:47:03Z</dcterms:created>
  <dcterms:modified xsi:type="dcterms:W3CDTF">2020-06-28T09:13:50Z</dcterms:modified>
</cp:coreProperties>
</file>