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2"/>
      <p:bold r:id="rId23"/>
    </p:embeddedFont>
    <p:embeddedFont>
      <p:font typeface="Nunito Sans" pitchFamily="2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Secular One" panose="00000500000000000000" pitchFamily="2" charset="-79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cfbd61365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cfbd61365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75ce3757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75ce3757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cfbd61365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cfbd61365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03d9ad40a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103d9ad40a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cfbd61365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cfbd61365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106a441521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106a441521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106a441521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106a441521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106a441521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106a441521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6bf7c0868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6bf7c0868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1056dac049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1056dac049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6bd85ec74c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6bd85ec74c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056dac0490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1056dac0490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106a441521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106a441521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056dac0490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056dac0490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06a44152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06a44152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06a441521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106a441521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75ce3757a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75ce3757a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106a441521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106a441521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reepik.com/home" TargetMode="Externa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713792">
            <a:off x="5895407" y="-417815"/>
            <a:ext cx="3521581" cy="1743589"/>
            <a:chOff x="-15989125" y="-2045000"/>
            <a:chExt cx="3242325" cy="1605325"/>
          </a:xfrm>
        </p:grpSpPr>
        <p:sp>
          <p:nvSpPr>
            <p:cNvPr id="10" name="Google Shape;10;p2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rgbClr val="3E699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713792" flipH="1">
            <a:off x="-2658960" y="-417815"/>
            <a:ext cx="3521581" cy="1743589"/>
            <a:chOff x="-15989125" y="-2045000"/>
            <a:chExt cx="3242325" cy="1605325"/>
          </a:xfrm>
        </p:grpSpPr>
        <p:sp>
          <p:nvSpPr>
            <p:cNvPr id="19" name="Google Shape;19;p2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rgbClr val="3E699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-1554083" y="2571742"/>
            <a:ext cx="2194616" cy="2094876"/>
            <a:chOff x="3623439" y="713106"/>
            <a:chExt cx="1821409" cy="1819575"/>
          </a:xfrm>
        </p:grpSpPr>
        <p:sp>
          <p:nvSpPr>
            <p:cNvPr id="28" name="Google Shape;28;p2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4582200" y="2672875"/>
            <a:ext cx="3848700" cy="16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4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ubTitle" idx="1"/>
          </p:nvPr>
        </p:nvSpPr>
        <p:spPr>
          <a:xfrm>
            <a:off x="4572000" y="4144050"/>
            <a:ext cx="38487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 idx="2"/>
          </p:nvPr>
        </p:nvSpPr>
        <p:spPr>
          <a:xfrm>
            <a:off x="4578850" y="1387774"/>
            <a:ext cx="38418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03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1"/>
          <p:cNvGrpSpPr/>
          <p:nvPr/>
        </p:nvGrpSpPr>
        <p:grpSpPr>
          <a:xfrm>
            <a:off x="6960262" y="-496389"/>
            <a:ext cx="3521489" cy="1743543"/>
            <a:chOff x="-15989125" y="-2045000"/>
            <a:chExt cx="3242325" cy="1605325"/>
          </a:xfrm>
        </p:grpSpPr>
        <p:sp>
          <p:nvSpPr>
            <p:cNvPr id="390" name="Google Shape;390;p11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rgbClr val="3E699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1"/>
          <p:cNvGrpSpPr/>
          <p:nvPr/>
        </p:nvGrpSpPr>
        <p:grpSpPr>
          <a:xfrm flipH="1">
            <a:off x="-1337738" y="-496389"/>
            <a:ext cx="3521489" cy="1743543"/>
            <a:chOff x="-15989125" y="-2045000"/>
            <a:chExt cx="3242325" cy="1605325"/>
          </a:xfrm>
        </p:grpSpPr>
        <p:sp>
          <p:nvSpPr>
            <p:cNvPr id="399" name="Google Shape;399;p11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rgbClr val="3E699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11"/>
          <p:cNvGrpSpPr/>
          <p:nvPr/>
        </p:nvGrpSpPr>
        <p:grpSpPr>
          <a:xfrm>
            <a:off x="519321" y="457728"/>
            <a:ext cx="2102568" cy="931073"/>
            <a:chOff x="519321" y="457728"/>
            <a:chExt cx="2102568" cy="931073"/>
          </a:xfrm>
        </p:grpSpPr>
        <p:grpSp>
          <p:nvGrpSpPr>
            <p:cNvPr id="408" name="Google Shape;408;p11"/>
            <p:cNvGrpSpPr/>
            <p:nvPr/>
          </p:nvGrpSpPr>
          <p:grpSpPr>
            <a:xfrm>
              <a:off x="519321" y="539111"/>
              <a:ext cx="1529530" cy="849690"/>
              <a:chOff x="9745809" y="-9089"/>
              <a:chExt cx="1529530" cy="849690"/>
            </a:xfrm>
          </p:grpSpPr>
          <p:sp>
            <p:nvSpPr>
              <p:cNvPr id="409" name="Google Shape;409;p11"/>
              <p:cNvSpPr/>
              <p:nvPr/>
            </p:nvSpPr>
            <p:spPr>
              <a:xfrm>
                <a:off x="9934846" y="442928"/>
                <a:ext cx="124257" cy="232086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5609" extrusionOk="0">
                    <a:moveTo>
                      <a:pt x="2402" y="0"/>
                    </a:moveTo>
                    <a:lnTo>
                      <a:pt x="2402" y="0"/>
                    </a:lnTo>
                    <a:cubicBezTo>
                      <a:pt x="1569" y="34"/>
                      <a:pt x="768" y="167"/>
                      <a:pt x="1" y="401"/>
                    </a:cubicBezTo>
                    <a:cubicBezTo>
                      <a:pt x="568" y="1068"/>
                      <a:pt x="868" y="1935"/>
                      <a:pt x="935" y="2836"/>
                    </a:cubicBezTo>
                    <a:cubicBezTo>
                      <a:pt x="968" y="3503"/>
                      <a:pt x="868" y="4170"/>
                      <a:pt x="768" y="4871"/>
                    </a:cubicBezTo>
                    <a:cubicBezTo>
                      <a:pt x="701" y="5071"/>
                      <a:pt x="601" y="5271"/>
                      <a:pt x="701" y="5438"/>
                    </a:cubicBezTo>
                    <a:cubicBezTo>
                      <a:pt x="735" y="5471"/>
                      <a:pt x="768" y="5504"/>
                      <a:pt x="801" y="5504"/>
                    </a:cubicBezTo>
                    <a:cubicBezTo>
                      <a:pt x="912" y="5593"/>
                      <a:pt x="1216" y="5608"/>
                      <a:pt x="1466" y="5608"/>
                    </a:cubicBezTo>
                    <a:cubicBezTo>
                      <a:pt x="1591" y="5608"/>
                      <a:pt x="1702" y="5604"/>
                      <a:pt x="1769" y="5604"/>
                    </a:cubicBezTo>
                    <a:lnTo>
                      <a:pt x="1935" y="5604"/>
                    </a:lnTo>
                    <a:cubicBezTo>
                      <a:pt x="2036" y="5571"/>
                      <a:pt x="2102" y="5438"/>
                      <a:pt x="2136" y="5338"/>
                    </a:cubicBezTo>
                    <a:cubicBezTo>
                      <a:pt x="2603" y="3570"/>
                      <a:pt x="3003" y="1802"/>
                      <a:pt x="24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>
                <a:off x="9745809" y="655211"/>
                <a:ext cx="125663" cy="181813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4394" extrusionOk="0">
                    <a:moveTo>
                      <a:pt x="1721" y="1"/>
                    </a:moveTo>
                    <a:cubicBezTo>
                      <a:pt x="1648" y="1"/>
                      <a:pt x="1563" y="33"/>
                      <a:pt x="1502" y="54"/>
                    </a:cubicBezTo>
                    <a:cubicBezTo>
                      <a:pt x="1102" y="287"/>
                      <a:pt x="735" y="587"/>
                      <a:pt x="434" y="888"/>
                    </a:cubicBezTo>
                    <a:cubicBezTo>
                      <a:pt x="301" y="1021"/>
                      <a:pt x="201" y="1155"/>
                      <a:pt x="134" y="1321"/>
                    </a:cubicBezTo>
                    <a:cubicBezTo>
                      <a:pt x="1" y="1588"/>
                      <a:pt x="34" y="1922"/>
                      <a:pt x="101" y="2222"/>
                    </a:cubicBezTo>
                    <a:cubicBezTo>
                      <a:pt x="334" y="3156"/>
                      <a:pt x="1035" y="3957"/>
                      <a:pt x="1935" y="4323"/>
                    </a:cubicBezTo>
                    <a:cubicBezTo>
                      <a:pt x="1997" y="4365"/>
                      <a:pt x="2072" y="4393"/>
                      <a:pt x="2151" y="4393"/>
                    </a:cubicBezTo>
                    <a:cubicBezTo>
                      <a:pt x="2200" y="4393"/>
                      <a:pt x="2251" y="4382"/>
                      <a:pt x="2302" y="4357"/>
                    </a:cubicBezTo>
                    <a:cubicBezTo>
                      <a:pt x="2336" y="4323"/>
                      <a:pt x="2402" y="4290"/>
                      <a:pt x="2436" y="4223"/>
                    </a:cubicBezTo>
                    <a:cubicBezTo>
                      <a:pt x="2636" y="3957"/>
                      <a:pt x="2836" y="3690"/>
                      <a:pt x="3036" y="3456"/>
                    </a:cubicBezTo>
                    <a:cubicBezTo>
                      <a:pt x="2603" y="3156"/>
                      <a:pt x="2202" y="2789"/>
                      <a:pt x="1935" y="2355"/>
                    </a:cubicBezTo>
                    <a:cubicBezTo>
                      <a:pt x="1669" y="1922"/>
                      <a:pt x="1602" y="1488"/>
                      <a:pt x="1602" y="1021"/>
                    </a:cubicBezTo>
                    <a:cubicBezTo>
                      <a:pt x="1602" y="890"/>
                      <a:pt x="1795" y="53"/>
                      <a:pt x="1833" y="53"/>
                    </a:cubicBezTo>
                    <a:cubicBezTo>
                      <a:pt x="1834" y="53"/>
                      <a:pt x="1835" y="53"/>
                      <a:pt x="1835" y="54"/>
                    </a:cubicBezTo>
                    <a:cubicBezTo>
                      <a:pt x="1809" y="14"/>
                      <a:pt x="1768" y="1"/>
                      <a:pt x="1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 rot="-900059">
                <a:off x="11025694" y="6280"/>
                <a:ext cx="186365" cy="513496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12410" fill="none" extrusionOk="0">
                    <a:moveTo>
                      <a:pt x="3703" y="1"/>
                    </a:moveTo>
                    <a:cubicBezTo>
                      <a:pt x="4070" y="902"/>
                      <a:pt x="4470" y="1836"/>
                      <a:pt x="4370" y="2803"/>
                    </a:cubicBezTo>
                    <a:cubicBezTo>
                      <a:pt x="4337" y="3337"/>
                      <a:pt x="4103" y="3904"/>
                      <a:pt x="3603" y="4137"/>
                    </a:cubicBezTo>
                    <a:cubicBezTo>
                      <a:pt x="3136" y="4371"/>
                      <a:pt x="2402" y="4037"/>
                      <a:pt x="2435" y="3503"/>
                    </a:cubicBezTo>
                    <a:cubicBezTo>
                      <a:pt x="2902" y="3303"/>
                      <a:pt x="3503" y="3570"/>
                      <a:pt x="3803" y="4004"/>
                    </a:cubicBezTo>
                    <a:cubicBezTo>
                      <a:pt x="4136" y="4404"/>
                      <a:pt x="4236" y="4938"/>
                      <a:pt x="4337" y="5438"/>
                    </a:cubicBezTo>
                    <a:cubicBezTo>
                      <a:pt x="4437" y="5938"/>
                      <a:pt x="4503" y="6472"/>
                      <a:pt x="4270" y="6906"/>
                    </a:cubicBezTo>
                    <a:cubicBezTo>
                      <a:pt x="4036" y="7406"/>
                      <a:pt x="3503" y="7673"/>
                      <a:pt x="2969" y="7840"/>
                    </a:cubicBezTo>
                    <a:cubicBezTo>
                      <a:pt x="2802" y="7907"/>
                      <a:pt x="2602" y="7973"/>
                      <a:pt x="2435" y="7873"/>
                    </a:cubicBezTo>
                    <a:cubicBezTo>
                      <a:pt x="2302" y="7806"/>
                      <a:pt x="2235" y="7540"/>
                      <a:pt x="2368" y="7473"/>
                    </a:cubicBezTo>
                    <a:cubicBezTo>
                      <a:pt x="2902" y="7573"/>
                      <a:pt x="3269" y="8107"/>
                      <a:pt x="3369" y="8640"/>
                    </a:cubicBezTo>
                    <a:cubicBezTo>
                      <a:pt x="3603" y="9574"/>
                      <a:pt x="3336" y="10642"/>
                      <a:pt x="2669" y="11376"/>
                    </a:cubicBezTo>
                    <a:cubicBezTo>
                      <a:pt x="2002" y="12076"/>
                      <a:pt x="934" y="12410"/>
                      <a:pt x="0" y="12243"/>
                    </a:cubicBezTo>
                  </a:path>
                </a:pathLst>
              </a:custGeom>
              <a:solidFill>
                <a:schemeClr val="accent1"/>
              </a:solidFill>
              <a:ln w="10850" cap="flat" cmpd="sng">
                <a:solidFill>
                  <a:srgbClr val="FFFFFC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1"/>
              <p:cNvSpPr/>
              <p:nvPr/>
            </p:nvSpPr>
            <p:spPr>
              <a:xfrm>
                <a:off x="10578300" y="505153"/>
                <a:ext cx="214004" cy="335447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8107" extrusionOk="0">
                    <a:moveTo>
                      <a:pt x="1969" y="0"/>
                    </a:moveTo>
                    <a:lnTo>
                      <a:pt x="1969" y="0"/>
                    </a:lnTo>
                    <a:cubicBezTo>
                      <a:pt x="2036" y="801"/>
                      <a:pt x="2102" y="1635"/>
                      <a:pt x="2169" y="2469"/>
                    </a:cubicBezTo>
                    <a:lnTo>
                      <a:pt x="1969" y="2102"/>
                    </a:lnTo>
                    <a:lnTo>
                      <a:pt x="1969" y="2102"/>
                    </a:lnTo>
                    <a:cubicBezTo>
                      <a:pt x="2136" y="3069"/>
                      <a:pt x="2269" y="4037"/>
                      <a:pt x="2002" y="5004"/>
                    </a:cubicBezTo>
                    <a:cubicBezTo>
                      <a:pt x="1735" y="5938"/>
                      <a:pt x="968" y="6805"/>
                      <a:pt x="1" y="6805"/>
                    </a:cubicBezTo>
                    <a:cubicBezTo>
                      <a:pt x="768" y="7239"/>
                      <a:pt x="1569" y="7673"/>
                      <a:pt x="2369" y="8106"/>
                    </a:cubicBezTo>
                    <a:cubicBezTo>
                      <a:pt x="3904" y="6472"/>
                      <a:pt x="4871" y="4303"/>
                      <a:pt x="5138" y="2069"/>
                    </a:cubicBezTo>
                    <a:cubicBezTo>
                      <a:pt x="5138" y="1868"/>
                      <a:pt x="5171" y="1635"/>
                      <a:pt x="5071" y="1435"/>
                    </a:cubicBezTo>
                    <a:cubicBezTo>
                      <a:pt x="4938" y="1201"/>
                      <a:pt x="4671" y="1101"/>
                      <a:pt x="4437" y="1001"/>
                    </a:cubicBezTo>
                    <a:cubicBezTo>
                      <a:pt x="3603" y="668"/>
                      <a:pt x="2803" y="334"/>
                      <a:pt x="19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3" name="Google Shape;413;p11"/>
            <p:cNvSpPr/>
            <p:nvPr/>
          </p:nvSpPr>
          <p:spPr>
            <a:xfrm>
              <a:off x="2497633" y="457728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1"/>
          <p:cNvGrpSpPr/>
          <p:nvPr/>
        </p:nvGrpSpPr>
        <p:grpSpPr>
          <a:xfrm>
            <a:off x="6617171" y="441411"/>
            <a:ext cx="2112913" cy="1142650"/>
            <a:chOff x="6617171" y="441411"/>
            <a:chExt cx="2112913" cy="1142650"/>
          </a:xfrm>
        </p:grpSpPr>
        <p:grpSp>
          <p:nvGrpSpPr>
            <p:cNvPr id="415" name="Google Shape;415;p11"/>
            <p:cNvGrpSpPr/>
            <p:nvPr/>
          </p:nvGrpSpPr>
          <p:grpSpPr>
            <a:xfrm>
              <a:off x="7252358" y="533928"/>
              <a:ext cx="1477727" cy="1050134"/>
              <a:chOff x="9601771" y="-166672"/>
              <a:chExt cx="1477727" cy="1050134"/>
            </a:xfrm>
          </p:grpSpPr>
          <p:sp>
            <p:nvSpPr>
              <p:cNvPr id="416" name="Google Shape;416;p11"/>
              <p:cNvSpPr/>
              <p:nvPr/>
            </p:nvSpPr>
            <p:spPr>
              <a:xfrm>
                <a:off x="9601771" y="-166672"/>
                <a:ext cx="124257" cy="232086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5609" extrusionOk="0">
                    <a:moveTo>
                      <a:pt x="2402" y="0"/>
                    </a:moveTo>
                    <a:lnTo>
                      <a:pt x="2402" y="0"/>
                    </a:lnTo>
                    <a:cubicBezTo>
                      <a:pt x="1569" y="34"/>
                      <a:pt x="768" y="167"/>
                      <a:pt x="1" y="401"/>
                    </a:cubicBezTo>
                    <a:cubicBezTo>
                      <a:pt x="568" y="1068"/>
                      <a:pt x="868" y="1935"/>
                      <a:pt x="935" y="2836"/>
                    </a:cubicBezTo>
                    <a:cubicBezTo>
                      <a:pt x="968" y="3503"/>
                      <a:pt x="868" y="4170"/>
                      <a:pt x="768" y="4871"/>
                    </a:cubicBezTo>
                    <a:cubicBezTo>
                      <a:pt x="701" y="5071"/>
                      <a:pt x="601" y="5271"/>
                      <a:pt x="701" y="5438"/>
                    </a:cubicBezTo>
                    <a:cubicBezTo>
                      <a:pt x="735" y="5471"/>
                      <a:pt x="768" y="5504"/>
                      <a:pt x="801" y="5504"/>
                    </a:cubicBezTo>
                    <a:cubicBezTo>
                      <a:pt x="912" y="5593"/>
                      <a:pt x="1216" y="5608"/>
                      <a:pt x="1466" y="5608"/>
                    </a:cubicBezTo>
                    <a:cubicBezTo>
                      <a:pt x="1591" y="5608"/>
                      <a:pt x="1702" y="5604"/>
                      <a:pt x="1769" y="5604"/>
                    </a:cubicBezTo>
                    <a:lnTo>
                      <a:pt x="1935" y="5604"/>
                    </a:lnTo>
                    <a:cubicBezTo>
                      <a:pt x="2036" y="5571"/>
                      <a:pt x="2102" y="5438"/>
                      <a:pt x="2136" y="5338"/>
                    </a:cubicBezTo>
                    <a:cubicBezTo>
                      <a:pt x="2603" y="3570"/>
                      <a:pt x="3003" y="1802"/>
                      <a:pt x="24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1"/>
              <p:cNvSpPr/>
              <p:nvPr/>
            </p:nvSpPr>
            <p:spPr>
              <a:xfrm>
                <a:off x="10953834" y="701649"/>
                <a:ext cx="125663" cy="181813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4394" extrusionOk="0">
                    <a:moveTo>
                      <a:pt x="1721" y="1"/>
                    </a:moveTo>
                    <a:cubicBezTo>
                      <a:pt x="1648" y="1"/>
                      <a:pt x="1563" y="33"/>
                      <a:pt x="1502" y="54"/>
                    </a:cubicBezTo>
                    <a:cubicBezTo>
                      <a:pt x="1102" y="287"/>
                      <a:pt x="735" y="587"/>
                      <a:pt x="434" y="888"/>
                    </a:cubicBezTo>
                    <a:cubicBezTo>
                      <a:pt x="301" y="1021"/>
                      <a:pt x="201" y="1155"/>
                      <a:pt x="134" y="1321"/>
                    </a:cubicBezTo>
                    <a:cubicBezTo>
                      <a:pt x="1" y="1588"/>
                      <a:pt x="34" y="1922"/>
                      <a:pt x="101" y="2222"/>
                    </a:cubicBezTo>
                    <a:cubicBezTo>
                      <a:pt x="334" y="3156"/>
                      <a:pt x="1035" y="3957"/>
                      <a:pt x="1935" y="4323"/>
                    </a:cubicBezTo>
                    <a:cubicBezTo>
                      <a:pt x="1997" y="4365"/>
                      <a:pt x="2072" y="4393"/>
                      <a:pt x="2151" y="4393"/>
                    </a:cubicBezTo>
                    <a:cubicBezTo>
                      <a:pt x="2200" y="4393"/>
                      <a:pt x="2251" y="4382"/>
                      <a:pt x="2302" y="4357"/>
                    </a:cubicBezTo>
                    <a:cubicBezTo>
                      <a:pt x="2336" y="4323"/>
                      <a:pt x="2402" y="4290"/>
                      <a:pt x="2436" y="4223"/>
                    </a:cubicBezTo>
                    <a:cubicBezTo>
                      <a:pt x="2636" y="3957"/>
                      <a:pt x="2836" y="3690"/>
                      <a:pt x="3036" y="3456"/>
                    </a:cubicBezTo>
                    <a:cubicBezTo>
                      <a:pt x="2603" y="3156"/>
                      <a:pt x="2202" y="2789"/>
                      <a:pt x="1935" y="2355"/>
                    </a:cubicBezTo>
                    <a:cubicBezTo>
                      <a:pt x="1669" y="1922"/>
                      <a:pt x="1602" y="1488"/>
                      <a:pt x="1602" y="1021"/>
                    </a:cubicBezTo>
                    <a:cubicBezTo>
                      <a:pt x="1602" y="890"/>
                      <a:pt x="1795" y="53"/>
                      <a:pt x="1833" y="53"/>
                    </a:cubicBezTo>
                    <a:cubicBezTo>
                      <a:pt x="1834" y="53"/>
                      <a:pt x="1835" y="53"/>
                      <a:pt x="1835" y="54"/>
                    </a:cubicBezTo>
                    <a:cubicBezTo>
                      <a:pt x="1809" y="14"/>
                      <a:pt x="1768" y="1"/>
                      <a:pt x="1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9761665" y="-19267"/>
                <a:ext cx="186364" cy="51349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12410" fill="none" extrusionOk="0">
                    <a:moveTo>
                      <a:pt x="3703" y="1"/>
                    </a:moveTo>
                    <a:cubicBezTo>
                      <a:pt x="4070" y="902"/>
                      <a:pt x="4470" y="1836"/>
                      <a:pt x="4370" y="2803"/>
                    </a:cubicBezTo>
                    <a:cubicBezTo>
                      <a:pt x="4337" y="3337"/>
                      <a:pt x="4103" y="3904"/>
                      <a:pt x="3603" y="4137"/>
                    </a:cubicBezTo>
                    <a:cubicBezTo>
                      <a:pt x="3136" y="4371"/>
                      <a:pt x="2402" y="4037"/>
                      <a:pt x="2435" y="3503"/>
                    </a:cubicBezTo>
                    <a:cubicBezTo>
                      <a:pt x="2902" y="3303"/>
                      <a:pt x="3503" y="3570"/>
                      <a:pt x="3803" y="4004"/>
                    </a:cubicBezTo>
                    <a:cubicBezTo>
                      <a:pt x="4136" y="4404"/>
                      <a:pt x="4236" y="4938"/>
                      <a:pt x="4337" y="5438"/>
                    </a:cubicBezTo>
                    <a:cubicBezTo>
                      <a:pt x="4437" y="5938"/>
                      <a:pt x="4503" y="6472"/>
                      <a:pt x="4270" y="6906"/>
                    </a:cubicBezTo>
                    <a:cubicBezTo>
                      <a:pt x="4036" y="7406"/>
                      <a:pt x="3503" y="7673"/>
                      <a:pt x="2969" y="7840"/>
                    </a:cubicBezTo>
                    <a:cubicBezTo>
                      <a:pt x="2802" y="7907"/>
                      <a:pt x="2602" y="7973"/>
                      <a:pt x="2435" y="7873"/>
                    </a:cubicBezTo>
                    <a:cubicBezTo>
                      <a:pt x="2302" y="7806"/>
                      <a:pt x="2235" y="7540"/>
                      <a:pt x="2368" y="7473"/>
                    </a:cubicBezTo>
                    <a:cubicBezTo>
                      <a:pt x="2902" y="7573"/>
                      <a:pt x="3269" y="8107"/>
                      <a:pt x="3369" y="8640"/>
                    </a:cubicBezTo>
                    <a:cubicBezTo>
                      <a:pt x="3603" y="9574"/>
                      <a:pt x="3336" y="10642"/>
                      <a:pt x="2669" y="11376"/>
                    </a:cubicBezTo>
                    <a:cubicBezTo>
                      <a:pt x="2002" y="12076"/>
                      <a:pt x="934" y="12410"/>
                      <a:pt x="0" y="12243"/>
                    </a:cubicBezTo>
                  </a:path>
                </a:pathLst>
              </a:custGeom>
              <a:solidFill>
                <a:schemeClr val="accent1"/>
              </a:solidFill>
              <a:ln w="10850" cap="flat" cmpd="sng">
                <a:solidFill>
                  <a:srgbClr val="FFFFFC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10654500" y="505153"/>
                <a:ext cx="214004" cy="335447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8107" extrusionOk="0">
                    <a:moveTo>
                      <a:pt x="1969" y="0"/>
                    </a:moveTo>
                    <a:lnTo>
                      <a:pt x="1969" y="0"/>
                    </a:lnTo>
                    <a:cubicBezTo>
                      <a:pt x="2036" y="801"/>
                      <a:pt x="2102" y="1635"/>
                      <a:pt x="2169" y="2469"/>
                    </a:cubicBezTo>
                    <a:lnTo>
                      <a:pt x="1969" y="2102"/>
                    </a:lnTo>
                    <a:lnTo>
                      <a:pt x="1969" y="2102"/>
                    </a:lnTo>
                    <a:cubicBezTo>
                      <a:pt x="2136" y="3069"/>
                      <a:pt x="2269" y="4037"/>
                      <a:pt x="2002" y="5004"/>
                    </a:cubicBezTo>
                    <a:cubicBezTo>
                      <a:pt x="1735" y="5938"/>
                      <a:pt x="968" y="6805"/>
                      <a:pt x="1" y="6805"/>
                    </a:cubicBezTo>
                    <a:cubicBezTo>
                      <a:pt x="768" y="7239"/>
                      <a:pt x="1569" y="7673"/>
                      <a:pt x="2369" y="8106"/>
                    </a:cubicBezTo>
                    <a:cubicBezTo>
                      <a:pt x="3904" y="6472"/>
                      <a:pt x="4871" y="4303"/>
                      <a:pt x="5138" y="2069"/>
                    </a:cubicBezTo>
                    <a:cubicBezTo>
                      <a:pt x="5138" y="1868"/>
                      <a:pt x="5171" y="1635"/>
                      <a:pt x="5071" y="1435"/>
                    </a:cubicBezTo>
                    <a:cubicBezTo>
                      <a:pt x="4938" y="1201"/>
                      <a:pt x="4671" y="1101"/>
                      <a:pt x="4437" y="1001"/>
                    </a:cubicBezTo>
                    <a:cubicBezTo>
                      <a:pt x="3603" y="668"/>
                      <a:pt x="2803" y="334"/>
                      <a:pt x="19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0" name="Google Shape;420;p11"/>
            <p:cNvSpPr/>
            <p:nvPr/>
          </p:nvSpPr>
          <p:spPr>
            <a:xfrm>
              <a:off x="6617171" y="441411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11"/>
          <p:cNvSpPr txBox="1">
            <a:spLocks noGrp="1"/>
          </p:cNvSpPr>
          <p:nvPr>
            <p:ph type="title" hasCustomPrompt="1"/>
          </p:nvPr>
        </p:nvSpPr>
        <p:spPr>
          <a:xfrm>
            <a:off x="674000" y="2639049"/>
            <a:ext cx="7756800" cy="13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11"/>
          <p:cNvSpPr txBox="1">
            <a:spLocks noGrp="1"/>
          </p:cNvSpPr>
          <p:nvPr>
            <p:ph type="subTitle" idx="1"/>
          </p:nvPr>
        </p:nvSpPr>
        <p:spPr>
          <a:xfrm>
            <a:off x="1962293" y="4038288"/>
            <a:ext cx="52194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13"/>
          <p:cNvGrpSpPr/>
          <p:nvPr/>
        </p:nvGrpSpPr>
        <p:grpSpPr>
          <a:xfrm>
            <a:off x="6960262" y="-496389"/>
            <a:ext cx="3521489" cy="1743543"/>
            <a:chOff x="-15989125" y="-2045000"/>
            <a:chExt cx="3242325" cy="1605325"/>
          </a:xfrm>
        </p:grpSpPr>
        <p:sp>
          <p:nvSpPr>
            <p:cNvPr id="426" name="Google Shape;426;p13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rgbClr val="3E699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13"/>
          <p:cNvSpPr txBox="1">
            <a:spLocks noGrp="1"/>
          </p:cNvSpPr>
          <p:nvPr>
            <p:ph type="title"/>
          </p:nvPr>
        </p:nvSpPr>
        <p:spPr>
          <a:xfrm>
            <a:off x="3837323" y="1467338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5" name="Google Shape;435;p13"/>
          <p:cNvSpPr txBox="1">
            <a:spLocks noGrp="1"/>
          </p:cNvSpPr>
          <p:nvPr>
            <p:ph type="subTitle" idx="1"/>
          </p:nvPr>
        </p:nvSpPr>
        <p:spPr>
          <a:xfrm>
            <a:off x="3965275" y="1919125"/>
            <a:ext cx="17952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6" name="Google Shape;436;p13"/>
          <p:cNvSpPr txBox="1">
            <a:spLocks noGrp="1"/>
          </p:cNvSpPr>
          <p:nvPr>
            <p:ph type="title" idx="2" hasCustomPrompt="1"/>
          </p:nvPr>
        </p:nvSpPr>
        <p:spPr>
          <a:xfrm>
            <a:off x="3901938" y="752847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437" name="Google Shape;437;p13"/>
          <p:cNvSpPr txBox="1">
            <a:spLocks noGrp="1"/>
          </p:cNvSpPr>
          <p:nvPr>
            <p:ph type="title" idx="3"/>
          </p:nvPr>
        </p:nvSpPr>
        <p:spPr>
          <a:xfrm>
            <a:off x="6379801" y="1467338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8" name="Google Shape;438;p13"/>
          <p:cNvSpPr txBox="1">
            <a:spLocks noGrp="1"/>
          </p:cNvSpPr>
          <p:nvPr>
            <p:ph type="subTitle" idx="4"/>
          </p:nvPr>
        </p:nvSpPr>
        <p:spPr>
          <a:xfrm>
            <a:off x="6507823" y="1919125"/>
            <a:ext cx="17952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9" name="Google Shape;439;p13"/>
          <p:cNvSpPr txBox="1">
            <a:spLocks noGrp="1"/>
          </p:cNvSpPr>
          <p:nvPr>
            <p:ph type="title" idx="5" hasCustomPrompt="1"/>
          </p:nvPr>
        </p:nvSpPr>
        <p:spPr>
          <a:xfrm>
            <a:off x="6444513" y="752847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440" name="Google Shape;440;p13"/>
          <p:cNvSpPr txBox="1">
            <a:spLocks noGrp="1"/>
          </p:cNvSpPr>
          <p:nvPr>
            <p:ph type="title" idx="6"/>
          </p:nvPr>
        </p:nvSpPr>
        <p:spPr>
          <a:xfrm>
            <a:off x="3837323" y="3337691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subTitle" idx="7"/>
          </p:nvPr>
        </p:nvSpPr>
        <p:spPr>
          <a:xfrm>
            <a:off x="3965275" y="3789475"/>
            <a:ext cx="17952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2" name="Google Shape;442;p13"/>
          <p:cNvSpPr txBox="1">
            <a:spLocks noGrp="1"/>
          </p:cNvSpPr>
          <p:nvPr>
            <p:ph type="title" idx="8" hasCustomPrompt="1"/>
          </p:nvPr>
        </p:nvSpPr>
        <p:spPr>
          <a:xfrm>
            <a:off x="3901938" y="2623210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9"/>
          </p:nvPr>
        </p:nvSpPr>
        <p:spPr>
          <a:xfrm>
            <a:off x="6379801" y="3337691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subTitle" idx="13"/>
          </p:nvPr>
        </p:nvSpPr>
        <p:spPr>
          <a:xfrm>
            <a:off x="6507823" y="3789474"/>
            <a:ext cx="17952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5" name="Google Shape;445;p13"/>
          <p:cNvSpPr txBox="1">
            <a:spLocks noGrp="1"/>
          </p:cNvSpPr>
          <p:nvPr>
            <p:ph type="title" idx="14" hasCustomPrompt="1"/>
          </p:nvPr>
        </p:nvSpPr>
        <p:spPr>
          <a:xfrm>
            <a:off x="6444513" y="2623210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15"/>
          </p:nvPr>
        </p:nvSpPr>
        <p:spPr>
          <a:xfrm>
            <a:off x="713100" y="497850"/>
            <a:ext cx="24102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4"/>
          <p:cNvSpPr txBox="1">
            <a:spLocks noGrp="1"/>
          </p:cNvSpPr>
          <p:nvPr>
            <p:ph type="title"/>
          </p:nvPr>
        </p:nvSpPr>
        <p:spPr>
          <a:xfrm>
            <a:off x="713100" y="49785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49" name="Google Shape;449;p14"/>
          <p:cNvGrpSpPr/>
          <p:nvPr/>
        </p:nvGrpSpPr>
        <p:grpSpPr>
          <a:xfrm>
            <a:off x="402391" y="398785"/>
            <a:ext cx="8319438" cy="4391252"/>
            <a:chOff x="7669111" y="-4384127"/>
            <a:chExt cx="5026547" cy="2653164"/>
          </a:xfrm>
        </p:grpSpPr>
        <p:sp>
          <p:nvSpPr>
            <p:cNvPr id="450" name="Google Shape;450;p14"/>
            <p:cNvSpPr/>
            <p:nvPr/>
          </p:nvSpPr>
          <p:spPr>
            <a:xfrm>
              <a:off x="12349994" y="-4334452"/>
              <a:ext cx="75075" cy="140225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12119200" y="-4100435"/>
              <a:ext cx="75925" cy="109850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8452899" y="-3030105"/>
              <a:ext cx="72575" cy="125725"/>
            </a:xfrm>
            <a:custGeom>
              <a:avLst/>
              <a:gdLst/>
              <a:ahLst/>
              <a:cxnLst/>
              <a:rect l="l" t="t" r="r" b="b"/>
              <a:pathLst>
                <a:path w="2903" h="5029" extrusionOk="0">
                  <a:moveTo>
                    <a:pt x="617" y="0"/>
                  </a:moveTo>
                  <a:cubicBezTo>
                    <a:pt x="547" y="0"/>
                    <a:pt x="475" y="8"/>
                    <a:pt x="401" y="25"/>
                  </a:cubicBezTo>
                  <a:lnTo>
                    <a:pt x="1" y="526"/>
                  </a:lnTo>
                  <a:cubicBezTo>
                    <a:pt x="668" y="1927"/>
                    <a:pt x="901" y="3528"/>
                    <a:pt x="701" y="5029"/>
                  </a:cubicBezTo>
                  <a:cubicBezTo>
                    <a:pt x="1288" y="4861"/>
                    <a:pt x="1922" y="4787"/>
                    <a:pt x="2543" y="4787"/>
                  </a:cubicBezTo>
                  <a:cubicBezTo>
                    <a:pt x="2664" y="4787"/>
                    <a:pt x="2784" y="4790"/>
                    <a:pt x="2903" y="4795"/>
                  </a:cubicBezTo>
                  <a:cubicBezTo>
                    <a:pt x="2702" y="3761"/>
                    <a:pt x="2436" y="2727"/>
                    <a:pt x="2102" y="1693"/>
                  </a:cubicBezTo>
                  <a:cubicBezTo>
                    <a:pt x="1888" y="930"/>
                    <a:pt x="1368" y="0"/>
                    <a:pt x="617" y="0"/>
                  </a:cubicBez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10575336" y="-3846844"/>
              <a:ext cx="148450" cy="145950"/>
            </a:xfrm>
            <a:custGeom>
              <a:avLst/>
              <a:gdLst/>
              <a:ahLst/>
              <a:cxnLst/>
              <a:rect l="l" t="t" r="r" b="b"/>
              <a:pathLst>
                <a:path w="5938" h="5838" extrusionOk="0">
                  <a:moveTo>
                    <a:pt x="3870" y="0"/>
                  </a:moveTo>
                  <a:cubicBezTo>
                    <a:pt x="3536" y="501"/>
                    <a:pt x="3269" y="1001"/>
                    <a:pt x="3036" y="1535"/>
                  </a:cubicBezTo>
                  <a:lnTo>
                    <a:pt x="3370" y="1301"/>
                  </a:lnTo>
                  <a:lnTo>
                    <a:pt x="3370" y="1301"/>
                  </a:lnTo>
                  <a:cubicBezTo>
                    <a:pt x="3036" y="2002"/>
                    <a:pt x="2669" y="2702"/>
                    <a:pt x="2135" y="3236"/>
                  </a:cubicBezTo>
                  <a:cubicBezTo>
                    <a:pt x="1734" y="3590"/>
                    <a:pt x="1182" y="3844"/>
                    <a:pt x="646" y="3844"/>
                  </a:cubicBezTo>
                  <a:cubicBezTo>
                    <a:pt x="424" y="3844"/>
                    <a:pt x="205" y="3801"/>
                    <a:pt x="0" y="3703"/>
                  </a:cubicBezTo>
                  <a:lnTo>
                    <a:pt x="0" y="3703"/>
                  </a:lnTo>
                  <a:cubicBezTo>
                    <a:pt x="601" y="4270"/>
                    <a:pt x="968" y="5037"/>
                    <a:pt x="1101" y="5838"/>
                  </a:cubicBezTo>
                  <a:cubicBezTo>
                    <a:pt x="3036" y="5271"/>
                    <a:pt x="4771" y="4037"/>
                    <a:pt x="5938" y="2402"/>
                  </a:cubicBezTo>
                  <a:cubicBezTo>
                    <a:pt x="5137" y="1702"/>
                    <a:pt x="4437" y="901"/>
                    <a:pt x="3870" y="0"/>
                  </a:cubicBez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9694445" y="-2784264"/>
              <a:ext cx="78400" cy="96425"/>
            </a:xfrm>
            <a:custGeom>
              <a:avLst/>
              <a:gdLst/>
              <a:ahLst/>
              <a:cxnLst/>
              <a:rect l="l" t="t" r="r" b="b"/>
              <a:pathLst>
                <a:path w="3136" h="3857" extrusionOk="0">
                  <a:moveTo>
                    <a:pt x="2941" y="3214"/>
                  </a:moveTo>
                  <a:cubicBezTo>
                    <a:pt x="2934" y="3214"/>
                    <a:pt x="2928" y="3214"/>
                    <a:pt x="2921" y="3214"/>
                  </a:cubicBezTo>
                  <a:lnTo>
                    <a:pt x="2921" y="3214"/>
                  </a:lnTo>
                  <a:cubicBezTo>
                    <a:pt x="2991" y="3238"/>
                    <a:pt x="3063" y="3256"/>
                    <a:pt x="3136" y="3269"/>
                  </a:cubicBezTo>
                  <a:cubicBezTo>
                    <a:pt x="3070" y="3231"/>
                    <a:pt x="3005" y="3214"/>
                    <a:pt x="2941" y="3214"/>
                  </a:cubicBezTo>
                  <a:close/>
                  <a:moveTo>
                    <a:pt x="1968" y="0"/>
                  </a:moveTo>
                  <a:cubicBezTo>
                    <a:pt x="1368" y="0"/>
                    <a:pt x="768" y="167"/>
                    <a:pt x="267" y="467"/>
                  </a:cubicBezTo>
                  <a:cubicBezTo>
                    <a:pt x="167" y="501"/>
                    <a:pt x="100" y="567"/>
                    <a:pt x="67" y="667"/>
                  </a:cubicBezTo>
                  <a:cubicBezTo>
                    <a:pt x="0" y="768"/>
                    <a:pt x="34" y="868"/>
                    <a:pt x="34" y="968"/>
                  </a:cubicBezTo>
                  <a:cubicBezTo>
                    <a:pt x="134" y="1535"/>
                    <a:pt x="267" y="2102"/>
                    <a:pt x="467" y="2636"/>
                  </a:cubicBezTo>
                  <a:cubicBezTo>
                    <a:pt x="567" y="2969"/>
                    <a:pt x="734" y="3303"/>
                    <a:pt x="1001" y="3570"/>
                  </a:cubicBezTo>
                  <a:cubicBezTo>
                    <a:pt x="1195" y="3739"/>
                    <a:pt x="1442" y="3856"/>
                    <a:pt x="1690" y="3856"/>
                  </a:cubicBezTo>
                  <a:cubicBezTo>
                    <a:pt x="1784" y="3856"/>
                    <a:pt x="1877" y="3840"/>
                    <a:pt x="1968" y="3803"/>
                  </a:cubicBezTo>
                  <a:cubicBezTo>
                    <a:pt x="2322" y="3640"/>
                    <a:pt x="2609" y="3232"/>
                    <a:pt x="2921" y="3214"/>
                  </a:cubicBezTo>
                  <a:lnTo>
                    <a:pt x="2921" y="3214"/>
                  </a:lnTo>
                  <a:cubicBezTo>
                    <a:pt x="2098" y="2941"/>
                    <a:pt x="1520" y="1998"/>
                    <a:pt x="1735" y="1168"/>
                  </a:cubicBezTo>
                  <a:lnTo>
                    <a:pt x="1735" y="1168"/>
                  </a:lnTo>
                  <a:lnTo>
                    <a:pt x="1702" y="1568"/>
                  </a:lnTo>
                  <a:cubicBezTo>
                    <a:pt x="1768" y="1034"/>
                    <a:pt x="1868" y="534"/>
                    <a:pt x="1968" y="0"/>
                  </a:cubicBezTo>
                  <a:close/>
                </a:path>
              </a:pathLst>
            </a:custGeom>
            <a:solidFill>
              <a:srgbClr val="FF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 rot="5400000">
              <a:off x="7901650" y="-3632150"/>
              <a:ext cx="289400" cy="201825"/>
            </a:xfrm>
            <a:custGeom>
              <a:avLst/>
              <a:gdLst/>
              <a:ahLst/>
              <a:cxnLst/>
              <a:rect l="l" t="t" r="r" b="b"/>
              <a:pathLst>
                <a:path w="11576" h="8073" fill="none" extrusionOk="0">
                  <a:moveTo>
                    <a:pt x="167" y="8073"/>
                  </a:moveTo>
                  <a:cubicBezTo>
                    <a:pt x="0" y="6405"/>
                    <a:pt x="634" y="4637"/>
                    <a:pt x="1868" y="3503"/>
                  </a:cubicBezTo>
                  <a:cubicBezTo>
                    <a:pt x="2202" y="3169"/>
                    <a:pt x="2636" y="2869"/>
                    <a:pt x="3103" y="2936"/>
                  </a:cubicBezTo>
                  <a:cubicBezTo>
                    <a:pt x="3536" y="2969"/>
                    <a:pt x="3870" y="3336"/>
                    <a:pt x="4103" y="3703"/>
                  </a:cubicBezTo>
                  <a:cubicBezTo>
                    <a:pt x="4303" y="3970"/>
                    <a:pt x="4470" y="4303"/>
                    <a:pt x="4437" y="4670"/>
                  </a:cubicBezTo>
                  <a:cubicBezTo>
                    <a:pt x="4437" y="5004"/>
                    <a:pt x="4237" y="5371"/>
                    <a:pt x="3903" y="5471"/>
                  </a:cubicBezTo>
                  <a:cubicBezTo>
                    <a:pt x="3470" y="5571"/>
                    <a:pt x="3069" y="5204"/>
                    <a:pt x="2969" y="4804"/>
                  </a:cubicBezTo>
                  <a:cubicBezTo>
                    <a:pt x="2869" y="4403"/>
                    <a:pt x="3036" y="3970"/>
                    <a:pt x="3236" y="3603"/>
                  </a:cubicBezTo>
                  <a:cubicBezTo>
                    <a:pt x="3570" y="3036"/>
                    <a:pt x="4070" y="2535"/>
                    <a:pt x="4704" y="2402"/>
                  </a:cubicBezTo>
                  <a:cubicBezTo>
                    <a:pt x="5338" y="2268"/>
                    <a:pt x="6105" y="2635"/>
                    <a:pt x="6238" y="3269"/>
                  </a:cubicBezTo>
                  <a:cubicBezTo>
                    <a:pt x="6338" y="3703"/>
                    <a:pt x="5938" y="4237"/>
                    <a:pt x="5538" y="4003"/>
                  </a:cubicBezTo>
                  <a:cubicBezTo>
                    <a:pt x="5137" y="3236"/>
                    <a:pt x="5504" y="2235"/>
                    <a:pt x="6105" y="1601"/>
                  </a:cubicBezTo>
                  <a:cubicBezTo>
                    <a:pt x="6472" y="1201"/>
                    <a:pt x="7005" y="867"/>
                    <a:pt x="7572" y="968"/>
                  </a:cubicBezTo>
                  <a:cubicBezTo>
                    <a:pt x="8106" y="1068"/>
                    <a:pt x="8473" y="1635"/>
                    <a:pt x="8506" y="2202"/>
                  </a:cubicBezTo>
                  <a:cubicBezTo>
                    <a:pt x="8506" y="2735"/>
                    <a:pt x="8240" y="3269"/>
                    <a:pt x="7873" y="3669"/>
                  </a:cubicBezTo>
                  <a:cubicBezTo>
                    <a:pt x="7572" y="2702"/>
                    <a:pt x="7906" y="1535"/>
                    <a:pt x="8673" y="867"/>
                  </a:cubicBezTo>
                  <a:cubicBezTo>
                    <a:pt x="9440" y="167"/>
                    <a:pt x="10608" y="0"/>
                    <a:pt x="11575" y="400"/>
                  </a:cubicBezTo>
                </a:path>
              </a:pathLst>
            </a:custGeom>
            <a:noFill/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12583058" y="-3525691"/>
              <a:ext cx="112600" cy="310250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noFill/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7872450" y="-3110125"/>
              <a:ext cx="86775" cy="139300"/>
            </a:xfrm>
            <a:custGeom>
              <a:avLst/>
              <a:gdLst/>
              <a:ahLst/>
              <a:cxnLst/>
              <a:rect l="l" t="t" r="r" b="b"/>
              <a:pathLst>
                <a:path w="3471" h="5572" extrusionOk="0">
                  <a:moveTo>
                    <a:pt x="1435" y="1"/>
                  </a:moveTo>
                  <a:cubicBezTo>
                    <a:pt x="1702" y="1502"/>
                    <a:pt x="1168" y="3170"/>
                    <a:pt x="1" y="4204"/>
                  </a:cubicBezTo>
                  <a:cubicBezTo>
                    <a:pt x="701" y="4738"/>
                    <a:pt x="1469" y="5205"/>
                    <a:pt x="2269" y="5571"/>
                  </a:cubicBezTo>
                  <a:cubicBezTo>
                    <a:pt x="2503" y="4637"/>
                    <a:pt x="3103" y="3837"/>
                    <a:pt x="3337" y="2903"/>
                  </a:cubicBezTo>
                  <a:cubicBezTo>
                    <a:pt x="3470" y="2269"/>
                    <a:pt x="3470" y="1569"/>
                    <a:pt x="3136" y="1035"/>
                  </a:cubicBezTo>
                  <a:cubicBezTo>
                    <a:pt x="2866" y="574"/>
                    <a:pt x="2375" y="246"/>
                    <a:pt x="1860" y="246"/>
                  </a:cubicBezTo>
                  <a:cubicBezTo>
                    <a:pt x="1741" y="246"/>
                    <a:pt x="1621" y="263"/>
                    <a:pt x="1502" y="301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12277275" y="-3190175"/>
              <a:ext cx="86750" cy="140125"/>
            </a:xfrm>
            <a:custGeom>
              <a:avLst/>
              <a:gdLst/>
              <a:ahLst/>
              <a:cxnLst/>
              <a:rect l="l" t="t" r="r" b="b"/>
              <a:pathLst>
                <a:path w="3470" h="5605" extrusionOk="0">
                  <a:moveTo>
                    <a:pt x="1435" y="1"/>
                  </a:moveTo>
                  <a:cubicBezTo>
                    <a:pt x="1735" y="1535"/>
                    <a:pt x="1168" y="3203"/>
                    <a:pt x="0" y="4237"/>
                  </a:cubicBezTo>
                  <a:cubicBezTo>
                    <a:pt x="734" y="4771"/>
                    <a:pt x="1468" y="5238"/>
                    <a:pt x="2269" y="5605"/>
                  </a:cubicBezTo>
                  <a:cubicBezTo>
                    <a:pt x="2502" y="4671"/>
                    <a:pt x="3103" y="3870"/>
                    <a:pt x="3336" y="2936"/>
                  </a:cubicBezTo>
                  <a:cubicBezTo>
                    <a:pt x="3470" y="2302"/>
                    <a:pt x="3470" y="1602"/>
                    <a:pt x="3136" y="1068"/>
                  </a:cubicBezTo>
                  <a:cubicBezTo>
                    <a:pt x="2865" y="607"/>
                    <a:pt x="2374" y="279"/>
                    <a:pt x="1860" y="279"/>
                  </a:cubicBezTo>
                  <a:cubicBezTo>
                    <a:pt x="1741" y="279"/>
                    <a:pt x="1621" y="296"/>
                    <a:pt x="1501" y="334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11346824" y="-3305249"/>
              <a:ext cx="138450" cy="370275"/>
            </a:xfrm>
            <a:custGeom>
              <a:avLst/>
              <a:gdLst/>
              <a:ahLst/>
              <a:cxnLst/>
              <a:rect l="l" t="t" r="r" b="b"/>
              <a:pathLst>
                <a:path w="5538" h="14811" fill="none" extrusionOk="0">
                  <a:moveTo>
                    <a:pt x="2235" y="0"/>
                  </a:moveTo>
                  <a:cubicBezTo>
                    <a:pt x="3603" y="1101"/>
                    <a:pt x="4603" y="2602"/>
                    <a:pt x="5104" y="4237"/>
                  </a:cubicBezTo>
                  <a:cubicBezTo>
                    <a:pt x="5271" y="4871"/>
                    <a:pt x="5304" y="5671"/>
                    <a:pt x="4737" y="5938"/>
                  </a:cubicBezTo>
                  <a:cubicBezTo>
                    <a:pt x="4203" y="6205"/>
                    <a:pt x="3536" y="5504"/>
                    <a:pt x="3769" y="4971"/>
                  </a:cubicBezTo>
                  <a:cubicBezTo>
                    <a:pt x="4770" y="5237"/>
                    <a:pt x="5537" y="6205"/>
                    <a:pt x="5504" y="7239"/>
                  </a:cubicBezTo>
                  <a:cubicBezTo>
                    <a:pt x="5471" y="8240"/>
                    <a:pt x="4670" y="9207"/>
                    <a:pt x="3636" y="9374"/>
                  </a:cubicBezTo>
                  <a:cubicBezTo>
                    <a:pt x="3236" y="9440"/>
                    <a:pt x="2602" y="9107"/>
                    <a:pt x="2835" y="8740"/>
                  </a:cubicBezTo>
                  <a:cubicBezTo>
                    <a:pt x="4003" y="8506"/>
                    <a:pt x="5004" y="9874"/>
                    <a:pt x="4804" y="11042"/>
                  </a:cubicBezTo>
                  <a:cubicBezTo>
                    <a:pt x="4637" y="12209"/>
                    <a:pt x="3636" y="13076"/>
                    <a:pt x="2635" y="13677"/>
                  </a:cubicBezTo>
                  <a:cubicBezTo>
                    <a:pt x="1801" y="14177"/>
                    <a:pt x="934" y="14544"/>
                    <a:pt x="0" y="14811"/>
                  </a:cubicBezTo>
                </a:path>
              </a:pathLst>
            </a:custGeom>
            <a:noFill/>
            <a:ln w="6675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11840511" y="-3524093"/>
              <a:ext cx="129300" cy="202675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12218878" y="-1822713"/>
              <a:ext cx="58400" cy="91750"/>
            </a:xfrm>
            <a:custGeom>
              <a:avLst/>
              <a:gdLst/>
              <a:ahLst/>
              <a:cxnLst/>
              <a:rect l="l" t="t" r="r" b="b"/>
              <a:pathLst>
                <a:path w="2336" h="3670" extrusionOk="0">
                  <a:moveTo>
                    <a:pt x="1435" y="0"/>
                  </a:moveTo>
                  <a:cubicBezTo>
                    <a:pt x="1068" y="134"/>
                    <a:pt x="701" y="301"/>
                    <a:pt x="334" y="467"/>
                  </a:cubicBezTo>
                  <a:cubicBezTo>
                    <a:pt x="201" y="501"/>
                    <a:pt x="101" y="568"/>
                    <a:pt x="34" y="668"/>
                  </a:cubicBezTo>
                  <a:cubicBezTo>
                    <a:pt x="1" y="734"/>
                    <a:pt x="1" y="834"/>
                    <a:pt x="1" y="934"/>
                  </a:cubicBezTo>
                  <a:cubicBezTo>
                    <a:pt x="134" y="1969"/>
                    <a:pt x="568" y="2936"/>
                    <a:pt x="1268" y="3670"/>
                  </a:cubicBezTo>
                  <a:cubicBezTo>
                    <a:pt x="1602" y="3470"/>
                    <a:pt x="1969" y="3269"/>
                    <a:pt x="2336" y="3069"/>
                  </a:cubicBezTo>
                  <a:cubicBezTo>
                    <a:pt x="1902" y="3069"/>
                    <a:pt x="1535" y="2669"/>
                    <a:pt x="1435" y="2269"/>
                  </a:cubicBezTo>
                  <a:cubicBezTo>
                    <a:pt x="1302" y="1835"/>
                    <a:pt x="1368" y="1368"/>
                    <a:pt x="1435" y="934"/>
                  </a:cubicBezTo>
                  <a:lnTo>
                    <a:pt x="1435" y="934"/>
                  </a:lnTo>
                  <a:lnTo>
                    <a:pt x="1335" y="1101"/>
                  </a:lnTo>
                  <a:cubicBezTo>
                    <a:pt x="1368" y="734"/>
                    <a:pt x="1402" y="367"/>
                    <a:pt x="1435" y="0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9713341" y="-3700900"/>
              <a:ext cx="80900" cy="138475"/>
            </a:xfrm>
            <a:custGeom>
              <a:avLst/>
              <a:gdLst/>
              <a:ahLst/>
              <a:cxnLst/>
              <a:rect l="l" t="t" r="r" b="b"/>
              <a:pathLst>
                <a:path w="3236" h="5539" extrusionOk="0">
                  <a:moveTo>
                    <a:pt x="1368" y="1"/>
                  </a:moveTo>
                  <a:cubicBezTo>
                    <a:pt x="1201" y="1"/>
                    <a:pt x="1034" y="1"/>
                    <a:pt x="901" y="67"/>
                  </a:cubicBezTo>
                  <a:cubicBezTo>
                    <a:pt x="734" y="134"/>
                    <a:pt x="634" y="268"/>
                    <a:pt x="567" y="401"/>
                  </a:cubicBezTo>
                  <a:cubicBezTo>
                    <a:pt x="67" y="1168"/>
                    <a:pt x="0" y="2136"/>
                    <a:pt x="134" y="3036"/>
                  </a:cubicBezTo>
                  <a:cubicBezTo>
                    <a:pt x="300" y="3904"/>
                    <a:pt x="667" y="4737"/>
                    <a:pt x="1101" y="5538"/>
                  </a:cubicBezTo>
                  <a:cubicBezTo>
                    <a:pt x="1735" y="5238"/>
                    <a:pt x="2402" y="5071"/>
                    <a:pt x="3102" y="5004"/>
                  </a:cubicBezTo>
                  <a:cubicBezTo>
                    <a:pt x="2368" y="4871"/>
                    <a:pt x="1868" y="4137"/>
                    <a:pt x="1768" y="3403"/>
                  </a:cubicBezTo>
                  <a:cubicBezTo>
                    <a:pt x="1668" y="2703"/>
                    <a:pt x="1868" y="1935"/>
                    <a:pt x="2002" y="1235"/>
                  </a:cubicBezTo>
                  <a:cubicBezTo>
                    <a:pt x="2035" y="1135"/>
                    <a:pt x="2068" y="1001"/>
                    <a:pt x="2202" y="968"/>
                  </a:cubicBezTo>
                  <a:cubicBezTo>
                    <a:pt x="2209" y="966"/>
                    <a:pt x="2217" y="964"/>
                    <a:pt x="2224" y="964"/>
                  </a:cubicBezTo>
                  <a:cubicBezTo>
                    <a:pt x="2311" y="964"/>
                    <a:pt x="2358" y="1135"/>
                    <a:pt x="2235" y="1135"/>
                  </a:cubicBezTo>
                  <a:lnTo>
                    <a:pt x="2335" y="1235"/>
                  </a:lnTo>
                  <a:cubicBezTo>
                    <a:pt x="2469" y="735"/>
                    <a:pt x="2802" y="301"/>
                    <a:pt x="3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8776061" y="-1970024"/>
              <a:ext cx="54226" cy="92294"/>
            </a:xfrm>
            <a:custGeom>
              <a:avLst/>
              <a:gdLst/>
              <a:ahLst/>
              <a:cxnLst/>
              <a:rect l="l" t="t" r="r" b="b"/>
              <a:pathLst>
                <a:path w="1235" h="2102" extrusionOk="0">
                  <a:moveTo>
                    <a:pt x="534" y="0"/>
                  </a:moveTo>
                  <a:cubicBezTo>
                    <a:pt x="468" y="0"/>
                    <a:pt x="401" y="0"/>
                    <a:pt x="334" y="34"/>
                  </a:cubicBezTo>
                  <a:cubicBezTo>
                    <a:pt x="301" y="67"/>
                    <a:pt x="268" y="100"/>
                    <a:pt x="234" y="167"/>
                  </a:cubicBezTo>
                  <a:cubicBezTo>
                    <a:pt x="34" y="434"/>
                    <a:pt x="1" y="801"/>
                    <a:pt x="67" y="1168"/>
                  </a:cubicBezTo>
                  <a:cubicBezTo>
                    <a:pt x="134" y="1501"/>
                    <a:pt x="268" y="1802"/>
                    <a:pt x="434" y="2102"/>
                  </a:cubicBezTo>
                  <a:cubicBezTo>
                    <a:pt x="668" y="2002"/>
                    <a:pt x="935" y="1935"/>
                    <a:pt x="1202" y="1902"/>
                  </a:cubicBezTo>
                  <a:cubicBezTo>
                    <a:pt x="901" y="1868"/>
                    <a:pt x="735" y="1568"/>
                    <a:pt x="701" y="1301"/>
                  </a:cubicBezTo>
                  <a:cubicBezTo>
                    <a:pt x="635" y="1034"/>
                    <a:pt x="735" y="734"/>
                    <a:pt x="768" y="467"/>
                  </a:cubicBezTo>
                  <a:cubicBezTo>
                    <a:pt x="801" y="434"/>
                    <a:pt x="801" y="367"/>
                    <a:pt x="835" y="367"/>
                  </a:cubicBezTo>
                  <a:cubicBezTo>
                    <a:pt x="901" y="367"/>
                    <a:pt x="901" y="434"/>
                    <a:pt x="868" y="434"/>
                  </a:cubicBezTo>
                  <a:lnTo>
                    <a:pt x="901" y="467"/>
                  </a:lnTo>
                  <a:cubicBezTo>
                    <a:pt x="968" y="301"/>
                    <a:pt x="1068" y="100"/>
                    <a:pt x="1235" y="0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7690094" y="-4384127"/>
              <a:ext cx="65925" cy="95100"/>
            </a:xfrm>
            <a:custGeom>
              <a:avLst/>
              <a:gdLst/>
              <a:ahLst/>
              <a:cxnLst/>
              <a:rect l="l" t="t" r="r" b="b"/>
              <a:pathLst>
                <a:path w="2637" h="3804" extrusionOk="0">
                  <a:moveTo>
                    <a:pt x="1902" y="1302"/>
                  </a:moveTo>
                  <a:lnTo>
                    <a:pt x="1902" y="1302"/>
                  </a:lnTo>
                  <a:cubicBezTo>
                    <a:pt x="1807" y="1414"/>
                    <a:pt x="1739" y="1542"/>
                    <a:pt x="1698" y="1678"/>
                  </a:cubicBezTo>
                  <a:lnTo>
                    <a:pt x="1698" y="1678"/>
                  </a:lnTo>
                  <a:cubicBezTo>
                    <a:pt x="1699" y="1686"/>
                    <a:pt x="1701" y="1694"/>
                    <a:pt x="1702" y="1702"/>
                  </a:cubicBezTo>
                  <a:lnTo>
                    <a:pt x="1902" y="1302"/>
                  </a:lnTo>
                  <a:close/>
                  <a:moveTo>
                    <a:pt x="2069" y="1"/>
                  </a:moveTo>
                  <a:lnTo>
                    <a:pt x="2069" y="1"/>
                  </a:lnTo>
                  <a:cubicBezTo>
                    <a:pt x="1469" y="168"/>
                    <a:pt x="868" y="334"/>
                    <a:pt x="301" y="535"/>
                  </a:cubicBezTo>
                  <a:cubicBezTo>
                    <a:pt x="234" y="535"/>
                    <a:pt x="134" y="568"/>
                    <a:pt x="68" y="635"/>
                  </a:cubicBezTo>
                  <a:cubicBezTo>
                    <a:pt x="1" y="735"/>
                    <a:pt x="1" y="868"/>
                    <a:pt x="1" y="1002"/>
                  </a:cubicBezTo>
                  <a:cubicBezTo>
                    <a:pt x="134" y="2036"/>
                    <a:pt x="568" y="3036"/>
                    <a:pt x="1235" y="3804"/>
                  </a:cubicBezTo>
                  <a:cubicBezTo>
                    <a:pt x="1635" y="3503"/>
                    <a:pt x="2136" y="3337"/>
                    <a:pt x="2636" y="3337"/>
                  </a:cubicBezTo>
                  <a:cubicBezTo>
                    <a:pt x="1915" y="3198"/>
                    <a:pt x="1494" y="2345"/>
                    <a:pt x="1698" y="1678"/>
                  </a:cubicBezTo>
                  <a:lnTo>
                    <a:pt x="1698" y="1678"/>
                  </a:lnTo>
                  <a:cubicBezTo>
                    <a:pt x="1606" y="1117"/>
                    <a:pt x="1740" y="494"/>
                    <a:pt x="2069" y="1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10836575" y="-2503242"/>
              <a:ext cx="54225" cy="99950"/>
            </a:xfrm>
            <a:custGeom>
              <a:avLst/>
              <a:gdLst/>
              <a:ahLst/>
              <a:cxnLst/>
              <a:rect l="l" t="t" r="r" b="b"/>
              <a:pathLst>
                <a:path w="2169" h="3998" extrusionOk="0">
                  <a:moveTo>
                    <a:pt x="1499" y="0"/>
                  </a:moveTo>
                  <a:cubicBezTo>
                    <a:pt x="911" y="0"/>
                    <a:pt x="303" y="404"/>
                    <a:pt x="100" y="962"/>
                  </a:cubicBezTo>
                  <a:cubicBezTo>
                    <a:pt x="34" y="1262"/>
                    <a:pt x="0" y="1562"/>
                    <a:pt x="0" y="1896"/>
                  </a:cubicBezTo>
                  <a:cubicBezTo>
                    <a:pt x="0" y="2630"/>
                    <a:pt x="34" y="3430"/>
                    <a:pt x="534" y="3997"/>
                  </a:cubicBezTo>
                  <a:cubicBezTo>
                    <a:pt x="1034" y="3697"/>
                    <a:pt x="1601" y="3497"/>
                    <a:pt x="2169" y="3430"/>
                  </a:cubicBezTo>
                  <a:cubicBezTo>
                    <a:pt x="1968" y="3063"/>
                    <a:pt x="1535" y="2830"/>
                    <a:pt x="1501" y="2430"/>
                  </a:cubicBezTo>
                  <a:cubicBezTo>
                    <a:pt x="1435" y="1729"/>
                    <a:pt x="1835" y="795"/>
                    <a:pt x="2035" y="128"/>
                  </a:cubicBezTo>
                  <a:cubicBezTo>
                    <a:pt x="1867" y="40"/>
                    <a:pt x="1684" y="0"/>
                    <a:pt x="1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8761884" y="-3598140"/>
              <a:ext cx="82575" cy="72450"/>
            </a:xfrm>
            <a:custGeom>
              <a:avLst/>
              <a:gdLst/>
              <a:ahLst/>
              <a:cxnLst/>
              <a:rect l="l" t="t" r="r" b="b"/>
              <a:pathLst>
                <a:path w="3303" h="2898" extrusionOk="0">
                  <a:moveTo>
                    <a:pt x="1952" y="0"/>
                  </a:moveTo>
                  <a:cubicBezTo>
                    <a:pt x="1922" y="0"/>
                    <a:pt x="1893" y="9"/>
                    <a:pt x="1868" y="29"/>
                  </a:cubicBezTo>
                  <a:cubicBezTo>
                    <a:pt x="1802" y="96"/>
                    <a:pt x="1768" y="329"/>
                    <a:pt x="1702" y="429"/>
                  </a:cubicBezTo>
                  <a:cubicBezTo>
                    <a:pt x="1635" y="563"/>
                    <a:pt x="1535" y="696"/>
                    <a:pt x="1435" y="830"/>
                  </a:cubicBezTo>
                  <a:cubicBezTo>
                    <a:pt x="1235" y="1063"/>
                    <a:pt x="1034" y="1297"/>
                    <a:pt x="801" y="1530"/>
                  </a:cubicBezTo>
                  <a:cubicBezTo>
                    <a:pt x="616" y="1715"/>
                    <a:pt x="402" y="1901"/>
                    <a:pt x="106" y="1901"/>
                  </a:cubicBezTo>
                  <a:cubicBezTo>
                    <a:pt x="83" y="1901"/>
                    <a:pt x="58" y="1899"/>
                    <a:pt x="34" y="1897"/>
                  </a:cubicBezTo>
                  <a:lnTo>
                    <a:pt x="34" y="1897"/>
                  </a:lnTo>
                  <a:cubicBezTo>
                    <a:pt x="0" y="2064"/>
                    <a:pt x="968" y="2898"/>
                    <a:pt x="968" y="2898"/>
                  </a:cubicBezTo>
                  <a:cubicBezTo>
                    <a:pt x="1968" y="2331"/>
                    <a:pt x="2769" y="1497"/>
                    <a:pt x="3303" y="496"/>
                  </a:cubicBezTo>
                  <a:lnTo>
                    <a:pt x="3303" y="496"/>
                  </a:lnTo>
                  <a:cubicBezTo>
                    <a:pt x="3290" y="516"/>
                    <a:pt x="3256" y="524"/>
                    <a:pt x="3209" y="524"/>
                  </a:cubicBezTo>
                  <a:cubicBezTo>
                    <a:pt x="3019" y="524"/>
                    <a:pt x="2616" y="389"/>
                    <a:pt x="2535" y="363"/>
                  </a:cubicBezTo>
                  <a:cubicBezTo>
                    <a:pt x="2366" y="278"/>
                    <a:pt x="2123" y="0"/>
                    <a:pt x="1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8065098" y="-4168515"/>
              <a:ext cx="82575" cy="99225"/>
            </a:xfrm>
            <a:custGeom>
              <a:avLst/>
              <a:gdLst/>
              <a:ahLst/>
              <a:cxnLst/>
              <a:rect l="l" t="t" r="r" b="b"/>
              <a:pathLst>
                <a:path w="3303" h="3969" extrusionOk="0">
                  <a:moveTo>
                    <a:pt x="670" y="960"/>
                  </a:moveTo>
                  <a:lnTo>
                    <a:pt x="767" y="1133"/>
                  </a:lnTo>
                  <a:cubicBezTo>
                    <a:pt x="738" y="1074"/>
                    <a:pt x="705" y="1017"/>
                    <a:pt x="670" y="960"/>
                  </a:cubicBezTo>
                  <a:close/>
                  <a:moveTo>
                    <a:pt x="1520" y="1"/>
                  </a:moveTo>
                  <a:cubicBezTo>
                    <a:pt x="1338" y="1"/>
                    <a:pt x="1123" y="107"/>
                    <a:pt x="968" y="133"/>
                  </a:cubicBezTo>
                  <a:cubicBezTo>
                    <a:pt x="667" y="199"/>
                    <a:pt x="334" y="233"/>
                    <a:pt x="0" y="266"/>
                  </a:cubicBezTo>
                  <a:cubicBezTo>
                    <a:pt x="275" y="458"/>
                    <a:pt x="504" y="696"/>
                    <a:pt x="670" y="960"/>
                  </a:cubicBezTo>
                  <a:lnTo>
                    <a:pt x="670" y="960"/>
                  </a:lnTo>
                  <a:lnTo>
                    <a:pt x="467" y="600"/>
                  </a:lnTo>
                  <a:lnTo>
                    <a:pt x="467" y="600"/>
                  </a:lnTo>
                  <a:cubicBezTo>
                    <a:pt x="1368" y="1434"/>
                    <a:pt x="1768" y="2801"/>
                    <a:pt x="1435" y="3969"/>
                  </a:cubicBezTo>
                  <a:cubicBezTo>
                    <a:pt x="1974" y="3759"/>
                    <a:pt x="2540" y="3630"/>
                    <a:pt x="3109" y="3630"/>
                  </a:cubicBezTo>
                  <a:cubicBezTo>
                    <a:pt x="3173" y="3630"/>
                    <a:pt x="3238" y="3632"/>
                    <a:pt x="3303" y="3635"/>
                  </a:cubicBezTo>
                  <a:cubicBezTo>
                    <a:pt x="3069" y="2401"/>
                    <a:pt x="2569" y="1233"/>
                    <a:pt x="1835" y="199"/>
                  </a:cubicBezTo>
                  <a:cubicBezTo>
                    <a:pt x="1802" y="133"/>
                    <a:pt x="1735" y="66"/>
                    <a:pt x="1668" y="33"/>
                  </a:cubicBezTo>
                  <a:cubicBezTo>
                    <a:pt x="1623" y="10"/>
                    <a:pt x="1573" y="1"/>
                    <a:pt x="1520" y="1"/>
                  </a:cubicBez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7918325" y="-2539700"/>
              <a:ext cx="108425" cy="112600"/>
            </a:xfrm>
            <a:custGeom>
              <a:avLst/>
              <a:gdLst/>
              <a:ahLst/>
              <a:cxnLst/>
              <a:rect l="l" t="t" r="r" b="b"/>
              <a:pathLst>
                <a:path w="4337" h="4504" extrusionOk="0">
                  <a:moveTo>
                    <a:pt x="1602" y="0"/>
                  </a:moveTo>
                  <a:cubicBezTo>
                    <a:pt x="1168" y="467"/>
                    <a:pt x="601" y="867"/>
                    <a:pt x="1" y="1134"/>
                  </a:cubicBezTo>
                  <a:cubicBezTo>
                    <a:pt x="311" y="1367"/>
                    <a:pt x="641" y="1539"/>
                    <a:pt x="1006" y="1652"/>
                  </a:cubicBezTo>
                  <a:lnTo>
                    <a:pt x="1006" y="1652"/>
                  </a:lnTo>
                  <a:cubicBezTo>
                    <a:pt x="1935" y="2322"/>
                    <a:pt x="2574" y="3365"/>
                    <a:pt x="2769" y="4503"/>
                  </a:cubicBezTo>
                  <a:cubicBezTo>
                    <a:pt x="3169" y="4003"/>
                    <a:pt x="3737" y="3603"/>
                    <a:pt x="4337" y="3336"/>
                  </a:cubicBezTo>
                  <a:cubicBezTo>
                    <a:pt x="3737" y="2002"/>
                    <a:pt x="2803" y="834"/>
                    <a:pt x="1602" y="0"/>
                  </a:cubicBezTo>
                  <a:close/>
                </a:path>
              </a:pathLst>
            </a:custGeom>
            <a:solidFill>
              <a:srgbClr val="FF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12411462" y="-2568396"/>
              <a:ext cx="108425" cy="112600"/>
            </a:xfrm>
            <a:custGeom>
              <a:avLst/>
              <a:gdLst/>
              <a:ahLst/>
              <a:cxnLst/>
              <a:rect l="l" t="t" r="r" b="b"/>
              <a:pathLst>
                <a:path w="4337" h="4504" extrusionOk="0">
                  <a:moveTo>
                    <a:pt x="1601" y="0"/>
                  </a:moveTo>
                  <a:cubicBezTo>
                    <a:pt x="1168" y="467"/>
                    <a:pt x="600" y="868"/>
                    <a:pt x="0" y="1135"/>
                  </a:cubicBezTo>
                  <a:cubicBezTo>
                    <a:pt x="314" y="1370"/>
                    <a:pt x="649" y="1544"/>
                    <a:pt x="1020" y="1656"/>
                  </a:cubicBezTo>
                  <a:lnTo>
                    <a:pt x="1020" y="1656"/>
                  </a:lnTo>
                  <a:lnTo>
                    <a:pt x="934" y="1635"/>
                  </a:lnTo>
                  <a:lnTo>
                    <a:pt x="934" y="1635"/>
                  </a:lnTo>
                  <a:cubicBezTo>
                    <a:pt x="1901" y="2269"/>
                    <a:pt x="2569" y="3336"/>
                    <a:pt x="2735" y="4504"/>
                  </a:cubicBezTo>
                  <a:cubicBezTo>
                    <a:pt x="3169" y="4003"/>
                    <a:pt x="3703" y="3603"/>
                    <a:pt x="4336" y="3336"/>
                  </a:cubicBezTo>
                  <a:cubicBezTo>
                    <a:pt x="3736" y="2002"/>
                    <a:pt x="2802" y="834"/>
                    <a:pt x="1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10529147" y="-1841731"/>
              <a:ext cx="92575" cy="105925"/>
            </a:xfrm>
            <a:custGeom>
              <a:avLst/>
              <a:gdLst/>
              <a:ahLst/>
              <a:cxnLst/>
              <a:rect l="l" t="t" r="r" b="b"/>
              <a:pathLst>
                <a:path w="3703" h="4237" extrusionOk="0">
                  <a:moveTo>
                    <a:pt x="2035" y="0"/>
                  </a:moveTo>
                  <a:cubicBezTo>
                    <a:pt x="2369" y="1368"/>
                    <a:pt x="1401" y="2869"/>
                    <a:pt x="0" y="3036"/>
                  </a:cubicBezTo>
                  <a:cubicBezTo>
                    <a:pt x="501" y="3336"/>
                    <a:pt x="934" y="3736"/>
                    <a:pt x="1301" y="4236"/>
                  </a:cubicBezTo>
                  <a:cubicBezTo>
                    <a:pt x="1868" y="3870"/>
                    <a:pt x="2469" y="3469"/>
                    <a:pt x="2902" y="2969"/>
                  </a:cubicBezTo>
                  <a:cubicBezTo>
                    <a:pt x="3369" y="2435"/>
                    <a:pt x="3703" y="1768"/>
                    <a:pt x="3636" y="1067"/>
                  </a:cubicBezTo>
                  <a:cubicBezTo>
                    <a:pt x="3603" y="600"/>
                    <a:pt x="2402" y="167"/>
                    <a:pt x="2035" y="0"/>
                  </a:cubicBezTo>
                  <a:close/>
                </a:path>
              </a:pathLst>
            </a:custGeom>
            <a:solidFill>
              <a:srgbClr val="FF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7669111" y="-2233874"/>
              <a:ext cx="119275" cy="411150"/>
            </a:xfrm>
            <a:custGeom>
              <a:avLst/>
              <a:gdLst/>
              <a:ahLst/>
              <a:cxnLst/>
              <a:rect l="l" t="t" r="r" b="b"/>
              <a:pathLst>
                <a:path w="4771" h="16446" fill="none" extrusionOk="0">
                  <a:moveTo>
                    <a:pt x="835" y="0"/>
                  </a:moveTo>
                  <a:cubicBezTo>
                    <a:pt x="268" y="1868"/>
                    <a:pt x="67" y="3870"/>
                    <a:pt x="234" y="5805"/>
                  </a:cubicBezTo>
                  <a:cubicBezTo>
                    <a:pt x="268" y="6038"/>
                    <a:pt x="301" y="6305"/>
                    <a:pt x="468" y="6472"/>
                  </a:cubicBezTo>
                  <a:cubicBezTo>
                    <a:pt x="801" y="6872"/>
                    <a:pt x="1502" y="6672"/>
                    <a:pt x="1769" y="6238"/>
                  </a:cubicBezTo>
                  <a:cubicBezTo>
                    <a:pt x="2002" y="5771"/>
                    <a:pt x="1935" y="5204"/>
                    <a:pt x="1769" y="4704"/>
                  </a:cubicBezTo>
                  <a:cubicBezTo>
                    <a:pt x="601" y="5471"/>
                    <a:pt x="1" y="6972"/>
                    <a:pt x="268" y="8340"/>
                  </a:cubicBezTo>
                  <a:cubicBezTo>
                    <a:pt x="368" y="9007"/>
                    <a:pt x="768" y="9674"/>
                    <a:pt x="1402" y="9774"/>
                  </a:cubicBezTo>
                  <a:cubicBezTo>
                    <a:pt x="2036" y="9874"/>
                    <a:pt x="2703" y="9007"/>
                    <a:pt x="2236" y="8573"/>
                  </a:cubicBezTo>
                  <a:cubicBezTo>
                    <a:pt x="1302" y="9874"/>
                    <a:pt x="1035" y="11642"/>
                    <a:pt x="1535" y="13143"/>
                  </a:cubicBezTo>
                  <a:cubicBezTo>
                    <a:pt x="2002" y="14678"/>
                    <a:pt x="3270" y="15945"/>
                    <a:pt x="4771" y="16446"/>
                  </a:cubicBezTo>
                </a:path>
              </a:pathLst>
            </a:custGeom>
            <a:noFill/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15"/>
          <p:cNvGrpSpPr/>
          <p:nvPr/>
        </p:nvGrpSpPr>
        <p:grpSpPr>
          <a:xfrm>
            <a:off x="7644326" y="-875408"/>
            <a:ext cx="2194616" cy="2094876"/>
            <a:chOff x="3623439" y="713106"/>
            <a:chExt cx="1821409" cy="1819575"/>
          </a:xfrm>
        </p:grpSpPr>
        <p:sp>
          <p:nvSpPr>
            <p:cNvPr id="474" name="Google Shape;474;p15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5"/>
          <p:cNvGrpSpPr/>
          <p:nvPr/>
        </p:nvGrpSpPr>
        <p:grpSpPr>
          <a:xfrm>
            <a:off x="446671" y="380340"/>
            <a:ext cx="532870" cy="665525"/>
            <a:chOff x="9715584" y="314328"/>
            <a:chExt cx="532870" cy="665525"/>
          </a:xfrm>
        </p:grpSpPr>
        <p:sp>
          <p:nvSpPr>
            <p:cNvPr id="499" name="Google Shape;499;p15"/>
            <p:cNvSpPr/>
            <p:nvPr/>
          </p:nvSpPr>
          <p:spPr>
            <a:xfrm>
              <a:off x="10021371" y="314328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9715584" y="701649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10062090" y="466358"/>
              <a:ext cx="186364" cy="513495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15"/>
          <p:cNvSpPr txBox="1">
            <a:spLocks noGrp="1"/>
          </p:cNvSpPr>
          <p:nvPr>
            <p:ph type="title"/>
          </p:nvPr>
        </p:nvSpPr>
        <p:spPr>
          <a:xfrm>
            <a:off x="713100" y="49785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16"/>
          <p:cNvGrpSpPr/>
          <p:nvPr/>
        </p:nvGrpSpPr>
        <p:grpSpPr>
          <a:xfrm>
            <a:off x="6836609" y="3836365"/>
            <a:ext cx="2581666" cy="2464432"/>
            <a:chOff x="3623439" y="713106"/>
            <a:chExt cx="1821409" cy="1819575"/>
          </a:xfrm>
        </p:grpSpPr>
        <p:sp>
          <p:nvSpPr>
            <p:cNvPr id="505" name="Google Shape;505;p16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16"/>
          <p:cNvGrpSpPr/>
          <p:nvPr/>
        </p:nvGrpSpPr>
        <p:grpSpPr>
          <a:xfrm rot="899983">
            <a:off x="6742685" y="-448328"/>
            <a:ext cx="3521511" cy="1743554"/>
            <a:chOff x="-15989125" y="-2045000"/>
            <a:chExt cx="3242325" cy="1605325"/>
          </a:xfrm>
        </p:grpSpPr>
        <p:sp>
          <p:nvSpPr>
            <p:cNvPr id="530" name="Google Shape;530;p16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rgbClr val="3E699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16"/>
          <p:cNvGrpSpPr/>
          <p:nvPr/>
        </p:nvGrpSpPr>
        <p:grpSpPr>
          <a:xfrm rot="10800000">
            <a:off x="402634" y="440977"/>
            <a:ext cx="620942" cy="544246"/>
            <a:chOff x="9805009" y="622040"/>
            <a:chExt cx="620942" cy="544246"/>
          </a:xfrm>
        </p:grpSpPr>
        <p:sp>
          <p:nvSpPr>
            <p:cNvPr id="539" name="Google Shape;539;p16"/>
            <p:cNvSpPr/>
            <p:nvPr/>
          </p:nvSpPr>
          <p:spPr>
            <a:xfrm>
              <a:off x="9930671" y="817903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9805009" y="984474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 rot="-9899941" flipH="1">
              <a:off x="10176306" y="637409"/>
              <a:ext cx="186365" cy="513496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16"/>
          <p:cNvGrpSpPr/>
          <p:nvPr/>
        </p:nvGrpSpPr>
        <p:grpSpPr>
          <a:xfrm>
            <a:off x="7729359" y="3605687"/>
            <a:ext cx="1257194" cy="1326739"/>
            <a:chOff x="7729359" y="3605687"/>
            <a:chExt cx="1257194" cy="1326739"/>
          </a:xfrm>
        </p:grpSpPr>
        <p:grpSp>
          <p:nvGrpSpPr>
            <p:cNvPr id="543" name="Google Shape;543;p16"/>
            <p:cNvGrpSpPr/>
            <p:nvPr/>
          </p:nvGrpSpPr>
          <p:grpSpPr>
            <a:xfrm>
              <a:off x="7729359" y="4430403"/>
              <a:ext cx="762046" cy="502023"/>
              <a:chOff x="9805009" y="817903"/>
              <a:chExt cx="762046" cy="502023"/>
            </a:xfrm>
          </p:grpSpPr>
          <p:sp>
            <p:nvSpPr>
              <p:cNvPr id="544" name="Google Shape;544;p16"/>
              <p:cNvSpPr/>
              <p:nvPr/>
            </p:nvSpPr>
            <p:spPr>
              <a:xfrm>
                <a:off x="9930671" y="817903"/>
                <a:ext cx="124257" cy="232086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5609" extrusionOk="0">
                    <a:moveTo>
                      <a:pt x="2402" y="0"/>
                    </a:moveTo>
                    <a:lnTo>
                      <a:pt x="2402" y="0"/>
                    </a:lnTo>
                    <a:cubicBezTo>
                      <a:pt x="1569" y="34"/>
                      <a:pt x="768" y="167"/>
                      <a:pt x="1" y="401"/>
                    </a:cubicBezTo>
                    <a:cubicBezTo>
                      <a:pt x="568" y="1068"/>
                      <a:pt x="868" y="1935"/>
                      <a:pt x="935" y="2836"/>
                    </a:cubicBezTo>
                    <a:cubicBezTo>
                      <a:pt x="968" y="3503"/>
                      <a:pt x="868" y="4170"/>
                      <a:pt x="768" y="4871"/>
                    </a:cubicBezTo>
                    <a:cubicBezTo>
                      <a:pt x="701" y="5071"/>
                      <a:pt x="601" y="5271"/>
                      <a:pt x="701" y="5438"/>
                    </a:cubicBezTo>
                    <a:cubicBezTo>
                      <a:pt x="735" y="5471"/>
                      <a:pt x="768" y="5504"/>
                      <a:pt x="801" y="5504"/>
                    </a:cubicBezTo>
                    <a:cubicBezTo>
                      <a:pt x="912" y="5593"/>
                      <a:pt x="1216" y="5608"/>
                      <a:pt x="1466" y="5608"/>
                    </a:cubicBezTo>
                    <a:cubicBezTo>
                      <a:pt x="1591" y="5608"/>
                      <a:pt x="1702" y="5604"/>
                      <a:pt x="1769" y="5604"/>
                    </a:cubicBezTo>
                    <a:lnTo>
                      <a:pt x="1935" y="5604"/>
                    </a:lnTo>
                    <a:cubicBezTo>
                      <a:pt x="2036" y="5571"/>
                      <a:pt x="2102" y="5438"/>
                      <a:pt x="2136" y="5338"/>
                    </a:cubicBezTo>
                    <a:cubicBezTo>
                      <a:pt x="2603" y="3570"/>
                      <a:pt x="3003" y="1802"/>
                      <a:pt x="24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6"/>
              <p:cNvSpPr/>
              <p:nvPr/>
            </p:nvSpPr>
            <p:spPr>
              <a:xfrm>
                <a:off x="9805009" y="984474"/>
                <a:ext cx="125663" cy="181813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4394" extrusionOk="0">
                    <a:moveTo>
                      <a:pt x="1721" y="1"/>
                    </a:moveTo>
                    <a:cubicBezTo>
                      <a:pt x="1648" y="1"/>
                      <a:pt x="1563" y="33"/>
                      <a:pt x="1502" y="54"/>
                    </a:cubicBezTo>
                    <a:cubicBezTo>
                      <a:pt x="1102" y="287"/>
                      <a:pt x="735" y="587"/>
                      <a:pt x="434" y="888"/>
                    </a:cubicBezTo>
                    <a:cubicBezTo>
                      <a:pt x="301" y="1021"/>
                      <a:pt x="201" y="1155"/>
                      <a:pt x="134" y="1321"/>
                    </a:cubicBezTo>
                    <a:cubicBezTo>
                      <a:pt x="1" y="1588"/>
                      <a:pt x="34" y="1922"/>
                      <a:pt x="101" y="2222"/>
                    </a:cubicBezTo>
                    <a:cubicBezTo>
                      <a:pt x="334" y="3156"/>
                      <a:pt x="1035" y="3957"/>
                      <a:pt x="1935" y="4323"/>
                    </a:cubicBezTo>
                    <a:cubicBezTo>
                      <a:pt x="1997" y="4365"/>
                      <a:pt x="2072" y="4393"/>
                      <a:pt x="2151" y="4393"/>
                    </a:cubicBezTo>
                    <a:cubicBezTo>
                      <a:pt x="2200" y="4393"/>
                      <a:pt x="2251" y="4382"/>
                      <a:pt x="2302" y="4357"/>
                    </a:cubicBezTo>
                    <a:cubicBezTo>
                      <a:pt x="2336" y="4323"/>
                      <a:pt x="2402" y="4290"/>
                      <a:pt x="2436" y="4223"/>
                    </a:cubicBezTo>
                    <a:cubicBezTo>
                      <a:pt x="2636" y="3957"/>
                      <a:pt x="2836" y="3690"/>
                      <a:pt x="3036" y="3456"/>
                    </a:cubicBezTo>
                    <a:cubicBezTo>
                      <a:pt x="2603" y="3156"/>
                      <a:pt x="2202" y="2789"/>
                      <a:pt x="1935" y="2355"/>
                    </a:cubicBezTo>
                    <a:cubicBezTo>
                      <a:pt x="1669" y="1922"/>
                      <a:pt x="1602" y="1488"/>
                      <a:pt x="1602" y="1021"/>
                    </a:cubicBezTo>
                    <a:cubicBezTo>
                      <a:pt x="1602" y="890"/>
                      <a:pt x="1795" y="53"/>
                      <a:pt x="1833" y="53"/>
                    </a:cubicBezTo>
                    <a:cubicBezTo>
                      <a:pt x="1834" y="53"/>
                      <a:pt x="1835" y="53"/>
                      <a:pt x="1835" y="54"/>
                    </a:cubicBezTo>
                    <a:cubicBezTo>
                      <a:pt x="1809" y="14"/>
                      <a:pt x="1768" y="1"/>
                      <a:pt x="1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6"/>
              <p:cNvSpPr/>
              <p:nvPr/>
            </p:nvSpPr>
            <p:spPr>
              <a:xfrm>
                <a:off x="10353050" y="984478"/>
                <a:ext cx="214004" cy="335447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8107" extrusionOk="0">
                    <a:moveTo>
                      <a:pt x="1969" y="0"/>
                    </a:moveTo>
                    <a:lnTo>
                      <a:pt x="1969" y="0"/>
                    </a:lnTo>
                    <a:cubicBezTo>
                      <a:pt x="2036" y="801"/>
                      <a:pt x="2102" y="1635"/>
                      <a:pt x="2169" y="2469"/>
                    </a:cubicBezTo>
                    <a:lnTo>
                      <a:pt x="1969" y="2102"/>
                    </a:lnTo>
                    <a:lnTo>
                      <a:pt x="1969" y="2102"/>
                    </a:lnTo>
                    <a:cubicBezTo>
                      <a:pt x="2136" y="3069"/>
                      <a:pt x="2269" y="4037"/>
                      <a:pt x="2002" y="5004"/>
                    </a:cubicBezTo>
                    <a:cubicBezTo>
                      <a:pt x="1735" y="5938"/>
                      <a:pt x="968" y="6805"/>
                      <a:pt x="1" y="6805"/>
                    </a:cubicBezTo>
                    <a:cubicBezTo>
                      <a:pt x="768" y="7239"/>
                      <a:pt x="1569" y="7673"/>
                      <a:pt x="2369" y="8106"/>
                    </a:cubicBezTo>
                    <a:cubicBezTo>
                      <a:pt x="3904" y="6472"/>
                      <a:pt x="4871" y="4303"/>
                      <a:pt x="5138" y="2069"/>
                    </a:cubicBezTo>
                    <a:cubicBezTo>
                      <a:pt x="5138" y="1868"/>
                      <a:pt x="5171" y="1635"/>
                      <a:pt x="5071" y="1435"/>
                    </a:cubicBezTo>
                    <a:cubicBezTo>
                      <a:pt x="4938" y="1201"/>
                      <a:pt x="4671" y="1101"/>
                      <a:pt x="4437" y="1001"/>
                    </a:cubicBezTo>
                    <a:cubicBezTo>
                      <a:pt x="3603" y="668"/>
                      <a:pt x="2803" y="334"/>
                      <a:pt x="19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7" name="Google Shape;547;p16"/>
            <p:cNvSpPr/>
            <p:nvPr/>
          </p:nvSpPr>
          <p:spPr>
            <a:xfrm rot="-2700000">
              <a:off x="8798444" y="3615630"/>
              <a:ext cx="124253" cy="232080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16"/>
          <p:cNvSpPr txBox="1">
            <a:spLocks noGrp="1"/>
          </p:cNvSpPr>
          <p:nvPr>
            <p:ph type="subTitle" idx="1"/>
          </p:nvPr>
        </p:nvSpPr>
        <p:spPr>
          <a:xfrm>
            <a:off x="4805450" y="2768125"/>
            <a:ext cx="3246600" cy="84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6"/>
          <p:cNvSpPr txBox="1">
            <a:spLocks noGrp="1"/>
          </p:cNvSpPr>
          <p:nvPr>
            <p:ph type="title"/>
          </p:nvPr>
        </p:nvSpPr>
        <p:spPr>
          <a:xfrm>
            <a:off x="713100" y="49785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17"/>
          <p:cNvGrpSpPr/>
          <p:nvPr/>
        </p:nvGrpSpPr>
        <p:grpSpPr>
          <a:xfrm>
            <a:off x="4205017" y="-671301"/>
            <a:ext cx="5811000" cy="6230056"/>
            <a:chOff x="4205017" y="-671301"/>
            <a:chExt cx="5811000" cy="6230056"/>
          </a:xfrm>
        </p:grpSpPr>
        <p:grpSp>
          <p:nvGrpSpPr>
            <p:cNvPr id="552" name="Google Shape;552;p17"/>
            <p:cNvGrpSpPr/>
            <p:nvPr/>
          </p:nvGrpSpPr>
          <p:grpSpPr>
            <a:xfrm>
              <a:off x="4205017" y="-671301"/>
              <a:ext cx="1598833" cy="1526259"/>
              <a:chOff x="3623439" y="713106"/>
              <a:chExt cx="1821409" cy="1819575"/>
            </a:xfrm>
          </p:grpSpPr>
          <p:sp>
            <p:nvSpPr>
              <p:cNvPr id="553" name="Google Shape;553;p17"/>
              <p:cNvSpPr/>
              <p:nvPr/>
            </p:nvSpPr>
            <p:spPr>
              <a:xfrm>
                <a:off x="4585469" y="713106"/>
                <a:ext cx="72079" cy="345107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2" extrusionOk="0">
                    <a:moveTo>
                      <a:pt x="3640" y="0"/>
                    </a:moveTo>
                    <a:cubicBezTo>
                      <a:pt x="3009" y="0"/>
                      <a:pt x="2429" y="614"/>
                      <a:pt x="2302" y="1439"/>
                    </a:cubicBezTo>
                    <a:cubicBezTo>
                      <a:pt x="2202" y="2307"/>
                      <a:pt x="0" y="23222"/>
                      <a:pt x="701" y="23322"/>
                    </a:cubicBezTo>
                    <a:cubicBezTo>
                      <a:pt x="702" y="23322"/>
                      <a:pt x="703" y="23322"/>
                      <a:pt x="704" y="23322"/>
                    </a:cubicBezTo>
                    <a:cubicBezTo>
                      <a:pt x="1379" y="23322"/>
                      <a:pt x="4637" y="2606"/>
                      <a:pt x="4737" y="1740"/>
                    </a:cubicBezTo>
                    <a:cubicBezTo>
                      <a:pt x="4871" y="872"/>
                      <a:pt x="4404" y="105"/>
                      <a:pt x="3736" y="5"/>
                    </a:cubicBezTo>
                    <a:cubicBezTo>
                      <a:pt x="3704" y="2"/>
                      <a:pt x="3672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4385067" y="716554"/>
                <a:ext cx="72079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3" extrusionOk="0">
                    <a:moveTo>
                      <a:pt x="1231" y="1"/>
                    </a:moveTo>
                    <a:cubicBezTo>
                      <a:pt x="1199" y="1"/>
                      <a:pt x="1167" y="2"/>
                      <a:pt x="1135" y="6"/>
                    </a:cubicBezTo>
                    <a:cubicBezTo>
                      <a:pt x="467" y="106"/>
                      <a:pt x="0" y="873"/>
                      <a:pt x="101" y="1740"/>
                    </a:cubicBezTo>
                    <a:cubicBezTo>
                      <a:pt x="234" y="2606"/>
                      <a:pt x="3526" y="23322"/>
                      <a:pt x="4200" y="23322"/>
                    </a:cubicBezTo>
                    <a:cubicBezTo>
                      <a:pt x="4201" y="23322"/>
                      <a:pt x="4202" y="23322"/>
                      <a:pt x="4203" y="23322"/>
                    </a:cubicBezTo>
                    <a:cubicBezTo>
                      <a:pt x="4871" y="23222"/>
                      <a:pt x="2669" y="2307"/>
                      <a:pt x="2536" y="1440"/>
                    </a:cubicBezTo>
                    <a:cubicBezTo>
                      <a:pt x="2440" y="615"/>
                      <a:pt x="1862" y="1"/>
                      <a:pt x="12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7"/>
              <p:cNvSpPr/>
              <p:nvPr/>
            </p:nvSpPr>
            <p:spPr>
              <a:xfrm>
                <a:off x="4158991" y="780849"/>
                <a:ext cx="155507" cy="322334"/>
              </a:xfrm>
              <a:custGeom>
                <a:avLst/>
                <a:gdLst/>
                <a:ahLst/>
                <a:cxnLst/>
                <a:rect l="l" t="t" r="r" b="b"/>
                <a:pathLst>
                  <a:path w="10509" h="21783" extrusionOk="0">
                    <a:moveTo>
                      <a:pt x="1225" y="1"/>
                    </a:moveTo>
                    <a:cubicBezTo>
                      <a:pt x="1104" y="1"/>
                      <a:pt x="984" y="21"/>
                      <a:pt x="868" y="64"/>
                    </a:cubicBezTo>
                    <a:cubicBezTo>
                      <a:pt x="234" y="331"/>
                      <a:pt x="1" y="1198"/>
                      <a:pt x="334" y="1999"/>
                    </a:cubicBezTo>
                    <a:cubicBezTo>
                      <a:pt x="666" y="2827"/>
                      <a:pt x="9123" y="21782"/>
                      <a:pt x="9860" y="21782"/>
                    </a:cubicBezTo>
                    <a:cubicBezTo>
                      <a:pt x="9865" y="21782"/>
                      <a:pt x="9870" y="21781"/>
                      <a:pt x="9875" y="21779"/>
                    </a:cubicBezTo>
                    <a:cubicBezTo>
                      <a:pt x="10508" y="21512"/>
                      <a:pt x="2936" y="1898"/>
                      <a:pt x="2603" y="1065"/>
                    </a:cubicBezTo>
                    <a:cubicBezTo>
                      <a:pt x="2330" y="410"/>
                      <a:pt x="1768" y="1"/>
                      <a:pt x="1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7"/>
              <p:cNvSpPr/>
              <p:nvPr/>
            </p:nvSpPr>
            <p:spPr>
              <a:xfrm>
                <a:off x="3958588" y="901449"/>
                <a:ext cx="227571" cy="2788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8841" extrusionOk="0">
                    <a:moveTo>
                      <a:pt x="1174" y="1"/>
                    </a:moveTo>
                    <a:cubicBezTo>
                      <a:pt x="939" y="1"/>
                      <a:pt x="717" y="71"/>
                      <a:pt x="535" y="220"/>
                    </a:cubicBezTo>
                    <a:cubicBezTo>
                      <a:pt x="1" y="620"/>
                      <a:pt x="1" y="1521"/>
                      <a:pt x="535" y="2221"/>
                    </a:cubicBezTo>
                    <a:cubicBezTo>
                      <a:pt x="1062" y="2880"/>
                      <a:pt x="13993" y="18840"/>
                      <a:pt x="14820" y="18840"/>
                    </a:cubicBezTo>
                    <a:cubicBezTo>
                      <a:pt x="14830" y="18840"/>
                      <a:pt x="14838" y="18838"/>
                      <a:pt x="14845" y="18833"/>
                    </a:cubicBezTo>
                    <a:cubicBezTo>
                      <a:pt x="15379" y="18433"/>
                      <a:pt x="3003" y="1421"/>
                      <a:pt x="2469" y="720"/>
                    </a:cubicBezTo>
                    <a:cubicBezTo>
                      <a:pt x="2118" y="260"/>
                      <a:pt x="1623" y="1"/>
                      <a:pt x="1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3793729" y="1070052"/>
                <a:ext cx="288285" cy="217449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14695" extrusionOk="0">
                    <a:moveTo>
                      <a:pt x="1314" y="0"/>
                    </a:moveTo>
                    <a:cubicBezTo>
                      <a:pt x="951" y="0"/>
                      <a:pt x="618" y="134"/>
                      <a:pt x="401" y="401"/>
                    </a:cubicBezTo>
                    <a:cubicBezTo>
                      <a:pt x="1" y="934"/>
                      <a:pt x="234" y="1802"/>
                      <a:pt x="935" y="2335"/>
                    </a:cubicBezTo>
                    <a:cubicBezTo>
                      <a:pt x="1620" y="2858"/>
                      <a:pt x="17935" y="14694"/>
                      <a:pt x="19000" y="14694"/>
                    </a:cubicBezTo>
                    <a:cubicBezTo>
                      <a:pt x="19023" y="14694"/>
                      <a:pt x="19039" y="14689"/>
                      <a:pt x="19048" y="14678"/>
                    </a:cubicBezTo>
                    <a:cubicBezTo>
                      <a:pt x="19481" y="14144"/>
                      <a:pt x="3103" y="934"/>
                      <a:pt x="2402" y="401"/>
                    </a:cubicBezTo>
                    <a:cubicBezTo>
                      <a:pt x="2069" y="134"/>
                      <a:pt x="1677" y="0"/>
                      <a:pt x="13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3679211" y="1274627"/>
                <a:ext cx="329244" cy="143447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694" extrusionOk="0">
                    <a:moveTo>
                      <a:pt x="1463" y="0"/>
                    </a:moveTo>
                    <a:cubicBezTo>
                      <a:pt x="924" y="0"/>
                      <a:pt x="452" y="247"/>
                      <a:pt x="268" y="686"/>
                    </a:cubicBezTo>
                    <a:cubicBezTo>
                      <a:pt x="1" y="1286"/>
                      <a:pt x="468" y="2087"/>
                      <a:pt x="1268" y="2420"/>
                    </a:cubicBezTo>
                    <a:cubicBezTo>
                      <a:pt x="2038" y="2741"/>
                      <a:pt x="20234" y="9693"/>
                      <a:pt x="21869" y="9693"/>
                    </a:cubicBezTo>
                    <a:cubicBezTo>
                      <a:pt x="21934" y="9693"/>
                      <a:pt x="21973" y="9682"/>
                      <a:pt x="21983" y="9659"/>
                    </a:cubicBezTo>
                    <a:cubicBezTo>
                      <a:pt x="22250" y="9025"/>
                      <a:pt x="3003" y="486"/>
                      <a:pt x="2202" y="152"/>
                    </a:cubicBezTo>
                    <a:cubicBezTo>
                      <a:pt x="1956" y="49"/>
                      <a:pt x="1703" y="0"/>
                      <a:pt x="1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7"/>
              <p:cNvSpPr/>
              <p:nvPr/>
            </p:nvSpPr>
            <p:spPr>
              <a:xfrm>
                <a:off x="3623439" y="1501118"/>
                <a:ext cx="347504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84" h="4219" extrusionOk="0">
                    <a:moveTo>
                      <a:pt x="1506" y="1"/>
                    </a:moveTo>
                    <a:cubicBezTo>
                      <a:pt x="766" y="1"/>
                      <a:pt x="156" y="434"/>
                      <a:pt x="67" y="1024"/>
                    </a:cubicBezTo>
                    <a:cubicBezTo>
                      <a:pt x="0" y="1691"/>
                      <a:pt x="634" y="2325"/>
                      <a:pt x="1501" y="2459"/>
                    </a:cubicBezTo>
                    <a:cubicBezTo>
                      <a:pt x="2255" y="2546"/>
                      <a:pt x="18141" y="4219"/>
                      <a:pt x="22362" y="4219"/>
                    </a:cubicBezTo>
                    <a:cubicBezTo>
                      <a:pt x="22999" y="4219"/>
                      <a:pt x="23371" y="4181"/>
                      <a:pt x="23384" y="4093"/>
                    </a:cubicBezTo>
                    <a:cubicBezTo>
                      <a:pt x="23484" y="3426"/>
                      <a:pt x="2669" y="124"/>
                      <a:pt x="1802" y="24"/>
                    </a:cubicBezTo>
                    <a:cubicBezTo>
                      <a:pt x="1701" y="8"/>
                      <a:pt x="1603" y="1"/>
                      <a:pt x="15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7"/>
              <p:cNvSpPr/>
              <p:nvPr/>
            </p:nvSpPr>
            <p:spPr>
              <a:xfrm>
                <a:off x="3626887" y="1707898"/>
                <a:ext cx="347016" cy="62786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43" extrusionOk="0">
                    <a:moveTo>
                      <a:pt x="22364" y="1"/>
                    </a:moveTo>
                    <a:cubicBezTo>
                      <a:pt x="18146" y="1"/>
                      <a:pt x="2256" y="1678"/>
                      <a:pt x="1502" y="1794"/>
                    </a:cubicBezTo>
                    <a:cubicBezTo>
                      <a:pt x="635" y="1894"/>
                      <a:pt x="1" y="2528"/>
                      <a:pt x="101" y="3195"/>
                    </a:cubicBezTo>
                    <a:cubicBezTo>
                      <a:pt x="162" y="3802"/>
                      <a:pt x="801" y="4243"/>
                      <a:pt x="1569" y="4243"/>
                    </a:cubicBezTo>
                    <a:cubicBezTo>
                      <a:pt x="1645" y="4243"/>
                      <a:pt x="1723" y="4238"/>
                      <a:pt x="1802" y="4229"/>
                    </a:cubicBezTo>
                    <a:cubicBezTo>
                      <a:pt x="2669" y="4096"/>
                      <a:pt x="23451" y="793"/>
                      <a:pt x="23384" y="126"/>
                    </a:cubicBezTo>
                    <a:cubicBezTo>
                      <a:pt x="23371" y="39"/>
                      <a:pt x="23000" y="1"/>
                      <a:pt x="22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7"/>
              <p:cNvSpPr/>
              <p:nvPr/>
            </p:nvSpPr>
            <p:spPr>
              <a:xfrm>
                <a:off x="3689584" y="1851419"/>
                <a:ext cx="328741" cy="143935"/>
              </a:xfrm>
              <a:custGeom>
                <a:avLst/>
                <a:gdLst/>
                <a:ahLst/>
                <a:cxnLst/>
                <a:rect l="l" t="t" r="r" b="b"/>
                <a:pathLst>
                  <a:path w="22216" h="9727" extrusionOk="0">
                    <a:moveTo>
                      <a:pt x="21836" y="0"/>
                    </a:moveTo>
                    <a:cubicBezTo>
                      <a:pt x="20209" y="0"/>
                      <a:pt x="2036" y="6985"/>
                      <a:pt x="1234" y="7306"/>
                    </a:cubicBezTo>
                    <a:cubicBezTo>
                      <a:pt x="434" y="7640"/>
                      <a:pt x="0" y="8440"/>
                      <a:pt x="234" y="9041"/>
                    </a:cubicBezTo>
                    <a:cubicBezTo>
                      <a:pt x="418" y="9479"/>
                      <a:pt x="890" y="9726"/>
                      <a:pt x="1429" y="9726"/>
                    </a:cubicBezTo>
                    <a:cubicBezTo>
                      <a:pt x="1669" y="9726"/>
                      <a:pt x="1922" y="9677"/>
                      <a:pt x="2168" y="9574"/>
                    </a:cubicBezTo>
                    <a:cubicBezTo>
                      <a:pt x="3002" y="9241"/>
                      <a:pt x="22216" y="668"/>
                      <a:pt x="21949" y="34"/>
                    </a:cubicBezTo>
                    <a:cubicBezTo>
                      <a:pt x="21939" y="11"/>
                      <a:pt x="21900" y="0"/>
                      <a:pt x="21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7"/>
              <p:cNvSpPr/>
              <p:nvPr/>
            </p:nvSpPr>
            <p:spPr>
              <a:xfrm>
                <a:off x="3809533" y="1978530"/>
                <a:ext cx="287782" cy="217938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14728" extrusionOk="0">
                    <a:moveTo>
                      <a:pt x="19000" y="0"/>
                    </a:moveTo>
                    <a:cubicBezTo>
                      <a:pt x="17935" y="0"/>
                      <a:pt x="1587" y="11870"/>
                      <a:pt x="934" y="12393"/>
                    </a:cubicBezTo>
                    <a:cubicBezTo>
                      <a:pt x="234" y="12926"/>
                      <a:pt x="0" y="13794"/>
                      <a:pt x="400" y="14327"/>
                    </a:cubicBezTo>
                    <a:cubicBezTo>
                      <a:pt x="617" y="14594"/>
                      <a:pt x="951" y="14728"/>
                      <a:pt x="1313" y="14728"/>
                    </a:cubicBezTo>
                    <a:cubicBezTo>
                      <a:pt x="1676" y="14728"/>
                      <a:pt x="2068" y="14594"/>
                      <a:pt x="2402" y="14327"/>
                    </a:cubicBezTo>
                    <a:cubicBezTo>
                      <a:pt x="3102" y="13794"/>
                      <a:pt x="19447" y="551"/>
                      <a:pt x="19047" y="17"/>
                    </a:cubicBezTo>
                    <a:cubicBezTo>
                      <a:pt x="19039" y="6"/>
                      <a:pt x="19023" y="0"/>
                      <a:pt x="190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7"/>
              <p:cNvSpPr/>
              <p:nvPr/>
            </p:nvSpPr>
            <p:spPr>
              <a:xfrm>
                <a:off x="3979319" y="2081313"/>
                <a:ext cx="227082" cy="278962"/>
              </a:xfrm>
              <a:custGeom>
                <a:avLst/>
                <a:gdLst/>
                <a:ahLst/>
                <a:cxnLst/>
                <a:rect l="l" t="t" r="r" b="b"/>
                <a:pathLst>
                  <a:path w="15346" h="18852" extrusionOk="0">
                    <a:moveTo>
                      <a:pt x="14784" y="1"/>
                    </a:moveTo>
                    <a:cubicBezTo>
                      <a:pt x="13934" y="1"/>
                      <a:pt x="1028" y="15963"/>
                      <a:pt x="501" y="16655"/>
                    </a:cubicBezTo>
                    <a:cubicBezTo>
                      <a:pt x="1" y="17355"/>
                      <a:pt x="1" y="18222"/>
                      <a:pt x="535" y="18656"/>
                    </a:cubicBezTo>
                    <a:cubicBezTo>
                      <a:pt x="711" y="18788"/>
                      <a:pt x="923" y="18851"/>
                      <a:pt x="1148" y="18851"/>
                    </a:cubicBezTo>
                    <a:cubicBezTo>
                      <a:pt x="1605" y="18851"/>
                      <a:pt x="2112" y="18592"/>
                      <a:pt x="2469" y="18122"/>
                    </a:cubicBezTo>
                    <a:cubicBezTo>
                      <a:pt x="3003" y="17455"/>
                      <a:pt x="15345" y="410"/>
                      <a:pt x="14811" y="9"/>
                    </a:cubicBezTo>
                    <a:cubicBezTo>
                      <a:pt x="14804" y="4"/>
                      <a:pt x="14795" y="1"/>
                      <a:pt x="147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7"/>
              <p:cNvSpPr/>
              <p:nvPr/>
            </p:nvSpPr>
            <p:spPr>
              <a:xfrm>
                <a:off x="4183184" y="2152489"/>
                <a:ext cx="155004" cy="322497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21794" extrusionOk="0">
                    <a:moveTo>
                      <a:pt x="9827" y="0"/>
                    </a:moveTo>
                    <a:cubicBezTo>
                      <a:pt x="9090" y="0"/>
                      <a:pt x="665" y="18989"/>
                      <a:pt x="334" y="19784"/>
                    </a:cubicBezTo>
                    <a:cubicBezTo>
                      <a:pt x="0" y="20584"/>
                      <a:pt x="234" y="21451"/>
                      <a:pt x="868" y="21718"/>
                    </a:cubicBezTo>
                    <a:cubicBezTo>
                      <a:pt x="983" y="21770"/>
                      <a:pt x="1105" y="21794"/>
                      <a:pt x="1231" y="21794"/>
                    </a:cubicBezTo>
                    <a:cubicBezTo>
                      <a:pt x="1758" y="21794"/>
                      <a:pt x="2333" y="21365"/>
                      <a:pt x="2602" y="20718"/>
                    </a:cubicBezTo>
                    <a:cubicBezTo>
                      <a:pt x="2936" y="19917"/>
                      <a:pt x="10475" y="270"/>
                      <a:pt x="9841" y="3"/>
                    </a:cubicBezTo>
                    <a:cubicBezTo>
                      <a:pt x="9836" y="1"/>
                      <a:pt x="9832" y="0"/>
                      <a:pt x="98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7"/>
              <p:cNvSpPr/>
              <p:nvPr/>
            </p:nvSpPr>
            <p:spPr>
              <a:xfrm>
                <a:off x="4411229" y="2187559"/>
                <a:ext cx="71590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3323" extrusionOk="0">
                    <a:moveTo>
                      <a:pt x="4167" y="1"/>
                    </a:moveTo>
                    <a:cubicBezTo>
                      <a:pt x="3492" y="1"/>
                      <a:pt x="200" y="20717"/>
                      <a:pt x="100" y="21583"/>
                    </a:cubicBezTo>
                    <a:cubicBezTo>
                      <a:pt x="0" y="22451"/>
                      <a:pt x="434" y="23218"/>
                      <a:pt x="1101" y="23318"/>
                    </a:cubicBezTo>
                    <a:cubicBezTo>
                      <a:pt x="1133" y="23321"/>
                      <a:pt x="1166" y="23323"/>
                      <a:pt x="1198" y="23323"/>
                    </a:cubicBezTo>
                    <a:cubicBezTo>
                      <a:pt x="1828" y="23323"/>
                      <a:pt x="2409" y="22709"/>
                      <a:pt x="2536" y="21883"/>
                    </a:cubicBezTo>
                    <a:cubicBezTo>
                      <a:pt x="2636" y="21016"/>
                      <a:pt x="4837" y="101"/>
                      <a:pt x="4170" y="1"/>
                    </a:cubicBezTo>
                    <a:cubicBezTo>
                      <a:pt x="4169" y="1"/>
                      <a:pt x="4168" y="1"/>
                      <a:pt x="41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7"/>
              <p:cNvSpPr/>
              <p:nvPr/>
            </p:nvSpPr>
            <p:spPr>
              <a:xfrm>
                <a:off x="4611143" y="2184111"/>
                <a:ext cx="72079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3" extrusionOk="0">
                    <a:moveTo>
                      <a:pt x="670" y="0"/>
                    </a:moveTo>
                    <a:cubicBezTo>
                      <a:pt x="669" y="0"/>
                      <a:pt x="668" y="1"/>
                      <a:pt x="667" y="1"/>
                    </a:cubicBezTo>
                    <a:cubicBezTo>
                      <a:pt x="0" y="101"/>
                      <a:pt x="2202" y="21016"/>
                      <a:pt x="2335" y="21883"/>
                    </a:cubicBezTo>
                    <a:cubicBezTo>
                      <a:pt x="2430" y="22708"/>
                      <a:pt x="3009" y="23322"/>
                      <a:pt x="3668" y="23322"/>
                    </a:cubicBezTo>
                    <a:cubicBezTo>
                      <a:pt x="3702" y="23322"/>
                      <a:pt x="3735" y="23321"/>
                      <a:pt x="3769" y="23317"/>
                    </a:cubicBezTo>
                    <a:cubicBezTo>
                      <a:pt x="4437" y="23217"/>
                      <a:pt x="4870" y="22450"/>
                      <a:pt x="4770" y="21583"/>
                    </a:cubicBezTo>
                    <a:cubicBezTo>
                      <a:pt x="4637" y="20717"/>
                      <a:pt x="1345" y="0"/>
                      <a:pt x="6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7"/>
              <p:cNvSpPr/>
              <p:nvPr/>
            </p:nvSpPr>
            <p:spPr>
              <a:xfrm>
                <a:off x="4754279" y="2142604"/>
                <a:ext cx="155004" cy="322334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21783" extrusionOk="0">
                    <a:moveTo>
                      <a:pt x="615" y="1"/>
                    </a:moveTo>
                    <a:cubicBezTo>
                      <a:pt x="610" y="1"/>
                      <a:pt x="605" y="2"/>
                      <a:pt x="601" y="4"/>
                    </a:cubicBezTo>
                    <a:cubicBezTo>
                      <a:pt x="1" y="270"/>
                      <a:pt x="7539" y="19918"/>
                      <a:pt x="7873" y="20718"/>
                    </a:cubicBezTo>
                    <a:cubicBezTo>
                      <a:pt x="8146" y="21373"/>
                      <a:pt x="8730" y="21782"/>
                      <a:pt x="9263" y="21782"/>
                    </a:cubicBezTo>
                    <a:cubicBezTo>
                      <a:pt x="9382" y="21782"/>
                      <a:pt x="9498" y="21762"/>
                      <a:pt x="9607" y="21719"/>
                    </a:cubicBezTo>
                    <a:cubicBezTo>
                      <a:pt x="10241" y="21452"/>
                      <a:pt x="10475" y="20585"/>
                      <a:pt x="10141" y="19784"/>
                    </a:cubicBezTo>
                    <a:cubicBezTo>
                      <a:pt x="9810" y="18989"/>
                      <a:pt x="1352" y="1"/>
                      <a:pt x="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7"/>
              <p:cNvSpPr/>
              <p:nvPr/>
            </p:nvSpPr>
            <p:spPr>
              <a:xfrm>
                <a:off x="4882130" y="2065539"/>
                <a:ext cx="228044" cy="278933"/>
              </a:xfrm>
              <a:custGeom>
                <a:avLst/>
                <a:gdLst/>
                <a:ahLst/>
                <a:cxnLst/>
                <a:rect l="l" t="t" r="r" b="b"/>
                <a:pathLst>
                  <a:path w="15411" h="18850" extrusionOk="0">
                    <a:moveTo>
                      <a:pt x="559" y="1"/>
                    </a:moveTo>
                    <a:cubicBezTo>
                      <a:pt x="549" y="1"/>
                      <a:pt x="540" y="3"/>
                      <a:pt x="534" y="8"/>
                    </a:cubicBezTo>
                    <a:cubicBezTo>
                      <a:pt x="0" y="408"/>
                      <a:pt x="12376" y="17454"/>
                      <a:pt x="12909" y="18121"/>
                    </a:cubicBezTo>
                    <a:cubicBezTo>
                      <a:pt x="13267" y="18590"/>
                      <a:pt x="13774" y="18850"/>
                      <a:pt x="14230" y="18850"/>
                    </a:cubicBezTo>
                    <a:cubicBezTo>
                      <a:pt x="14455" y="18850"/>
                      <a:pt x="14668" y="18787"/>
                      <a:pt x="14844" y="18655"/>
                    </a:cubicBezTo>
                    <a:cubicBezTo>
                      <a:pt x="15378" y="18221"/>
                      <a:pt x="15411" y="17320"/>
                      <a:pt x="14877" y="16653"/>
                    </a:cubicBezTo>
                    <a:cubicBezTo>
                      <a:pt x="14350" y="15961"/>
                      <a:pt x="1387" y="1"/>
                      <a:pt x="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7"/>
              <p:cNvSpPr/>
              <p:nvPr/>
            </p:nvSpPr>
            <p:spPr>
              <a:xfrm>
                <a:off x="4986274" y="1958287"/>
                <a:ext cx="288270" cy="217701"/>
              </a:xfrm>
              <a:custGeom>
                <a:avLst/>
                <a:gdLst/>
                <a:ahLst/>
                <a:cxnLst/>
                <a:rect l="l" t="t" r="r" b="b"/>
                <a:pathLst>
                  <a:path w="19481" h="14712" extrusionOk="0">
                    <a:moveTo>
                      <a:pt x="482" y="1"/>
                    </a:moveTo>
                    <a:cubicBezTo>
                      <a:pt x="458" y="1"/>
                      <a:pt x="443" y="6"/>
                      <a:pt x="434" y="17"/>
                    </a:cubicBezTo>
                    <a:cubicBezTo>
                      <a:pt x="0" y="551"/>
                      <a:pt x="16379" y="13794"/>
                      <a:pt x="17079" y="14328"/>
                    </a:cubicBezTo>
                    <a:cubicBezTo>
                      <a:pt x="17419" y="14586"/>
                      <a:pt x="17805" y="14712"/>
                      <a:pt x="18159" y="14712"/>
                    </a:cubicBezTo>
                    <a:cubicBezTo>
                      <a:pt x="18535" y="14712"/>
                      <a:pt x="18874" y="14569"/>
                      <a:pt x="19081" y="14294"/>
                    </a:cubicBezTo>
                    <a:cubicBezTo>
                      <a:pt x="19481" y="13761"/>
                      <a:pt x="19248" y="12893"/>
                      <a:pt x="18580" y="12360"/>
                    </a:cubicBezTo>
                    <a:cubicBezTo>
                      <a:pt x="17895" y="11837"/>
                      <a:pt x="1548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7"/>
              <p:cNvSpPr/>
              <p:nvPr/>
            </p:nvSpPr>
            <p:spPr>
              <a:xfrm>
                <a:off x="5059818" y="1827713"/>
                <a:ext cx="329244" cy="143462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695" extrusionOk="0">
                    <a:moveTo>
                      <a:pt x="382" y="1"/>
                    </a:moveTo>
                    <a:cubicBezTo>
                      <a:pt x="317" y="1"/>
                      <a:pt x="278" y="12"/>
                      <a:pt x="268" y="35"/>
                    </a:cubicBezTo>
                    <a:cubicBezTo>
                      <a:pt x="1" y="669"/>
                      <a:pt x="19248" y="9208"/>
                      <a:pt x="20048" y="9542"/>
                    </a:cubicBezTo>
                    <a:cubicBezTo>
                      <a:pt x="20297" y="9646"/>
                      <a:pt x="20553" y="9695"/>
                      <a:pt x="20795" y="9695"/>
                    </a:cubicBezTo>
                    <a:cubicBezTo>
                      <a:pt x="21331" y="9695"/>
                      <a:pt x="21799" y="9455"/>
                      <a:pt x="21983" y="9042"/>
                    </a:cubicBezTo>
                    <a:cubicBezTo>
                      <a:pt x="22250" y="8408"/>
                      <a:pt x="21783" y="7607"/>
                      <a:pt x="20982" y="7274"/>
                    </a:cubicBezTo>
                    <a:cubicBezTo>
                      <a:pt x="20213" y="6953"/>
                      <a:pt x="2017" y="1"/>
                      <a:pt x="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7"/>
              <p:cNvSpPr/>
              <p:nvPr/>
            </p:nvSpPr>
            <p:spPr>
              <a:xfrm>
                <a:off x="5097833" y="1682239"/>
                <a:ext cx="347016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19" extrusionOk="0">
                    <a:moveTo>
                      <a:pt x="1089" y="0"/>
                    </a:moveTo>
                    <a:cubicBezTo>
                      <a:pt x="451" y="0"/>
                      <a:pt x="80" y="38"/>
                      <a:pt x="67" y="126"/>
                    </a:cubicBezTo>
                    <a:cubicBezTo>
                      <a:pt x="0" y="826"/>
                      <a:pt x="20782" y="4095"/>
                      <a:pt x="21649" y="4195"/>
                    </a:cubicBezTo>
                    <a:cubicBezTo>
                      <a:pt x="21749" y="4211"/>
                      <a:pt x="21848" y="4218"/>
                      <a:pt x="21945" y="4218"/>
                    </a:cubicBezTo>
                    <a:cubicBezTo>
                      <a:pt x="22685" y="4218"/>
                      <a:pt x="23295" y="3785"/>
                      <a:pt x="23384" y="3195"/>
                    </a:cubicBezTo>
                    <a:cubicBezTo>
                      <a:pt x="23450" y="2527"/>
                      <a:pt x="22816" y="1894"/>
                      <a:pt x="21949" y="1760"/>
                    </a:cubicBezTo>
                    <a:cubicBezTo>
                      <a:pt x="21196" y="1673"/>
                      <a:pt x="5310" y="0"/>
                      <a:pt x="10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7"/>
              <p:cNvSpPr/>
              <p:nvPr/>
            </p:nvSpPr>
            <p:spPr>
              <a:xfrm>
                <a:off x="5094370" y="1475459"/>
                <a:ext cx="347016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19" extrusionOk="0">
                    <a:moveTo>
                      <a:pt x="21945" y="0"/>
                    </a:moveTo>
                    <a:cubicBezTo>
                      <a:pt x="21849" y="0"/>
                      <a:pt x="21750" y="8"/>
                      <a:pt x="21649" y="23"/>
                    </a:cubicBezTo>
                    <a:cubicBezTo>
                      <a:pt x="20782" y="123"/>
                      <a:pt x="1" y="3425"/>
                      <a:pt x="67" y="4093"/>
                    </a:cubicBezTo>
                    <a:cubicBezTo>
                      <a:pt x="81" y="4180"/>
                      <a:pt x="451" y="4218"/>
                      <a:pt x="1087" y="4218"/>
                    </a:cubicBezTo>
                    <a:cubicBezTo>
                      <a:pt x="5305" y="4218"/>
                      <a:pt x="21196" y="2541"/>
                      <a:pt x="21950" y="2425"/>
                    </a:cubicBezTo>
                    <a:cubicBezTo>
                      <a:pt x="22817" y="2325"/>
                      <a:pt x="23451" y="1691"/>
                      <a:pt x="23384" y="1024"/>
                    </a:cubicBezTo>
                    <a:cubicBezTo>
                      <a:pt x="23296" y="434"/>
                      <a:pt x="22685" y="0"/>
                      <a:pt x="21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7"/>
              <p:cNvSpPr/>
              <p:nvPr/>
            </p:nvSpPr>
            <p:spPr>
              <a:xfrm>
                <a:off x="5049948" y="1250433"/>
                <a:ext cx="329244" cy="143994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731" extrusionOk="0">
                    <a:moveTo>
                      <a:pt x="20788" y="1"/>
                    </a:moveTo>
                    <a:cubicBezTo>
                      <a:pt x="20548" y="1"/>
                      <a:pt x="20295" y="50"/>
                      <a:pt x="20048" y="153"/>
                    </a:cubicBezTo>
                    <a:cubicBezTo>
                      <a:pt x="19248" y="486"/>
                      <a:pt x="1" y="9059"/>
                      <a:pt x="267" y="9693"/>
                    </a:cubicBezTo>
                    <a:cubicBezTo>
                      <a:pt x="278" y="9718"/>
                      <a:pt x="320" y="9730"/>
                      <a:pt x="391" y="9730"/>
                    </a:cubicBezTo>
                    <a:cubicBezTo>
                      <a:pt x="2081" y="9730"/>
                      <a:pt x="20214" y="2741"/>
                      <a:pt x="20982" y="2421"/>
                    </a:cubicBezTo>
                    <a:cubicBezTo>
                      <a:pt x="21783" y="2087"/>
                      <a:pt x="22250" y="1287"/>
                      <a:pt x="21983" y="686"/>
                    </a:cubicBezTo>
                    <a:cubicBezTo>
                      <a:pt x="21798" y="248"/>
                      <a:pt x="21326" y="1"/>
                      <a:pt x="207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7"/>
              <p:cNvSpPr/>
              <p:nvPr/>
            </p:nvSpPr>
            <p:spPr>
              <a:xfrm>
                <a:off x="4970974" y="1049320"/>
                <a:ext cx="287782" cy="217938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14728" extrusionOk="0">
                    <a:moveTo>
                      <a:pt x="18134" y="0"/>
                    </a:moveTo>
                    <a:cubicBezTo>
                      <a:pt x="17771" y="0"/>
                      <a:pt x="17379" y="134"/>
                      <a:pt x="17046" y="401"/>
                    </a:cubicBezTo>
                    <a:cubicBezTo>
                      <a:pt x="16345" y="934"/>
                      <a:pt x="0" y="14177"/>
                      <a:pt x="401" y="14711"/>
                    </a:cubicBezTo>
                    <a:cubicBezTo>
                      <a:pt x="409" y="14722"/>
                      <a:pt x="425" y="14728"/>
                      <a:pt x="448" y="14728"/>
                    </a:cubicBezTo>
                    <a:cubicBezTo>
                      <a:pt x="1512" y="14728"/>
                      <a:pt x="17828" y="2858"/>
                      <a:pt x="18514" y="2335"/>
                    </a:cubicBezTo>
                    <a:cubicBezTo>
                      <a:pt x="19214" y="1802"/>
                      <a:pt x="19448" y="934"/>
                      <a:pt x="19047" y="401"/>
                    </a:cubicBezTo>
                    <a:cubicBezTo>
                      <a:pt x="18831" y="134"/>
                      <a:pt x="18497" y="0"/>
                      <a:pt x="181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7"/>
              <p:cNvSpPr/>
              <p:nvPr/>
            </p:nvSpPr>
            <p:spPr>
              <a:xfrm>
                <a:off x="4861887" y="885512"/>
                <a:ext cx="227556" cy="278962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18852" extrusionOk="0">
                    <a:moveTo>
                      <a:pt x="14197" y="1"/>
                    </a:moveTo>
                    <a:cubicBezTo>
                      <a:pt x="13741" y="1"/>
                      <a:pt x="13234" y="260"/>
                      <a:pt x="12876" y="730"/>
                    </a:cubicBezTo>
                    <a:cubicBezTo>
                      <a:pt x="12343" y="1430"/>
                      <a:pt x="0" y="18442"/>
                      <a:pt x="534" y="18843"/>
                    </a:cubicBezTo>
                    <a:cubicBezTo>
                      <a:pt x="541" y="18848"/>
                      <a:pt x="550" y="18851"/>
                      <a:pt x="562" y="18851"/>
                    </a:cubicBezTo>
                    <a:cubicBezTo>
                      <a:pt x="1412" y="18851"/>
                      <a:pt x="14318" y="2889"/>
                      <a:pt x="14844" y="2197"/>
                    </a:cubicBezTo>
                    <a:cubicBezTo>
                      <a:pt x="15378" y="1530"/>
                      <a:pt x="15345" y="630"/>
                      <a:pt x="14811" y="196"/>
                    </a:cubicBezTo>
                    <a:cubicBezTo>
                      <a:pt x="14635" y="64"/>
                      <a:pt x="14422" y="1"/>
                      <a:pt x="141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7"/>
              <p:cNvSpPr/>
              <p:nvPr/>
            </p:nvSpPr>
            <p:spPr>
              <a:xfrm>
                <a:off x="4730588" y="770802"/>
                <a:ext cx="154515" cy="322497"/>
              </a:xfrm>
              <a:custGeom>
                <a:avLst/>
                <a:gdLst/>
                <a:ahLst/>
                <a:cxnLst/>
                <a:rect l="l" t="t" r="r" b="b"/>
                <a:pathLst>
                  <a:path w="10442" h="21794" extrusionOk="0">
                    <a:moveTo>
                      <a:pt x="9229" y="0"/>
                    </a:moveTo>
                    <a:cubicBezTo>
                      <a:pt x="8684" y="0"/>
                      <a:pt x="8109" y="429"/>
                      <a:pt x="7839" y="1076"/>
                    </a:cubicBezTo>
                    <a:cubicBezTo>
                      <a:pt x="7506" y="1877"/>
                      <a:pt x="0" y="21524"/>
                      <a:pt x="601" y="21791"/>
                    </a:cubicBezTo>
                    <a:cubicBezTo>
                      <a:pt x="605" y="21793"/>
                      <a:pt x="610" y="21794"/>
                      <a:pt x="615" y="21794"/>
                    </a:cubicBezTo>
                    <a:cubicBezTo>
                      <a:pt x="1352" y="21794"/>
                      <a:pt x="9776" y="2805"/>
                      <a:pt x="10108" y="2010"/>
                    </a:cubicBezTo>
                    <a:cubicBezTo>
                      <a:pt x="10441" y="1210"/>
                      <a:pt x="10208" y="343"/>
                      <a:pt x="9607" y="76"/>
                    </a:cubicBezTo>
                    <a:cubicBezTo>
                      <a:pt x="9486" y="24"/>
                      <a:pt x="9358" y="0"/>
                      <a:pt x="9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17"/>
            <p:cNvGrpSpPr/>
            <p:nvPr/>
          </p:nvGrpSpPr>
          <p:grpSpPr>
            <a:xfrm>
              <a:off x="4567773" y="2157579"/>
              <a:ext cx="2194616" cy="2094876"/>
              <a:chOff x="3623439" y="713106"/>
              <a:chExt cx="1821409" cy="1819575"/>
            </a:xfrm>
          </p:grpSpPr>
          <p:sp>
            <p:nvSpPr>
              <p:cNvPr id="578" name="Google Shape;578;p17"/>
              <p:cNvSpPr/>
              <p:nvPr/>
            </p:nvSpPr>
            <p:spPr>
              <a:xfrm>
                <a:off x="4585469" y="713106"/>
                <a:ext cx="72079" cy="345107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2" extrusionOk="0">
                    <a:moveTo>
                      <a:pt x="3640" y="0"/>
                    </a:moveTo>
                    <a:cubicBezTo>
                      <a:pt x="3009" y="0"/>
                      <a:pt x="2429" y="614"/>
                      <a:pt x="2302" y="1439"/>
                    </a:cubicBezTo>
                    <a:cubicBezTo>
                      <a:pt x="2202" y="2307"/>
                      <a:pt x="0" y="23222"/>
                      <a:pt x="701" y="23322"/>
                    </a:cubicBezTo>
                    <a:cubicBezTo>
                      <a:pt x="702" y="23322"/>
                      <a:pt x="703" y="23322"/>
                      <a:pt x="704" y="23322"/>
                    </a:cubicBezTo>
                    <a:cubicBezTo>
                      <a:pt x="1379" y="23322"/>
                      <a:pt x="4637" y="2606"/>
                      <a:pt x="4737" y="1740"/>
                    </a:cubicBezTo>
                    <a:cubicBezTo>
                      <a:pt x="4871" y="872"/>
                      <a:pt x="4404" y="105"/>
                      <a:pt x="3736" y="5"/>
                    </a:cubicBezTo>
                    <a:cubicBezTo>
                      <a:pt x="3704" y="2"/>
                      <a:pt x="3672" y="0"/>
                      <a:pt x="36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7"/>
              <p:cNvSpPr/>
              <p:nvPr/>
            </p:nvSpPr>
            <p:spPr>
              <a:xfrm>
                <a:off x="4385067" y="716554"/>
                <a:ext cx="72079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3" extrusionOk="0">
                    <a:moveTo>
                      <a:pt x="1231" y="1"/>
                    </a:moveTo>
                    <a:cubicBezTo>
                      <a:pt x="1199" y="1"/>
                      <a:pt x="1167" y="2"/>
                      <a:pt x="1135" y="6"/>
                    </a:cubicBezTo>
                    <a:cubicBezTo>
                      <a:pt x="467" y="106"/>
                      <a:pt x="0" y="873"/>
                      <a:pt x="101" y="1740"/>
                    </a:cubicBezTo>
                    <a:cubicBezTo>
                      <a:pt x="234" y="2606"/>
                      <a:pt x="3526" y="23322"/>
                      <a:pt x="4200" y="23322"/>
                    </a:cubicBezTo>
                    <a:cubicBezTo>
                      <a:pt x="4201" y="23322"/>
                      <a:pt x="4202" y="23322"/>
                      <a:pt x="4203" y="23322"/>
                    </a:cubicBezTo>
                    <a:cubicBezTo>
                      <a:pt x="4871" y="23222"/>
                      <a:pt x="2669" y="2307"/>
                      <a:pt x="2536" y="1440"/>
                    </a:cubicBezTo>
                    <a:cubicBezTo>
                      <a:pt x="2440" y="615"/>
                      <a:pt x="1862" y="1"/>
                      <a:pt x="1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7"/>
              <p:cNvSpPr/>
              <p:nvPr/>
            </p:nvSpPr>
            <p:spPr>
              <a:xfrm>
                <a:off x="4158991" y="780849"/>
                <a:ext cx="155507" cy="322334"/>
              </a:xfrm>
              <a:custGeom>
                <a:avLst/>
                <a:gdLst/>
                <a:ahLst/>
                <a:cxnLst/>
                <a:rect l="l" t="t" r="r" b="b"/>
                <a:pathLst>
                  <a:path w="10509" h="21783" extrusionOk="0">
                    <a:moveTo>
                      <a:pt x="1225" y="1"/>
                    </a:moveTo>
                    <a:cubicBezTo>
                      <a:pt x="1104" y="1"/>
                      <a:pt x="984" y="21"/>
                      <a:pt x="868" y="64"/>
                    </a:cubicBezTo>
                    <a:cubicBezTo>
                      <a:pt x="234" y="331"/>
                      <a:pt x="1" y="1198"/>
                      <a:pt x="334" y="1999"/>
                    </a:cubicBezTo>
                    <a:cubicBezTo>
                      <a:pt x="666" y="2827"/>
                      <a:pt x="9123" y="21782"/>
                      <a:pt x="9860" y="21782"/>
                    </a:cubicBezTo>
                    <a:cubicBezTo>
                      <a:pt x="9865" y="21782"/>
                      <a:pt x="9870" y="21781"/>
                      <a:pt x="9875" y="21779"/>
                    </a:cubicBezTo>
                    <a:cubicBezTo>
                      <a:pt x="10508" y="21512"/>
                      <a:pt x="2936" y="1898"/>
                      <a:pt x="2603" y="1065"/>
                    </a:cubicBezTo>
                    <a:cubicBezTo>
                      <a:pt x="2330" y="410"/>
                      <a:pt x="1768" y="1"/>
                      <a:pt x="12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7"/>
              <p:cNvSpPr/>
              <p:nvPr/>
            </p:nvSpPr>
            <p:spPr>
              <a:xfrm>
                <a:off x="3958588" y="901449"/>
                <a:ext cx="227571" cy="2788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8841" extrusionOk="0">
                    <a:moveTo>
                      <a:pt x="1174" y="1"/>
                    </a:moveTo>
                    <a:cubicBezTo>
                      <a:pt x="939" y="1"/>
                      <a:pt x="717" y="71"/>
                      <a:pt x="535" y="220"/>
                    </a:cubicBezTo>
                    <a:cubicBezTo>
                      <a:pt x="1" y="620"/>
                      <a:pt x="1" y="1521"/>
                      <a:pt x="535" y="2221"/>
                    </a:cubicBezTo>
                    <a:cubicBezTo>
                      <a:pt x="1062" y="2880"/>
                      <a:pt x="13993" y="18840"/>
                      <a:pt x="14820" y="18840"/>
                    </a:cubicBezTo>
                    <a:cubicBezTo>
                      <a:pt x="14830" y="18840"/>
                      <a:pt x="14838" y="18838"/>
                      <a:pt x="14845" y="18833"/>
                    </a:cubicBezTo>
                    <a:cubicBezTo>
                      <a:pt x="15379" y="18433"/>
                      <a:pt x="3003" y="1421"/>
                      <a:pt x="2469" y="720"/>
                    </a:cubicBezTo>
                    <a:cubicBezTo>
                      <a:pt x="2118" y="260"/>
                      <a:pt x="1623" y="1"/>
                      <a:pt x="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7"/>
              <p:cNvSpPr/>
              <p:nvPr/>
            </p:nvSpPr>
            <p:spPr>
              <a:xfrm>
                <a:off x="3793729" y="1070052"/>
                <a:ext cx="288285" cy="217449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14695" extrusionOk="0">
                    <a:moveTo>
                      <a:pt x="1314" y="0"/>
                    </a:moveTo>
                    <a:cubicBezTo>
                      <a:pt x="951" y="0"/>
                      <a:pt x="618" y="134"/>
                      <a:pt x="401" y="401"/>
                    </a:cubicBezTo>
                    <a:cubicBezTo>
                      <a:pt x="1" y="934"/>
                      <a:pt x="234" y="1802"/>
                      <a:pt x="935" y="2335"/>
                    </a:cubicBezTo>
                    <a:cubicBezTo>
                      <a:pt x="1620" y="2858"/>
                      <a:pt x="17935" y="14694"/>
                      <a:pt x="19000" y="14694"/>
                    </a:cubicBezTo>
                    <a:cubicBezTo>
                      <a:pt x="19023" y="14694"/>
                      <a:pt x="19039" y="14689"/>
                      <a:pt x="19048" y="14678"/>
                    </a:cubicBezTo>
                    <a:cubicBezTo>
                      <a:pt x="19481" y="14144"/>
                      <a:pt x="3103" y="934"/>
                      <a:pt x="2402" y="401"/>
                    </a:cubicBezTo>
                    <a:cubicBezTo>
                      <a:pt x="2069" y="134"/>
                      <a:pt x="1677" y="0"/>
                      <a:pt x="1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7"/>
              <p:cNvSpPr/>
              <p:nvPr/>
            </p:nvSpPr>
            <p:spPr>
              <a:xfrm>
                <a:off x="3679211" y="1274627"/>
                <a:ext cx="329244" cy="143447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694" extrusionOk="0">
                    <a:moveTo>
                      <a:pt x="1463" y="0"/>
                    </a:moveTo>
                    <a:cubicBezTo>
                      <a:pt x="924" y="0"/>
                      <a:pt x="452" y="247"/>
                      <a:pt x="268" y="686"/>
                    </a:cubicBezTo>
                    <a:cubicBezTo>
                      <a:pt x="1" y="1286"/>
                      <a:pt x="468" y="2087"/>
                      <a:pt x="1268" y="2420"/>
                    </a:cubicBezTo>
                    <a:cubicBezTo>
                      <a:pt x="2038" y="2741"/>
                      <a:pt x="20234" y="9693"/>
                      <a:pt x="21869" y="9693"/>
                    </a:cubicBezTo>
                    <a:cubicBezTo>
                      <a:pt x="21934" y="9693"/>
                      <a:pt x="21973" y="9682"/>
                      <a:pt x="21983" y="9659"/>
                    </a:cubicBezTo>
                    <a:cubicBezTo>
                      <a:pt x="22250" y="9025"/>
                      <a:pt x="3003" y="486"/>
                      <a:pt x="2202" y="152"/>
                    </a:cubicBezTo>
                    <a:cubicBezTo>
                      <a:pt x="1956" y="49"/>
                      <a:pt x="1703" y="0"/>
                      <a:pt x="1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7"/>
              <p:cNvSpPr/>
              <p:nvPr/>
            </p:nvSpPr>
            <p:spPr>
              <a:xfrm>
                <a:off x="3623439" y="1501118"/>
                <a:ext cx="347504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84" h="4219" extrusionOk="0">
                    <a:moveTo>
                      <a:pt x="1506" y="1"/>
                    </a:moveTo>
                    <a:cubicBezTo>
                      <a:pt x="766" y="1"/>
                      <a:pt x="156" y="434"/>
                      <a:pt x="67" y="1024"/>
                    </a:cubicBezTo>
                    <a:cubicBezTo>
                      <a:pt x="0" y="1691"/>
                      <a:pt x="634" y="2325"/>
                      <a:pt x="1501" y="2459"/>
                    </a:cubicBezTo>
                    <a:cubicBezTo>
                      <a:pt x="2255" y="2546"/>
                      <a:pt x="18141" y="4219"/>
                      <a:pt x="22362" y="4219"/>
                    </a:cubicBezTo>
                    <a:cubicBezTo>
                      <a:pt x="22999" y="4219"/>
                      <a:pt x="23371" y="4181"/>
                      <a:pt x="23384" y="4093"/>
                    </a:cubicBezTo>
                    <a:cubicBezTo>
                      <a:pt x="23484" y="3426"/>
                      <a:pt x="2669" y="124"/>
                      <a:pt x="1802" y="24"/>
                    </a:cubicBezTo>
                    <a:cubicBezTo>
                      <a:pt x="1701" y="8"/>
                      <a:pt x="1603" y="1"/>
                      <a:pt x="15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7"/>
              <p:cNvSpPr/>
              <p:nvPr/>
            </p:nvSpPr>
            <p:spPr>
              <a:xfrm>
                <a:off x="3626887" y="1707898"/>
                <a:ext cx="347016" cy="62786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43" extrusionOk="0">
                    <a:moveTo>
                      <a:pt x="22364" y="1"/>
                    </a:moveTo>
                    <a:cubicBezTo>
                      <a:pt x="18146" y="1"/>
                      <a:pt x="2256" y="1678"/>
                      <a:pt x="1502" y="1794"/>
                    </a:cubicBezTo>
                    <a:cubicBezTo>
                      <a:pt x="635" y="1894"/>
                      <a:pt x="1" y="2528"/>
                      <a:pt x="101" y="3195"/>
                    </a:cubicBezTo>
                    <a:cubicBezTo>
                      <a:pt x="162" y="3802"/>
                      <a:pt x="801" y="4243"/>
                      <a:pt x="1569" y="4243"/>
                    </a:cubicBezTo>
                    <a:cubicBezTo>
                      <a:pt x="1645" y="4243"/>
                      <a:pt x="1723" y="4238"/>
                      <a:pt x="1802" y="4229"/>
                    </a:cubicBezTo>
                    <a:cubicBezTo>
                      <a:pt x="2669" y="4096"/>
                      <a:pt x="23451" y="793"/>
                      <a:pt x="23384" y="126"/>
                    </a:cubicBezTo>
                    <a:cubicBezTo>
                      <a:pt x="23371" y="39"/>
                      <a:pt x="23000" y="1"/>
                      <a:pt x="22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7"/>
              <p:cNvSpPr/>
              <p:nvPr/>
            </p:nvSpPr>
            <p:spPr>
              <a:xfrm>
                <a:off x="3689584" y="1851419"/>
                <a:ext cx="328741" cy="143935"/>
              </a:xfrm>
              <a:custGeom>
                <a:avLst/>
                <a:gdLst/>
                <a:ahLst/>
                <a:cxnLst/>
                <a:rect l="l" t="t" r="r" b="b"/>
                <a:pathLst>
                  <a:path w="22216" h="9727" extrusionOk="0">
                    <a:moveTo>
                      <a:pt x="21836" y="0"/>
                    </a:moveTo>
                    <a:cubicBezTo>
                      <a:pt x="20209" y="0"/>
                      <a:pt x="2036" y="6985"/>
                      <a:pt x="1234" y="7306"/>
                    </a:cubicBezTo>
                    <a:cubicBezTo>
                      <a:pt x="434" y="7640"/>
                      <a:pt x="0" y="8440"/>
                      <a:pt x="234" y="9041"/>
                    </a:cubicBezTo>
                    <a:cubicBezTo>
                      <a:pt x="418" y="9479"/>
                      <a:pt x="890" y="9726"/>
                      <a:pt x="1429" y="9726"/>
                    </a:cubicBezTo>
                    <a:cubicBezTo>
                      <a:pt x="1669" y="9726"/>
                      <a:pt x="1922" y="9677"/>
                      <a:pt x="2168" y="9574"/>
                    </a:cubicBezTo>
                    <a:cubicBezTo>
                      <a:pt x="3002" y="9241"/>
                      <a:pt x="22216" y="668"/>
                      <a:pt x="21949" y="34"/>
                    </a:cubicBezTo>
                    <a:cubicBezTo>
                      <a:pt x="21939" y="11"/>
                      <a:pt x="21900" y="0"/>
                      <a:pt x="218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7"/>
              <p:cNvSpPr/>
              <p:nvPr/>
            </p:nvSpPr>
            <p:spPr>
              <a:xfrm>
                <a:off x="3809533" y="1978530"/>
                <a:ext cx="287782" cy="217938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14728" extrusionOk="0">
                    <a:moveTo>
                      <a:pt x="19000" y="0"/>
                    </a:moveTo>
                    <a:cubicBezTo>
                      <a:pt x="17935" y="0"/>
                      <a:pt x="1587" y="11870"/>
                      <a:pt x="934" y="12393"/>
                    </a:cubicBezTo>
                    <a:cubicBezTo>
                      <a:pt x="234" y="12926"/>
                      <a:pt x="0" y="13794"/>
                      <a:pt x="400" y="14327"/>
                    </a:cubicBezTo>
                    <a:cubicBezTo>
                      <a:pt x="617" y="14594"/>
                      <a:pt x="951" y="14728"/>
                      <a:pt x="1313" y="14728"/>
                    </a:cubicBezTo>
                    <a:cubicBezTo>
                      <a:pt x="1676" y="14728"/>
                      <a:pt x="2068" y="14594"/>
                      <a:pt x="2402" y="14327"/>
                    </a:cubicBezTo>
                    <a:cubicBezTo>
                      <a:pt x="3102" y="13794"/>
                      <a:pt x="19447" y="551"/>
                      <a:pt x="19047" y="17"/>
                    </a:cubicBezTo>
                    <a:cubicBezTo>
                      <a:pt x="19039" y="6"/>
                      <a:pt x="19023" y="0"/>
                      <a:pt x="190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7"/>
              <p:cNvSpPr/>
              <p:nvPr/>
            </p:nvSpPr>
            <p:spPr>
              <a:xfrm>
                <a:off x="3979319" y="2081313"/>
                <a:ext cx="227082" cy="278962"/>
              </a:xfrm>
              <a:custGeom>
                <a:avLst/>
                <a:gdLst/>
                <a:ahLst/>
                <a:cxnLst/>
                <a:rect l="l" t="t" r="r" b="b"/>
                <a:pathLst>
                  <a:path w="15346" h="18852" extrusionOk="0">
                    <a:moveTo>
                      <a:pt x="14784" y="1"/>
                    </a:moveTo>
                    <a:cubicBezTo>
                      <a:pt x="13934" y="1"/>
                      <a:pt x="1028" y="15963"/>
                      <a:pt x="501" y="16655"/>
                    </a:cubicBezTo>
                    <a:cubicBezTo>
                      <a:pt x="1" y="17355"/>
                      <a:pt x="1" y="18222"/>
                      <a:pt x="535" y="18656"/>
                    </a:cubicBezTo>
                    <a:cubicBezTo>
                      <a:pt x="711" y="18788"/>
                      <a:pt x="923" y="18851"/>
                      <a:pt x="1148" y="18851"/>
                    </a:cubicBezTo>
                    <a:cubicBezTo>
                      <a:pt x="1605" y="18851"/>
                      <a:pt x="2112" y="18592"/>
                      <a:pt x="2469" y="18122"/>
                    </a:cubicBezTo>
                    <a:cubicBezTo>
                      <a:pt x="3003" y="17455"/>
                      <a:pt x="15345" y="410"/>
                      <a:pt x="14811" y="9"/>
                    </a:cubicBezTo>
                    <a:cubicBezTo>
                      <a:pt x="14804" y="4"/>
                      <a:pt x="14795" y="1"/>
                      <a:pt x="14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7"/>
              <p:cNvSpPr/>
              <p:nvPr/>
            </p:nvSpPr>
            <p:spPr>
              <a:xfrm>
                <a:off x="4183184" y="2152489"/>
                <a:ext cx="155004" cy="322497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21794" extrusionOk="0">
                    <a:moveTo>
                      <a:pt x="9827" y="0"/>
                    </a:moveTo>
                    <a:cubicBezTo>
                      <a:pt x="9090" y="0"/>
                      <a:pt x="665" y="18989"/>
                      <a:pt x="334" y="19784"/>
                    </a:cubicBezTo>
                    <a:cubicBezTo>
                      <a:pt x="0" y="20584"/>
                      <a:pt x="234" y="21451"/>
                      <a:pt x="868" y="21718"/>
                    </a:cubicBezTo>
                    <a:cubicBezTo>
                      <a:pt x="983" y="21770"/>
                      <a:pt x="1105" y="21794"/>
                      <a:pt x="1231" y="21794"/>
                    </a:cubicBezTo>
                    <a:cubicBezTo>
                      <a:pt x="1758" y="21794"/>
                      <a:pt x="2333" y="21365"/>
                      <a:pt x="2602" y="20718"/>
                    </a:cubicBezTo>
                    <a:cubicBezTo>
                      <a:pt x="2936" y="19917"/>
                      <a:pt x="10475" y="270"/>
                      <a:pt x="9841" y="3"/>
                    </a:cubicBezTo>
                    <a:cubicBezTo>
                      <a:pt x="9836" y="1"/>
                      <a:pt x="9832" y="0"/>
                      <a:pt x="98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7"/>
              <p:cNvSpPr/>
              <p:nvPr/>
            </p:nvSpPr>
            <p:spPr>
              <a:xfrm>
                <a:off x="4411229" y="2187559"/>
                <a:ext cx="71590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3323" extrusionOk="0">
                    <a:moveTo>
                      <a:pt x="4167" y="1"/>
                    </a:moveTo>
                    <a:cubicBezTo>
                      <a:pt x="3492" y="1"/>
                      <a:pt x="200" y="20717"/>
                      <a:pt x="100" y="21583"/>
                    </a:cubicBezTo>
                    <a:cubicBezTo>
                      <a:pt x="0" y="22451"/>
                      <a:pt x="434" y="23218"/>
                      <a:pt x="1101" y="23318"/>
                    </a:cubicBezTo>
                    <a:cubicBezTo>
                      <a:pt x="1133" y="23321"/>
                      <a:pt x="1166" y="23323"/>
                      <a:pt x="1198" y="23323"/>
                    </a:cubicBezTo>
                    <a:cubicBezTo>
                      <a:pt x="1828" y="23323"/>
                      <a:pt x="2409" y="22709"/>
                      <a:pt x="2536" y="21883"/>
                    </a:cubicBezTo>
                    <a:cubicBezTo>
                      <a:pt x="2636" y="21016"/>
                      <a:pt x="4837" y="101"/>
                      <a:pt x="4170" y="1"/>
                    </a:cubicBezTo>
                    <a:cubicBezTo>
                      <a:pt x="4169" y="1"/>
                      <a:pt x="4168" y="1"/>
                      <a:pt x="4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7"/>
              <p:cNvSpPr/>
              <p:nvPr/>
            </p:nvSpPr>
            <p:spPr>
              <a:xfrm>
                <a:off x="4611143" y="2184111"/>
                <a:ext cx="72079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3" extrusionOk="0">
                    <a:moveTo>
                      <a:pt x="670" y="0"/>
                    </a:moveTo>
                    <a:cubicBezTo>
                      <a:pt x="669" y="0"/>
                      <a:pt x="668" y="1"/>
                      <a:pt x="667" y="1"/>
                    </a:cubicBezTo>
                    <a:cubicBezTo>
                      <a:pt x="0" y="101"/>
                      <a:pt x="2202" y="21016"/>
                      <a:pt x="2335" y="21883"/>
                    </a:cubicBezTo>
                    <a:cubicBezTo>
                      <a:pt x="2430" y="22708"/>
                      <a:pt x="3009" y="23322"/>
                      <a:pt x="3668" y="23322"/>
                    </a:cubicBezTo>
                    <a:cubicBezTo>
                      <a:pt x="3702" y="23322"/>
                      <a:pt x="3735" y="23321"/>
                      <a:pt x="3769" y="23317"/>
                    </a:cubicBezTo>
                    <a:cubicBezTo>
                      <a:pt x="4437" y="23217"/>
                      <a:pt x="4870" y="22450"/>
                      <a:pt x="4770" y="21583"/>
                    </a:cubicBezTo>
                    <a:cubicBezTo>
                      <a:pt x="4637" y="20717"/>
                      <a:pt x="1345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7"/>
              <p:cNvSpPr/>
              <p:nvPr/>
            </p:nvSpPr>
            <p:spPr>
              <a:xfrm>
                <a:off x="4754279" y="2142604"/>
                <a:ext cx="155004" cy="322334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21783" extrusionOk="0">
                    <a:moveTo>
                      <a:pt x="615" y="1"/>
                    </a:moveTo>
                    <a:cubicBezTo>
                      <a:pt x="610" y="1"/>
                      <a:pt x="605" y="2"/>
                      <a:pt x="601" y="4"/>
                    </a:cubicBezTo>
                    <a:cubicBezTo>
                      <a:pt x="1" y="270"/>
                      <a:pt x="7539" y="19918"/>
                      <a:pt x="7873" y="20718"/>
                    </a:cubicBezTo>
                    <a:cubicBezTo>
                      <a:pt x="8146" y="21373"/>
                      <a:pt x="8730" y="21782"/>
                      <a:pt x="9263" y="21782"/>
                    </a:cubicBezTo>
                    <a:cubicBezTo>
                      <a:pt x="9382" y="21782"/>
                      <a:pt x="9498" y="21762"/>
                      <a:pt x="9607" y="21719"/>
                    </a:cubicBezTo>
                    <a:cubicBezTo>
                      <a:pt x="10241" y="21452"/>
                      <a:pt x="10475" y="20585"/>
                      <a:pt x="10141" y="19784"/>
                    </a:cubicBezTo>
                    <a:cubicBezTo>
                      <a:pt x="9810" y="18989"/>
                      <a:pt x="1352" y="1"/>
                      <a:pt x="6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7"/>
              <p:cNvSpPr/>
              <p:nvPr/>
            </p:nvSpPr>
            <p:spPr>
              <a:xfrm>
                <a:off x="4882130" y="2065539"/>
                <a:ext cx="228044" cy="278933"/>
              </a:xfrm>
              <a:custGeom>
                <a:avLst/>
                <a:gdLst/>
                <a:ahLst/>
                <a:cxnLst/>
                <a:rect l="l" t="t" r="r" b="b"/>
                <a:pathLst>
                  <a:path w="15411" h="18850" extrusionOk="0">
                    <a:moveTo>
                      <a:pt x="559" y="1"/>
                    </a:moveTo>
                    <a:cubicBezTo>
                      <a:pt x="549" y="1"/>
                      <a:pt x="540" y="3"/>
                      <a:pt x="534" y="8"/>
                    </a:cubicBezTo>
                    <a:cubicBezTo>
                      <a:pt x="0" y="408"/>
                      <a:pt x="12376" y="17454"/>
                      <a:pt x="12909" y="18121"/>
                    </a:cubicBezTo>
                    <a:cubicBezTo>
                      <a:pt x="13267" y="18590"/>
                      <a:pt x="13774" y="18850"/>
                      <a:pt x="14230" y="18850"/>
                    </a:cubicBezTo>
                    <a:cubicBezTo>
                      <a:pt x="14455" y="18850"/>
                      <a:pt x="14668" y="18787"/>
                      <a:pt x="14844" y="18655"/>
                    </a:cubicBezTo>
                    <a:cubicBezTo>
                      <a:pt x="15378" y="18221"/>
                      <a:pt x="15411" y="17320"/>
                      <a:pt x="14877" y="16653"/>
                    </a:cubicBezTo>
                    <a:cubicBezTo>
                      <a:pt x="14350" y="15961"/>
                      <a:pt x="1387" y="1"/>
                      <a:pt x="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7"/>
              <p:cNvSpPr/>
              <p:nvPr/>
            </p:nvSpPr>
            <p:spPr>
              <a:xfrm>
                <a:off x="4986274" y="1958287"/>
                <a:ext cx="288270" cy="217701"/>
              </a:xfrm>
              <a:custGeom>
                <a:avLst/>
                <a:gdLst/>
                <a:ahLst/>
                <a:cxnLst/>
                <a:rect l="l" t="t" r="r" b="b"/>
                <a:pathLst>
                  <a:path w="19481" h="14712" extrusionOk="0">
                    <a:moveTo>
                      <a:pt x="482" y="1"/>
                    </a:moveTo>
                    <a:cubicBezTo>
                      <a:pt x="458" y="1"/>
                      <a:pt x="443" y="6"/>
                      <a:pt x="434" y="17"/>
                    </a:cubicBezTo>
                    <a:cubicBezTo>
                      <a:pt x="0" y="551"/>
                      <a:pt x="16379" y="13794"/>
                      <a:pt x="17079" y="14328"/>
                    </a:cubicBezTo>
                    <a:cubicBezTo>
                      <a:pt x="17419" y="14586"/>
                      <a:pt x="17805" y="14712"/>
                      <a:pt x="18159" y="14712"/>
                    </a:cubicBezTo>
                    <a:cubicBezTo>
                      <a:pt x="18535" y="14712"/>
                      <a:pt x="18874" y="14569"/>
                      <a:pt x="19081" y="14294"/>
                    </a:cubicBezTo>
                    <a:cubicBezTo>
                      <a:pt x="19481" y="13761"/>
                      <a:pt x="19248" y="12893"/>
                      <a:pt x="18580" y="12360"/>
                    </a:cubicBezTo>
                    <a:cubicBezTo>
                      <a:pt x="17895" y="11837"/>
                      <a:pt x="1548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7"/>
              <p:cNvSpPr/>
              <p:nvPr/>
            </p:nvSpPr>
            <p:spPr>
              <a:xfrm>
                <a:off x="5059818" y="1827713"/>
                <a:ext cx="329244" cy="143462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695" extrusionOk="0">
                    <a:moveTo>
                      <a:pt x="382" y="1"/>
                    </a:moveTo>
                    <a:cubicBezTo>
                      <a:pt x="317" y="1"/>
                      <a:pt x="278" y="12"/>
                      <a:pt x="268" y="35"/>
                    </a:cubicBezTo>
                    <a:cubicBezTo>
                      <a:pt x="1" y="669"/>
                      <a:pt x="19248" y="9208"/>
                      <a:pt x="20048" y="9542"/>
                    </a:cubicBezTo>
                    <a:cubicBezTo>
                      <a:pt x="20297" y="9646"/>
                      <a:pt x="20553" y="9695"/>
                      <a:pt x="20795" y="9695"/>
                    </a:cubicBezTo>
                    <a:cubicBezTo>
                      <a:pt x="21331" y="9695"/>
                      <a:pt x="21799" y="9455"/>
                      <a:pt x="21983" y="9042"/>
                    </a:cubicBezTo>
                    <a:cubicBezTo>
                      <a:pt x="22250" y="8408"/>
                      <a:pt x="21783" y="7607"/>
                      <a:pt x="20982" y="7274"/>
                    </a:cubicBezTo>
                    <a:cubicBezTo>
                      <a:pt x="20213" y="6953"/>
                      <a:pt x="2017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7"/>
              <p:cNvSpPr/>
              <p:nvPr/>
            </p:nvSpPr>
            <p:spPr>
              <a:xfrm>
                <a:off x="5097833" y="1682239"/>
                <a:ext cx="347016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19" extrusionOk="0">
                    <a:moveTo>
                      <a:pt x="1089" y="0"/>
                    </a:moveTo>
                    <a:cubicBezTo>
                      <a:pt x="451" y="0"/>
                      <a:pt x="80" y="38"/>
                      <a:pt x="67" y="126"/>
                    </a:cubicBezTo>
                    <a:cubicBezTo>
                      <a:pt x="0" y="826"/>
                      <a:pt x="20782" y="4095"/>
                      <a:pt x="21649" y="4195"/>
                    </a:cubicBezTo>
                    <a:cubicBezTo>
                      <a:pt x="21749" y="4211"/>
                      <a:pt x="21848" y="4218"/>
                      <a:pt x="21945" y="4218"/>
                    </a:cubicBezTo>
                    <a:cubicBezTo>
                      <a:pt x="22685" y="4218"/>
                      <a:pt x="23295" y="3785"/>
                      <a:pt x="23384" y="3195"/>
                    </a:cubicBezTo>
                    <a:cubicBezTo>
                      <a:pt x="23450" y="2527"/>
                      <a:pt x="22816" y="1894"/>
                      <a:pt x="21949" y="1760"/>
                    </a:cubicBezTo>
                    <a:cubicBezTo>
                      <a:pt x="21196" y="1673"/>
                      <a:pt x="5310" y="0"/>
                      <a:pt x="10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7"/>
              <p:cNvSpPr/>
              <p:nvPr/>
            </p:nvSpPr>
            <p:spPr>
              <a:xfrm>
                <a:off x="5094370" y="1475459"/>
                <a:ext cx="347016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19" extrusionOk="0">
                    <a:moveTo>
                      <a:pt x="21945" y="0"/>
                    </a:moveTo>
                    <a:cubicBezTo>
                      <a:pt x="21849" y="0"/>
                      <a:pt x="21750" y="8"/>
                      <a:pt x="21649" y="23"/>
                    </a:cubicBezTo>
                    <a:cubicBezTo>
                      <a:pt x="20782" y="123"/>
                      <a:pt x="1" y="3425"/>
                      <a:pt x="67" y="4093"/>
                    </a:cubicBezTo>
                    <a:cubicBezTo>
                      <a:pt x="81" y="4180"/>
                      <a:pt x="451" y="4218"/>
                      <a:pt x="1087" y="4218"/>
                    </a:cubicBezTo>
                    <a:cubicBezTo>
                      <a:pt x="5305" y="4218"/>
                      <a:pt x="21196" y="2541"/>
                      <a:pt x="21950" y="2425"/>
                    </a:cubicBezTo>
                    <a:cubicBezTo>
                      <a:pt x="22817" y="2325"/>
                      <a:pt x="23451" y="1691"/>
                      <a:pt x="23384" y="1024"/>
                    </a:cubicBezTo>
                    <a:cubicBezTo>
                      <a:pt x="23296" y="434"/>
                      <a:pt x="22685" y="0"/>
                      <a:pt x="21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7"/>
              <p:cNvSpPr/>
              <p:nvPr/>
            </p:nvSpPr>
            <p:spPr>
              <a:xfrm>
                <a:off x="5049948" y="1250433"/>
                <a:ext cx="329244" cy="143994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731" extrusionOk="0">
                    <a:moveTo>
                      <a:pt x="20788" y="1"/>
                    </a:moveTo>
                    <a:cubicBezTo>
                      <a:pt x="20548" y="1"/>
                      <a:pt x="20295" y="50"/>
                      <a:pt x="20048" y="153"/>
                    </a:cubicBezTo>
                    <a:cubicBezTo>
                      <a:pt x="19248" y="486"/>
                      <a:pt x="1" y="9059"/>
                      <a:pt x="267" y="9693"/>
                    </a:cubicBezTo>
                    <a:cubicBezTo>
                      <a:pt x="278" y="9718"/>
                      <a:pt x="320" y="9730"/>
                      <a:pt x="391" y="9730"/>
                    </a:cubicBezTo>
                    <a:cubicBezTo>
                      <a:pt x="2081" y="9730"/>
                      <a:pt x="20214" y="2741"/>
                      <a:pt x="20982" y="2421"/>
                    </a:cubicBezTo>
                    <a:cubicBezTo>
                      <a:pt x="21783" y="2087"/>
                      <a:pt x="22250" y="1287"/>
                      <a:pt x="21983" y="686"/>
                    </a:cubicBezTo>
                    <a:cubicBezTo>
                      <a:pt x="21798" y="248"/>
                      <a:pt x="21326" y="1"/>
                      <a:pt x="207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7"/>
              <p:cNvSpPr/>
              <p:nvPr/>
            </p:nvSpPr>
            <p:spPr>
              <a:xfrm>
                <a:off x="4970974" y="1049320"/>
                <a:ext cx="287782" cy="217938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14728" extrusionOk="0">
                    <a:moveTo>
                      <a:pt x="18134" y="0"/>
                    </a:moveTo>
                    <a:cubicBezTo>
                      <a:pt x="17771" y="0"/>
                      <a:pt x="17379" y="134"/>
                      <a:pt x="17046" y="401"/>
                    </a:cubicBezTo>
                    <a:cubicBezTo>
                      <a:pt x="16345" y="934"/>
                      <a:pt x="0" y="14177"/>
                      <a:pt x="401" y="14711"/>
                    </a:cubicBezTo>
                    <a:cubicBezTo>
                      <a:pt x="409" y="14722"/>
                      <a:pt x="425" y="14728"/>
                      <a:pt x="448" y="14728"/>
                    </a:cubicBezTo>
                    <a:cubicBezTo>
                      <a:pt x="1512" y="14728"/>
                      <a:pt x="17828" y="2858"/>
                      <a:pt x="18514" y="2335"/>
                    </a:cubicBezTo>
                    <a:cubicBezTo>
                      <a:pt x="19214" y="1802"/>
                      <a:pt x="19448" y="934"/>
                      <a:pt x="19047" y="401"/>
                    </a:cubicBezTo>
                    <a:cubicBezTo>
                      <a:pt x="18831" y="134"/>
                      <a:pt x="18497" y="0"/>
                      <a:pt x="18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7"/>
              <p:cNvSpPr/>
              <p:nvPr/>
            </p:nvSpPr>
            <p:spPr>
              <a:xfrm>
                <a:off x="4861887" y="885512"/>
                <a:ext cx="227556" cy="278962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18852" extrusionOk="0">
                    <a:moveTo>
                      <a:pt x="14197" y="1"/>
                    </a:moveTo>
                    <a:cubicBezTo>
                      <a:pt x="13741" y="1"/>
                      <a:pt x="13234" y="260"/>
                      <a:pt x="12876" y="730"/>
                    </a:cubicBezTo>
                    <a:cubicBezTo>
                      <a:pt x="12343" y="1430"/>
                      <a:pt x="0" y="18442"/>
                      <a:pt x="534" y="18843"/>
                    </a:cubicBezTo>
                    <a:cubicBezTo>
                      <a:pt x="541" y="18848"/>
                      <a:pt x="550" y="18851"/>
                      <a:pt x="562" y="18851"/>
                    </a:cubicBezTo>
                    <a:cubicBezTo>
                      <a:pt x="1412" y="18851"/>
                      <a:pt x="14318" y="2889"/>
                      <a:pt x="14844" y="2197"/>
                    </a:cubicBezTo>
                    <a:cubicBezTo>
                      <a:pt x="15378" y="1530"/>
                      <a:pt x="15345" y="630"/>
                      <a:pt x="14811" y="196"/>
                    </a:cubicBezTo>
                    <a:cubicBezTo>
                      <a:pt x="14635" y="64"/>
                      <a:pt x="14422" y="1"/>
                      <a:pt x="14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7"/>
              <p:cNvSpPr/>
              <p:nvPr/>
            </p:nvSpPr>
            <p:spPr>
              <a:xfrm>
                <a:off x="4730588" y="770802"/>
                <a:ext cx="154515" cy="322497"/>
              </a:xfrm>
              <a:custGeom>
                <a:avLst/>
                <a:gdLst/>
                <a:ahLst/>
                <a:cxnLst/>
                <a:rect l="l" t="t" r="r" b="b"/>
                <a:pathLst>
                  <a:path w="10442" h="21794" extrusionOk="0">
                    <a:moveTo>
                      <a:pt x="9229" y="0"/>
                    </a:moveTo>
                    <a:cubicBezTo>
                      <a:pt x="8684" y="0"/>
                      <a:pt x="8109" y="429"/>
                      <a:pt x="7839" y="1076"/>
                    </a:cubicBezTo>
                    <a:cubicBezTo>
                      <a:pt x="7506" y="1877"/>
                      <a:pt x="0" y="21524"/>
                      <a:pt x="601" y="21791"/>
                    </a:cubicBezTo>
                    <a:cubicBezTo>
                      <a:pt x="605" y="21793"/>
                      <a:pt x="610" y="21794"/>
                      <a:pt x="615" y="21794"/>
                    </a:cubicBezTo>
                    <a:cubicBezTo>
                      <a:pt x="1352" y="21794"/>
                      <a:pt x="9776" y="2805"/>
                      <a:pt x="10108" y="2010"/>
                    </a:cubicBezTo>
                    <a:cubicBezTo>
                      <a:pt x="10441" y="1210"/>
                      <a:pt x="10208" y="343"/>
                      <a:pt x="9607" y="76"/>
                    </a:cubicBezTo>
                    <a:cubicBezTo>
                      <a:pt x="9486" y="24"/>
                      <a:pt x="9358" y="0"/>
                      <a:pt x="9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17"/>
            <p:cNvGrpSpPr/>
            <p:nvPr/>
          </p:nvGrpSpPr>
          <p:grpSpPr>
            <a:xfrm>
              <a:off x="6715967" y="1937624"/>
              <a:ext cx="1598833" cy="1526259"/>
              <a:chOff x="3623439" y="713106"/>
              <a:chExt cx="1821409" cy="1819575"/>
            </a:xfrm>
          </p:grpSpPr>
          <p:sp>
            <p:nvSpPr>
              <p:cNvPr id="603" name="Google Shape;603;p17"/>
              <p:cNvSpPr/>
              <p:nvPr/>
            </p:nvSpPr>
            <p:spPr>
              <a:xfrm>
                <a:off x="4585469" y="713106"/>
                <a:ext cx="72079" cy="345107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2" extrusionOk="0">
                    <a:moveTo>
                      <a:pt x="3640" y="0"/>
                    </a:moveTo>
                    <a:cubicBezTo>
                      <a:pt x="3009" y="0"/>
                      <a:pt x="2429" y="614"/>
                      <a:pt x="2302" y="1439"/>
                    </a:cubicBezTo>
                    <a:cubicBezTo>
                      <a:pt x="2202" y="2307"/>
                      <a:pt x="0" y="23222"/>
                      <a:pt x="701" y="23322"/>
                    </a:cubicBezTo>
                    <a:cubicBezTo>
                      <a:pt x="702" y="23322"/>
                      <a:pt x="703" y="23322"/>
                      <a:pt x="704" y="23322"/>
                    </a:cubicBezTo>
                    <a:cubicBezTo>
                      <a:pt x="1379" y="23322"/>
                      <a:pt x="4637" y="2606"/>
                      <a:pt x="4737" y="1740"/>
                    </a:cubicBezTo>
                    <a:cubicBezTo>
                      <a:pt x="4871" y="872"/>
                      <a:pt x="4404" y="105"/>
                      <a:pt x="3736" y="5"/>
                    </a:cubicBezTo>
                    <a:cubicBezTo>
                      <a:pt x="3704" y="2"/>
                      <a:pt x="3672" y="0"/>
                      <a:pt x="36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7"/>
              <p:cNvSpPr/>
              <p:nvPr/>
            </p:nvSpPr>
            <p:spPr>
              <a:xfrm>
                <a:off x="4385067" y="716554"/>
                <a:ext cx="72079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3" extrusionOk="0">
                    <a:moveTo>
                      <a:pt x="1231" y="1"/>
                    </a:moveTo>
                    <a:cubicBezTo>
                      <a:pt x="1199" y="1"/>
                      <a:pt x="1167" y="2"/>
                      <a:pt x="1135" y="6"/>
                    </a:cubicBezTo>
                    <a:cubicBezTo>
                      <a:pt x="467" y="106"/>
                      <a:pt x="0" y="873"/>
                      <a:pt x="101" y="1740"/>
                    </a:cubicBezTo>
                    <a:cubicBezTo>
                      <a:pt x="234" y="2606"/>
                      <a:pt x="3526" y="23322"/>
                      <a:pt x="4200" y="23322"/>
                    </a:cubicBezTo>
                    <a:cubicBezTo>
                      <a:pt x="4201" y="23322"/>
                      <a:pt x="4202" y="23322"/>
                      <a:pt x="4203" y="23322"/>
                    </a:cubicBezTo>
                    <a:cubicBezTo>
                      <a:pt x="4871" y="23222"/>
                      <a:pt x="2669" y="2307"/>
                      <a:pt x="2536" y="1440"/>
                    </a:cubicBezTo>
                    <a:cubicBezTo>
                      <a:pt x="2440" y="615"/>
                      <a:pt x="1862" y="1"/>
                      <a:pt x="12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7"/>
              <p:cNvSpPr/>
              <p:nvPr/>
            </p:nvSpPr>
            <p:spPr>
              <a:xfrm>
                <a:off x="4158991" y="780849"/>
                <a:ext cx="155507" cy="322334"/>
              </a:xfrm>
              <a:custGeom>
                <a:avLst/>
                <a:gdLst/>
                <a:ahLst/>
                <a:cxnLst/>
                <a:rect l="l" t="t" r="r" b="b"/>
                <a:pathLst>
                  <a:path w="10509" h="21783" extrusionOk="0">
                    <a:moveTo>
                      <a:pt x="1225" y="1"/>
                    </a:moveTo>
                    <a:cubicBezTo>
                      <a:pt x="1104" y="1"/>
                      <a:pt x="984" y="21"/>
                      <a:pt x="868" y="64"/>
                    </a:cubicBezTo>
                    <a:cubicBezTo>
                      <a:pt x="234" y="331"/>
                      <a:pt x="1" y="1198"/>
                      <a:pt x="334" y="1999"/>
                    </a:cubicBezTo>
                    <a:cubicBezTo>
                      <a:pt x="666" y="2827"/>
                      <a:pt x="9123" y="21782"/>
                      <a:pt x="9860" y="21782"/>
                    </a:cubicBezTo>
                    <a:cubicBezTo>
                      <a:pt x="9865" y="21782"/>
                      <a:pt x="9870" y="21781"/>
                      <a:pt x="9875" y="21779"/>
                    </a:cubicBezTo>
                    <a:cubicBezTo>
                      <a:pt x="10508" y="21512"/>
                      <a:pt x="2936" y="1898"/>
                      <a:pt x="2603" y="1065"/>
                    </a:cubicBezTo>
                    <a:cubicBezTo>
                      <a:pt x="2330" y="410"/>
                      <a:pt x="1768" y="1"/>
                      <a:pt x="12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7"/>
              <p:cNvSpPr/>
              <p:nvPr/>
            </p:nvSpPr>
            <p:spPr>
              <a:xfrm>
                <a:off x="3958588" y="901449"/>
                <a:ext cx="227571" cy="2788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8841" extrusionOk="0">
                    <a:moveTo>
                      <a:pt x="1174" y="1"/>
                    </a:moveTo>
                    <a:cubicBezTo>
                      <a:pt x="939" y="1"/>
                      <a:pt x="717" y="71"/>
                      <a:pt x="535" y="220"/>
                    </a:cubicBezTo>
                    <a:cubicBezTo>
                      <a:pt x="1" y="620"/>
                      <a:pt x="1" y="1521"/>
                      <a:pt x="535" y="2221"/>
                    </a:cubicBezTo>
                    <a:cubicBezTo>
                      <a:pt x="1062" y="2880"/>
                      <a:pt x="13993" y="18840"/>
                      <a:pt x="14820" y="18840"/>
                    </a:cubicBezTo>
                    <a:cubicBezTo>
                      <a:pt x="14830" y="18840"/>
                      <a:pt x="14838" y="18838"/>
                      <a:pt x="14845" y="18833"/>
                    </a:cubicBezTo>
                    <a:cubicBezTo>
                      <a:pt x="15379" y="18433"/>
                      <a:pt x="3003" y="1421"/>
                      <a:pt x="2469" y="720"/>
                    </a:cubicBezTo>
                    <a:cubicBezTo>
                      <a:pt x="2118" y="260"/>
                      <a:pt x="1623" y="1"/>
                      <a:pt x="11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7"/>
              <p:cNvSpPr/>
              <p:nvPr/>
            </p:nvSpPr>
            <p:spPr>
              <a:xfrm>
                <a:off x="3793729" y="1070052"/>
                <a:ext cx="288285" cy="217449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14695" extrusionOk="0">
                    <a:moveTo>
                      <a:pt x="1314" y="0"/>
                    </a:moveTo>
                    <a:cubicBezTo>
                      <a:pt x="951" y="0"/>
                      <a:pt x="618" y="134"/>
                      <a:pt x="401" y="401"/>
                    </a:cubicBezTo>
                    <a:cubicBezTo>
                      <a:pt x="1" y="934"/>
                      <a:pt x="234" y="1802"/>
                      <a:pt x="935" y="2335"/>
                    </a:cubicBezTo>
                    <a:cubicBezTo>
                      <a:pt x="1620" y="2858"/>
                      <a:pt x="17935" y="14694"/>
                      <a:pt x="19000" y="14694"/>
                    </a:cubicBezTo>
                    <a:cubicBezTo>
                      <a:pt x="19023" y="14694"/>
                      <a:pt x="19039" y="14689"/>
                      <a:pt x="19048" y="14678"/>
                    </a:cubicBezTo>
                    <a:cubicBezTo>
                      <a:pt x="19481" y="14144"/>
                      <a:pt x="3103" y="934"/>
                      <a:pt x="2402" y="401"/>
                    </a:cubicBezTo>
                    <a:cubicBezTo>
                      <a:pt x="2069" y="134"/>
                      <a:pt x="1677" y="0"/>
                      <a:pt x="13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7"/>
              <p:cNvSpPr/>
              <p:nvPr/>
            </p:nvSpPr>
            <p:spPr>
              <a:xfrm>
                <a:off x="3679211" y="1274627"/>
                <a:ext cx="329244" cy="143447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694" extrusionOk="0">
                    <a:moveTo>
                      <a:pt x="1463" y="0"/>
                    </a:moveTo>
                    <a:cubicBezTo>
                      <a:pt x="924" y="0"/>
                      <a:pt x="452" y="247"/>
                      <a:pt x="268" y="686"/>
                    </a:cubicBezTo>
                    <a:cubicBezTo>
                      <a:pt x="1" y="1286"/>
                      <a:pt x="468" y="2087"/>
                      <a:pt x="1268" y="2420"/>
                    </a:cubicBezTo>
                    <a:cubicBezTo>
                      <a:pt x="2038" y="2741"/>
                      <a:pt x="20234" y="9693"/>
                      <a:pt x="21869" y="9693"/>
                    </a:cubicBezTo>
                    <a:cubicBezTo>
                      <a:pt x="21934" y="9693"/>
                      <a:pt x="21973" y="9682"/>
                      <a:pt x="21983" y="9659"/>
                    </a:cubicBezTo>
                    <a:cubicBezTo>
                      <a:pt x="22250" y="9025"/>
                      <a:pt x="3003" y="486"/>
                      <a:pt x="2202" y="152"/>
                    </a:cubicBezTo>
                    <a:cubicBezTo>
                      <a:pt x="1956" y="49"/>
                      <a:pt x="1703" y="0"/>
                      <a:pt x="1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7"/>
              <p:cNvSpPr/>
              <p:nvPr/>
            </p:nvSpPr>
            <p:spPr>
              <a:xfrm>
                <a:off x="3623439" y="1501118"/>
                <a:ext cx="347504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84" h="4219" extrusionOk="0">
                    <a:moveTo>
                      <a:pt x="1506" y="1"/>
                    </a:moveTo>
                    <a:cubicBezTo>
                      <a:pt x="766" y="1"/>
                      <a:pt x="156" y="434"/>
                      <a:pt x="67" y="1024"/>
                    </a:cubicBezTo>
                    <a:cubicBezTo>
                      <a:pt x="0" y="1691"/>
                      <a:pt x="634" y="2325"/>
                      <a:pt x="1501" y="2459"/>
                    </a:cubicBezTo>
                    <a:cubicBezTo>
                      <a:pt x="2255" y="2546"/>
                      <a:pt x="18141" y="4219"/>
                      <a:pt x="22362" y="4219"/>
                    </a:cubicBezTo>
                    <a:cubicBezTo>
                      <a:pt x="22999" y="4219"/>
                      <a:pt x="23371" y="4181"/>
                      <a:pt x="23384" y="4093"/>
                    </a:cubicBezTo>
                    <a:cubicBezTo>
                      <a:pt x="23484" y="3426"/>
                      <a:pt x="2669" y="124"/>
                      <a:pt x="1802" y="24"/>
                    </a:cubicBezTo>
                    <a:cubicBezTo>
                      <a:pt x="1701" y="8"/>
                      <a:pt x="1603" y="1"/>
                      <a:pt x="15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7"/>
              <p:cNvSpPr/>
              <p:nvPr/>
            </p:nvSpPr>
            <p:spPr>
              <a:xfrm>
                <a:off x="3626887" y="1707898"/>
                <a:ext cx="347016" cy="62786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43" extrusionOk="0">
                    <a:moveTo>
                      <a:pt x="22364" y="1"/>
                    </a:moveTo>
                    <a:cubicBezTo>
                      <a:pt x="18146" y="1"/>
                      <a:pt x="2256" y="1678"/>
                      <a:pt x="1502" y="1794"/>
                    </a:cubicBezTo>
                    <a:cubicBezTo>
                      <a:pt x="635" y="1894"/>
                      <a:pt x="1" y="2528"/>
                      <a:pt x="101" y="3195"/>
                    </a:cubicBezTo>
                    <a:cubicBezTo>
                      <a:pt x="162" y="3802"/>
                      <a:pt x="801" y="4243"/>
                      <a:pt x="1569" y="4243"/>
                    </a:cubicBezTo>
                    <a:cubicBezTo>
                      <a:pt x="1645" y="4243"/>
                      <a:pt x="1723" y="4238"/>
                      <a:pt x="1802" y="4229"/>
                    </a:cubicBezTo>
                    <a:cubicBezTo>
                      <a:pt x="2669" y="4096"/>
                      <a:pt x="23451" y="793"/>
                      <a:pt x="23384" y="126"/>
                    </a:cubicBezTo>
                    <a:cubicBezTo>
                      <a:pt x="23371" y="39"/>
                      <a:pt x="23000" y="1"/>
                      <a:pt x="223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7"/>
              <p:cNvSpPr/>
              <p:nvPr/>
            </p:nvSpPr>
            <p:spPr>
              <a:xfrm>
                <a:off x="3689584" y="1851419"/>
                <a:ext cx="328741" cy="143935"/>
              </a:xfrm>
              <a:custGeom>
                <a:avLst/>
                <a:gdLst/>
                <a:ahLst/>
                <a:cxnLst/>
                <a:rect l="l" t="t" r="r" b="b"/>
                <a:pathLst>
                  <a:path w="22216" h="9727" extrusionOk="0">
                    <a:moveTo>
                      <a:pt x="21836" y="0"/>
                    </a:moveTo>
                    <a:cubicBezTo>
                      <a:pt x="20209" y="0"/>
                      <a:pt x="2036" y="6985"/>
                      <a:pt x="1234" y="7306"/>
                    </a:cubicBezTo>
                    <a:cubicBezTo>
                      <a:pt x="434" y="7640"/>
                      <a:pt x="0" y="8440"/>
                      <a:pt x="234" y="9041"/>
                    </a:cubicBezTo>
                    <a:cubicBezTo>
                      <a:pt x="418" y="9479"/>
                      <a:pt x="890" y="9726"/>
                      <a:pt x="1429" y="9726"/>
                    </a:cubicBezTo>
                    <a:cubicBezTo>
                      <a:pt x="1669" y="9726"/>
                      <a:pt x="1922" y="9677"/>
                      <a:pt x="2168" y="9574"/>
                    </a:cubicBezTo>
                    <a:cubicBezTo>
                      <a:pt x="3002" y="9241"/>
                      <a:pt x="22216" y="668"/>
                      <a:pt x="21949" y="34"/>
                    </a:cubicBezTo>
                    <a:cubicBezTo>
                      <a:pt x="21939" y="11"/>
                      <a:pt x="21900" y="0"/>
                      <a:pt x="2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7"/>
              <p:cNvSpPr/>
              <p:nvPr/>
            </p:nvSpPr>
            <p:spPr>
              <a:xfrm>
                <a:off x="3809533" y="1978530"/>
                <a:ext cx="287782" cy="217938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14728" extrusionOk="0">
                    <a:moveTo>
                      <a:pt x="19000" y="0"/>
                    </a:moveTo>
                    <a:cubicBezTo>
                      <a:pt x="17935" y="0"/>
                      <a:pt x="1587" y="11870"/>
                      <a:pt x="934" y="12393"/>
                    </a:cubicBezTo>
                    <a:cubicBezTo>
                      <a:pt x="234" y="12926"/>
                      <a:pt x="0" y="13794"/>
                      <a:pt x="400" y="14327"/>
                    </a:cubicBezTo>
                    <a:cubicBezTo>
                      <a:pt x="617" y="14594"/>
                      <a:pt x="951" y="14728"/>
                      <a:pt x="1313" y="14728"/>
                    </a:cubicBezTo>
                    <a:cubicBezTo>
                      <a:pt x="1676" y="14728"/>
                      <a:pt x="2068" y="14594"/>
                      <a:pt x="2402" y="14327"/>
                    </a:cubicBezTo>
                    <a:cubicBezTo>
                      <a:pt x="3102" y="13794"/>
                      <a:pt x="19447" y="551"/>
                      <a:pt x="19047" y="17"/>
                    </a:cubicBezTo>
                    <a:cubicBezTo>
                      <a:pt x="19039" y="6"/>
                      <a:pt x="19023" y="0"/>
                      <a:pt x="190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7"/>
              <p:cNvSpPr/>
              <p:nvPr/>
            </p:nvSpPr>
            <p:spPr>
              <a:xfrm>
                <a:off x="3979319" y="2081313"/>
                <a:ext cx="227082" cy="278962"/>
              </a:xfrm>
              <a:custGeom>
                <a:avLst/>
                <a:gdLst/>
                <a:ahLst/>
                <a:cxnLst/>
                <a:rect l="l" t="t" r="r" b="b"/>
                <a:pathLst>
                  <a:path w="15346" h="18852" extrusionOk="0">
                    <a:moveTo>
                      <a:pt x="14784" y="1"/>
                    </a:moveTo>
                    <a:cubicBezTo>
                      <a:pt x="13934" y="1"/>
                      <a:pt x="1028" y="15963"/>
                      <a:pt x="501" y="16655"/>
                    </a:cubicBezTo>
                    <a:cubicBezTo>
                      <a:pt x="1" y="17355"/>
                      <a:pt x="1" y="18222"/>
                      <a:pt x="535" y="18656"/>
                    </a:cubicBezTo>
                    <a:cubicBezTo>
                      <a:pt x="711" y="18788"/>
                      <a:pt x="923" y="18851"/>
                      <a:pt x="1148" y="18851"/>
                    </a:cubicBezTo>
                    <a:cubicBezTo>
                      <a:pt x="1605" y="18851"/>
                      <a:pt x="2112" y="18592"/>
                      <a:pt x="2469" y="18122"/>
                    </a:cubicBezTo>
                    <a:cubicBezTo>
                      <a:pt x="3003" y="17455"/>
                      <a:pt x="15345" y="410"/>
                      <a:pt x="14811" y="9"/>
                    </a:cubicBezTo>
                    <a:cubicBezTo>
                      <a:pt x="14804" y="4"/>
                      <a:pt x="14795" y="1"/>
                      <a:pt x="147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7"/>
              <p:cNvSpPr/>
              <p:nvPr/>
            </p:nvSpPr>
            <p:spPr>
              <a:xfrm>
                <a:off x="4183184" y="2152489"/>
                <a:ext cx="155004" cy="322497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21794" extrusionOk="0">
                    <a:moveTo>
                      <a:pt x="9827" y="0"/>
                    </a:moveTo>
                    <a:cubicBezTo>
                      <a:pt x="9090" y="0"/>
                      <a:pt x="665" y="18989"/>
                      <a:pt x="334" y="19784"/>
                    </a:cubicBezTo>
                    <a:cubicBezTo>
                      <a:pt x="0" y="20584"/>
                      <a:pt x="234" y="21451"/>
                      <a:pt x="868" y="21718"/>
                    </a:cubicBezTo>
                    <a:cubicBezTo>
                      <a:pt x="983" y="21770"/>
                      <a:pt x="1105" y="21794"/>
                      <a:pt x="1231" y="21794"/>
                    </a:cubicBezTo>
                    <a:cubicBezTo>
                      <a:pt x="1758" y="21794"/>
                      <a:pt x="2333" y="21365"/>
                      <a:pt x="2602" y="20718"/>
                    </a:cubicBezTo>
                    <a:cubicBezTo>
                      <a:pt x="2936" y="19917"/>
                      <a:pt x="10475" y="270"/>
                      <a:pt x="9841" y="3"/>
                    </a:cubicBezTo>
                    <a:cubicBezTo>
                      <a:pt x="9836" y="1"/>
                      <a:pt x="9832" y="0"/>
                      <a:pt x="98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7"/>
              <p:cNvSpPr/>
              <p:nvPr/>
            </p:nvSpPr>
            <p:spPr>
              <a:xfrm>
                <a:off x="4411229" y="2187559"/>
                <a:ext cx="71590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3323" extrusionOk="0">
                    <a:moveTo>
                      <a:pt x="4167" y="1"/>
                    </a:moveTo>
                    <a:cubicBezTo>
                      <a:pt x="3492" y="1"/>
                      <a:pt x="200" y="20717"/>
                      <a:pt x="100" y="21583"/>
                    </a:cubicBezTo>
                    <a:cubicBezTo>
                      <a:pt x="0" y="22451"/>
                      <a:pt x="434" y="23218"/>
                      <a:pt x="1101" y="23318"/>
                    </a:cubicBezTo>
                    <a:cubicBezTo>
                      <a:pt x="1133" y="23321"/>
                      <a:pt x="1166" y="23323"/>
                      <a:pt x="1198" y="23323"/>
                    </a:cubicBezTo>
                    <a:cubicBezTo>
                      <a:pt x="1828" y="23323"/>
                      <a:pt x="2409" y="22709"/>
                      <a:pt x="2536" y="21883"/>
                    </a:cubicBezTo>
                    <a:cubicBezTo>
                      <a:pt x="2636" y="21016"/>
                      <a:pt x="4837" y="101"/>
                      <a:pt x="4170" y="1"/>
                    </a:cubicBezTo>
                    <a:cubicBezTo>
                      <a:pt x="4169" y="1"/>
                      <a:pt x="4168" y="1"/>
                      <a:pt x="41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7"/>
              <p:cNvSpPr/>
              <p:nvPr/>
            </p:nvSpPr>
            <p:spPr>
              <a:xfrm>
                <a:off x="4611143" y="2184111"/>
                <a:ext cx="72079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3" extrusionOk="0">
                    <a:moveTo>
                      <a:pt x="670" y="0"/>
                    </a:moveTo>
                    <a:cubicBezTo>
                      <a:pt x="669" y="0"/>
                      <a:pt x="668" y="1"/>
                      <a:pt x="667" y="1"/>
                    </a:cubicBezTo>
                    <a:cubicBezTo>
                      <a:pt x="0" y="101"/>
                      <a:pt x="2202" y="21016"/>
                      <a:pt x="2335" y="21883"/>
                    </a:cubicBezTo>
                    <a:cubicBezTo>
                      <a:pt x="2430" y="22708"/>
                      <a:pt x="3009" y="23322"/>
                      <a:pt x="3668" y="23322"/>
                    </a:cubicBezTo>
                    <a:cubicBezTo>
                      <a:pt x="3702" y="23322"/>
                      <a:pt x="3735" y="23321"/>
                      <a:pt x="3769" y="23317"/>
                    </a:cubicBezTo>
                    <a:cubicBezTo>
                      <a:pt x="4437" y="23217"/>
                      <a:pt x="4870" y="22450"/>
                      <a:pt x="4770" y="21583"/>
                    </a:cubicBezTo>
                    <a:cubicBezTo>
                      <a:pt x="4637" y="20717"/>
                      <a:pt x="1345" y="0"/>
                      <a:pt x="6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7"/>
              <p:cNvSpPr/>
              <p:nvPr/>
            </p:nvSpPr>
            <p:spPr>
              <a:xfrm>
                <a:off x="4754279" y="2142604"/>
                <a:ext cx="155004" cy="322334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21783" extrusionOk="0">
                    <a:moveTo>
                      <a:pt x="615" y="1"/>
                    </a:moveTo>
                    <a:cubicBezTo>
                      <a:pt x="610" y="1"/>
                      <a:pt x="605" y="2"/>
                      <a:pt x="601" y="4"/>
                    </a:cubicBezTo>
                    <a:cubicBezTo>
                      <a:pt x="1" y="270"/>
                      <a:pt x="7539" y="19918"/>
                      <a:pt x="7873" y="20718"/>
                    </a:cubicBezTo>
                    <a:cubicBezTo>
                      <a:pt x="8146" y="21373"/>
                      <a:pt x="8730" y="21782"/>
                      <a:pt x="9263" y="21782"/>
                    </a:cubicBezTo>
                    <a:cubicBezTo>
                      <a:pt x="9382" y="21782"/>
                      <a:pt x="9498" y="21762"/>
                      <a:pt x="9607" y="21719"/>
                    </a:cubicBezTo>
                    <a:cubicBezTo>
                      <a:pt x="10241" y="21452"/>
                      <a:pt x="10475" y="20585"/>
                      <a:pt x="10141" y="19784"/>
                    </a:cubicBezTo>
                    <a:cubicBezTo>
                      <a:pt x="9810" y="18989"/>
                      <a:pt x="1352" y="1"/>
                      <a:pt x="6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>
                <a:off x="4882130" y="2065539"/>
                <a:ext cx="228044" cy="278933"/>
              </a:xfrm>
              <a:custGeom>
                <a:avLst/>
                <a:gdLst/>
                <a:ahLst/>
                <a:cxnLst/>
                <a:rect l="l" t="t" r="r" b="b"/>
                <a:pathLst>
                  <a:path w="15411" h="18850" extrusionOk="0">
                    <a:moveTo>
                      <a:pt x="559" y="1"/>
                    </a:moveTo>
                    <a:cubicBezTo>
                      <a:pt x="549" y="1"/>
                      <a:pt x="540" y="3"/>
                      <a:pt x="534" y="8"/>
                    </a:cubicBezTo>
                    <a:cubicBezTo>
                      <a:pt x="0" y="408"/>
                      <a:pt x="12376" y="17454"/>
                      <a:pt x="12909" y="18121"/>
                    </a:cubicBezTo>
                    <a:cubicBezTo>
                      <a:pt x="13267" y="18590"/>
                      <a:pt x="13774" y="18850"/>
                      <a:pt x="14230" y="18850"/>
                    </a:cubicBezTo>
                    <a:cubicBezTo>
                      <a:pt x="14455" y="18850"/>
                      <a:pt x="14668" y="18787"/>
                      <a:pt x="14844" y="18655"/>
                    </a:cubicBezTo>
                    <a:cubicBezTo>
                      <a:pt x="15378" y="18221"/>
                      <a:pt x="15411" y="17320"/>
                      <a:pt x="14877" y="16653"/>
                    </a:cubicBezTo>
                    <a:cubicBezTo>
                      <a:pt x="14350" y="15961"/>
                      <a:pt x="1387" y="1"/>
                      <a:pt x="5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>
                <a:off x="4986274" y="1958287"/>
                <a:ext cx="288270" cy="217701"/>
              </a:xfrm>
              <a:custGeom>
                <a:avLst/>
                <a:gdLst/>
                <a:ahLst/>
                <a:cxnLst/>
                <a:rect l="l" t="t" r="r" b="b"/>
                <a:pathLst>
                  <a:path w="19481" h="14712" extrusionOk="0">
                    <a:moveTo>
                      <a:pt x="482" y="1"/>
                    </a:moveTo>
                    <a:cubicBezTo>
                      <a:pt x="458" y="1"/>
                      <a:pt x="443" y="6"/>
                      <a:pt x="434" y="17"/>
                    </a:cubicBezTo>
                    <a:cubicBezTo>
                      <a:pt x="0" y="551"/>
                      <a:pt x="16379" y="13794"/>
                      <a:pt x="17079" y="14328"/>
                    </a:cubicBezTo>
                    <a:cubicBezTo>
                      <a:pt x="17419" y="14586"/>
                      <a:pt x="17805" y="14712"/>
                      <a:pt x="18159" y="14712"/>
                    </a:cubicBezTo>
                    <a:cubicBezTo>
                      <a:pt x="18535" y="14712"/>
                      <a:pt x="18874" y="14569"/>
                      <a:pt x="19081" y="14294"/>
                    </a:cubicBezTo>
                    <a:cubicBezTo>
                      <a:pt x="19481" y="13761"/>
                      <a:pt x="19248" y="12893"/>
                      <a:pt x="18580" y="12360"/>
                    </a:cubicBezTo>
                    <a:cubicBezTo>
                      <a:pt x="17895" y="11837"/>
                      <a:pt x="1548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>
                <a:off x="5059818" y="1827713"/>
                <a:ext cx="329244" cy="143462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695" extrusionOk="0">
                    <a:moveTo>
                      <a:pt x="382" y="1"/>
                    </a:moveTo>
                    <a:cubicBezTo>
                      <a:pt x="317" y="1"/>
                      <a:pt x="278" y="12"/>
                      <a:pt x="268" y="35"/>
                    </a:cubicBezTo>
                    <a:cubicBezTo>
                      <a:pt x="1" y="669"/>
                      <a:pt x="19248" y="9208"/>
                      <a:pt x="20048" y="9542"/>
                    </a:cubicBezTo>
                    <a:cubicBezTo>
                      <a:pt x="20297" y="9646"/>
                      <a:pt x="20553" y="9695"/>
                      <a:pt x="20795" y="9695"/>
                    </a:cubicBezTo>
                    <a:cubicBezTo>
                      <a:pt x="21331" y="9695"/>
                      <a:pt x="21799" y="9455"/>
                      <a:pt x="21983" y="9042"/>
                    </a:cubicBezTo>
                    <a:cubicBezTo>
                      <a:pt x="22250" y="8408"/>
                      <a:pt x="21783" y="7607"/>
                      <a:pt x="20982" y="7274"/>
                    </a:cubicBezTo>
                    <a:cubicBezTo>
                      <a:pt x="20213" y="6953"/>
                      <a:pt x="2017" y="1"/>
                      <a:pt x="3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7"/>
              <p:cNvSpPr/>
              <p:nvPr/>
            </p:nvSpPr>
            <p:spPr>
              <a:xfrm>
                <a:off x="5097833" y="1682239"/>
                <a:ext cx="347016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19" extrusionOk="0">
                    <a:moveTo>
                      <a:pt x="1089" y="0"/>
                    </a:moveTo>
                    <a:cubicBezTo>
                      <a:pt x="451" y="0"/>
                      <a:pt x="80" y="38"/>
                      <a:pt x="67" y="126"/>
                    </a:cubicBezTo>
                    <a:cubicBezTo>
                      <a:pt x="0" y="826"/>
                      <a:pt x="20782" y="4095"/>
                      <a:pt x="21649" y="4195"/>
                    </a:cubicBezTo>
                    <a:cubicBezTo>
                      <a:pt x="21749" y="4211"/>
                      <a:pt x="21848" y="4218"/>
                      <a:pt x="21945" y="4218"/>
                    </a:cubicBezTo>
                    <a:cubicBezTo>
                      <a:pt x="22685" y="4218"/>
                      <a:pt x="23295" y="3785"/>
                      <a:pt x="23384" y="3195"/>
                    </a:cubicBezTo>
                    <a:cubicBezTo>
                      <a:pt x="23450" y="2527"/>
                      <a:pt x="22816" y="1894"/>
                      <a:pt x="21949" y="1760"/>
                    </a:cubicBezTo>
                    <a:cubicBezTo>
                      <a:pt x="21196" y="1673"/>
                      <a:pt x="5310" y="0"/>
                      <a:pt x="10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7"/>
              <p:cNvSpPr/>
              <p:nvPr/>
            </p:nvSpPr>
            <p:spPr>
              <a:xfrm>
                <a:off x="5094370" y="1475459"/>
                <a:ext cx="347016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19" extrusionOk="0">
                    <a:moveTo>
                      <a:pt x="21945" y="0"/>
                    </a:moveTo>
                    <a:cubicBezTo>
                      <a:pt x="21849" y="0"/>
                      <a:pt x="21750" y="8"/>
                      <a:pt x="21649" y="23"/>
                    </a:cubicBezTo>
                    <a:cubicBezTo>
                      <a:pt x="20782" y="123"/>
                      <a:pt x="1" y="3425"/>
                      <a:pt x="67" y="4093"/>
                    </a:cubicBezTo>
                    <a:cubicBezTo>
                      <a:pt x="81" y="4180"/>
                      <a:pt x="451" y="4218"/>
                      <a:pt x="1087" y="4218"/>
                    </a:cubicBezTo>
                    <a:cubicBezTo>
                      <a:pt x="5305" y="4218"/>
                      <a:pt x="21196" y="2541"/>
                      <a:pt x="21950" y="2425"/>
                    </a:cubicBezTo>
                    <a:cubicBezTo>
                      <a:pt x="22817" y="2325"/>
                      <a:pt x="23451" y="1691"/>
                      <a:pt x="23384" y="1024"/>
                    </a:cubicBezTo>
                    <a:cubicBezTo>
                      <a:pt x="23296" y="434"/>
                      <a:pt x="22685" y="0"/>
                      <a:pt x="219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7"/>
              <p:cNvSpPr/>
              <p:nvPr/>
            </p:nvSpPr>
            <p:spPr>
              <a:xfrm>
                <a:off x="5049948" y="1250433"/>
                <a:ext cx="329244" cy="143994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731" extrusionOk="0">
                    <a:moveTo>
                      <a:pt x="20788" y="1"/>
                    </a:moveTo>
                    <a:cubicBezTo>
                      <a:pt x="20548" y="1"/>
                      <a:pt x="20295" y="50"/>
                      <a:pt x="20048" y="153"/>
                    </a:cubicBezTo>
                    <a:cubicBezTo>
                      <a:pt x="19248" y="486"/>
                      <a:pt x="1" y="9059"/>
                      <a:pt x="267" y="9693"/>
                    </a:cubicBezTo>
                    <a:cubicBezTo>
                      <a:pt x="278" y="9718"/>
                      <a:pt x="320" y="9730"/>
                      <a:pt x="391" y="9730"/>
                    </a:cubicBezTo>
                    <a:cubicBezTo>
                      <a:pt x="2081" y="9730"/>
                      <a:pt x="20214" y="2741"/>
                      <a:pt x="20982" y="2421"/>
                    </a:cubicBezTo>
                    <a:cubicBezTo>
                      <a:pt x="21783" y="2087"/>
                      <a:pt x="22250" y="1287"/>
                      <a:pt x="21983" y="686"/>
                    </a:cubicBezTo>
                    <a:cubicBezTo>
                      <a:pt x="21798" y="248"/>
                      <a:pt x="21326" y="1"/>
                      <a:pt x="20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7"/>
              <p:cNvSpPr/>
              <p:nvPr/>
            </p:nvSpPr>
            <p:spPr>
              <a:xfrm>
                <a:off x="4970974" y="1049320"/>
                <a:ext cx="287782" cy="217938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14728" extrusionOk="0">
                    <a:moveTo>
                      <a:pt x="18134" y="0"/>
                    </a:moveTo>
                    <a:cubicBezTo>
                      <a:pt x="17771" y="0"/>
                      <a:pt x="17379" y="134"/>
                      <a:pt x="17046" y="401"/>
                    </a:cubicBezTo>
                    <a:cubicBezTo>
                      <a:pt x="16345" y="934"/>
                      <a:pt x="0" y="14177"/>
                      <a:pt x="401" y="14711"/>
                    </a:cubicBezTo>
                    <a:cubicBezTo>
                      <a:pt x="409" y="14722"/>
                      <a:pt x="425" y="14728"/>
                      <a:pt x="448" y="14728"/>
                    </a:cubicBezTo>
                    <a:cubicBezTo>
                      <a:pt x="1512" y="14728"/>
                      <a:pt x="17828" y="2858"/>
                      <a:pt x="18514" y="2335"/>
                    </a:cubicBezTo>
                    <a:cubicBezTo>
                      <a:pt x="19214" y="1802"/>
                      <a:pt x="19448" y="934"/>
                      <a:pt x="19047" y="401"/>
                    </a:cubicBezTo>
                    <a:cubicBezTo>
                      <a:pt x="18831" y="134"/>
                      <a:pt x="18497" y="0"/>
                      <a:pt x="181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7"/>
              <p:cNvSpPr/>
              <p:nvPr/>
            </p:nvSpPr>
            <p:spPr>
              <a:xfrm>
                <a:off x="4861887" y="885512"/>
                <a:ext cx="227556" cy="278962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18852" extrusionOk="0">
                    <a:moveTo>
                      <a:pt x="14197" y="1"/>
                    </a:moveTo>
                    <a:cubicBezTo>
                      <a:pt x="13741" y="1"/>
                      <a:pt x="13234" y="260"/>
                      <a:pt x="12876" y="730"/>
                    </a:cubicBezTo>
                    <a:cubicBezTo>
                      <a:pt x="12343" y="1430"/>
                      <a:pt x="0" y="18442"/>
                      <a:pt x="534" y="18843"/>
                    </a:cubicBezTo>
                    <a:cubicBezTo>
                      <a:pt x="541" y="18848"/>
                      <a:pt x="550" y="18851"/>
                      <a:pt x="562" y="18851"/>
                    </a:cubicBezTo>
                    <a:cubicBezTo>
                      <a:pt x="1412" y="18851"/>
                      <a:pt x="14318" y="2889"/>
                      <a:pt x="14844" y="2197"/>
                    </a:cubicBezTo>
                    <a:cubicBezTo>
                      <a:pt x="15378" y="1530"/>
                      <a:pt x="15345" y="630"/>
                      <a:pt x="14811" y="196"/>
                    </a:cubicBezTo>
                    <a:cubicBezTo>
                      <a:pt x="14635" y="64"/>
                      <a:pt x="14422" y="1"/>
                      <a:pt x="141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7"/>
              <p:cNvSpPr/>
              <p:nvPr/>
            </p:nvSpPr>
            <p:spPr>
              <a:xfrm>
                <a:off x="4730588" y="770802"/>
                <a:ext cx="154515" cy="322497"/>
              </a:xfrm>
              <a:custGeom>
                <a:avLst/>
                <a:gdLst/>
                <a:ahLst/>
                <a:cxnLst/>
                <a:rect l="l" t="t" r="r" b="b"/>
                <a:pathLst>
                  <a:path w="10442" h="21794" extrusionOk="0">
                    <a:moveTo>
                      <a:pt x="9229" y="0"/>
                    </a:moveTo>
                    <a:cubicBezTo>
                      <a:pt x="8684" y="0"/>
                      <a:pt x="8109" y="429"/>
                      <a:pt x="7839" y="1076"/>
                    </a:cubicBezTo>
                    <a:cubicBezTo>
                      <a:pt x="7506" y="1877"/>
                      <a:pt x="0" y="21524"/>
                      <a:pt x="601" y="21791"/>
                    </a:cubicBezTo>
                    <a:cubicBezTo>
                      <a:pt x="605" y="21793"/>
                      <a:pt x="610" y="21794"/>
                      <a:pt x="615" y="21794"/>
                    </a:cubicBezTo>
                    <a:cubicBezTo>
                      <a:pt x="1352" y="21794"/>
                      <a:pt x="9776" y="2805"/>
                      <a:pt x="10108" y="2010"/>
                    </a:cubicBezTo>
                    <a:cubicBezTo>
                      <a:pt x="10441" y="1210"/>
                      <a:pt x="10208" y="343"/>
                      <a:pt x="9607" y="76"/>
                    </a:cubicBezTo>
                    <a:cubicBezTo>
                      <a:pt x="9486" y="24"/>
                      <a:pt x="9358" y="0"/>
                      <a:pt x="92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7" name="Google Shape;627;p17"/>
            <p:cNvGrpSpPr/>
            <p:nvPr/>
          </p:nvGrpSpPr>
          <p:grpSpPr>
            <a:xfrm>
              <a:off x="7821401" y="3463879"/>
              <a:ext cx="2194616" cy="2094876"/>
              <a:chOff x="3623439" y="713106"/>
              <a:chExt cx="1821409" cy="1819575"/>
            </a:xfrm>
          </p:grpSpPr>
          <p:sp>
            <p:nvSpPr>
              <p:cNvPr id="628" name="Google Shape;628;p17"/>
              <p:cNvSpPr/>
              <p:nvPr/>
            </p:nvSpPr>
            <p:spPr>
              <a:xfrm>
                <a:off x="4585469" y="713106"/>
                <a:ext cx="72079" cy="345107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2" extrusionOk="0">
                    <a:moveTo>
                      <a:pt x="3640" y="0"/>
                    </a:moveTo>
                    <a:cubicBezTo>
                      <a:pt x="3009" y="0"/>
                      <a:pt x="2429" y="614"/>
                      <a:pt x="2302" y="1439"/>
                    </a:cubicBezTo>
                    <a:cubicBezTo>
                      <a:pt x="2202" y="2307"/>
                      <a:pt x="0" y="23222"/>
                      <a:pt x="701" y="23322"/>
                    </a:cubicBezTo>
                    <a:cubicBezTo>
                      <a:pt x="702" y="23322"/>
                      <a:pt x="703" y="23322"/>
                      <a:pt x="704" y="23322"/>
                    </a:cubicBezTo>
                    <a:cubicBezTo>
                      <a:pt x="1379" y="23322"/>
                      <a:pt x="4637" y="2606"/>
                      <a:pt x="4737" y="1740"/>
                    </a:cubicBezTo>
                    <a:cubicBezTo>
                      <a:pt x="4871" y="872"/>
                      <a:pt x="4404" y="105"/>
                      <a:pt x="3736" y="5"/>
                    </a:cubicBezTo>
                    <a:cubicBezTo>
                      <a:pt x="3704" y="2"/>
                      <a:pt x="3672" y="0"/>
                      <a:pt x="36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7"/>
              <p:cNvSpPr/>
              <p:nvPr/>
            </p:nvSpPr>
            <p:spPr>
              <a:xfrm>
                <a:off x="4385067" y="716554"/>
                <a:ext cx="72079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3" extrusionOk="0">
                    <a:moveTo>
                      <a:pt x="1231" y="1"/>
                    </a:moveTo>
                    <a:cubicBezTo>
                      <a:pt x="1199" y="1"/>
                      <a:pt x="1167" y="2"/>
                      <a:pt x="1135" y="6"/>
                    </a:cubicBezTo>
                    <a:cubicBezTo>
                      <a:pt x="467" y="106"/>
                      <a:pt x="0" y="873"/>
                      <a:pt x="101" y="1740"/>
                    </a:cubicBezTo>
                    <a:cubicBezTo>
                      <a:pt x="234" y="2606"/>
                      <a:pt x="3526" y="23322"/>
                      <a:pt x="4200" y="23322"/>
                    </a:cubicBezTo>
                    <a:cubicBezTo>
                      <a:pt x="4201" y="23322"/>
                      <a:pt x="4202" y="23322"/>
                      <a:pt x="4203" y="23322"/>
                    </a:cubicBezTo>
                    <a:cubicBezTo>
                      <a:pt x="4871" y="23222"/>
                      <a:pt x="2669" y="2307"/>
                      <a:pt x="2536" y="1440"/>
                    </a:cubicBezTo>
                    <a:cubicBezTo>
                      <a:pt x="2440" y="615"/>
                      <a:pt x="1862" y="1"/>
                      <a:pt x="1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7"/>
              <p:cNvSpPr/>
              <p:nvPr/>
            </p:nvSpPr>
            <p:spPr>
              <a:xfrm>
                <a:off x="4158991" y="780849"/>
                <a:ext cx="155507" cy="322334"/>
              </a:xfrm>
              <a:custGeom>
                <a:avLst/>
                <a:gdLst/>
                <a:ahLst/>
                <a:cxnLst/>
                <a:rect l="l" t="t" r="r" b="b"/>
                <a:pathLst>
                  <a:path w="10509" h="21783" extrusionOk="0">
                    <a:moveTo>
                      <a:pt x="1225" y="1"/>
                    </a:moveTo>
                    <a:cubicBezTo>
                      <a:pt x="1104" y="1"/>
                      <a:pt x="984" y="21"/>
                      <a:pt x="868" y="64"/>
                    </a:cubicBezTo>
                    <a:cubicBezTo>
                      <a:pt x="234" y="331"/>
                      <a:pt x="1" y="1198"/>
                      <a:pt x="334" y="1999"/>
                    </a:cubicBezTo>
                    <a:cubicBezTo>
                      <a:pt x="666" y="2827"/>
                      <a:pt x="9123" y="21782"/>
                      <a:pt x="9860" y="21782"/>
                    </a:cubicBezTo>
                    <a:cubicBezTo>
                      <a:pt x="9865" y="21782"/>
                      <a:pt x="9870" y="21781"/>
                      <a:pt x="9875" y="21779"/>
                    </a:cubicBezTo>
                    <a:cubicBezTo>
                      <a:pt x="10508" y="21512"/>
                      <a:pt x="2936" y="1898"/>
                      <a:pt x="2603" y="1065"/>
                    </a:cubicBezTo>
                    <a:cubicBezTo>
                      <a:pt x="2330" y="410"/>
                      <a:pt x="1768" y="1"/>
                      <a:pt x="12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7"/>
              <p:cNvSpPr/>
              <p:nvPr/>
            </p:nvSpPr>
            <p:spPr>
              <a:xfrm>
                <a:off x="3958588" y="901449"/>
                <a:ext cx="227571" cy="2788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8841" extrusionOk="0">
                    <a:moveTo>
                      <a:pt x="1174" y="1"/>
                    </a:moveTo>
                    <a:cubicBezTo>
                      <a:pt x="939" y="1"/>
                      <a:pt x="717" y="71"/>
                      <a:pt x="535" y="220"/>
                    </a:cubicBezTo>
                    <a:cubicBezTo>
                      <a:pt x="1" y="620"/>
                      <a:pt x="1" y="1521"/>
                      <a:pt x="535" y="2221"/>
                    </a:cubicBezTo>
                    <a:cubicBezTo>
                      <a:pt x="1062" y="2880"/>
                      <a:pt x="13993" y="18840"/>
                      <a:pt x="14820" y="18840"/>
                    </a:cubicBezTo>
                    <a:cubicBezTo>
                      <a:pt x="14830" y="18840"/>
                      <a:pt x="14838" y="18838"/>
                      <a:pt x="14845" y="18833"/>
                    </a:cubicBezTo>
                    <a:cubicBezTo>
                      <a:pt x="15379" y="18433"/>
                      <a:pt x="3003" y="1421"/>
                      <a:pt x="2469" y="720"/>
                    </a:cubicBezTo>
                    <a:cubicBezTo>
                      <a:pt x="2118" y="260"/>
                      <a:pt x="1623" y="1"/>
                      <a:pt x="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7"/>
              <p:cNvSpPr/>
              <p:nvPr/>
            </p:nvSpPr>
            <p:spPr>
              <a:xfrm>
                <a:off x="3793729" y="1070052"/>
                <a:ext cx="288285" cy="217449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14695" extrusionOk="0">
                    <a:moveTo>
                      <a:pt x="1314" y="0"/>
                    </a:moveTo>
                    <a:cubicBezTo>
                      <a:pt x="951" y="0"/>
                      <a:pt x="618" y="134"/>
                      <a:pt x="401" y="401"/>
                    </a:cubicBezTo>
                    <a:cubicBezTo>
                      <a:pt x="1" y="934"/>
                      <a:pt x="234" y="1802"/>
                      <a:pt x="935" y="2335"/>
                    </a:cubicBezTo>
                    <a:cubicBezTo>
                      <a:pt x="1620" y="2858"/>
                      <a:pt x="17935" y="14694"/>
                      <a:pt x="19000" y="14694"/>
                    </a:cubicBezTo>
                    <a:cubicBezTo>
                      <a:pt x="19023" y="14694"/>
                      <a:pt x="19039" y="14689"/>
                      <a:pt x="19048" y="14678"/>
                    </a:cubicBezTo>
                    <a:cubicBezTo>
                      <a:pt x="19481" y="14144"/>
                      <a:pt x="3103" y="934"/>
                      <a:pt x="2402" y="401"/>
                    </a:cubicBezTo>
                    <a:cubicBezTo>
                      <a:pt x="2069" y="134"/>
                      <a:pt x="1677" y="0"/>
                      <a:pt x="1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7"/>
              <p:cNvSpPr/>
              <p:nvPr/>
            </p:nvSpPr>
            <p:spPr>
              <a:xfrm>
                <a:off x="3679211" y="1274627"/>
                <a:ext cx="329244" cy="143447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694" extrusionOk="0">
                    <a:moveTo>
                      <a:pt x="1463" y="0"/>
                    </a:moveTo>
                    <a:cubicBezTo>
                      <a:pt x="924" y="0"/>
                      <a:pt x="452" y="247"/>
                      <a:pt x="268" y="686"/>
                    </a:cubicBezTo>
                    <a:cubicBezTo>
                      <a:pt x="1" y="1286"/>
                      <a:pt x="468" y="2087"/>
                      <a:pt x="1268" y="2420"/>
                    </a:cubicBezTo>
                    <a:cubicBezTo>
                      <a:pt x="2038" y="2741"/>
                      <a:pt x="20234" y="9693"/>
                      <a:pt x="21869" y="9693"/>
                    </a:cubicBezTo>
                    <a:cubicBezTo>
                      <a:pt x="21934" y="9693"/>
                      <a:pt x="21973" y="9682"/>
                      <a:pt x="21983" y="9659"/>
                    </a:cubicBezTo>
                    <a:cubicBezTo>
                      <a:pt x="22250" y="9025"/>
                      <a:pt x="3003" y="486"/>
                      <a:pt x="2202" y="152"/>
                    </a:cubicBezTo>
                    <a:cubicBezTo>
                      <a:pt x="1956" y="49"/>
                      <a:pt x="1703" y="0"/>
                      <a:pt x="1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7"/>
              <p:cNvSpPr/>
              <p:nvPr/>
            </p:nvSpPr>
            <p:spPr>
              <a:xfrm>
                <a:off x="3623439" y="1501118"/>
                <a:ext cx="347504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84" h="4219" extrusionOk="0">
                    <a:moveTo>
                      <a:pt x="1506" y="1"/>
                    </a:moveTo>
                    <a:cubicBezTo>
                      <a:pt x="766" y="1"/>
                      <a:pt x="156" y="434"/>
                      <a:pt x="67" y="1024"/>
                    </a:cubicBezTo>
                    <a:cubicBezTo>
                      <a:pt x="0" y="1691"/>
                      <a:pt x="634" y="2325"/>
                      <a:pt x="1501" y="2459"/>
                    </a:cubicBezTo>
                    <a:cubicBezTo>
                      <a:pt x="2255" y="2546"/>
                      <a:pt x="18141" y="4219"/>
                      <a:pt x="22362" y="4219"/>
                    </a:cubicBezTo>
                    <a:cubicBezTo>
                      <a:pt x="22999" y="4219"/>
                      <a:pt x="23371" y="4181"/>
                      <a:pt x="23384" y="4093"/>
                    </a:cubicBezTo>
                    <a:cubicBezTo>
                      <a:pt x="23484" y="3426"/>
                      <a:pt x="2669" y="124"/>
                      <a:pt x="1802" y="24"/>
                    </a:cubicBezTo>
                    <a:cubicBezTo>
                      <a:pt x="1701" y="8"/>
                      <a:pt x="1603" y="1"/>
                      <a:pt x="15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7"/>
              <p:cNvSpPr/>
              <p:nvPr/>
            </p:nvSpPr>
            <p:spPr>
              <a:xfrm>
                <a:off x="3626887" y="1707898"/>
                <a:ext cx="347016" cy="62786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43" extrusionOk="0">
                    <a:moveTo>
                      <a:pt x="22364" y="1"/>
                    </a:moveTo>
                    <a:cubicBezTo>
                      <a:pt x="18146" y="1"/>
                      <a:pt x="2256" y="1678"/>
                      <a:pt x="1502" y="1794"/>
                    </a:cubicBezTo>
                    <a:cubicBezTo>
                      <a:pt x="635" y="1894"/>
                      <a:pt x="1" y="2528"/>
                      <a:pt x="101" y="3195"/>
                    </a:cubicBezTo>
                    <a:cubicBezTo>
                      <a:pt x="162" y="3802"/>
                      <a:pt x="801" y="4243"/>
                      <a:pt x="1569" y="4243"/>
                    </a:cubicBezTo>
                    <a:cubicBezTo>
                      <a:pt x="1645" y="4243"/>
                      <a:pt x="1723" y="4238"/>
                      <a:pt x="1802" y="4229"/>
                    </a:cubicBezTo>
                    <a:cubicBezTo>
                      <a:pt x="2669" y="4096"/>
                      <a:pt x="23451" y="793"/>
                      <a:pt x="23384" y="126"/>
                    </a:cubicBezTo>
                    <a:cubicBezTo>
                      <a:pt x="23371" y="39"/>
                      <a:pt x="23000" y="1"/>
                      <a:pt x="22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7"/>
              <p:cNvSpPr/>
              <p:nvPr/>
            </p:nvSpPr>
            <p:spPr>
              <a:xfrm>
                <a:off x="3689584" y="1851419"/>
                <a:ext cx="328741" cy="143935"/>
              </a:xfrm>
              <a:custGeom>
                <a:avLst/>
                <a:gdLst/>
                <a:ahLst/>
                <a:cxnLst/>
                <a:rect l="l" t="t" r="r" b="b"/>
                <a:pathLst>
                  <a:path w="22216" h="9727" extrusionOk="0">
                    <a:moveTo>
                      <a:pt x="21836" y="0"/>
                    </a:moveTo>
                    <a:cubicBezTo>
                      <a:pt x="20209" y="0"/>
                      <a:pt x="2036" y="6985"/>
                      <a:pt x="1234" y="7306"/>
                    </a:cubicBezTo>
                    <a:cubicBezTo>
                      <a:pt x="434" y="7640"/>
                      <a:pt x="0" y="8440"/>
                      <a:pt x="234" y="9041"/>
                    </a:cubicBezTo>
                    <a:cubicBezTo>
                      <a:pt x="418" y="9479"/>
                      <a:pt x="890" y="9726"/>
                      <a:pt x="1429" y="9726"/>
                    </a:cubicBezTo>
                    <a:cubicBezTo>
                      <a:pt x="1669" y="9726"/>
                      <a:pt x="1922" y="9677"/>
                      <a:pt x="2168" y="9574"/>
                    </a:cubicBezTo>
                    <a:cubicBezTo>
                      <a:pt x="3002" y="9241"/>
                      <a:pt x="22216" y="668"/>
                      <a:pt x="21949" y="34"/>
                    </a:cubicBezTo>
                    <a:cubicBezTo>
                      <a:pt x="21939" y="11"/>
                      <a:pt x="21900" y="0"/>
                      <a:pt x="218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7"/>
              <p:cNvSpPr/>
              <p:nvPr/>
            </p:nvSpPr>
            <p:spPr>
              <a:xfrm>
                <a:off x="3809533" y="1978530"/>
                <a:ext cx="287782" cy="217938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14728" extrusionOk="0">
                    <a:moveTo>
                      <a:pt x="19000" y="0"/>
                    </a:moveTo>
                    <a:cubicBezTo>
                      <a:pt x="17935" y="0"/>
                      <a:pt x="1587" y="11870"/>
                      <a:pt x="934" y="12393"/>
                    </a:cubicBezTo>
                    <a:cubicBezTo>
                      <a:pt x="234" y="12926"/>
                      <a:pt x="0" y="13794"/>
                      <a:pt x="400" y="14327"/>
                    </a:cubicBezTo>
                    <a:cubicBezTo>
                      <a:pt x="617" y="14594"/>
                      <a:pt x="951" y="14728"/>
                      <a:pt x="1313" y="14728"/>
                    </a:cubicBezTo>
                    <a:cubicBezTo>
                      <a:pt x="1676" y="14728"/>
                      <a:pt x="2068" y="14594"/>
                      <a:pt x="2402" y="14327"/>
                    </a:cubicBezTo>
                    <a:cubicBezTo>
                      <a:pt x="3102" y="13794"/>
                      <a:pt x="19447" y="551"/>
                      <a:pt x="19047" y="17"/>
                    </a:cubicBezTo>
                    <a:cubicBezTo>
                      <a:pt x="19039" y="6"/>
                      <a:pt x="19023" y="0"/>
                      <a:pt x="190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7"/>
              <p:cNvSpPr/>
              <p:nvPr/>
            </p:nvSpPr>
            <p:spPr>
              <a:xfrm>
                <a:off x="3979319" y="2081313"/>
                <a:ext cx="227082" cy="278962"/>
              </a:xfrm>
              <a:custGeom>
                <a:avLst/>
                <a:gdLst/>
                <a:ahLst/>
                <a:cxnLst/>
                <a:rect l="l" t="t" r="r" b="b"/>
                <a:pathLst>
                  <a:path w="15346" h="18852" extrusionOk="0">
                    <a:moveTo>
                      <a:pt x="14784" y="1"/>
                    </a:moveTo>
                    <a:cubicBezTo>
                      <a:pt x="13934" y="1"/>
                      <a:pt x="1028" y="15963"/>
                      <a:pt x="501" y="16655"/>
                    </a:cubicBezTo>
                    <a:cubicBezTo>
                      <a:pt x="1" y="17355"/>
                      <a:pt x="1" y="18222"/>
                      <a:pt x="535" y="18656"/>
                    </a:cubicBezTo>
                    <a:cubicBezTo>
                      <a:pt x="711" y="18788"/>
                      <a:pt x="923" y="18851"/>
                      <a:pt x="1148" y="18851"/>
                    </a:cubicBezTo>
                    <a:cubicBezTo>
                      <a:pt x="1605" y="18851"/>
                      <a:pt x="2112" y="18592"/>
                      <a:pt x="2469" y="18122"/>
                    </a:cubicBezTo>
                    <a:cubicBezTo>
                      <a:pt x="3003" y="17455"/>
                      <a:pt x="15345" y="410"/>
                      <a:pt x="14811" y="9"/>
                    </a:cubicBezTo>
                    <a:cubicBezTo>
                      <a:pt x="14804" y="4"/>
                      <a:pt x="14795" y="1"/>
                      <a:pt x="14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7"/>
              <p:cNvSpPr/>
              <p:nvPr/>
            </p:nvSpPr>
            <p:spPr>
              <a:xfrm>
                <a:off x="4183184" y="2152489"/>
                <a:ext cx="155004" cy="322497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21794" extrusionOk="0">
                    <a:moveTo>
                      <a:pt x="9827" y="0"/>
                    </a:moveTo>
                    <a:cubicBezTo>
                      <a:pt x="9090" y="0"/>
                      <a:pt x="665" y="18989"/>
                      <a:pt x="334" y="19784"/>
                    </a:cubicBezTo>
                    <a:cubicBezTo>
                      <a:pt x="0" y="20584"/>
                      <a:pt x="234" y="21451"/>
                      <a:pt x="868" y="21718"/>
                    </a:cubicBezTo>
                    <a:cubicBezTo>
                      <a:pt x="983" y="21770"/>
                      <a:pt x="1105" y="21794"/>
                      <a:pt x="1231" y="21794"/>
                    </a:cubicBezTo>
                    <a:cubicBezTo>
                      <a:pt x="1758" y="21794"/>
                      <a:pt x="2333" y="21365"/>
                      <a:pt x="2602" y="20718"/>
                    </a:cubicBezTo>
                    <a:cubicBezTo>
                      <a:pt x="2936" y="19917"/>
                      <a:pt x="10475" y="270"/>
                      <a:pt x="9841" y="3"/>
                    </a:cubicBezTo>
                    <a:cubicBezTo>
                      <a:pt x="9836" y="1"/>
                      <a:pt x="9832" y="0"/>
                      <a:pt x="98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7"/>
              <p:cNvSpPr/>
              <p:nvPr/>
            </p:nvSpPr>
            <p:spPr>
              <a:xfrm>
                <a:off x="4411229" y="2187559"/>
                <a:ext cx="71590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3323" extrusionOk="0">
                    <a:moveTo>
                      <a:pt x="4167" y="1"/>
                    </a:moveTo>
                    <a:cubicBezTo>
                      <a:pt x="3492" y="1"/>
                      <a:pt x="200" y="20717"/>
                      <a:pt x="100" y="21583"/>
                    </a:cubicBezTo>
                    <a:cubicBezTo>
                      <a:pt x="0" y="22451"/>
                      <a:pt x="434" y="23218"/>
                      <a:pt x="1101" y="23318"/>
                    </a:cubicBezTo>
                    <a:cubicBezTo>
                      <a:pt x="1133" y="23321"/>
                      <a:pt x="1166" y="23323"/>
                      <a:pt x="1198" y="23323"/>
                    </a:cubicBezTo>
                    <a:cubicBezTo>
                      <a:pt x="1828" y="23323"/>
                      <a:pt x="2409" y="22709"/>
                      <a:pt x="2536" y="21883"/>
                    </a:cubicBezTo>
                    <a:cubicBezTo>
                      <a:pt x="2636" y="21016"/>
                      <a:pt x="4837" y="101"/>
                      <a:pt x="4170" y="1"/>
                    </a:cubicBezTo>
                    <a:cubicBezTo>
                      <a:pt x="4169" y="1"/>
                      <a:pt x="4168" y="1"/>
                      <a:pt x="4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7"/>
              <p:cNvSpPr/>
              <p:nvPr/>
            </p:nvSpPr>
            <p:spPr>
              <a:xfrm>
                <a:off x="4611143" y="2184111"/>
                <a:ext cx="72079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3" extrusionOk="0">
                    <a:moveTo>
                      <a:pt x="670" y="0"/>
                    </a:moveTo>
                    <a:cubicBezTo>
                      <a:pt x="669" y="0"/>
                      <a:pt x="668" y="1"/>
                      <a:pt x="667" y="1"/>
                    </a:cubicBezTo>
                    <a:cubicBezTo>
                      <a:pt x="0" y="101"/>
                      <a:pt x="2202" y="21016"/>
                      <a:pt x="2335" y="21883"/>
                    </a:cubicBezTo>
                    <a:cubicBezTo>
                      <a:pt x="2430" y="22708"/>
                      <a:pt x="3009" y="23322"/>
                      <a:pt x="3668" y="23322"/>
                    </a:cubicBezTo>
                    <a:cubicBezTo>
                      <a:pt x="3702" y="23322"/>
                      <a:pt x="3735" y="23321"/>
                      <a:pt x="3769" y="23317"/>
                    </a:cubicBezTo>
                    <a:cubicBezTo>
                      <a:pt x="4437" y="23217"/>
                      <a:pt x="4870" y="22450"/>
                      <a:pt x="4770" y="21583"/>
                    </a:cubicBezTo>
                    <a:cubicBezTo>
                      <a:pt x="4637" y="20717"/>
                      <a:pt x="1345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7"/>
              <p:cNvSpPr/>
              <p:nvPr/>
            </p:nvSpPr>
            <p:spPr>
              <a:xfrm>
                <a:off x="4754279" y="2142604"/>
                <a:ext cx="155004" cy="322334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21783" extrusionOk="0">
                    <a:moveTo>
                      <a:pt x="615" y="1"/>
                    </a:moveTo>
                    <a:cubicBezTo>
                      <a:pt x="610" y="1"/>
                      <a:pt x="605" y="2"/>
                      <a:pt x="601" y="4"/>
                    </a:cubicBezTo>
                    <a:cubicBezTo>
                      <a:pt x="1" y="270"/>
                      <a:pt x="7539" y="19918"/>
                      <a:pt x="7873" y="20718"/>
                    </a:cubicBezTo>
                    <a:cubicBezTo>
                      <a:pt x="8146" y="21373"/>
                      <a:pt x="8730" y="21782"/>
                      <a:pt x="9263" y="21782"/>
                    </a:cubicBezTo>
                    <a:cubicBezTo>
                      <a:pt x="9382" y="21782"/>
                      <a:pt x="9498" y="21762"/>
                      <a:pt x="9607" y="21719"/>
                    </a:cubicBezTo>
                    <a:cubicBezTo>
                      <a:pt x="10241" y="21452"/>
                      <a:pt x="10475" y="20585"/>
                      <a:pt x="10141" y="19784"/>
                    </a:cubicBezTo>
                    <a:cubicBezTo>
                      <a:pt x="9810" y="18989"/>
                      <a:pt x="1352" y="1"/>
                      <a:pt x="6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7"/>
              <p:cNvSpPr/>
              <p:nvPr/>
            </p:nvSpPr>
            <p:spPr>
              <a:xfrm>
                <a:off x="4882130" y="2065539"/>
                <a:ext cx="228044" cy="278933"/>
              </a:xfrm>
              <a:custGeom>
                <a:avLst/>
                <a:gdLst/>
                <a:ahLst/>
                <a:cxnLst/>
                <a:rect l="l" t="t" r="r" b="b"/>
                <a:pathLst>
                  <a:path w="15411" h="18850" extrusionOk="0">
                    <a:moveTo>
                      <a:pt x="559" y="1"/>
                    </a:moveTo>
                    <a:cubicBezTo>
                      <a:pt x="549" y="1"/>
                      <a:pt x="540" y="3"/>
                      <a:pt x="534" y="8"/>
                    </a:cubicBezTo>
                    <a:cubicBezTo>
                      <a:pt x="0" y="408"/>
                      <a:pt x="12376" y="17454"/>
                      <a:pt x="12909" y="18121"/>
                    </a:cubicBezTo>
                    <a:cubicBezTo>
                      <a:pt x="13267" y="18590"/>
                      <a:pt x="13774" y="18850"/>
                      <a:pt x="14230" y="18850"/>
                    </a:cubicBezTo>
                    <a:cubicBezTo>
                      <a:pt x="14455" y="18850"/>
                      <a:pt x="14668" y="18787"/>
                      <a:pt x="14844" y="18655"/>
                    </a:cubicBezTo>
                    <a:cubicBezTo>
                      <a:pt x="15378" y="18221"/>
                      <a:pt x="15411" y="17320"/>
                      <a:pt x="14877" y="16653"/>
                    </a:cubicBezTo>
                    <a:cubicBezTo>
                      <a:pt x="14350" y="15961"/>
                      <a:pt x="1387" y="1"/>
                      <a:pt x="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7"/>
              <p:cNvSpPr/>
              <p:nvPr/>
            </p:nvSpPr>
            <p:spPr>
              <a:xfrm>
                <a:off x="4986274" y="1958287"/>
                <a:ext cx="288270" cy="217701"/>
              </a:xfrm>
              <a:custGeom>
                <a:avLst/>
                <a:gdLst/>
                <a:ahLst/>
                <a:cxnLst/>
                <a:rect l="l" t="t" r="r" b="b"/>
                <a:pathLst>
                  <a:path w="19481" h="14712" extrusionOk="0">
                    <a:moveTo>
                      <a:pt x="482" y="1"/>
                    </a:moveTo>
                    <a:cubicBezTo>
                      <a:pt x="458" y="1"/>
                      <a:pt x="443" y="6"/>
                      <a:pt x="434" y="17"/>
                    </a:cubicBezTo>
                    <a:cubicBezTo>
                      <a:pt x="0" y="551"/>
                      <a:pt x="16379" y="13794"/>
                      <a:pt x="17079" y="14328"/>
                    </a:cubicBezTo>
                    <a:cubicBezTo>
                      <a:pt x="17419" y="14586"/>
                      <a:pt x="17805" y="14712"/>
                      <a:pt x="18159" y="14712"/>
                    </a:cubicBezTo>
                    <a:cubicBezTo>
                      <a:pt x="18535" y="14712"/>
                      <a:pt x="18874" y="14569"/>
                      <a:pt x="19081" y="14294"/>
                    </a:cubicBezTo>
                    <a:cubicBezTo>
                      <a:pt x="19481" y="13761"/>
                      <a:pt x="19248" y="12893"/>
                      <a:pt x="18580" y="12360"/>
                    </a:cubicBezTo>
                    <a:cubicBezTo>
                      <a:pt x="17895" y="11837"/>
                      <a:pt x="1548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7"/>
              <p:cNvSpPr/>
              <p:nvPr/>
            </p:nvSpPr>
            <p:spPr>
              <a:xfrm>
                <a:off x="5059818" y="1827713"/>
                <a:ext cx="329244" cy="143462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695" extrusionOk="0">
                    <a:moveTo>
                      <a:pt x="382" y="1"/>
                    </a:moveTo>
                    <a:cubicBezTo>
                      <a:pt x="317" y="1"/>
                      <a:pt x="278" y="12"/>
                      <a:pt x="268" y="35"/>
                    </a:cubicBezTo>
                    <a:cubicBezTo>
                      <a:pt x="1" y="669"/>
                      <a:pt x="19248" y="9208"/>
                      <a:pt x="20048" y="9542"/>
                    </a:cubicBezTo>
                    <a:cubicBezTo>
                      <a:pt x="20297" y="9646"/>
                      <a:pt x="20553" y="9695"/>
                      <a:pt x="20795" y="9695"/>
                    </a:cubicBezTo>
                    <a:cubicBezTo>
                      <a:pt x="21331" y="9695"/>
                      <a:pt x="21799" y="9455"/>
                      <a:pt x="21983" y="9042"/>
                    </a:cubicBezTo>
                    <a:cubicBezTo>
                      <a:pt x="22250" y="8408"/>
                      <a:pt x="21783" y="7607"/>
                      <a:pt x="20982" y="7274"/>
                    </a:cubicBezTo>
                    <a:cubicBezTo>
                      <a:pt x="20213" y="6953"/>
                      <a:pt x="2017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7"/>
              <p:cNvSpPr/>
              <p:nvPr/>
            </p:nvSpPr>
            <p:spPr>
              <a:xfrm>
                <a:off x="5097833" y="1682239"/>
                <a:ext cx="347016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19" extrusionOk="0">
                    <a:moveTo>
                      <a:pt x="1089" y="0"/>
                    </a:moveTo>
                    <a:cubicBezTo>
                      <a:pt x="451" y="0"/>
                      <a:pt x="80" y="38"/>
                      <a:pt x="67" y="126"/>
                    </a:cubicBezTo>
                    <a:cubicBezTo>
                      <a:pt x="0" y="826"/>
                      <a:pt x="20782" y="4095"/>
                      <a:pt x="21649" y="4195"/>
                    </a:cubicBezTo>
                    <a:cubicBezTo>
                      <a:pt x="21749" y="4211"/>
                      <a:pt x="21848" y="4218"/>
                      <a:pt x="21945" y="4218"/>
                    </a:cubicBezTo>
                    <a:cubicBezTo>
                      <a:pt x="22685" y="4218"/>
                      <a:pt x="23295" y="3785"/>
                      <a:pt x="23384" y="3195"/>
                    </a:cubicBezTo>
                    <a:cubicBezTo>
                      <a:pt x="23450" y="2527"/>
                      <a:pt x="22816" y="1894"/>
                      <a:pt x="21949" y="1760"/>
                    </a:cubicBezTo>
                    <a:cubicBezTo>
                      <a:pt x="21196" y="1673"/>
                      <a:pt x="5310" y="0"/>
                      <a:pt x="10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7"/>
              <p:cNvSpPr/>
              <p:nvPr/>
            </p:nvSpPr>
            <p:spPr>
              <a:xfrm>
                <a:off x="5094370" y="1475459"/>
                <a:ext cx="347016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19" extrusionOk="0">
                    <a:moveTo>
                      <a:pt x="21945" y="0"/>
                    </a:moveTo>
                    <a:cubicBezTo>
                      <a:pt x="21849" y="0"/>
                      <a:pt x="21750" y="8"/>
                      <a:pt x="21649" y="23"/>
                    </a:cubicBezTo>
                    <a:cubicBezTo>
                      <a:pt x="20782" y="123"/>
                      <a:pt x="1" y="3425"/>
                      <a:pt x="67" y="4093"/>
                    </a:cubicBezTo>
                    <a:cubicBezTo>
                      <a:pt x="81" y="4180"/>
                      <a:pt x="451" y="4218"/>
                      <a:pt x="1087" y="4218"/>
                    </a:cubicBezTo>
                    <a:cubicBezTo>
                      <a:pt x="5305" y="4218"/>
                      <a:pt x="21196" y="2541"/>
                      <a:pt x="21950" y="2425"/>
                    </a:cubicBezTo>
                    <a:cubicBezTo>
                      <a:pt x="22817" y="2325"/>
                      <a:pt x="23451" y="1691"/>
                      <a:pt x="23384" y="1024"/>
                    </a:cubicBezTo>
                    <a:cubicBezTo>
                      <a:pt x="23296" y="434"/>
                      <a:pt x="22685" y="0"/>
                      <a:pt x="21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7"/>
              <p:cNvSpPr/>
              <p:nvPr/>
            </p:nvSpPr>
            <p:spPr>
              <a:xfrm>
                <a:off x="5049948" y="1250433"/>
                <a:ext cx="329244" cy="143994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731" extrusionOk="0">
                    <a:moveTo>
                      <a:pt x="20788" y="1"/>
                    </a:moveTo>
                    <a:cubicBezTo>
                      <a:pt x="20548" y="1"/>
                      <a:pt x="20295" y="50"/>
                      <a:pt x="20048" y="153"/>
                    </a:cubicBezTo>
                    <a:cubicBezTo>
                      <a:pt x="19248" y="486"/>
                      <a:pt x="1" y="9059"/>
                      <a:pt x="267" y="9693"/>
                    </a:cubicBezTo>
                    <a:cubicBezTo>
                      <a:pt x="278" y="9718"/>
                      <a:pt x="320" y="9730"/>
                      <a:pt x="391" y="9730"/>
                    </a:cubicBezTo>
                    <a:cubicBezTo>
                      <a:pt x="2081" y="9730"/>
                      <a:pt x="20214" y="2741"/>
                      <a:pt x="20982" y="2421"/>
                    </a:cubicBezTo>
                    <a:cubicBezTo>
                      <a:pt x="21783" y="2087"/>
                      <a:pt x="22250" y="1287"/>
                      <a:pt x="21983" y="686"/>
                    </a:cubicBezTo>
                    <a:cubicBezTo>
                      <a:pt x="21798" y="248"/>
                      <a:pt x="21326" y="1"/>
                      <a:pt x="207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7"/>
              <p:cNvSpPr/>
              <p:nvPr/>
            </p:nvSpPr>
            <p:spPr>
              <a:xfrm>
                <a:off x="4970974" y="1049320"/>
                <a:ext cx="287782" cy="217938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14728" extrusionOk="0">
                    <a:moveTo>
                      <a:pt x="18134" y="0"/>
                    </a:moveTo>
                    <a:cubicBezTo>
                      <a:pt x="17771" y="0"/>
                      <a:pt x="17379" y="134"/>
                      <a:pt x="17046" y="401"/>
                    </a:cubicBezTo>
                    <a:cubicBezTo>
                      <a:pt x="16345" y="934"/>
                      <a:pt x="0" y="14177"/>
                      <a:pt x="401" y="14711"/>
                    </a:cubicBezTo>
                    <a:cubicBezTo>
                      <a:pt x="409" y="14722"/>
                      <a:pt x="425" y="14728"/>
                      <a:pt x="448" y="14728"/>
                    </a:cubicBezTo>
                    <a:cubicBezTo>
                      <a:pt x="1512" y="14728"/>
                      <a:pt x="17828" y="2858"/>
                      <a:pt x="18514" y="2335"/>
                    </a:cubicBezTo>
                    <a:cubicBezTo>
                      <a:pt x="19214" y="1802"/>
                      <a:pt x="19448" y="934"/>
                      <a:pt x="19047" y="401"/>
                    </a:cubicBezTo>
                    <a:cubicBezTo>
                      <a:pt x="18831" y="134"/>
                      <a:pt x="18497" y="0"/>
                      <a:pt x="18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7"/>
              <p:cNvSpPr/>
              <p:nvPr/>
            </p:nvSpPr>
            <p:spPr>
              <a:xfrm>
                <a:off x="4861887" y="885512"/>
                <a:ext cx="227556" cy="278962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18852" extrusionOk="0">
                    <a:moveTo>
                      <a:pt x="14197" y="1"/>
                    </a:moveTo>
                    <a:cubicBezTo>
                      <a:pt x="13741" y="1"/>
                      <a:pt x="13234" y="260"/>
                      <a:pt x="12876" y="730"/>
                    </a:cubicBezTo>
                    <a:cubicBezTo>
                      <a:pt x="12343" y="1430"/>
                      <a:pt x="0" y="18442"/>
                      <a:pt x="534" y="18843"/>
                    </a:cubicBezTo>
                    <a:cubicBezTo>
                      <a:pt x="541" y="18848"/>
                      <a:pt x="550" y="18851"/>
                      <a:pt x="562" y="18851"/>
                    </a:cubicBezTo>
                    <a:cubicBezTo>
                      <a:pt x="1412" y="18851"/>
                      <a:pt x="14318" y="2889"/>
                      <a:pt x="14844" y="2197"/>
                    </a:cubicBezTo>
                    <a:cubicBezTo>
                      <a:pt x="15378" y="1530"/>
                      <a:pt x="15345" y="630"/>
                      <a:pt x="14811" y="196"/>
                    </a:cubicBezTo>
                    <a:cubicBezTo>
                      <a:pt x="14635" y="64"/>
                      <a:pt x="14422" y="1"/>
                      <a:pt x="14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7"/>
              <p:cNvSpPr/>
              <p:nvPr/>
            </p:nvSpPr>
            <p:spPr>
              <a:xfrm>
                <a:off x="4730588" y="770802"/>
                <a:ext cx="154515" cy="322497"/>
              </a:xfrm>
              <a:custGeom>
                <a:avLst/>
                <a:gdLst/>
                <a:ahLst/>
                <a:cxnLst/>
                <a:rect l="l" t="t" r="r" b="b"/>
                <a:pathLst>
                  <a:path w="10442" h="21794" extrusionOk="0">
                    <a:moveTo>
                      <a:pt x="9229" y="0"/>
                    </a:moveTo>
                    <a:cubicBezTo>
                      <a:pt x="8684" y="0"/>
                      <a:pt x="8109" y="429"/>
                      <a:pt x="7839" y="1076"/>
                    </a:cubicBezTo>
                    <a:cubicBezTo>
                      <a:pt x="7506" y="1877"/>
                      <a:pt x="0" y="21524"/>
                      <a:pt x="601" y="21791"/>
                    </a:cubicBezTo>
                    <a:cubicBezTo>
                      <a:pt x="605" y="21793"/>
                      <a:pt x="610" y="21794"/>
                      <a:pt x="615" y="21794"/>
                    </a:cubicBezTo>
                    <a:cubicBezTo>
                      <a:pt x="1352" y="21794"/>
                      <a:pt x="9776" y="2805"/>
                      <a:pt x="10108" y="2010"/>
                    </a:cubicBezTo>
                    <a:cubicBezTo>
                      <a:pt x="10441" y="1210"/>
                      <a:pt x="10208" y="343"/>
                      <a:pt x="9607" y="76"/>
                    </a:cubicBezTo>
                    <a:cubicBezTo>
                      <a:pt x="9486" y="24"/>
                      <a:pt x="9358" y="0"/>
                      <a:pt x="9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2" name="Google Shape;652;p17"/>
            <p:cNvGrpSpPr/>
            <p:nvPr/>
          </p:nvGrpSpPr>
          <p:grpSpPr>
            <a:xfrm>
              <a:off x="6533251" y="-650821"/>
              <a:ext cx="2194616" cy="2094876"/>
              <a:chOff x="3623439" y="713106"/>
              <a:chExt cx="1821409" cy="1819575"/>
            </a:xfrm>
          </p:grpSpPr>
          <p:sp>
            <p:nvSpPr>
              <p:cNvPr id="653" name="Google Shape;653;p17"/>
              <p:cNvSpPr/>
              <p:nvPr/>
            </p:nvSpPr>
            <p:spPr>
              <a:xfrm>
                <a:off x="4585469" y="713106"/>
                <a:ext cx="72079" cy="345107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2" extrusionOk="0">
                    <a:moveTo>
                      <a:pt x="3640" y="0"/>
                    </a:moveTo>
                    <a:cubicBezTo>
                      <a:pt x="3009" y="0"/>
                      <a:pt x="2429" y="614"/>
                      <a:pt x="2302" y="1439"/>
                    </a:cubicBezTo>
                    <a:cubicBezTo>
                      <a:pt x="2202" y="2307"/>
                      <a:pt x="0" y="23222"/>
                      <a:pt x="701" y="23322"/>
                    </a:cubicBezTo>
                    <a:cubicBezTo>
                      <a:pt x="702" y="23322"/>
                      <a:pt x="703" y="23322"/>
                      <a:pt x="704" y="23322"/>
                    </a:cubicBezTo>
                    <a:cubicBezTo>
                      <a:pt x="1379" y="23322"/>
                      <a:pt x="4637" y="2606"/>
                      <a:pt x="4737" y="1740"/>
                    </a:cubicBezTo>
                    <a:cubicBezTo>
                      <a:pt x="4871" y="872"/>
                      <a:pt x="4404" y="105"/>
                      <a:pt x="3736" y="5"/>
                    </a:cubicBezTo>
                    <a:cubicBezTo>
                      <a:pt x="3704" y="2"/>
                      <a:pt x="3672" y="0"/>
                      <a:pt x="36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7"/>
              <p:cNvSpPr/>
              <p:nvPr/>
            </p:nvSpPr>
            <p:spPr>
              <a:xfrm>
                <a:off x="4385067" y="716554"/>
                <a:ext cx="72079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3" extrusionOk="0">
                    <a:moveTo>
                      <a:pt x="1231" y="1"/>
                    </a:moveTo>
                    <a:cubicBezTo>
                      <a:pt x="1199" y="1"/>
                      <a:pt x="1167" y="2"/>
                      <a:pt x="1135" y="6"/>
                    </a:cubicBezTo>
                    <a:cubicBezTo>
                      <a:pt x="467" y="106"/>
                      <a:pt x="0" y="873"/>
                      <a:pt x="101" y="1740"/>
                    </a:cubicBezTo>
                    <a:cubicBezTo>
                      <a:pt x="234" y="2606"/>
                      <a:pt x="3526" y="23322"/>
                      <a:pt x="4200" y="23322"/>
                    </a:cubicBezTo>
                    <a:cubicBezTo>
                      <a:pt x="4201" y="23322"/>
                      <a:pt x="4202" y="23322"/>
                      <a:pt x="4203" y="23322"/>
                    </a:cubicBezTo>
                    <a:cubicBezTo>
                      <a:pt x="4871" y="23222"/>
                      <a:pt x="2669" y="2307"/>
                      <a:pt x="2536" y="1440"/>
                    </a:cubicBezTo>
                    <a:cubicBezTo>
                      <a:pt x="2440" y="615"/>
                      <a:pt x="1862" y="1"/>
                      <a:pt x="1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7"/>
              <p:cNvSpPr/>
              <p:nvPr/>
            </p:nvSpPr>
            <p:spPr>
              <a:xfrm>
                <a:off x="4158991" y="780849"/>
                <a:ext cx="155507" cy="322334"/>
              </a:xfrm>
              <a:custGeom>
                <a:avLst/>
                <a:gdLst/>
                <a:ahLst/>
                <a:cxnLst/>
                <a:rect l="l" t="t" r="r" b="b"/>
                <a:pathLst>
                  <a:path w="10509" h="21783" extrusionOk="0">
                    <a:moveTo>
                      <a:pt x="1225" y="1"/>
                    </a:moveTo>
                    <a:cubicBezTo>
                      <a:pt x="1104" y="1"/>
                      <a:pt x="984" y="21"/>
                      <a:pt x="868" y="64"/>
                    </a:cubicBezTo>
                    <a:cubicBezTo>
                      <a:pt x="234" y="331"/>
                      <a:pt x="1" y="1198"/>
                      <a:pt x="334" y="1999"/>
                    </a:cubicBezTo>
                    <a:cubicBezTo>
                      <a:pt x="666" y="2827"/>
                      <a:pt x="9123" y="21782"/>
                      <a:pt x="9860" y="21782"/>
                    </a:cubicBezTo>
                    <a:cubicBezTo>
                      <a:pt x="9865" y="21782"/>
                      <a:pt x="9870" y="21781"/>
                      <a:pt x="9875" y="21779"/>
                    </a:cubicBezTo>
                    <a:cubicBezTo>
                      <a:pt x="10508" y="21512"/>
                      <a:pt x="2936" y="1898"/>
                      <a:pt x="2603" y="1065"/>
                    </a:cubicBezTo>
                    <a:cubicBezTo>
                      <a:pt x="2330" y="410"/>
                      <a:pt x="1768" y="1"/>
                      <a:pt x="12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7"/>
              <p:cNvSpPr/>
              <p:nvPr/>
            </p:nvSpPr>
            <p:spPr>
              <a:xfrm>
                <a:off x="3958588" y="901449"/>
                <a:ext cx="227571" cy="2788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8841" extrusionOk="0">
                    <a:moveTo>
                      <a:pt x="1174" y="1"/>
                    </a:moveTo>
                    <a:cubicBezTo>
                      <a:pt x="939" y="1"/>
                      <a:pt x="717" y="71"/>
                      <a:pt x="535" y="220"/>
                    </a:cubicBezTo>
                    <a:cubicBezTo>
                      <a:pt x="1" y="620"/>
                      <a:pt x="1" y="1521"/>
                      <a:pt x="535" y="2221"/>
                    </a:cubicBezTo>
                    <a:cubicBezTo>
                      <a:pt x="1062" y="2880"/>
                      <a:pt x="13993" y="18840"/>
                      <a:pt x="14820" y="18840"/>
                    </a:cubicBezTo>
                    <a:cubicBezTo>
                      <a:pt x="14830" y="18840"/>
                      <a:pt x="14838" y="18838"/>
                      <a:pt x="14845" y="18833"/>
                    </a:cubicBezTo>
                    <a:cubicBezTo>
                      <a:pt x="15379" y="18433"/>
                      <a:pt x="3003" y="1421"/>
                      <a:pt x="2469" y="720"/>
                    </a:cubicBezTo>
                    <a:cubicBezTo>
                      <a:pt x="2118" y="260"/>
                      <a:pt x="1623" y="1"/>
                      <a:pt x="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7"/>
              <p:cNvSpPr/>
              <p:nvPr/>
            </p:nvSpPr>
            <p:spPr>
              <a:xfrm>
                <a:off x="3793729" y="1070052"/>
                <a:ext cx="288285" cy="217449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14695" extrusionOk="0">
                    <a:moveTo>
                      <a:pt x="1314" y="0"/>
                    </a:moveTo>
                    <a:cubicBezTo>
                      <a:pt x="951" y="0"/>
                      <a:pt x="618" y="134"/>
                      <a:pt x="401" y="401"/>
                    </a:cubicBezTo>
                    <a:cubicBezTo>
                      <a:pt x="1" y="934"/>
                      <a:pt x="234" y="1802"/>
                      <a:pt x="935" y="2335"/>
                    </a:cubicBezTo>
                    <a:cubicBezTo>
                      <a:pt x="1620" y="2858"/>
                      <a:pt x="17935" y="14694"/>
                      <a:pt x="19000" y="14694"/>
                    </a:cubicBezTo>
                    <a:cubicBezTo>
                      <a:pt x="19023" y="14694"/>
                      <a:pt x="19039" y="14689"/>
                      <a:pt x="19048" y="14678"/>
                    </a:cubicBezTo>
                    <a:cubicBezTo>
                      <a:pt x="19481" y="14144"/>
                      <a:pt x="3103" y="934"/>
                      <a:pt x="2402" y="401"/>
                    </a:cubicBezTo>
                    <a:cubicBezTo>
                      <a:pt x="2069" y="134"/>
                      <a:pt x="1677" y="0"/>
                      <a:pt x="1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7"/>
              <p:cNvSpPr/>
              <p:nvPr/>
            </p:nvSpPr>
            <p:spPr>
              <a:xfrm>
                <a:off x="3679211" y="1274627"/>
                <a:ext cx="329244" cy="143447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694" extrusionOk="0">
                    <a:moveTo>
                      <a:pt x="1463" y="0"/>
                    </a:moveTo>
                    <a:cubicBezTo>
                      <a:pt x="924" y="0"/>
                      <a:pt x="452" y="247"/>
                      <a:pt x="268" y="686"/>
                    </a:cubicBezTo>
                    <a:cubicBezTo>
                      <a:pt x="1" y="1286"/>
                      <a:pt x="468" y="2087"/>
                      <a:pt x="1268" y="2420"/>
                    </a:cubicBezTo>
                    <a:cubicBezTo>
                      <a:pt x="2038" y="2741"/>
                      <a:pt x="20234" y="9693"/>
                      <a:pt x="21869" y="9693"/>
                    </a:cubicBezTo>
                    <a:cubicBezTo>
                      <a:pt x="21934" y="9693"/>
                      <a:pt x="21973" y="9682"/>
                      <a:pt x="21983" y="9659"/>
                    </a:cubicBezTo>
                    <a:cubicBezTo>
                      <a:pt x="22250" y="9025"/>
                      <a:pt x="3003" y="486"/>
                      <a:pt x="2202" y="152"/>
                    </a:cubicBezTo>
                    <a:cubicBezTo>
                      <a:pt x="1956" y="49"/>
                      <a:pt x="1703" y="0"/>
                      <a:pt x="1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7"/>
              <p:cNvSpPr/>
              <p:nvPr/>
            </p:nvSpPr>
            <p:spPr>
              <a:xfrm>
                <a:off x="3623439" y="1501118"/>
                <a:ext cx="347504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84" h="4219" extrusionOk="0">
                    <a:moveTo>
                      <a:pt x="1506" y="1"/>
                    </a:moveTo>
                    <a:cubicBezTo>
                      <a:pt x="766" y="1"/>
                      <a:pt x="156" y="434"/>
                      <a:pt x="67" y="1024"/>
                    </a:cubicBezTo>
                    <a:cubicBezTo>
                      <a:pt x="0" y="1691"/>
                      <a:pt x="634" y="2325"/>
                      <a:pt x="1501" y="2459"/>
                    </a:cubicBezTo>
                    <a:cubicBezTo>
                      <a:pt x="2255" y="2546"/>
                      <a:pt x="18141" y="4219"/>
                      <a:pt x="22362" y="4219"/>
                    </a:cubicBezTo>
                    <a:cubicBezTo>
                      <a:pt x="22999" y="4219"/>
                      <a:pt x="23371" y="4181"/>
                      <a:pt x="23384" y="4093"/>
                    </a:cubicBezTo>
                    <a:cubicBezTo>
                      <a:pt x="23484" y="3426"/>
                      <a:pt x="2669" y="124"/>
                      <a:pt x="1802" y="24"/>
                    </a:cubicBezTo>
                    <a:cubicBezTo>
                      <a:pt x="1701" y="8"/>
                      <a:pt x="1603" y="1"/>
                      <a:pt x="15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7"/>
              <p:cNvSpPr/>
              <p:nvPr/>
            </p:nvSpPr>
            <p:spPr>
              <a:xfrm>
                <a:off x="3626887" y="1707898"/>
                <a:ext cx="347016" cy="62786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43" extrusionOk="0">
                    <a:moveTo>
                      <a:pt x="22364" y="1"/>
                    </a:moveTo>
                    <a:cubicBezTo>
                      <a:pt x="18146" y="1"/>
                      <a:pt x="2256" y="1678"/>
                      <a:pt x="1502" y="1794"/>
                    </a:cubicBezTo>
                    <a:cubicBezTo>
                      <a:pt x="635" y="1894"/>
                      <a:pt x="1" y="2528"/>
                      <a:pt x="101" y="3195"/>
                    </a:cubicBezTo>
                    <a:cubicBezTo>
                      <a:pt x="162" y="3802"/>
                      <a:pt x="801" y="4243"/>
                      <a:pt x="1569" y="4243"/>
                    </a:cubicBezTo>
                    <a:cubicBezTo>
                      <a:pt x="1645" y="4243"/>
                      <a:pt x="1723" y="4238"/>
                      <a:pt x="1802" y="4229"/>
                    </a:cubicBezTo>
                    <a:cubicBezTo>
                      <a:pt x="2669" y="4096"/>
                      <a:pt x="23451" y="793"/>
                      <a:pt x="23384" y="126"/>
                    </a:cubicBezTo>
                    <a:cubicBezTo>
                      <a:pt x="23371" y="39"/>
                      <a:pt x="23000" y="1"/>
                      <a:pt x="22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7"/>
              <p:cNvSpPr/>
              <p:nvPr/>
            </p:nvSpPr>
            <p:spPr>
              <a:xfrm>
                <a:off x="3689584" y="1851419"/>
                <a:ext cx="328741" cy="143935"/>
              </a:xfrm>
              <a:custGeom>
                <a:avLst/>
                <a:gdLst/>
                <a:ahLst/>
                <a:cxnLst/>
                <a:rect l="l" t="t" r="r" b="b"/>
                <a:pathLst>
                  <a:path w="22216" h="9727" extrusionOk="0">
                    <a:moveTo>
                      <a:pt x="21836" y="0"/>
                    </a:moveTo>
                    <a:cubicBezTo>
                      <a:pt x="20209" y="0"/>
                      <a:pt x="2036" y="6985"/>
                      <a:pt x="1234" y="7306"/>
                    </a:cubicBezTo>
                    <a:cubicBezTo>
                      <a:pt x="434" y="7640"/>
                      <a:pt x="0" y="8440"/>
                      <a:pt x="234" y="9041"/>
                    </a:cubicBezTo>
                    <a:cubicBezTo>
                      <a:pt x="418" y="9479"/>
                      <a:pt x="890" y="9726"/>
                      <a:pt x="1429" y="9726"/>
                    </a:cubicBezTo>
                    <a:cubicBezTo>
                      <a:pt x="1669" y="9726"/>
                      <a:pt x="1922" y="9677"/>
                      <a:pt x="2168" y="9574"/>
                    </a:cubicBezTo>
                    <a:cubicBezTo>
                      <a:pt x="3002" y="9241"/>
                      <a:pt x="22216" y="668"/>
                      <a:pt x="21949" y="34"/>
                    </a:cubicBezTo>
                    <a:cubicBezTo>
                      <a:pt x="21939" y="11"/>
                      <a:pt x="21900" y="0"/>
                      <a:pt x="218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7"/>
              <p:cNvSpPr/>
              <p:nvPr/>
            </p:nvSpPr>
            <p:spPr>
              <a:xfrm>
                <a:off x="3809533" y="1978530"/>
                <a:ext cx="287782" cy="217938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14728" extrusionOk="0">
                    <a:moveTo>
                      <a:pt x="19000" y="0"/>
                    </a:moveTo>
                    <a:cubicBezTo>
                      <a:pt x="17935" y="0"/>
                      <a:pt x="1587" y="11870"/>
                      <a:pt x="934" y="12393"/>
                    </a:cubicBezTo>
                    <a:cubicBezTo>
                      <a:pt x="234" y="12926"/>
                      <a:pt x="0" y="13794"/>
                      <a:pt x="400" y="14327"/>
                    </a:cubicBezTo>
                    <a:cubicBezTo>
                      <a:pt x="617" y="14594"/>
                      <a:pt x="951" y="14728"/>
                      <a:pt x="1313" y="14728"/>
                    </a:cubicBezTo>
                    <a:cubicBezTo>
                      <a:pt x="1676" y="14728"/>
                      <a:pt x="2068" y="14594"/>
                      <a:pt x="2402" y="14327"/>
                    </a:cubicBezTo>
                    <a:cubicBezTo>
                      <a:pt x="3102" y="13794"/>
                      <a:pt x="19447" y="551"/>
                      <a:pt x="19047" y="17"/>
                    </a:cubicBezTo>
                    <a:cubicBezTo>
                      <a:pt x="19039" y="6"/>
                      <a:pt x="19023" y="0"/>
                      <a:pt x="190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7"/>
              <p:cNvSpPr/>
              <p:nvPr/>
            </p:nvSpPr>
            <p:spPr>
              <a:xfrm>
                <a:off x="3979319" y="2081313"/>
                <a:ext cx="227082" cy="278962"/>
              </a:xfrm>
              <a:custGeom>
                <a:avLst/>
                <a:gdLst/>
                <a:ahLst/>
                <a:cxnLst/>
                <a:rect l="l" t="t" r="r" b="b"/>
                <a:pathLst>
                  <a:path w="15346" h="18852" extrusionOk="0">
                    <a:moveTo>
                      <a:pt x="14784" y="1"/>
                    </a:moveTo>
                    <a:cubicBezTo>
                      <a:pt x="13934" y="1"/>
                      <a:pt x="1028" y="15963"/>
                      <a:pt x="501" y="16655"/>
                    </a:cubicBezTo>
                    <a:cubicBezTo>
                      <a:pt x="1" y="17355"/>
                      <a:pt x="1" y="18222"/>
                      <a:pt x="535" y="18656"/>
                    </a:cubicBezTo>
                    <a:cubicBezTo>
                      <a:pt x="711" y="18788"/>
                      <a:pt x="923" y="18851"/>
                      <a:pt x="1148" y="18851"/>
                    </a:cubicBezTo>
                    <a:cubicBezTo>
                      <a:pt x="1605" y="18851"/>
                      <a:pt x="2112" y="18592"/>
                      <a:pt x="2469" y="18122"/>
                    </a:cubicBezTo>
                    <a:cubicBezTo>
                      <a:pt x="3003" y="17455"/>
                      <a:pt x="15345" y="410"/>
                      <a:pt x="14811" y="9"/>
                    </a:cubicBezTo>
                    <a:cubicBezTo>
                      <a:pt x="14804" y="4"/>
                      <a:pt x="14795" y="1"/>
                      <a:pt x="14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7"/>
              <p:cNvSpPr/>
              <p:nvPr/>
            </p:nvSpPr>
            <p:spPr>
              <a:xfrm>
                <a:off x="4183184" y="2152489"/>
                <a:ext cx="155004" cy="322497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21794" extrusionOk="0">
                    <a:moveTo>
                      <a:pt x="9827" y="0"/>
                    </a:moveTo>
                    <a:cubicBezTo>
                      <a:pt x="9090" y="0"/>
                      <a:pt x="665" y="18989"/>
                      <a:pt x="334" y="19784"/>
                    </a:cubicBezTo>
                    <a:cubicBezTo>
                      <a:pt x="0" y="20584"/>
                      <a:pt x="234" y="21451"/>
                      <a:pt x="868" y="21718"/>
                    </a:cubicBezTo>
                    <a:cubicBezTo>
                      <a:pt x="983" y="21770"/>
                      <a:pt x="1105" y="21794"/>
                      <a:pt x="1231" y="21794"/>
                    </a:cubicBezTo>
                    <a:cubicBezTo>
                      <a:pt x="1758" y="21794"/>
                      <a:pt x="2333" y="21365"/>
                      <a:pt x="2602" y="20718"/>
                    </a:cubicBezTo>
                    <a:cubicBezTo>
                      <a:pt x="2936" y="19917"/>
                      <a:pt x="10475" y="270"/>
                      <a:pt x="9841" y="3"/>
                    </a:cubicBezTo>
                    <a:cubicBezTo>
                      <a:pt x="9836" y="1"/>
                      <a:pt x="9832" y="0"/>
                      <a:pt x="98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7"/>
              <p:cNvSpPr/>
              <p:nvPr/>
            </p:nvSpPr>
            <p:spPr>
              <a:xfrm>
                <a:off x="4411229" y="2187559"/>
                <a:ext cx="71590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3323" extrusionOk="0">
                    <a:moveTo>
                      <a:pt x="4167" y="1"/>
                    </a:moveTo>
                    <a:cubicBezTo>
                      <a:pt x="3492" y="1"/>
                      <a:pt x="200" y="20717"/>
                      <a:pt x="100" y="21583"/>
                    </a:cubicBezTo>
                    <a:cubicBezTo>
                      <a:pt x="0" y="22451"/>
                      <a:pt x="434" y="23218"/>
                      <a:pt x="1101" y="23318"/>
                    </a:cubicBezTo>
                    <a:cubicBezTo>
                      <a:pt x="1133" y="23321"/>
                      <a:pt x="1166" y="23323"/>
                      <a:pt x="1198" y="23323"/>
                    </a:cubicBezTo>
                    <a:cubicBezTo>
                      <a:pt x="1828" y="23323"/>
                      <a:pt x="2409" y="22709"/>
                      <a:pt x="2536" y="21883"/>
                    </a:cubicBezTo>
                    <a:cubicBezTo>
                      <a:pt x="2636" y="21016"/>
                      <a:pt x="4837" y="101"/>
                      <a:pt x="4170" y="1"/>
                    </a:cubicBezTo>
                    <a:cubicBezTo>
                      <a:pt x="4169" y="1"/>
                      <a:pt x="4168" y="1"/>
                      <a:pt x="4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7"/>
              <p:cNvSpPr/>
              <p:nvPr/>
            </p:nvSpPr>
            <p:spPr>
              <a:xfrm>
                <a:off x="4611143" y="2184111"/>
                <a:ext cx="72079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3" extrusionOk="0">
                    <a:moveTo>
                      <a:pt x="670" y="0"/>
                    </a:moveTo>
                    <a:cubicBezTo>
                      <a:pt x="669" y="0"/>
                      <a:pt x="668" y="1"/>
                      <a:pt x="667" y="1"/>
                    </a:cubicBezTo>
                    <a:cubicBezTo>
                      <a:pt x="0" y="101"/>
                      <a:pt x="2202" y="21016"/>
                      <a:pt x="2335" y="21883"/>
                    </a:cubicBezTo>
                    <a:cubicBezTo>
                      <a:pt x="2430" y="22708"/>
                      <a:pt x="3009" y="23322"/>
                      <a:pt x="3668" y="23322"/>
                    </a:cubicBezTo>
                    <a:cubicBezTo>
                      <a:pt x="3702" y="23322"/>
                      <a:pt x="3735" y="23321"/>
                      <a:pt x="3769" y="23317"/>
                    </a:cubicBezTo>
                    <a:cubicBezTo>
                      <a:pt x="4437" y="23217"/>
                      <a:pt x="4870" y="22450"/>
                      <a:pt x="4770" y="21583"/>
                    </a:cubicBezTo>
                    <a:cubicBezTo>
                      <a:pt x="4637" y="20717"/>
                      <a:pt x="1345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7"/>
              <p:cNvSpPr/>
              <p:nvPr/>
            </p:nvSpPr>
            <p:spPr>
              <a:xfrm>
                <a:off x="4754279" y="2142604"/>
                <a:ext cx="155004" cy="322334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21783" extrusionOk="0">
                    <a:moveTo>
                      <a:pt x="615" y="1"/>
                    </a:moveTo>
                    <a:cubicBezTo>
                      <a:pt x="610" y="1"/>
                      <a:pt x="605" y="2"/>
                      <a:pt x="601" y="4"/>
                    </a:cubicBezTo>
                    <a:cubicBezTo>
                      <a:pt x="1" y="270"/>
                      <a:pt x="7539" y="19918"/>
                      <a:pt x="7873" y="20718"/>
                    </a:cubicBezTo>
                    <a:cubicBezTo>
                      <a:pt x="8146" y="21373"/>
                      <a:pt x="8730" y="21782"/>
                      <a:pt x="9263" y="21782"/>
                    </a:cubicBezTo>
                    <a:cubicBezTo>
                      <a:pt x="9382" y="21782"/>
                      <a:pt x="9498" y="21762"/>
                      <a:pt x="9607" y="21719"/>
                    </a:cubicBezTo>
                    <a:cubicBezTo>
                      <a:pt x="10241" y="21452"/>
                      <a:pt x="10475" y="20585"/>
                      <a:pt x="10141" y="19784"/>
                    </a:cubicBezTo>
                    <a:cubicBezTo>
                      <a:pt x="9810" y="18989"/>
                      <a:pt x="1352" y="1"/>
                      <a:pt x="6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7"/>
              <p:cNvSpPr/>
              <p:nvPr/>
            </p:nvSpPr>
            <p:spPr>
              <a:xfrm>
                <a:off x="4882130" y="2065539"/>
                <a:ext cx="228044" cy="278933"/>
              </a:xfrm>
              <a:custGeom>
                <a:avLst/>
                <a:gdLst/>
                <a:ahLst/>
                <a:cxnLst/>
                <a:rect l="l" t="t" r="r" b="b"/>
                <a:pathLst>
                  <a:path w="15411" h="18850" extrusionOk="0">
                    <a:moveTo>
                      <a:pt x="559" y="1"/>
                    </a:moveTo>
                    <a:cubicBezTo>
                      <a:pt x="549" y="1"/>
                      <a:pt x="540" y="3"/>
                      <a:pt x="534" y="8"/>
                    </a:cubicBezTo>
                    <a:cubicBezTo>
                      <a:pt x="0" y="408"/>
                      <a:pt x="12376" y="17454"/>
                      <a:pt x="12909" y="18121"/>
                    </a:cubicBezTo>
                    <a:cubicBezTo>
                      <a:pt x="13267" y="18590"/>
                      <a:pt x="13774" y="18850"/>
                      <a:pt x="14230" y="18850"/>
                    </a:cubicBezTo>
                    <a:cubicBezTo>
                      <a:pt x="14455" y="18850"/>
                      <a:pt x="14668" y="18787"/>
                      <a:pt x="14844" y="18655"/>
                    </a:cubicBezTo>
                    <a:cubicBezTo>
                      <a:pt x="15378" y="18221"/>
                      <a:pt x="15411" y="17320"/>
                      <a:pt x="14877" y="16653"/>
                    </a:cubicBezTo>
                    <a:cubicBezTo>
                      <a:pt x="14350" y="15961"/>
                      <a:pt x="1387" y="1"/>
                      <a:pt x="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7"/>
              <p:cNvSpPr/>
              <p:nvPr/>
            </p:nvSpPr>
            <p:spPr>
              <a:xfrm>
                <a:off x="4986274" y="1958287"/>
                <a:ext cx="288270" cy="217701"/>
              </a:xfrm>
              <a:custGeom>
                <a:avLst/>
                <a:gdLst/>
                <a:ahLst/>
                <a:cxnLst/>
                <a:rect l="l" t="t" r="r" b="b"/>
                <a:pathLst>
                  <a:path w="19481" h="14712" extrusionOk="0">
                    <a:moveTo>
                      <a:pt x="482" y="1"/>
                    </a:moveTo>
                    <a:cubicBezTo>
                      <a:pt x="458" y="1"/>
                      <a:pt x="443" y="6"/>
                      <a:pt x="434" y="17"/>
                    </a:cubicBezTo>
                    <a:cubicBezTo>
                      <a:pt x="0" y="551"/>
                      <a:pt x="16379" y="13794"/>
                      <a:pt x="17079" y="14328"/>
                    </a:cubicBezTo>
                    <a:cubicBezTo>
                      <a:pt x="17419" y="14586"/>
                      <a:pt x="17805" y="14712"/>
                      <a:pt x="18159" y="14712"/>
                    </a:cubicBezTo>
                    <a:cubicBezTo>
                      <a:pt x="18535" y="14712"/>
                      <a:pt x="18874" y="14569"/>
                      <a:pt x="19081" y="14294"/>
                    </a:cubicBezTo>
                    <a:cubicBezTo>
                      <a:pt x="19481" y="13761"/>
                      <a:pt x="19248" y="12893"/>
                      <a:pt x="18580" y="12360"/>
                    </a:cubicBezTo>
                    <a:cubicBezTo>
                      <a:pt x="17895" y="11837"/>
                      <a:pt x="1548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7"/>
              <p:cNvSpPr/>
              <p:nvPr/>
            </p:nvSpPr>
            <p:spPr>
              <a:xfrm>
                <a:off x="5059818" y="1827713"/>
                <a:ext cx="329244" cy="143462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695" extrusionOk="0">
                    <a:moveTo>
                      <a:pt x="382" y="1"/>
                    </a:moveTo>
                    <a:cubicBezTo>
                      <a:pt x="317" y="1"/>
                      <a:pt x="278" y="12"/>
                      <a:pt x="268" y="35"/>
                    </a:cubicBezTo>
                    <a:cubicBezTo>
                      <a:pt x="1" y="669"/>
                      <a:pt x="19248" y="9208"/>
                      <a:pt x="20048" y="9542"/>
                    </a:cubicBezTo>
                    <a:cubicBezTo>
                      <a:pt x="20297" y="9646"/>
                      <a:pt x="20553" y="9695"/>
                      <a:pt x="20795" y="9695"/>
                    </a:cubicBezTo>
                    <a:cubicBezTo>
                      <a:pt x="21331" y="9695"/>
                      <a:pt x="21799" y="9455"/>
                      <a:pt x="21983" y="9042"/>
                    </a:cubicBezTo>
                    <a:cubicBezTo>
                      <a:pt x="22250" y="8408"/>
                      <a:pt x="21783" y="7607"/>
                      <a:pt x="20982" y="7274"/>
                    </a:cubicBezTo>
                    <a:cubicBezTo>
                      <a:pt x="20213" y="6953"/>
                      <a:pt x="2017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7"/>
              <p:cNvSpPr/>
              <p:nvPr/>
            </p:nvSpPr>
            <p:spPr>
              <a:xfrm>
                <a:off x="5097833" y="1682239"/>
                <a:ext cx="347016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19" extrusionOk="0">
                    <a:moveTo>
                      <a:pt x="1089" y="0"/>
                    </a:moveTo>
                    <a:cubicBezTo>
                      <a:pt x="451" y="0"/>
                      <a:pt x="80" y="38"/>
                      <a:pt x="67" y="126"/>
                    </a:cubicBezTo>
                    <a:cubicBezTo>
                      <a:pt x="0" y="826"/>
                      <a:pt x="20782" y="4095"/>
                      <a:pt x="21649" y="4195"/>
                    </a:cubicBezTo>
                    <a:cubicBezTo>
                      <a:pt x="21749" y="4211"/>
                      <a:pt x="21848" y="4218"/>
                      <a:pt x="21945" y="4218"/>
                    </a:cubicBezTo>
                    <a:cubicBezTo>
                      <a:pt x="22685" y="4218"/>
                      <a:pt x="23295" y="3785"/>
                      <a:pt x="23384" y="3195"/>
                    </a:cubicBezTo>
                    <a:cubicBezTo>
                      <a:pt x="23450" y="2527"/>
                      <a:pt x="22816" y="1894"/>
                      <a:pt x="21949" y="1760"/>
                    </a:cubicBezTo>
                    <a:cubicBezTo>
                      <a:pt x="21196" y="1673"/>
                      <a:pt x="5310" y="0"/>
                      <a:pt x="10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7"/>
              <p:cNvSpPr/>
              <p:nvPr/>
            </p:nvSpPr>
            <p:spPr>
              <a:xfrm>
                <a:off x="5094370" y="1475459"/>
                <a:ext cx="347016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19" extrusionOk="0">
                    <a:moveTo>
                      <a:pt x="21945" y="0"/>
                    </a:moveTo>
                    <a:cubicBezTo>
                      <a:pt x="21849" y="0"/>
                      <a:pt x="21750" y="8"/>
                      <a:pt x="21649" y="23"/>
                    </a:cubicBezTo>
                    <a:cubicBezTo>
                      <a:pt x="20782" y="123"/>
                      <a:pt x="1" y="3425"/>
                      <a:pt x="67" y="4093"/>
                    </a:cubicBezTo>
                    <a:cubicBezTo>
                      <a:pt x="81" y="4180"/>
                      <a:pt x="451" y="4218"/>
                      <a:pt x="1087" y="4218"/>
                    </a:cubicBezTo>
                    <a:cubicBezTo>
                      <a:pt x="5305" y="4218"/>
                      <a:pt x="21196" y="2541"/>
                      <a:pt x="21950" y="2425"/>
                    </a:cubicBezTo>
                    <a:cubicBezTo>
                      <a:pt x="22817" y="2325"/>
                      <a:pt x="23451" y="1691"/>
                      <a:pt x="23384" y="1024"/>
                    </a:cubicBezTo>
                    <a:cubicBezTo>
                      <a:pt x="23296" y="434"/>
                      <a:pt x="22685" y="0"/>
                      <a:pt x="21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7"/>
              <p:cNvSpPr/>
              <p:nvPr/>
            </p:nvSpPr>
            <p:spPr>
              <a:xfrm>
                <a:off x="5049948" y="1250433"/>
                <a:ext cx="329244" cy="143994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731" extrusionOk="0">
                    <a:moveTo>
                      <a:pt x="20788" y="1"/>
                    </a:moveTo>
                    <a:cubicBezTo>
                      <a:pt x="20548" y="1"/>
                      <a:pt x="20295" y="50"/>
                      <a:pt x="20048" y="153"/>
                    </a:cubicBezTo>
                    <a:cubicBezTo>
                      <a:pt x="19248" y="486"/>
                      <a:pt x="1" y="9059"/>
                      <a:pt x="267" y="9693"/>
                    </a:cubicBezTo>
                    <a:cubicBezTo>
                      <a:pt x="278" y="9718"/>
                      <a:pt x="320" y="9730"/>
                      <a:pt x="391" y="9730"/>
                    </a:cubicBezTo>
                    <a:cubicBezTo>
                      <a:pt x="2081" y="9730"/>
                      <a:pt x="20214" y="2741"/>
                      <a:pt x="20982" y="2421"/>
                    </a:cubicBezTo>
                    <a:cubicBezTo>
                      <a:pt x="21783" y="2087"/>
                      <a:pt x="22250" y="1287"/>
                      <a:pt x="21983" y="686"/>
                    </a:cubicBezTo>
                    <a:cubicBezTo>
                      <a:pt x="21798" y="248"/>
                      <a:pt x="21326" y="1"/>
                      <a:pt x="207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7"/>
              <p:cNvSpPr/>
              <p:nvPr/>
            </p:nvSpPr>
            <p:spPr>
              <a:xfrm>
                <a:off x="4970974" y="1049320"/>
                <a:ext cx="287782" cy="217938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14728" extrusionOk="0">
                    <a:moveTo>
                      <a:pt x="18134" y="0"/>
                    </a:moveTo>
                    <a:cubicBezTo>
                      <a:pt x="17771" y="0"/>
                      <a:pt x="17379" y="134"/>
                      <a:pt x="17046" y="401"/>
                    </a:cubicBezTo>
                    <a:cubicBezTo>
                      <a:pt x="16345" y="934"/>
                      <a:pt x="0" y="14177"/>
                      <a:pt x="401" y="14711"/>
                    </a:cubicBezTo>
                    <a:cubicBezTo>
                      <a:pt x="409" y="14722"/>
                      <a:pt x="425" y="14728"/>
                      <a:pt x="448" y="14728"/>
                    </a:cubicBezTo>
                    <a:cubicBezTo>
                      <a:pt x="1512" y="14728"/>
                      <a:pt x="17828" y="2858"/>
                      <a:pt x="18514" y="2335"/>
                    </a:cubicBezTo>
                    <a:cubicBezTo>
                      <a:pt x="19214" y="1802"/>
                      <a:pt x="19448" y="934"/>
                      <a:pt x="19047" y="401"/>
                    </a:cubicBezTo>
                    <a:cubicBezTo>
                      <a:pt x="18831" y="134"/>
                      <a:pt x="18497" y="0"/>
                      <a:pt x="18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7"/>
              <p:cNvSpPr/>
              <p:nvPr/>
            </p:nvSpPr>
            <p:spPr>
              <a:xfrm>
                <a:off x="4861887" y="885512"/>
                <a:ext cx="227556" cy="278962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18852" extrusionOk="0">
                    <a:moveTo>
                      <a:pt x="14197" y="1"/>
                    </a:moveTo>
                    <a:cubicBezTo>
                      <a:pt x="13741" y="1"/>
                      <a:pt x="13234" y="260"/>
                      <a:pt x="12876" y="730"/>
                    </a:cubicBezTo>
                    <a:cubicBezTo>
                      <a:pt x="12343" y="1430"/>
                      <a:pt x="0" y="18442"/>
                      <a:pt x="534" y="18843"/>
                    </a:cubicBezTo>
                    <a:cubicBezTo>
                      <a:pt x="541" y="18848"/>
                      <a:pt x="550" y="18851"/>
                      <a:pt x="562" y="18851"/>
                    </a:cubicBezTo>
                    <a:cubicBezTo>
                      <a:pt x="1412" y="18851"/>
                      <a:pt x="14318" y="2889"/>
                      <a:pt x="14844" y="2197"/>
                    </a:cubicBezTo>
                    <a:cubicBezTo>
                      <a:pt x="15378" y="1530"/>
                      <a:pt x="15345" y="630"/>
                      <a:pt x="14811" y="196"/>
                    </a:cubicBezTo>
                    <a:cubicBezTo>
                      <a:pt x="14635" y="64"/>
                      <a:pt x="14422" y="1"/>
                      <a:pt x="14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7"/>
              <p:cNvSpPr/>
              <p:nvPr/>
            </p:nvSpPr>
            <p:spPr>
              <a:xfrm>
                <a:off x="4730588" y="770802"/>
                <a:ext cx="154515" cy="322497"/>
              </a:xfrm>
              <a:custGeom>
                <a:avLst/>
                <a:gdLst/>
                <a:ahLst/>
                <a:cxnLst/>
                <a:rect l="l" t="t" r="r" b="b"/>
                <a:pathLst>
                  <a:path w="10442" h="21794" extrusionOk="0">
                    <a:moveTo>
                      <a:pt x="9229" y="0"/>
                    </a:moveTo>
                    <a:cubicBezTo>
                      <a:pt x="8684" y="0"/>
                      <a:pt x="8109" y="429"/>
                      <a:pt x="7839" y="1076"/>
                    </a:cubicBezTo>
                    <a:cubicBezTo>
                      <a:pt x="7506" y="1877"/>
                      <a:pt x="0" y="21524"/>
                      <a:pt x="601" y="21791"/>
                    </a:cubicBezTo>
                    <a:cubicBezTo>
                      <a:pt x="605" y="21793"/>
                      <a:pt x="610" y="21794"/>
                      <a:pt x="615" y="21794"/>
                    </a:cubicBezTo>
                    <a:cubicBezTo>
                      <a:pt x="1352" y="21794"/>
                      <a:pt x="9776" y="2805"/>
                      <a:pt x="10108" y="2010"/>
                    </a:cubicBezTo>
                    <a:cubicBezTo>
                      <a:pt x="10441" y="1210"/>
                      <a:pt x="10208" y="343"/>
                      <a:pt x="9607" y="76"/>
                    </a:cubicBezTo>
                    <a:cubicBezTo>
                      <a:pt x="9486" y="24"/>
                      <a:pt x="9358" y="0"/>
                      <a:pt x="9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7" name="Google Shape;677;p17"/>
            <p:cNvGrpSpPr/>
            <p:nvPr/>
          </p:nvGrpSpPr>
          <p:grpSpPr>
            <a:xfrm>
              <a:off x="8046467" y="443874"/>
              <a:ext cx="1598833" cy="1526259"/>
              <a:chOff x="3623439" y="713106"/>
              <a:chExt cx="1821409" cy="1819575"/>
            </a:xfrm>
          </p:grpSpPr>
          <p:sp>
            <p:nvSpPr>
              <p:cNvPr id="678" name="Google Shape;678;p17"/>
              <p:cNvSpPr/>
              <p:nvPr/>
            </p:nvSpPr>
            <p:spPr>
              <a:xfrm>
                <a:off x="4585469" y="713106"/>
                <a:ext cx="72079" cy="345107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2" extrusionOk="0">
                    <a:moveTo>
                      <a:pt x="3640" y="0"/>
                    </a:moveTo>
                    <a:cubicBezTo>
                      <a:pt x="3009" y="0"/>
                      <a:pt x="2429" y="614"/>
                      <a:pt x="2302" y="1439"/>
                    </a:cubicBezTo>
                    <a:cubicBezTo>
                      <a:pt x="2202" y="2307"/>
                      <a:pt x="0" y="23222"/>
                      <a:pt x="701" y="23322"/>
                    </a:cubicBezTo>
                    <a:cubicBezTo>
                      <a:pt x="702" y="23322"/>
                      <a:pt x="703" y="23322"/>
                      <a:pt x="704" y="23322"/>
                    </a:cubicBezTo>
                    <a:cubicBezTo>
                      <a:pt x="1379" y="23322"/>
                      <a:pt x="4637" y="2606"/>
                      <a:pt x="4737" y="1740"/>
                    </a:cubicBezTo>
                    <a:cubicBezTo>
                      <a:pt x="4871" y="872"/>
                      <a:pt x="4404" y="105"/>
                      <a:pt x="3736" y="5"/>
                    </a:cubicBezTo>
                    <a:cubicBezTo>
                      <a:pt x="3704" y="2"/>
                      <a:pt x="3672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7"/>
              <p:cNvSpPr/>
              <p:nvPr/>
            </p:nvSpPr>
            <p:spPr>
              <a:xfrm>
                <a:off x="4385067" y="716554"/>
                <a:ext cx="72079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3" extrusionOk="0">
                    <a:moveTo>
                      <a:pt x="1231" y="1"/>
                    </a:moveTo>
                    <a:cubicBezTo>
                      <a:pt x="1199" y="1"/>
                      <a:pt x="1167" y="2"/>
                      <a:pt x="1135" y="6"/>
                    </a:cubicBezTo>
                    <a:cubicBezTo>
                      <a:pt x="467" y="106"/>
                      <a:pt x="0" y="873"/>
                      <a:pt x="101" y="1740"/>
                    </a:cubicBezTo>
                    <a:cubicBezTo>
                      <a:pt x="234" y="2606"/>
                      <a:pt x="3526" y="23322"/>
                      <a:pt x="4200" y="23322"/>
                    </a:cubicBezTo>
                    <a:cubicBezTo>
                      <a:pt x="4201" y="23322"/>
                      <a:pt x="4202" y="23322"/>
                      <a:pt x="4203" y="23322"/>
                    </a:cubicBezTo>
                    <a:cubicBezTo>
                      <a:pt x="4871" y="23222"/>
                      <a:pt x="2669" y="2307"/>
                      <a:pt x="2536" y="1440"/>
                    </a:cubicBezTo>
                    <a:cubicBezTo>
                      <a:pt x="2440" y="615"/>
                      <a:pt x="1862" y="1"/>
                      <a:pt x="12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7"/>
              <p:cNvSpPr/>
              <p:nvPr/>
            </p:nvSpPr>
            <p:spPr>
              <a:xfrm>
                <a:off x="4158991" y="780849"/>
                <a:ext cx="155507" cy="322334"/>
              </a:xfrm>
              <a:custGeom>
                <a:avLst/>
                <a:gdLst/>
                <a:ahLst/>
                <a:cxnLst/>
                <a:rect l="l" t="t" r="r" b="b"/>
                <a:pathLst>
                  <a:path w="10509" h="21783" extrusionOk="0">
                    <a:moveTo>
                      <a:pt x="1225" y="1"/>
                    </a:moveTo>
                    <a:cubicBezTo>
                      <a:pt x="1104" y="1"/>
                      <a:pt x="984" y="21"/>
                      <a:pt x="868" y="64"/>
                    </a:cubicBezTo>
                    <a:cubicBezTo>
                      <a:pt x="234" y="331"/>
                      <a:pt x="1" y="1198"/>
                      <a:pt x="334" y="1999"/>
                    </a:cubicBezTo>
                    <a:cubicBezTo>
                      <a:pt x="666" y="2827"/>
                      <a:pt x="9123" y="21782"/>
                      <a:pt x="9860" y="21782"/>
                    </a:cubicBezTo>
                    <a:cubicBezTo>
                      <a:pt x="9865" y="21782"/>
                      <a:pt x="9870" y="21781"/>
                      <a:pt x="9875" y="21779"/>
                    </a:cubicBezTo>
                    <a:cubicBezTo>
                      <a:pt x="10508" y="21512"/>
                      <a:pt x="2936" y="1898"/>
                      <a:pt x="2603" y="1065"/>
                    </a:cubicBezTo>
                    <a:cubicBezTo>
                      <a:pt x="2330" y="410"/>
                      <a:pt x="1768" y="1"/>
                      <a:pt x="1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7"/>
              <p:cNvSpPr/>
              <p:nvPr/>
            </p:nvSpPr>
            <p:spPr>
              <a:xfrm>
                <a:off x="3958588" y="901449"/>
                <a:ext cx="227571" cy="2788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8841" extrusionOk="0">
                    <a:moveTo>
                      <a:pt x="1174" y="1"/>
                    </a:moveTo>
                    <a:cubicBezTo>
                      <a:pt x="939" y="1"/>
                      <a:pt x="717" y="71"/>
                      <a:pt x="535" y="220"/>
                    </a:cubicBezTo>
                    <a:cubicBezTo>
                      <a:pt x="1" y="620"/>
                      <a:pt x="1" y="1521"/>
                      <a:pt x="535" y="2221"/>
                    </a:cubicBezTo>
                    <a:cubicBezTo>
                      <a:pt x="1062" y="2880"/>
                      <a:pt x="13993" y="18840"/>
                      <a:pt x="14820" y="18840"/>
                    </a:cubicBezTo>
                    <a:cubicBezTo>
                      <a:pt x="14830" y="18840"/>
                      <a:pt x="14838" y="18838"/>
                      <a:pt x="14845" y="18833"/>
                    </a:cubicBezTo>
                    <a:cubicBezTo>
                      <a:pt x="15379" y="18433"/>
                      <a:pt x="3003" y="1421"/>
                      <a:pt x="2469" y="720"/>
                    </a:cubicBezTo>
                    <a:cubicBezTo>
                      <a:pt x="2118" y="260"/>
                      <a:pt x="1623" y="1"/>
                      <a:pt x="1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7"/>
              <p:cNvSpPr/>
              <p:nvPr/>
            </p:nvSpPr>
            <p:spPr>
              <a:xfrm>
                <a:off x="3793729" y="1070052"/>
                <a:ext cx="288285" cy="217449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14695" extrusionOk="0">
                    <a:moveTo>
                      <a:pt x="1314" y="0"/>
                    </a:moveTo>
                    <a:cubicBezTo>
                      <a:pt x="951" y="0"/>
                      <a:pt x="618" y="134"/>
                      <a:pt x="401" y="401"/>
                    </a:cubicBezTo>
                    <a:cubicBezTo>
                      <a:pt x="1" y="934"/>
                      <a:pt x="234" y="1802"/>
                      <a:pt x="935" y="2335"/>
                    </a:cubicBezTo>
                    <a:cubicBezTo>
                      <a:pt x="1620" y="2858"/>
                      <a:pt x="17935" y="14694"/>
                      <a:pt x="19000" y="14694"/>
                    </a:cubicBezTo>
                    <a:cubicBezTo>
                      <a:pt x="19023" y="14694"/>
                      <a:pt x="19039" y="14689"/>
                      <a:pt x="19048" y="14678"/>
                    </a:cubicBezTo>
                    <a:cubicBezTo>
                      <a:pt x="19481" y="14144"/>
                      <a:pt x="3103" y="934"/>
                      <a:pt x="2402" y="401"/>
                    </a:cubicBezTo>
                    <a:cubicBezTo>
                      <a:pt x="2069" y="134"/>
                      <a:pt x="1677" y="0"/>
                      <a:pt x="13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7"/>
              <p:cNvSpPr/>
              <p:nvPr/>
            </p:nvSpPr>
            <p:spPr>
              <a:xfrm>
                <a:off x="3679211" y="1274627"/>
                <a:ext cx="329244" cy="143447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694" extrusionOk="0">
                    <a:moveTo>
                      <a:pt x="1463" y="0"/>
                    </a:moveTo>
                    <a:cubicBezTo>
                      <a:pt x="924" y="0"/>
                      <a:pt x="452" y="247"/>
                      <a:pt x="268" y="686"/>
                    </a:cubicBezTo>
                    <a:cubicBezTo>
                      <a:pt x="1" y="1286"/>
                      <a:pt x="468" y="2087"/>
                      <a:pt x="1268" y="2420"/>
                    </a:cubicBezTo>
                    <a:cubicBezTo>
                      <a:pt x="2038" y="2741"/>
                      <a:pt x="20234" y="9693"/>
                      <a:pt x="21869" y="9693"/>
                    </a:cubicBezTo>
                    <a:cubicBezTo>
                      <a:pt x="21934" y="9693"/>
                      <a:pt x="21973" y="9682"/>
                      <a:pt x="21983" y="9659"/>
                    </a:cubicBezTo>
                    <a:cubicBezTo>
                      <a:pt x="22250" y="9025"/>
                      <a:pt x="3003" y="486"/>
                      <a:pt x="2202" y="152"/>
                    </a:cubicBezTo>
                    <a:cubicBezTo>
                      <a:pt x="1956" y="49"/>
                      <a:pt x="1703" y="0"/>
                      <a:pt x="1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7"/>
              <p:cNvSpPr/>
              <p:nvPr/>
            </p:nvSpPr>
            <p:spPr>
              <a:xfrm>
                <a:off x="3623439" y="1501118"/>
                <a:ext cx="347504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84" h="4219" extrusionOk="0">
                    <a:moveTo>
                      <a:pt x="1506" y="1"/>
                    </a:moveTo>
                    <a:cubicBezTo>
                      <a:pt x="766" y="1"/>
                      <a:pt x="156" y="434"/>
                      <a:pt x="67" y="1024"/>
                    </a:cubicBezTo>
                    <a:cubicBezTo>
                      <a:pt x="0" y="1691"/>
                      <a:pt x="634" y="2325"/>
                      <a:pt x="1501" y="2459"/>
                    </a:cubicBezTo>
                    <a:cubicBezTo>
                      <a:pt x="2255" y="2546"/>
                      <a:pt x="18141" y="4219"/>
                      <a:pt x="22362" y="4219"/>
                    </a:cubicBezTo>
                    <a:cubicBezTo>
                      <a:pt x="22999" y="4219"/>
                      <a:pt x="23371" y="4181"/>
                      <a:pt x="23384" y="4093"/>
                    </a:cubicBezTo>
                    <a:cubicBezTo>
                      <a:pt x="23484" y="3426"/>
                      <a:pt x="2669" y="124"/>
                      <a:pt x="1802" y="24"/>
                    </a:cubicBezTo>
                    <a:cubicBezTo>
                      <a:pt x="1701" y="8"/>
                      <a:pt x="1603" y="1"/>
                      <a:pt x="15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7"/>
              <p:cNvSpPr/>
              <p:nvPr/>
            </p:nvSpPr>
            <p:spPr>
              <a:xfrm>
                <a:off x="3626887" y="1707898"/>
                <a:ext cx="347016" cy="62786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43" extrusionOk="0">
                    <a:moveTo>
                      <a:pt x="22364" y="1"/>
                    </a:moveTo>
                    <a:cubicBezTo>
                      <a:pt x="18146" y="1"/>
                      <a:pt x="2256" y="1678"/>
                      <a:pt x="1502" y="1794"/>
                    </a:cubicBezTo>
                    <a:cubicBezTo>
                      <a:pt x="635" y="1894"/>
                      <a:pt x="1" y="2528"/>
                      <a:pt x="101" y="3195"/>
                    </a:cubicBezTo>
                    <a:cubicBezTo>
                      <a:pt x="162" y="3802"/>
                      <a:pt x="801" y="4243"/>
                      <a:pt x="1569" y="4243"/>
                    </a:cubicBezTo>
                    <a:cubicBezTo>
                      <a:pt x="1645" y="4243"/>
                      <a:pt x="1723" y="4238"/>
                      <a:pt x="1802" y="4229"/>
                    </a:cubicBezTo>
                    <a:cubicBezTo>
                      <a:pt x="2669" y="4096"/>
                      <a:pt x="23451" y="793"/>
                      <a:pt x="23384" y="126"/>
                    </a:cubicBezTo>
                    <a:cubicBezTo>
                      <a:pt x="23371" y="39"/>
                      <a:pt x="23000" y="1"/>
                      <a:pt x="22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7"/>
              <p:cNvSpPr/>
              <p:nvPr/>
            </p:nvSpPr>
            <p:spPr>
              <a:xfrm>
                <a:off x="3689584" y="1851419"/>
                <a:ext cx="328741" cy="143935"/>
              </a:xfrm>
              <a:custGeom>
                <a:avLst/>
                <a:gdLst/>
                <a:ahLst/>
                <a:cxnLst/>
                <a:rect l="l" t="t" r="r" b="b"/>
                <a:pathLst>
                  <a:path w="22216" h="9727" extrusionOk="0">
                    <a:moveTo>
                      <a:pt x="21836" y="0"/>
                    </a:moveTo>
                    <a:cubicBezTo>
                      <a:pt x="20209" y="0"/>
                      <a:pt x="2036" y="6985"/>
                      <a:pt x="1234" y="7306"/>
                    </a:cubicBezTo>
                    <a:cubicBezTo>
                      <a:pt x="434" y="7640"/>
                      <a:pt x="0" y="8440"/>
                      <a:pt x="234" y="9041"/>
                    </a:cubicBezTo>
                    <a:cubicBezTo>
                      <a:pt x="418" y="9479"/>
                      <a:pt x="890" y="9726"/>
                      <a:pt x="1429" y="9726"/>
                    </a:cubicBezTo>
                    <a:cubicBezTo>
                      <a:pt x="1669" y="9726"/>
                      <a:pt x="1922" y="9677"/>
                      <a:pt x="2168" y="9574"/>
                    </a:cubicBezTo>
                    <a:cubicBezTo>
                      <a:pt x="3002" y="9241"/>
                      <a:pt x="22216" y="668"/>
                      <a:pt x="21949" y="34"/>
                    </a:cubicBezTo>
                    <a:cubicBezTo>
                      <a:pt x="21939" y="11"/>
                      <a:pt x="21900" y="0"/>
                      <a:pt x="21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7"/>
              <p:cNvSpPr/>
              <p:nvPr/>
            </p:nvSpPr>
            <p:spPr>
              <a:xfrm>
                <a:off x="3809533" y="1978530"/>
                <a:ext cx="287782" cy="217938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14728" extrusionOk="0">
                    <a:moveTo>
                      <a:pt x="19000" y="0"/>
                    </a:moveTo>
                    <a:cubicBezTo>
                      <a:pt x="17935" y="0"/>
                      <a:pt x="1587" y="11870"/>
                      <a:pt x="934" y="12393"/>
                    </a:cubicBezTo>
                    <a:cubicBezTo>
                      <a:pt x="234" y="12926"/>
                      <a:pt x="0" y="13794"/>
                      <a:pt x="400" y="14327"/>
                    </a:cubicBezTo>
                    <a:cubicBezTo>
                      <a:pt x="617" y="14594"/>
                      <a:pt x="951" y="14728"/>
                      <a:pt x="1313" y="14728"/>
                    </a:cubicBezTo>
                    <a:cubicBezTo>
                      <a:pt x="1676" y="14728"/>
                      <a:pt x="2068" y="14594"/>
                      <a:pt x="2402" y="14327"/>
                    </a:cubicBezTo>
                    <a:cubicBezTo>
                      <a:pt x="3102" y="13794"/>
                      <a:pt x="19447" y="551"/>
                      <a:pt x="19047" y="17"/>
                    </a:cubicBezTo>
                    <a:cubicBezTo>
                      <a:pt x="19039" y="6"/>
                      <a:pt x="19023" y="0"/>
                      <a:pt x="190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7"/>
              <p:cNvSpPr/>
              <p:nvPr/>
            </p:nvSpPr>
            <p:spPr>
              <a:xfrm>
                <a:off x="3979319" y="2081313"/>
                <a:ext cx="227082" cy="278962"/>
              </a:xfrm>
              <a:custGeom>
                <a:avLst/>
                <a:gdLst/>
                <a:ahLst/>
                <a:cxnLst/>
                <a:rect l="l" t="t" r="r" b="b"/>
                <a:pathLst>
                  <a:path w="15346" h="18852" extrusionOk="0">
                    <a:moveTo>
                      <a:pt x="14784" y="1"/>
                    </a:moveTo>
                    <a:cubicBezTo>
                      <a:pt x="13934" y="1"/>
                      <a:pt x="1028" y="15963"/>
                      <a:pt x="501" y="16655"/>
                    </a:cubicBezTo>
                    <a:cubicBezTo>
                      <a:pt x="1" y="17355"/>
                      <a:pt x="1" y="18222"/>
                      <a:pt x="535" y="18656"/>
                    </a:cubicBezTo>
                    <a:cubicBezTo>
                      <a:pt x="711" y="18788"/>
                      <a:pt x="923" y="18851"/>
                      <a:pt x="1148" y="18851"/>
                    </a:cubicBezTo>
                    <a:cubicBezTo>
                      <a:pt x="1605" y="18851"/>
                      <a:pt x="2112" y="18592"/>
                      <a:pt x="2469" y="18122"/>
                    </a:cubicBezTo>
                    <a:cubicBezTo>
                      <a:pt x="3003" y="17455"/>
                      <a:pt x="15345" y="410"/>
                      <a:pt x="14811" y="9"/>
                    </a:cubicBezTo>
                    <a:cubicBezTo>
                      <a:pt x="14804" y="4"/>
                      <a:pt x="14795" y="1"/>
                      <a:pt x="147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7"/>
              <p:cNvSpPr/>
              <p:nvPr/>
            </p:nvSpPr>
            <p:spPr>
              <a:xfrm>
                <a:off x="4183184" y="2152489"/>
                <a:ext cx="155004" cy="322497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21794" extrusionOk="0">
                    <a:moveTo>
                      <a:pt x="9827" y="0"/>
                    </a:moveTo>
                    <a:cubicBezTo>
                      <a:pt x="9090" y="0"/>
                      <a:pt x="665" y="18989"/>
                      <a:pt x="334" y="19784"/>
                    </a:cubicBezTo>
                    <a:cubicBezTo>
                      <a:pt x="0" y="20584"/>
                      <a:pt x="234" y="21451"/>
                      <a:pt x="868" y="21718"/>
                    </a:cubicBezTo>
                    <a:cubicBezTo>
                      <a:pt x="983" y="21770"/>
                      <a:pt x="1105" y="21794"/>
                      <a:pt x="1231" y="21794"/>
                    </a:cubicBezTo>
                    <a:cubicBezTo>
                      <a:pt x="1758" y="21794"/>
                      <a:pt x="2333" y="21365"/>
                      <a:pt x="2602" y="20718"/>
                    </a:cubicBezTo>
                    <a:cubicBezTo>
                      <a:pt x="2936" y="19917"/>
                      <a:pt x="10475" y="270"/>
                      <a:pt x="9841" y="3"/>
                    </a:cubicBezTo>
                    <a:cubicBezTo>
                      <a:pt x="9836" y="1"/>
                      <a:pt x="9832" y="0"/>
                      <a:pt x="98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7"/>
              <p:cNvSpPr/>
              <p:nvPr/>
            </p:nvSpPr>
            <p:spPr>
              <a:xfrm>
                <a:off x="4411229" y="2187559"/>
                <a:ext cx="71590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3323" extrusionOk="0">
                    <a:moveTo>
                      <a:pt x="4167" y="1"/>
                    </a:moveTo>
                    <a:cubicBezTo>
                      <a:pt x="3492" y="1"/>
                      <a:pt x="200" y="20717"/>
                      <a:pt x="100" y="21583"/>
                    </a:cubicBezTo>
                    <a:cubicBezTo>
                      <a:pt x="0" y="22451"/>
                      <a:pt x="434" y="23218"/>
                      <a:pt x="1101" y="23318"/>
                    </a:cubicBezTo>
                    <a:cubicBezTo>
                      <a:pt x="1133" y="23321"/>
                      <a:pt x="1166" y="23323"/>
                      <a:pt x="1198" y="23323"/>
                    </a:cubicBezTo>
                    <a:cubicBezTo>
                      <a:pt x="1828" y="23323"/>
                      <a:pt x="2409" y="22709"/>
                      <a:pt x="2536" y="21883"/>
                    </a:cubicBezTo>
                    <a:cubicBezTo>
                      <a:pt x="2636" y="21016"/>
                      <a:pt x="4837" y="101"/>
                      <a:pt x="4170" y="1"/>
                    </a:cubicBezTo>
                    <a:cubicBezTo>
                      <a:pt x="4169" y="1"/>
                      <a:pt x="4168" y="1"/>
                      <a:pt x="41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7"/>
              <p:cNvSpPr/>
              <p:nvPr/>
            </p:nvSpPr>
            <p:spPr>
              <a:xfrm>
                <a:off x="4611143" y="2184111"/>
                <a:ext cx="72079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3" extrusionOk="0">
                    <a:moveTo>
                      <a:pt x="670" y="0"/>
                    </a:moveTo>
                    <a:cubicBezTo>
                      <a:pt x="669" y="0"/>
                      <a:pt x="668" y="1"/>
                      <a:pt x="667" y="1"/>
                    </a:cubicBezTo>
                    <a:cubicBezTo>
                      <a:pt x="0" y="101"/>
                      <a:pt x="2202" y="21016"/>
                      <a:pt x="2335" y="21883"/>
                    </a:cubicBezTo>
                    <a:cubicBezTo>
                      <a:pt x="2430" y="22708"/>
                      <a:pt x="3009" y="23322"/>
                      <a:pt x="3668" y="23322"/>
                    </a:cubicBezTo>
                    <a:cubicBezTo>
                      <a:pt x="3702" y="23322"/>
                      <a:pt x="3735" y="23321"/>
                      <a:pt x="3769" y="23317"/>
                    </a:cubicBezTo>
                    <a:cubicBezTo>
                      <a:pt x="4437" y="23217"/>
                      <a:pt x="4870" y="22450"/>
                      <a:pt x="4770" y="21583"/>
                    </a:cubicBezTo>
                    <a:cubicBezTo>
                      <a:pt x="4637" y="20717"/>
                      <a:pt x="1345" y="0"/>
                      <a:pt x="6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7"/>
              <p:cNvSpPr/>
              <p:nvPr/>
            </p:nvSpPr>
            <p:spPr>
              <a:xfrm>
                <a:off x="4754279" y="2142604"/>
                <a:ext cx="155004" cy="322334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21783" extrusionOk="0">
                    <a:moveTo>
                      <a:pt x="615" y="1"/>
                    </a:moveTo>
                    <a:cubicBezTo>
                      <a:pt x="610" y="1"/>
                      <a:pt x="605" y="2"/>
                      <a:pt x="601" y="4"/>
                    </a:cubicBezTo>
                    <a:cubicBezTo>
                      <a:pt x="1" y="270"/>
                      <a:pt x="7539" y="19918"/>
                      <a:pt x="7873" y="20718"/>
                    </a:cubicBezTo>
                    <a:cubicBezTo>
                      <a:pt x="8146" y="21373"/>
                      <a:pt x="8730" y="21782"/>
                      <a:pt x="9263" y="21782"/>
                    </a:cubicBezTo>
                    <a:cubicBezTo>
                      <a:pt x="9382" y="21782"/>
                      <a:pt x="9498" y="21762"/>
                      <a:pt x="9607" y="21719"/>
                    </a:cubicBezTo>
                    <a:cubicBezTo>
                      <a:pt x="10241" y="21452"/>
                      <a:pt x="10475" y="20585"/>
                      <a:pt x="10141" y="19784"/>
                    </a:cubicBezTo>
                    <a:cubicBezTo>
                      <a:pt x="9810" y="18989"/>
                      <a:pt x="1352" y="1"/>
                      <a:pt x="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7"/>
              <p:cNvSpPr/>
              <p:nvPr/>
            </p:nvSpPr>
            <p:spPr>
              <a:xfrm>
                <a:off x="4882130" y="2065539"/>
                <a:ext cx="228044" cy="278933"/>
              </a:xfrm>
              <a:custGeom>
                <a:avLst/>
                <a:gdLst/>
                <a:ahLst/>
                <a:cxnLst/>
                <a:rect l="l" t="t" r="r" b="b"/>
                <a:pathLst>
                  <a:path w="15411" h="18850" extrusionOk="0">
                    <a:moveTo>
                      <a:pt x="559" y="1"/>
                    </a:moveTo>
                    <a:cubicBezTo>
                      <a:pt x="549" y="1"/>
                      <a:pt x="540" y="3"/>
                      <a:pt x="534" y="8"/>
                    </a:cubicBezTo>
                    <a:cubicBezTo>
                      <a:pt x="0" y="408"/>
                      <a:pt x="12376" y="17454"/>
                      <a:pt x="12909" y="18121"/>
                    </a:cubicBezTo>
                    <a:cubicBezTo>
                      <a:pt x="13267" y="18590"/>
                      <a:pt x="13774" y="18850"/>
                      <a:pt x="14230" y="18850"/>
                    </a:cubicBezTo>
                    <a:cubicBezTo>
                      <a:pt x="14455" y="18850"/>
                      <a:pt x="14668" y="18787"/>
                      <a:pt x="14844" y="18655"/>
                    </a:cubicBezTo>
                    <a:cubicBezTo>
                      <a:pt x="15378" y="18221"/>
                      <a:pt x="15411" y="17320"/>
                      <a:pt x="14877" y="16653"/>
                    </a:cubicBezTo>
                    <a:cubicBezTo>
                      <a:pt x="14350" y="15961"/>
                      <a:pt x="1387" y="1"/>
                      <a:pt x="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7"/>
              <p:cNvSpPr/>
              <p:nvPr/>
            </p:nvSpPr>
            <p:spPr>
              <a:xfrm>
                <a:off x="4986274" y="1958287"/>
                <a:ext cx="288270" cy="217701"/>
              </a:xfrm>
              <a:custGeom>
                <a:avLst/>
                <a:gdLst/>
                <a:ahLst/>
                <a:cxnLst/>
                <a:rect l="l" t="t" r="r" b="b"/>
                <a:pathLst>
                  <a:path w="19481" h="14712" extrusionOk="0">
                    <a:moveTo>
                      <a:pt x="482" y="1"/>
                    </a:moveTo>
                    <a:cubicBezTo>
                      <a:pt x="458" y="1"/>
                      <a:pt x="443" y="6"/>
                      <a:pt x="434" y="17"/>
                    </a:cubicBezTo>
                    <a:cubicBezTo>
                      <a:pt x="0" y="551"/>
                      <a:pt x="16379" y="13794"/>
                      <a:pt x="17079" y="14328"/>
                    </a:cubicBezTo>
                    <a:cubicBezTo>
                      <a:pt x="17419" y="14586"/>
                      <a:pt x="17805" y="14712"/>
                      <a:pt x="18159" y="14712"/>
                    </a:cubicBezTo>
                    <a:cubicBezTo>
                      <a:pt x="18535" y="14712"/>
                      <a:pt x="18874" y="14569"/>
                      <a:pt x="19081" y="14294"/>
                    </a:cubicBezTo>
                    <a:cubicBezTo>
                      <a:pt x="19481" y="13761"/>
                      <a:pt x="19248" y="12893"/>
                      <a:pt x="18580" y="12360"/>
                    </a:cubicBezTo>
                    <a:cubicBezTo>
                      <a:pt x="17895" y="11837"/>
                      <a:pt x="1548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5059818" y="1827713"/>
                <a:ext cx="329244" cy="143462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695" extrusionOk="0">
                    <a:moveTo>
                      <a:pt x="382" y="1"/>
                    </a:moveTo>
                    <a:cubicBezTo>
                      <a:pt x="317" y="1"/>
                      <a:pt x="278" y="12"/>
                      <a:pt x="268" y="35"/>
                    </a:cubicBezTo>
                    <a:cubicBezTo>
                      <a:pt x="1" y="669"/>
                      <a:pt x="19248" y="9208"/>
                      <a:pt x="20048" y="9542"/>
                    </a:cubicBezTo>
                    <a:cubicBezTo>
                      <a:pt x="20297" y="9646"/>
                      <a:pt x="20553" y="9695"/>
                      <a:pt x="20795" y="9695"/>
                    </a:cubicBezTo>
                    <a:cubicBezTo>
                      <a:pt x="21331" y="9695"/>
                      <a:pt x="21799" y="9455"/>
                      <a:pt x="21983" y="9042"/>
                    </a:cubicBezTo>
                    <a:cubicBezTo>
                      <a:pt x="22250" y="8408"/>
                      <a:pt x="21783" y="7607"/>
                      <a:pt x="20982" y="7274"/>
                    </a:cubicBezTo>
                    <a:cubicBezTo>
                      <a:pt x="20213" y="6953"/>
                      <a:pt x="2017" y="1"/>
                      <a:pt x="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7"/>
              <p:cNvSpPr/>
              <p:nvPr/>
            </p:nvSpPr>
            <p:spPr>
              <a:xfrm>
                <a:off x="5097833" y="1682239"/>
                <a:ext cx="347016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19" extrusionOk="0">
                    <a:moveTo>
                      <a:pt x="1089" y="0"/>
                    </a:moveTo>
                    <a:cubicBezTo>
                      <a:pt x="451" y="0"/>
                      <a:pt x="80" y="38"/>
                      <a:pt x="67" y="126"/>
                    </a:cubicBezTo>
                    <a:cubicBezTo>
                      <a:pt x="0" y="826"/>
                      <a:pt x="20782" y="4095"/>
                      <a:pt x="21649" y="4195"/>
                    </a:cubicBezTo>
                    <a:cubicBezTo>
                      <a:pt x="21749" y="4211"/>
                      <a:pt x="21848" y="4218"/>
                      <a:pt x="21945" y="4218"/>
                    </a:cubicBezTo>
                    <a:cubicBezTo>
                      <a:pt x="22685" y="4218"/>
                      <a:pt x="23295" y="3785"/>
                      <a:pt x="23384" y="3195"/>
                    </a:cubicBezTo>
                    <a:cubicBezTo>
                      <a:pt x="23450" y="2527"/>
                      <a:pt x="22816" y="1894"/>
                      <a:pt x="21949" y="1760"/>
                    </a:cubicBezTo>
                    <a:cubicBezTo>
                      <a:pt x="21196" y="1673"/>
                      <a:pt x="5310" y="0"/>
                      <a:pt x="10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7"/>
              <p:cNvSpPr/>
              <p:nvPr/>
            </p:nvSpPr>
            <p:spPr>
              <a:xfrm>
                <a:off x="5094370" y="1475459"/>
                <a:ext cx="347016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19" extrusionOk="0">
                    <a:moveTo>
                      <a:pt x="21945" y="0"/>
                    </a:moveTo>
                    <a:cubicBezTo>
                      <a:pt x="21849" y="0"/>
                      <a:pt x="21750" y="8"/>
                      <a:pt x="21649" y="23"/>
                    </a:cubicBezTo>
                    <a:cubicBezTo>
                      <a:pt x="20782" y="123"/>
                      <a:pt x="1" y="3425"/>
                      <a:pt x="67" y="4093"/>
                    </a:cubicBezTo>
                    <a:cubicBezTo>
                      <a:pt x="81" y="4180"/>
                      <a:pt x="451" y="4218"/>
                      <a:pt x="1087" y="4218"/>
                    </a:cubicBezTo>
                    <a:cubicBezTo>
                      <a:pt x="5305" y="4218"/>
                      <a:pt x="21196" y="2541"/>
                      <a:pt x="21950" y="2425"/>
                    </a:cubicBezTo>
                    <a:cubicBezTo>
                      <a:pt x="22817" y="2325"/>
                      <a:pt x="23451" y="1691"/>
                      <a:pt x="23384" y="1024"/>
                    </a:cubicBezTo>
                    <a:cubicBezTo>
                      <a:pt x="23296" y="434"/>
                      <a:pt x="22685" y="0"/>
                      <a:pt x="21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5049948" y="1250433"/>
                <a:ext cx="329244" cy="143994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731" extrusionOk="0">
                    <a:moveTo>
                      <a:pt x="20788" y="1"/>
                    </a:moveTo>
                    <a:cubicBezTo>
                      <a:pt x="20548" y="1"/>
                      <a:pt x="20295" y="50"/>
                      <a:pt x="20048" y="153"/>
                    </a:cubicBezTo>
                    <a:cubicBezTo>
                      <a:pt x="19248" y="486"/>
                      <a:pt x="1" y="9059"/>
                      <a:pt x="267" y="9693"/>
                    </a:cubicBezTo>
                    <a:cubicBezTo>
                      <a:pt x="278" y="9718"/>
                      <a:pt x="320" y="9730"/>
                      <a:pt x="391" y="9730"/>
                    </a:cubicBezTo>
                    <a:cubicBezTo>
                      <a:pt x="2081" y="9730"/>
                      <a:pt x="20214" y="2741"/>
                      <a:pt x="20982" y="2421"/>
                    </a:cubicBezTo>
                    <a:cubicBezTo>
                      <a:pt x="21783" y="2087"/>
                      <a:pt x="22250" y="1287"/>
                      <a:pt x="21983" y="686"/>
                    </a:cubicBezTo>
                    <a:cubicBezTo>
                      <a:pt x="21798" y="248"/>
                      <a:pt x="21326" y="1"/>
                      <a:pt x="207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7"/>
              <p:cNvSpPr/>
              <p:nvPr/>
            </p:nvSpPr>
            <p:spPr>
              <a:xfrm>
                <a:off x="4970974" y="1049320"/>
                <a:ext cx="287782" cy="217938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14728" extrusionOk="0">
                    <a:moveTo>
                      <a:pt x="18134" y="0"/>
                    </a:moveTo>
                    <a:cubicBezTo>
                      <a:pt x="17771" y="0"/>
                      <a:pt x="17379" y="134"/>
                      <a:pt x="17046" y="401"/>
                    </a:cubicBezTo>
                    <a:cubicBezTo>
                      <a:pt x="16345" y="934"/>
                      <a:pt x="0" y="14177"/>
                      <a:pt x="401" y="14711"/>
                    </a:cubicBezTo>
                    <a:cubicBezTo>
                      <a:pt x="409" y="14722"/>
                      <a:pt x="425" y="14728"/>
                      <a:pt x="448" y="14728"/>
                    </a:cubicBezTo>
                    <a:cubicBezTo>
                      <a:pt x="1512" y="14728"/>
                      <a:pt x="17828" y="2858"/>
                      <a:pt x="18514" y="2335"/>
                    </a:cubicBezTo>
                    <a:cubicBezTo>
                      <a:pt x="19214" y="1802"/>
                      <a:pt x="19448" y="934"/>
                      <a:pt x="19047" y="401"/>
                    </a:cubicBezTo>
                    <a:cubicBezTo>
                      <a:pt x="18831" y="134"/>
                      <a:pt x="18497" y="0"/>
                      <a:pt x="181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7"/>
              <p:cNvSpPr/>
              <p:nvPr/>
            </p:nvSpPr>
            <p:spPr>
              <a:xfrm>
                <a:off x="4861887" y="885512"/>
                <a:ext cx="227556" cy="278962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18852" extrusionOk="0">
                    <a:moveTo>
                      <a:pt x="14197" y="1"/>
                    </a:moveTo>
                    <a:cubicBezTo>
                      <a:pt x="13741" y="1"/>
                      <a:pt x="13234" y="260"/>
                      <a:pt x="12876" y="730"/>
                    </a:cubicBezTo>
                    <a:cubicBezTo>
                      <a:pt x="12343" y="1430"/>
                      <a:pt x="0" y="18442"/>
                      <a:pt x="534" y="18843"/>
                    </a:cubicBezTo>
                    <a:cubicBezTo>
                      <a:pt x="541" y="18848"/>
                      <a:pt x="550" y="18851"/>
                      <a:pt x="562" y="18851"/>
                    </a:cubicBezTo>
                    <a:cubicBezTo>
                      <a:pt x="1412" y="18851"/>
                      <a:pt x="14318" y="2889"/>
                      <a:pt x="14844" y="2197"/>
                    </a:cubicBezTo>
                    <a:cubicBezTo>
                      <a:pt x="15378" y="1530"/>
                      <a:pt x="15345" y="630"/>
                      <a:pt x="14811" y="196"/>
                    </a:cubicBezTo>
                    <a:cubicBezTo>
                      <a:pt x="14635" y="64"/>
                      <a:pt x="14422" y="1"/>
                      <a:pt x="141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7"/>
              <p:cNvSpPr/>
              <p:nvPr/>
            </p:nvSpPr>
            <p:spPr>
              <a:xfrm>
                <a:off x="4730588" y="770802"/>
                <a:ext cx="154515" cy="322497"/>
              </a:xfrm>
              <a:custGeom>
                <a:avLst/>
                <a:gdLst/>
                <a:ahLst/>
                <a:cxnLst/>
                <a:rect l="l" t="t" r="r" b="b"/>
                <a:pathLst>
                  <a:path w="10442" h="21794" extrusionOk="0">
                    <a:moveTo>
                      <a:pt x="9229" y="0"/>
                    </a:moveTo>
                    <a:cubicBezTo>
                      <a:pt x="8684" y="0"/>
                      <a:pt x="8109" y="429"/>
                      <a:pt x="7839" y="1076"/>
                    </a:cubicBezTo>
                    <a:cubicBezTo>
                      <a:pt x="7506" y="1877"/>
                      <a:pt x="0" y="21524"/>
                      <a:pt x="601" y="21791"/>
                    </a:cubicBezTo>
                    <a:cubicBezTo>
                      <a:pt x="605" y="21793"/>
                      <a:pt x="610" y="21794"/>
                      <a:pt x="615" y="21794"/>
                    </a:cubicBezTo>
                    <a:cubicBezTo>
                      <a:pt x="1352" y="21794"/>
                      <a:pt x="9776" y="2805"/>
                      <a:pt x="10108" y="2010"/>
                    </a:cubicBezTo>
                    <a:cubicBezTo>
                      <a:pt x="10441" y="1210"/>
                      <a:pt x="10208" y="343"/>
                      <a:pt x="9607" y="76"/>
                    </a:cubicBezTo>
                    <a:cubicBezTo>
                      <a:pt x="9486" y="24"/>
                      <a:pt x="9358" y="0"/>
                      <a:pt x="9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2" name="Google Shape;702;p17"/>
            <p:cNvSpPr/>
            <p:nvPr/>
          </p:nvSpPr>
          <p:spPr>
            <a:xfrm>
              <a:off x="5734421" y="3380053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8556709" y="2441374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5099190" y="1393058"/>
              <a:ext cx="186364" cy="513495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8738888" y="2623178"/>
              <a:ext cx="214004" cy="335447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 rot="8999953">
              <a:off x="7482663" y="3915296"/>
              <a:ext cx="214012" cy="335460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5403246" y="1360903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901071" y="4538911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17"/>
          <p:cNvSpPr txBox="1">
            <a:spLocks noGrp="1"/>
          </p:cNvSpPr>
          <p:nvPr>
            <p:ph type="subTitle" idx="1"/>
          </p:nvPr>
        </p:nvSpPr>
        <p:spPr>
          <a:xfrm>
            <a:off x="597325" y="1444725"/>
            <a:ext cx="3376500" cy="32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  <p:sp>
        <p:nvSpPr>
          <p:cNvPr id="710" name="Google Shape;710;p17"/>
          <p:cNvSpPr txBox="1">
            <a:spLocks noGrp="1"/>
          </p:cNvSpPr>
          <p:nvPr>
            <p:ph type="title"/>
          </p:nvPr>
        </p:nvSpPr>
        <p:spPr>
          <a:xfrm>
            <a:off x="713100" y="497850"/>
            <a:ext cx="38547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2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8"/>
          <p:cNvSpPr txBox="1">
            <a:spLocks noGrp="1"/>
          </p:cNvSpPr>
          <p:nvPr>
            <p:ph type="title"/>
          </p:nvPr>
        </p:nvSpPr>
        <p:spPr>
          <a:xfrm>
            <a:off x="3470375" y="1648113"/>
            <a:ext cx="453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3" name="Google Shape;713;p18"/>
          <p:cNvSpPr txBox="1">
            <a:spLocks noGrp="1"/>
          </p:cNvSpPr>
          <p:nvPr>
            <p:ph type="subTitle" idx="1"/>
          </p:nvPr>
        </p:nvSpPr>
        <p:spPr>
          <a:xfrm>
            <a:off x="1133975" y="713100"/>
            <a:ext cx="68757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14" name="Google Shape;714;p18"/>
          <p:cNvGrpSpPr/>
          <p:nvPr/>
        </p:nvGrpSpPr>
        <p:grpSpPr>
          <a:xfrm>
            <a:off x="8430609" y="2394340"/>
            <a:ext cx="296693" cy="354834"/>
            <a:chOff x="9715584" y="528628"/>
            <a:chExt cx="296693" cy="354834"/>
          </a:xfrm>
        </p:grpSpPr>
        <p:sp>
          <p:nvSpPr>
            <p:cNvPr id="715" name="Google Shape;715;p18"/>
            <p:cNvSpPr/>
            <p:nvPr/>
          </p:nvSpPr>
          <p:spPr>
            <a:xfrm>
              <a:off x="9888021" y="528628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9715584" y="701649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19"/>
          <p:cNvGrpSpPr/>
          <p:nvPr/>
        </p:nvGrpSpPr>
        <p:grpSpPr>
          <a:xfrm rot="-9000314">
            <a:off x="7996244" y="-94379"/>
            <a:ext cx="1852460" cy="956999"/>
            <a:chOff x="11864475" y="682500"/>
            <a:chExt cx="2360050" cy="1219225"/>
          </a:xfrm>
        </p:grpSpPr>
        <p:sp>
          <p:nvSpPr>
            <p:cNvPr id="719" name="Google Shape;719;p19"/>
            <p:cNvSpPr/>
            <p:nvPr/>
          </p:nvSpPr>
          <p:spPr>
            <a:xfrm>
              <a:off x="13005300" y="682500"/>
              <a:ext cx="46725" cy="447850"/>
            </a:xfrm>
            <a:custGeom>
              <a:avLst/>
              <a:gdLst/>
              <a:ahLst/>
              <a:cxnLst/>
              <a:rect l="l" t="t" r="r" b="b"/>
              <a:pathLst>
                <a:path w="1869" h="17914" extrusionOk="0">
                  <a:moveTo>
                    <a:pt x="934" y="1"/>
                  </a:moveTo>
                  <a:cubicBezTo>
                    <a:pt x="401" y="1"/>
                    <a:pt x="0" y="534"/>
                    <a:pt x="0" y="1201"/>
                  </a:cubicBezTo>
                  <a:cubicBezTo>
                    <a:pt x="0" y="1869"/>
                    <a:pt x="401" y="17913"/>
                    <a:pt x="934" y="17913"/>
                  </a:cubicBezTo>
                  <a:cubicBezTo>
                    <a:pt x="1435" y="17913"/>
                    <a:pt x="1868" y="1869"/>
                    <a:pt x="1868" y="1201"/>
                  </a:cubicBezTo>
                  <a:cubicBezTo>
                    <a:pt x="1868" y="534"/>
                    <a:pt x="1435" y="1"/>
                    <a:pt x="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12704250" y="726050"/>
              <a:ext cx="147625" cy="433500"/>
            </a:xfrm>
            <a:custGeom>
              <a:avLst/>
              <a:gdLst/>
              <a:ahLst/>
              <a:cxnLst/>
              <a:rect l="l" t="t" r="r" b="b"/>
              <a:pathLst>
                <a:path w="5905" h="17340" extrusionOk="0">
                  <a:moveTo>
                    <a:pt x="962" y="1"/>
                  </a:moveTo>
                  <a:cubicBezTo>
                    <a:pt x="898" y="1"/>
                    <a:pt x="832" y="9"/>
                    <a:pt x="768" y="27"/>
                  </a:cubicBezTo>
                  <a:cubicBezTo>
                    <a:pt x="267" y="160"/>
                    <a:pt x="0" y="794"/>
                    <a:pt x="167" y="1428"/>
                  </a:cubicBezTo>
                  <a:cubicBezTo>
                    <a:pt x="333" y="2092"/>
                    <a:pt x="4865" y="17340"/>
                    <a:pt x="5398" y="17340"/>
                  </a:cubicBezTo>
                  <a:cubicBezTo>
                    <a:pt x="5400" y="17340"/>
                    <a:pt x="5402" y="17340"/>
                    <a:pt x="5404" y="17339"/>
                  </a:cubicBezTo>
                  <a:cubicBezTo>
                    <a:pt x="5905" y="17206"/>
                    <a:pt x="2169" y="1594"/>
                    <a:pt x="1969" y="961"/>
                  </a:cubicBezTo>
                  <a:cubicBezTo>
                    <a:pt x="1823" y="380"/>
                    <a:pt x="1400" y="1"/>
                    <a:pt x="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2426550" y="845850"/>
              <a:ext cx="249375" cy="390500"/>
            </a:xfrm>
            <a:custGeom>
              <a:avLst/>
              <a:gdLst/>
              <a:ahLst/>
              <a:cxnLst/>
              <a:rect l="l" t="t" r="r" b="b"/>
              <a:pathLst>
                <a:path w="9975" h="15620" extrusionOk="0">
                  <a:moveTo>
                    <a:pt x="946" y="1"/>
                  </a:moveTo>
                  <a:cubicBezTo>
                    <a:pt x="812" y="1"/>
                    <a:pt x="683" y="34"/>
                    <a:pt x="568" y="105"/>
                  </a:cubicBezTo>
                  <a:cubicBezTo>
                    <a:pt x="101" y="372"/>
                    <a:pt x="1" y="1039"/>
                    <a:pt x="334" y="1606"/>
                  </a:cubicBezTo>
                  <a:cubicBezTo>
                    <a:pt x="664" y="2200"/>
                    <a:pt x="8912" y="15620"/>
                    <a:pt x="9493" y="15620"/>
                  </a:cubicBezTo>
                  <a:cubicBezTo>
                    <a:pt x="9498" y="15620"/>
                    <a:pt x="9503" y="15618"/>
                    <a:pt x="9507" y="15616"/>
                  </a:cubicBezTo>
                  <a:cubicBezTo>
                    <a:pt x="9974" y="15382"/>
                    <a:pt x="2302" y="1272"/>
                    <a:pt x="1969" y="672"/>
                  </a:cubicBezTo>
                  <a:cubicBezTo>
                    <a:pt x="1724" y="255"/>
                    <a:pt x="1317" y="1"/>
                    <a:pt x="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12189725" y="1033600"/>
              <a:ext cx="335250" cy="322975"/>
            </a:xfrm>
            <a:custGeom>
              <a:avLst/>
              <a:gdLst/>
              <a:ahLst/>
              <a:cxnLst/>
              <a:rect l="l" t="t" r="r" b="b"/>
              <a:pathLst>
                <a:path w="13410" h="12919" extrusionOk="0">
                  <a:moveTo>
                    <a:pt x="956" y="1"/>
                  </a:moveTo>
                  <a:cubicBezTo>
                    <a:pt x="731" y="1"/>
                    <a:pt x="522" y="78"/>
                    <a:pt x="367" y="234"/>
                  </a:cubicBezTo>
                  <a:cubicBezTo>
                    <a:pt x="0" y="600"/>
                    <a:pt x="67" y="1268"/>
                    <a:pt x="534" y="1735"/>
                  </a:cubicBezTo>
                  <a:cubicBezTo>
                    <a:pt x="1026" y="2194"/>
                    <a:pt x="12300" y="12918"/>
                    <a:pt x="13016" y="12918"/>
                  </a:cubicBezTo>
                  <a:cubicBezTo>
                    <a:pt x="13028" y="12918"/>
                    <a:pt x="13037" y="12915"/>
                    <a:pt x="13043" y="12909"/>
                  </a:cubicBezTo>
                  <a:cubicBezTo>
                    <a:pt x="13410" y="12542"/>
                    <a:pt x="2335" y="901"/>
                    <a:pt x="1868" y="434"/>
                  </a:cubicBezTo>
                  <a:cubicBezTo>
                    <a:pt x="1599" y="145"/>
                    <a:pt x="1263" y="1"/>
                    <a:pt x="9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12007925" y="1276300"/>
              <a:ext cx="401125" cy="234775"/>
            </a:xfrm>
            <a:custGeom>
              <a:avLst/>
              <a:gdLst/>
              <a:ahLst/>
              <a:cxnLst/>
              <a:rect l="l" t="t" r="r" b="b"/>
              <a:pathLst>
                <a:path w="16045" h="9391" extrusionOk="0">
                  <a:moveTo>
                    <a:pt x="1056" y="1"/>
                  </a:moveTo>
                  <a:cubicBezTo>
                    <a:pt x="712" y="1"/>
                    <a:pt x="406" y="141"/>
                    <a:pt x="267" y="399"/>
                  </a:cubicBezTo>
                  <a:cubicBezTo>
                    <a:pt x="0" y="833"/>
                    <a:pt x="267" y="1467"/>
                    <a:pt x="834" y="1800"/>
                  </a:cubicBezTo>
                  <a:cubicBezTo>
                    <a:pt x="1386" y="2157"/>
                    <a:pt x="14743" y="9390"/>
                    <a:pt x="15725" y="9390"/>
                  </a:cubicBezTo>
                  <a:cubicBezTo>
                    <a:pt x="15753" y="9390"/>
                    <a:pt x="15771" y="9384"/>
                    <a:pt x="15778" y="9372"/>
                  </a:cubicBezTo>
                  <a:cubicBezTo>
                    <a:pt x="16045" y="8905"/>
                    <a:pt x="2335" y="533"/>
                    <a:pt x="1768" y="199"/>
                  </a:cubicBezTo>
                  <a:cubicBezTo>
                    <a:pt x="1539" y="65"/>
                    <a:pt x="1289" y="1"/>
                    <a:pt x="1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11897000" y="1556450"/>
              <a:ext cx="439500" cy="132950"/>
            </a:xfrm>
            <a:custGeom>
              <a:avLst/>
              <a:gdLst/>
              <a:ahLst/>
              <a:cxnLst/>
              <a:rect l="l" t="t" r="r" b="b"/>
              <a:pathLst>
                <a:path w="17580" h="5318" extrusionOk="0">
                  <a:moveTo>
                    <a:pt x="1109" y="1"/>
                  </a:moveTo>
                  <a:cubicBezTo>
                    <a:pt x="639" y="1"/>
                    <a:pt x="237" y="248"/>
                    <a:pt x="134" y="635"/>
                  </a:cubicBezTo>
                  <a:cubicBezTo>
                    <a:pt x="1" y="1135"/>
                    <a:pt x="401" y="1702"/>
                    <a:pt x="1068" y="1869"/>
                  </a:cubicBezTo>
                  <a:cubicBezTo>
                    <a:pt x="1662" y="2025"/>
                    <a:pt x="15415" y="5317"/>
                    <a:pt x="17247" y="5317"/>
                  </a:cubicBezTo>
                  <a:cubicBezTo>
                    <a:pt x="17369" y="5317"/>
                    <a:pt x="17438" y="5303"/>
                    <a:pt x="17447" y="5271"/>
                  </a:cubicBezTo>
                  <a:cubicBezTo>
                    <a:pt x="17580" y="4771"/>
                    <a:pt x="2202" y="234"/>
                    <a:pt x="1535" y="68"/>
                  </a:cubicBezTo>
                  <a:cubicBezTo>
                    <a:pt x="1391" y="22"/>
                    <a:pt x="1247" y="1"/>
                    <a:pt x="1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11864475" y="1855000"/>
              <a:ext cx="447850" cy="46725"/>
            </a:xfrm>
            <a:custGeom>
              <a:avLst/>
              <a:gdLst/>
              <a:ahLst/>
              <a:cxnLst/>
              <a:rect l="l" t="t" r="r" b="b"/>
              <a:pathLst>
                <a:path w="17914" h="1869" extrusionOk="0">
                  <a:moveTo>
                    <a:pt x="1202" y="1"/>
                  </a:moveTo>
                  <a:cubicBezTo>
                    <a:pt x="535" y="1"/>
                    <a:pt x="1" y="434"/>
                    <a:pt x="1" y="935"/>
                  </a:cubicBezTo>
                  <a:cubicBezTo>
                    <a:pt x="1" y="1469"/>
                    <a:pt x="535" y="1869"/>
                    <a:pt x="1202" y="1869"/>
                  </a:cubicBezTo>
                  <a:cubicBezTo>
                    <a:pt x="1869" y="1869"/>
                    <a:pt x="17914" y="1469"/>
                    <a:pt x="17914" y="935"/>
                  </a:cubicBezTo>
                  <a:cubicBezTo>
                    <a:pt x="17914" y="434"/>
                    <a:pt x="1869" y="1"/>
                    <a:pt x="1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13776675" y="1823325"/>
              <a:ext cx="447850" cy="46725"/>
            </a:xfrm>
            <a:custGeom>
              <a:avLst/>
              <a:gdLst/>
              <a:ahLst/>
              <a:cxnLst/>
              <a:rect l="l" t="t" r="r" b="b"/>
              <a:pathLst>
                <a:path w="17914" h="1869" extrusionOk="0">
                  <a:moveTo>
                    <a:pt x="16713" y="0"/>
                  </a:moveTo>
                  <a:cubicBezTo>
                    <a:pt x="16046" y="0"/>
                    <a:pt x="1" y="401"/>
                    <a:pt x="1" y="934"/>
                  </a:cubicBezTo>
                  <a:cubicBezTo>
                    <a:pt x="1" y="1435"/>
                    <a:pt x="16046" y="1868"/>
                    <a:pt x="16713" y="1868"/>
                  </a:cubicBezTo>
                  <a:cubicBezTo>
                    <a:pt x="17380" y="1868"/>
                    <a:pt x="17914" y="1435"/>
                    <a:pt x="17914" y="934"/>
                  </a:cubicBezTo>
                  <a:cubicBezTo>
                    <a:pt x="17914" y="401"/>
                    <a:pt x="17380" y="0"/>
                    <a:pt x="16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13744150" y="1525200"/>
              <a:ext cx="439500" cy="133350"/>
            </a:xfrm>
            <a:custGeom>
              <a:avLst/>
              <a:gdLst/>
              <a:ahLst/>
              <a:cxnLst/>
              <a:rect l="l" t="t" r="r" b="b"/>
              <a:pathLst>
                <a:path w="17580" h="5334" extrusionOk="0">
                  <a:moveTo>
                    <a:pt x="16425" y="0"/>
                  </a:moveTo>
                  <a:cubicBezTo>
                    <a:pt x="16301" y="0"/>
                    <a:pt x="16173" y="16"/>
                    <a:pt x="16046" y="50"/>
                  </a:cubicBezTo>
                  <a:cubicBezTo>
                    <a:pt x="15379" y="250"/>
                    <a:pt x="1" y="4787"/>
                    <a:pt x="134" y="5287"/>
                  </a:cubicBezTo>
                  <a:cubicBezTo>
                    <a:pt x="143" y="5319"/>
                    <a:pt x="212" y="5333"/>
                    <a:pt x="334" y="5333"/>
                  </a:cubicBezTo>
                  <a:cubicBezTo>
                    <a:pt x="2166" y="5333"/>
                    <a:pt x="15919" y="2041"/>
                    <a:pt x="16513" y="1885"/>
                  </a:cubicBezTo>
                  <a:cubicBezTo>
                    <a:pt x="17146" y="1685"/>
                    <a:pt x="17580" y="1151"/>
                    <a:pt x="17447" y="651"/>
                  </a:cubicBezTo>
                  <a:cubicBezTo>
                    <a:pt x="17340" y="251"/>
                    <a:pt x="16915" y="0"/>
                    <a:pt x="164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13664100" y="1248350"/>
              <a:ext cx="401150" cy="234425"/>
            </a:xfrm>
            <a:custGeom>
              <a:avLst/>
              <a:gdLst/>
              <a:ahLst/>
              <a:cxnLst/>
              <a:rect l="l" t="t" r="r" b="b"/>
              <a:pathLst>
                <a:path w="16046" h="9377" extrusionOk="0">
                  <a:moveTo>
                    <a:pt x="14970" y="1"/>
                  </a:moveTo>
                  <a:cubicBezTo>
                    <a:pt x="14737" y="1"/>
                    <a:pt x="14485" y="62"/>
                    <a:pt x="14244" y="183"/>
                  </a:cubicBezTo>
                  <a:cubicBezTo>
                    <a:pt x="13677" y="517"/>
                    <a:pt x="1" y="8923"/>
                    <a:pt x="234" y="9356"/>
                  </a:cubicBezTo>
                  <a:cubicBezTo>
                    <a:pt x="242" y="9370"/>
                    <a:pt x="262" y="9377"/>
                    <a:pt x="293" y="9377"/>
                  </a:cubicBezTo>
                  <a:cubicBezTo>
                    <a:pt x="1322" y="9377"/>
                    <a:pt x="14628" y="2141"/>
                    <a:pt x="15178" y="1817"/>
                  </a:cubicBezTo>
                  <a:cubicBezTo>
                    <a:pt x="15779" y="1484"/>
                    <a:pt x="16045" y="850"/>
                    <a:pt x="15779" y="416"/>
                  </a:cubicBezTo>
                  <a:cubicBezTo>
                    <a:pt x="15619" y="137"/>
                    <a:pt x="15316" y="1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13541525" y="1011025"/>
              <a:ext cx="335250" cy="323025"/>
            </a:xfrm>
            <a:custGeom>
              <a:avLst/>
              <a:gdLst/>
              <a:ahLst/>
              <a:cxnLst/>
              <a:rect l="l" t="t" r="r" b="b"/>
              <a:pathLst>
                <a:path w="13410" h="12921" extrusionOk="0">
                  <a:moveTo>
                    <a:pt x="12442" y="0"/>
                  </a:moveTo>
                  <a:cubicBezTo>
                    <a:pt x="12139" y="0"/>
                    <a:pt x="11808" y="137"/>
                    <a:pt x="11542" y="403"/>
                  </a:cubicBezTo>
                  <a:cubicBezTo>
                    <a:pt x="11041" y="903"/>
                    <a:pt x="0" y="12545"/>
                    <a:pt x="367" y="12912"/>
                  </a:cubicBezTo>
                  <a:cubicBezTo>
                    <a:pt x="373" y="12918"/>
                    <a:pt x="382" y="12921"/>
                    <a:pt x="394" y="12921"/>
                  </a:cubicBezTo>
                  <a:cubicBezTo>
                    <a:pt x="1110" y="12921"/>
                    <a:pt x="12383" y="2196"/>
                    <a:pt x="12843" y="1737"/>
                  </a:cubicBezTo>
                  <a:cubicBezTo>
                    <a:pt x="13310" y="1270"/>
                    <a:pt x="13410" y="603"/>
                    <a:pt x="13043" y="236"/>
                  </a:cubicBezTo>
                  <a:cubicBezTo>
                    <a:pt x="12885" y="78"/>
                    <a:pt x="12671" y="0"/>
                    <a:pt x="12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13385575" y="830000"/>
              <a:ext cx="248525" cy="390500"/>
            </a:xfrm>
            <a:custGeom>
              <a:avLst/>
              <a:gdLst/>
              <a:ahLst/>
              <a:cxnLst/>
              <a:rect l="l" t="t" r="r" b="b"/>
              <a:pathLst>
                <a:path w="9941" h="15620" extrusionOk="0">
                  <a:moveTo>
                    <a:pt x="9009" y="1"/>
                  </a:moveTo>
                  <a:cubicBezTo>
                    <a:pt x="8625" y="1"/>
                    <a:pt x="8218" y="255"/>
                    <a:pt x="7973" y="672"/>
                  </a:cubicBezTo>
                  <a:cubicBezTo>
                    <a:pt x="7639" y="1239"/>
                    <a:pt x="0" y="15349"/>
                    <a:pt x="434" y="15616"/>
                  </a:cubicBezTo>
                  <a:cubicBezTo>
                    <a:pt x="438" y="15619"/>
                    <a:pt x="444" y="15620"/>
                    <a:pt x="450" y="15620"/>
                  </a:cubicBezTo>
                  <a:cubicBezTo>
                    <a:pt x="1062" y="15620"/>
                    <a:pt x="9277" y="2168"/>
                    <a:pt x="9607" y="1606"/>
                  </a:cubicBezTo>
                  <a:cubicBezTo>
                    <a:pt x="9941" y="1039"/>
                    <a:pt x="9841" y="338"/>
                    <a:pt x="9407" y="105"/>
                  </a:cubicBezTo>
                  <a:cubicBezTo>
                    <a:pt x="9283" y="34"/>
                    <a:pt x="9147" y="1"/>
                    <a:pt x="9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13206275" y="717725"/>
              <a:ext cx="146800" cy="433500"/>
            </a:xfrm>
            <a:custGeom>
              <a:avLst/>
              <a:gdLst/>
              <a:ahLst/>
              <a:cxnLst/>
              <a:rect l="l" t="t" r="r" b="b"/>
              <a:pathLst>
                <a:path w="5872" h="17340" extrusionOk="0">
                  <a:moveTo>
                    <a:pt x="4941" y="0"/>
                  </a:moveTo>
                  <a:cubicBezTo>
                    <a:pt x="4497" y="0"/>
                    <a:pt x="4049" y="379"/>
                    <a:pt x="3903" y="960"/>
                  </a:cubicBezTo>
                  <a:cubicBezTo>
                    <a:pt x="3737" y="1594"/>
                    <a:pt x="1" y="17205"/>
                    <a:pt x="501" y="17338"/>
                  </a:cubicBezTo>
                  <a:cubicBezTo>
                    <a:pt x="503" y="17339"/>
                    <a:pt x="505" y="17339"/>
                    <a:pt x="507" y="17339"/>
                  </a:cubicBezTo>
                  <a:cubicBezTo>
                    <a:pt x="1007" y="17339"/>
                    <a:pt x="5539" y="2091"/>
                    <a:pt x="5705" y="1427"/>
                  </a:cubicBezTo>
                  <a:cubicBezTo>
                    <a:pt x="5871" y="793"/>
                    <a:pt x="5638" y="159"/>
                    <a:pt x="5138" y="26"/>
                  </a:cubicBezTo>
                  <a:cubicBezTo>
                    <a:pt x="5073" y="9"/>
                    <a:pt x="5007" y="0"/>
                    <a:pt x="4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19"/>
          <p:cNvGrpSpPr/>
          <p:nvPr/>
        </p:nvGrpSpPr>
        <p:grpSpPr>
          <a:xfrm>
            <a:off x="317621" y="200553"/>
            <a:ext cx="790971" cy="947200"/>
            <a:chOff x="9715584" y="314328"/>
            <a:chExt cx="790971" cy="947200"/>
          </a:xfrm>
        </p:grpSpPr>
        <p:sp>
          <p:nvSpPr>
            <p:cNvPr id="733" name="Google Shape;733;p19"/>
            <p:cNvSpPr/>
            <p:nvPr/>
          </p:nvSpPr>
          <p:spPr>
            <a:xfrm>
              <a:off x="10021371" y="314328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9715584" y="701649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9959265" y="748033"/>
              <a:ext cx="186364" cy="513495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10292550" y="748028"/>
              <a:ext cx="214004" cy="335447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19"/>
          <p:cNvGrpSpPr/>
          <p:nvPr/>
        </p:nvGrpSpPr>
        <p:grpSpPr>
          <a:xfrm rot="-9000314">
            <a:off x="7693755" y="-8992"/>
            <a:ext cx="2296904" cy="1073482"/>
            <a:chOff x="11578450" y="398700"/>
            <a:chExt cx="2926275" cy="1367625"/>
          </a:xfrm>
        </p:grpSpPr>
        <p:sp>
          <p:nvSpPr>
            <p:cNvPr id="738" name="Google Shape;738;p19"/>
            <p:cNvSpPr/>
            <p:nvPr/>
          </p:nvSpPr>
          <p:spPr>
            <a:xfrm>
              <a:off x="13127050" y="398700"/>
              <a:ext cx="115950" cy="554875"/>
            </a:xfrm>
            <a:custGeom>
              <a:avLst/>
              <a:gdLst/>
              <a:ahLst/>
              <a:cxnLst/>
              <a:rect l="l" t="t" r="r" b="b"/>
              <a:pathLst>
                <a:path w="4638" h="22195" extrusionOk="0">
                  <a:moveTo>
                    <a:pt x="3398" y="0"/>
                  </a:moveTo>
                  <a:cubicBezTo>
                    <a:pt x="2817" y="0"/>
                    <a:pt x="2295" y="573"/>
                    <a:pt x="2202" y="1345"/>
                  </a:cubicBezTo>
                  <a:cubicBezTo>
                    <a:pt x="2102" y="2179"/>
                    <a:pt x="1" y="22127"/>
                    <a:pt x="634" y="22194"/>
                  </a:cubicBezTo>
                  <a:cubicBezTo>
                    <a:pt x="636" y="22194"/>
                    <a:pt x="638" y="22194"/>
                    <a:pt x="639" y="22194"/>
                  </a:cubicBezTo>
                  <a:cubicBezTo>
                    <a:pt x="1317" y="22194"/>
                    <a:pt x="4404" y="2477"/>
                    <a:pt x="4504" y="1646"/>
                  </a:cubicBezTo>
                  <a:cubicBezTo>
                    <a:pt x="4637" y="845"/>
                    <a:pt x="4204" y="78"/>
                    <a:pt x="3536" y="11"/>
                  </a:cubicBezTo>
                  <a:cubicBezTo>
                    <a:pt x="3490" y="4"/>
                    <a:pt x="3444" y="0"/>
                    <a:pt x="3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12804325" y="404525"/>
              <a:ext cx="115925" cy="554875"/>
            </a:xfrm>
            <a:custGeom>
              <a:avLst/>
              <a:gdLst/>
              <a:ahLst/>
              <a:cxnLst/>
              <a:rect l="l" t="t" r="r" b="b"/>
              <a:pathLst>
                <a:path w="4637" h="22195" extrusionOk="0">
                  <a:moveTo>
                    <a:pt x="1207" y="1"/>
                  </a:moveTo>
                  <a:cubicBezTo>
                    <a:pt x="1161" y="1"/>
                    <a:pt x="1114" y="4"/>
                    <a:pt x="1068" y="12"/>
                  </a:cubicBezTo>
                  <a:cubicBezTo>
                    <a:pt x="434" y="78"/>
                    <a:pt x="0" y="812"/>
                    <a:pt x="134" y="1646"/>
                  </a:cubicBezTo>
                  <a:cubicBezTo>
                    <a:pt x="234" y="2479"/>
                    <a:pt x="3359" y="22194"/>
                    <a:pt x="4000" y="22194"/>
                  </a:cubicBezTo>
                  <a:cubicBezTo>
                    <a:pt x="4001" y="22194"/>
                    <a:pt x="4002" y="22194"/>
                    <a:pt x="4003" y="22194"/>
                  </a:cubicBezTo>
                  <a:cubicBezTo>
                    <a:pt x="4637" y="22094"/>
                    <a:pt x="2535" y="2180"/>
                    <a:pt x="2435" y="1346"/>
                  </a:cubicBezTo>
                  <a:cubicBezTo>
                    <a:pt x="2343" y="573"/>
                    <a:pt x="1792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12440725" y="507475"/>
              <a:ext cx="250200" cy="518675"/>
            </a:xfrm>
            <a:custGeom>
              <a:avLst/>
              <a:gdLst/>
              <a:ahLst/>
              <a:cxnLst/>
              <a:rect l="l" t="t" r="r" b="b"/>
              <a:pathLst>
                <a:path w="10008" h="20747" extrusionOk="0">
                  <a:moveTo>
                    <a:pt x="1145" y="0"/>
                  </a:moveTo>
                  <a:cubicBezTo>
                    <a:pt x="1027" y="0"/>
                    <a:pt x="911" y="20"/>
                    <a:pt x="801" y="63"/>
                  </a:cubicBezTo>
                  <a:cubicBezTo>
                    <a:pt x="234" y="330"/>
                    <a:pt x="1" y="1131"/>
                    <a:pt x="334" y="1898"/>
                  </a:cubicBezTo>
                  <a:cubicBezTo>
                    <a:pt x="633" y="2693"/>
                    <a:pt x="8704" y="20747"/>
                    <a:pt x="9395" y="20747"/>
                  </a:cubicBezTo>
                  <a:cubicBezTo>
                    <a:pt x="9399" y="20747"/>
                    <a:pt x="9404" y="20746"/>
                    <a:pt x="9407" y="20745"/>
                  </a:cubicBezTo>
                  <a:cubicBezTo>
                    <a:pt x="10008" y="20511"/>
                    <a:pt x="2803" y="1798"/>
                    <a:pt x="2469" y="1031"/>
                  </a:cubicBezTo>
                  <a:cubicBezTo>
                    <a:pt x="2224" y="404"/>
                    <a:pt x="1667" y="0"/>
                    <a:pt x="1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12118000" y="701550"/>
              <a:ext cx="366125" cy="448975"/>
            </a:xfrm>
            <a:custGeom>
              <a:avLst/>
              <a:gdLst/>
              <a:ahLst/>
              <a:cxnLst/>
              <a:rect l="l" t="t" r="r" b="b"/>
              <a:pathLst>
                <a:path w="14645" h="17959" extrusionOk="0">
                  <a:moveTo>
                    <a:pt x="1130" y="1"/>
                  </a:moveTo>
                  <a:cubicBezTo>
                    <a:pt x="903" y="1"/>
                    <a:pt x="686" y="67"/>
                    <a:pt x="501" y="206"/>
                  </a:cubicBezTo>
                  <a:cubicBezTo>
                    <a:pt x="0" y="573"/>
                    <a:pt x="0" y="1440"/>
                    <a:pt x="501" y="2107"/>
                  </a:cubicBezTo>
                  <a:cubicBezTo>
                    <a:pt x="995" y="2767"/>
                    <a:pt x="13350" y="17958"/>
                    <a:pt x="14121" y="17958"/>
                  </a:cubicBezTo>
                  <a:cubicBezTo>
                    <a:pt x="14131" y="17958"/>
                    <a:pt x="14138" y="17956"/>
                    <a:pt x="14144" y="17952"/>
                  </a:cubicBezTo>
                  <a:cubicBezTo>
                    <a:pt x="14644" y="17552"/>
                    <a:pt x="2869" y="1340"/>
                    <a:pt x="2369" y="673"/>
                  </a:cubicBezTo>
                  <a:cubicBezTo>
                    <a:pt x="2020" y="237"/>
                    <a:pt x="1558" y="1"/>
                    <a:pt x="1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11852800" y="972500"/>
              <a:ext cx="463700" cy="350100"/>
            </a:xfrm>
            <a:custGeom>
              <a:avLst/>
              <a:gdLst/>
              <a:ahLst/>
              <a:cxnLst/>
              <a:rect l="l" t="t" r="r" b="b"/>
              <a:pathLst>
                <a:path w="18548" h="14004" extrusionOk="0">
                  <a:moveTo>
                    <a:pt x="1252" y="1"/>
                  </a:moveTo>
                  <a:cubicBezTo>
                    <a:pt x="910" y="1"/>
                    <a:pt x="601" y="126"/>
                    <a:pt x="401" y="376"/>
                  </a:cubicBezTo>
                  <a:cubicBezTo>
                    <a:pt x="1" y="910"/>
                    <a:pt x="234" y="1710"/>
                    <a:pt x="901" y="2244"/>
                  </a:cubicBezTo>
                  <a:cubicBezTo>
                    <a:pt x="1521" y="2733"/>
                    <a:pt x="17068" y="14003"/>
                    <a:pt x="18100" y="14003"/>
                  </a:cubicBezTo>
                  <a:cubicBezTo>
                    <a:pt x="18123" y="14003"/>
                    <a:pt x="18139" y="13997"/>
                    <a:pt x="18147" y="13986"/>
                  </a:cubicBezTo>
                  <a:cubicBezTo>
                    <a:pt x="18547" y="13485"/>
                    <a:pt x="2970" y="876"/>
                    <a:pt x="2302" y="376"/>
                  </a:cubicBezTo>
                  <a:cubicBezTo>
                    <a:pt x="1969" y="126"/>
                    <a:pt x="159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11669350" y="1301625"/>
              <a:ext cx="528725" cy="231475"/>
            </a:xfrm>
            <a:custGeom>
              <a:avLst/>
              <a:gdLst/>
              <a:ahLst/>
              <a:cxnLst/>
              <a:rect l="l" t="t" r="r" b="b"/>
              <a:pathLst>
                <a:path w="21149" h="9259" extrusionOk="0">
                  <a:moveTo>
                    <a:pt x="1353" y="1"/>
                  </a:moveTo>
                  <a:cubicBezTo>
                    <a:pt x="840" y="1"/>
                    <a:pt x="395" y="240"/>
                    <a:pt x="234" y="654"/>
                  </a:cubicBezTo>
                  <a:cubicBezTo>
                    <a:pt x="0" y="1254"/>
                    <a:pt x="401" y="1988"/>
                    <a:pt x="1168" y="2322"/>
                  </a:cubicBezTo>
                  <a:cubicBezTo>
                    <a:pt x="1906" y="2610"/>
                    <a:pt x="19283" y="9259"/>
                    <a:pt x="20810" y="9259"/>
                  </a:cubicBezTo>
                  <a:cubicBezTo>
                    <a:pt x="20871" y="9259"/>
                    <a:pt x="20906" y="9248"/>
                    <a:pt x="20915" y="9227"/>
                  </a:cubicBezTo>
                  <a:cubicBezTo>
                    <a:pt x="21149" y="8626"/>
                    <a:pt x="2836" y="487"/>
                    <a:pt x="2068" y="153"/>
                  </a:cubicBezTo>
                  <a:cubicBezTo>
                    <a:pt x="1830" y="50"/>
                    <a:pt x="1584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1578450" y="1666175"/>
              <a:ext cx="559575" cy="100150"/>
            </a:xfrm>
            <a:custGeom>
              <a:avLst/>
              <a:gdLst/>
              <a:ahLst/>
              <a:cxnLst/>
              <a:rect l="l" t="t" r="r" b="b"/>
              <a:pathLst>
                <a:path w="22383" h="4006" extrusionOk="0">
                  <a:moveTo>
                    <a:pt x="1504" y="1"/>
                  </a:moveTo>
                  <a:cubicBezTo>
                    <a:pt x="793" y="1"/>
                    <a:pt x="161" y="410"/>
                    <a:pt x="100" y="982"/>
                  </a:cubicBezTo>
                  <a:cubicBezTo>
                    <a:pt x="0" y="1616"/>
                    <a:pt x="601" y="2217"/>
                    <a:pt x="1435" y="2350"/>
                  </a:cubicBezTo>
                  <a:cubicBezTo>
                    <a:pt x="2158" y="2437"/>
                    <a:pt x="17268" y="4005"/>
                    <a:pt x="21301" y="4005"/>
                  </a:cubicBezTo>
                  <a:cubicBezTo>
                    <a:pt x="21917" y="4005"/>
                    <a:pt x="22274" y="3969"/>
                    <a:pt x="22283" y="3885"/>
                  </a:cubicBezTo>
                  <a:cubicBezTo>
                    <a:pt x="22383" y="3251"/>
                    <a:pt x="2569" y="149"/>
                    <a:pt x="1735" y="15"/>
                  </a:cubicBezTo>
                  <a:cubicBezTo>
                    <a:pt x="1658" y="5"/>
                    <a:pt x="1580" y="1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13945975" y="1625075"/>
              <a:ext cx="558750" cy="100325"/>
            </a:xfrm>
            <a:custGeom>
              <a:avLst/>
              <a:gdLst/>
              <a:ahLst/>
              <a:cxnLst/>
              <a:rect l="l" t="t" r="r" b="b"/>
              <a:pathLst>
                <a:path w="22350" h="4013" extrusionOk="0">
                  <a:moveTo>
                    <a:pt x="20916" y="0"/>
                  </a:moveTo>
                  <a:cubicBezTo>
                    <a:pt x="20818" y="0"/>
                    <a:pt x="20717" y="8"/>
                    <a:pt x="20615" y="25"/>
                  </a:cubicBezTo>
                  <a:cubicBezTo>
                    <a:pt x="19781" y="125"/>
                    <a:pt x="0" y="3260"/>
                    <a:pt x="67" y="3894"/>
                  </a:cubicBezTo>
                  <a:cubicBezTo>
                    <a:pt x="80" y="3977"/>
                    <a:pt x="431" y="4013"/>
                    <a:pt x="1034" y="4013"/>
                  </a:cubicBezTo>
                  <a:cubicBezTo>
                    <a:pt x="5044" y="4013"/>
                    <a:pt x="20190" y="2413"/>
                    <a:pt x="20915" y="2326"/>
                  </a:cubicBezTo>
                  <a:cubicBezTo>
                    <a:pt x="21749" y="2226"/>
                    <a:pt x="22350" y="1626"/>
                    <a:pt x="22250" y="959"/>
                  </a:cubicBezTo>
                  <a:cubicBezTo>
                    <a:pt x="22191" y="402"/>
                    <a:pt x="21619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13874250" y="1263275"/>
              <a:ext cx="529575" cy="231550"/>
            </a:xfrm>
            <a:custGeom>
              <a:avLst/>
              <a:gdLst/>
              <a:ahLst/>
              <a:cxnLst/>
              <a:rect l="l" t="t" r="r" b="b"/>
              <a:pathLst>
                <a:path w="21183" h="9262" extrusionOk="0">
                  <a:moveTo>
                    <a:pt x="19797" y="0"/>
                  </a:moveTo>
                  <a:cubicBezTo>
                    <a:pt x="19565" y="0"/>
                    <a:pt x="19320" y="49"/>
                    <a:pt x="19081" y="153"/>
                  </a:cubicBezTo>
                  <a:cubicBezTo>
                    <a:pt x="18314" y="453"/>
                    <a:pt x="1" y="8626"/>
                    <a:pt x="267" y="9226"/>
                  </a:cubicBezTo>
                  <a:cubicBezTo>
                    <a:pt x="277" y="9250"/>
                    <a:pt x="316" y="9262"/>
                    <a:pt x="382" y="9262"/>
                  </a:cubicBezTo>
                  <a:cubicBezTo>
                    <a:pt x="1968" y="9262"/>
                    <a:pt x="19245" y="2608"/>
                    <a:pt x="19982" y="2288"/>
                  </a:cubicBezTo>
                  <a:cubicBezTo>
                    <a:pt x="20749" y="1988"/>
                    <a:pt x="21182" y="1220"/>
                    <a:pt x="20949" y="653"/>
                  </a:cubicBezTo>
                  <a:cubicBezTo>
                    <a:pt x="20765" y="240"/>
                    <a:pt x="20312" y="0"/>
                    <a:pt x="19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13747500" y="939150"/>
              <a:ext cx="462850" cy="350875"/>
            </a:xfrm>
            <a:custGeom>
              <a:avLst/>
              <a:gdLst/>
              <a:ahLst/>
              <a:cxnLst/>
              <a:rect l="l" t="t" r="r" b="b"/>
              <a:pathLst>
                <a:path w="18514" h="14035" extrusionOk="0">
                  <a:moveTo>
                    <a:pt x="17263" y="0"/>
                  </a:moveTo>
                  <a:cubicBezTo>
                    <a:pt x="16921" y="0"/>
                    <a:pt x="16545" y="125"/>
                    <a:pt x="16212" y="376"/>
                  </a:cubicBezTo>
                  <a:cubicBezTo>
                    <a:pt x="15545" y="876"/>
                    <a:pt x="0" y="13518"/>
                    <a:pt x="367" y="14019"/>
                  </a:cubicBezTo>
                  <a:cubicBezTo>
                    <a:pt x="376" y="14029"/>
                    <a:pt x="391" y="14034"/>
                    <a:pt x="412" y="14034"/>
                  </a:cubicBezTo>
                  <a:cubicBezTo>
                    <a:pt x="1435" y="14034"/>
                    <a:pt x="16993" y="2734"/>
                    <a:pt x="17646" y="2244"/>
                  </a:cubicBezTo>
                  <a:cubicBezTo>
                    <a:pt x="18313" y="1710"/>
                    <a:pt x="18514" y="909"/>
                    <a:pt x="18113" y="376"/>
                  </a:cubicBezTo>
                  <a:cubicBezTo>
                    <a:pt x="17913" y="125"/>
                    <a:pt x="17605" y="0"/>
                    <a:pt x="17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13571525" y="675925"/>
              <a:ext cx="366125" cy="448775"/>
            </a:xfrm>
            <a:custGeom>
              <a:avLst/>
              <a:gdLst/>
              <a:ahLst/>
              <a:cxnLst/>
              <a:rect l="l" t="t" r="r" b="b"/>
              <a:pathLst>
                <a:path w="14645" h="17951" extrusionOk="0">
                  <a:moveTo>
                    <a:pt x="13524" y="0"/>
                  </a:moveTo>
                  <a:cubicBezTo>
                    <a:pt x="13092" y="0"/>
                    <a:pt x="12610" y="252"/>
                    <a:pt x="12276" y="697"/>
                  </a:cubicBezTo>
                  <a:cubicBezTo>
                    <a:pt x="11776" y="1331"/>
                    <a:pt x="1" y="17576"/>
                    <a:pt x="501" y="17943"/>
                  </a:cubicBezTo>
                  <a:cubicBezTo>
                    <a:pt x="508" y="17948"/>
                    <a:pt x="517" y="17951"/>
                    <a:pt x="527" y="17951"/>
                  </a:cubicBezTo>
                  <a:cubicBezTo>
                    <a:pt x="1352" y="17951"/>
                    <a:pt x="13617" y="2757"/>
                    <a:pt x="14144" y="2098"/>
                  </a:cubicBezTo>
                  <a:cubicBezTo>
                    <a:pt x="14645" y="1431"/>
                    <a:pt x="14645" y="597"/>
                    <a:pt x="14111" y="197"/>
                  </a:cubicBezTo>
                  <a:cubicBezTo>
                    <a:pt x="13944" y="63"/>
                    <a:pt x="13740" y="0"/>
                    <a:pt x="1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13360550" y="491550"/>
              <a:ext cx="248525" cy="518775"/>
            </a:xfrm>
            <a:custGeom>
              <a:avLst/>
              <a:gdLst/>
              <a:ahLst/>
              <a:cxnLst/>
              <a:rect l="l" t="t" r="r" b="b"/>
              <a:pathLst>
                <a:path w="9941" h="20751" extrusionOk="0">
                  <a:moveTo>
                    <a:pt x="8786" y="0"/>
                  </a:moveTo>
                  <a:cubicBezTo>
                    <a:pt x="8274" y="0"/>
                    <a:pt x="7742" y="386"/>
                    <a:pt x="7473" y="1034"/>
                  </a:cubicBezTo>
                  <a:cubicBezTo>
                    <a:pt x="7172" y="1801"/>
                    <a:pt x="1" y="20514"/>
                    <a:pt x="568" y="20748"/>
                  </a:cubicBezTo>
                  <a:cubicBezTo>
                    <a:pt x="571" y="20749"/>
                    <a:pt x="576" y="20750"/>
                    <a:pt x="580" y="20750"/>
                  </a:cubicBezTo>
                  <a:cubicBezTo>
                    <a:pt x="1271" y="20750"/>
                    <a:pt x="9309" y="2664"/>
                    <a:pt x="9641" y="1901"/>
                  </a:cubicBezTo>
                  <a:cubicBezTo>
                    <a:pt x="9941" y="1134"/>
                    <a:pt x="9741" y="300"/>
                    <a:pt x="9140" y="67"/>
                  </a:cubicBezTo>
                  <a:cubicBezTo>
                    <a:pt x="9026" y="22"/>
                    <a:pt x="8906" y="0"/>
                    <a:pt x="8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0" name="Google Shape;750;p19"/>
          <p:cNvSpPr txBox="1">
            <a:spLocks noGrp="1"/>
          </p:cNvSpPr>
          <p:nvPr>
            <p:ph type="title"/>
          </p:nvPr>
        </p:nvSpPr>
        <p:spPr>
          <a:xfrm>
            <a:off x="713205" y="1944682"/>
            <a:ext cx="230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1" name="Google Shape;751;p19"/>
          <p:cNvSpPr txBox="1">
            <a:spLocks noGrp="1"/>
          </p:cNvSpPr>
          <p:nvPr>
            <p:ph type="subTitle" idx="1"/>
          </p:nvPr>
        </p:nvSpPr>
        <p:spPr>
          <a:xfrm>
            <a:off x="713098" y="2364363"/>
            <a:ext cx="2307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2" name="Google Shape;752;p19"/>
          <p:cNvSpPr txBox="1">
            <a:spLocks noGrp="1"/>
          </p:cNvSpPr>
          <p:nvPr>
            <p:ph type="title" idx="2"/>
          </p:nvPr>
        </p:nvSpPr>
        <p:spPr>
          <a:xfrm>
            <a:off x="6123900" y="1944682"/>
            <a:ext cx="230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3" name="Google Shape;753;p19"/>
          <p:cNvSpPr txBox="1">
            <a:spLocks noGrp="1"/>
          </p:cNvSpPr>
          <p:nvPr>
            <p:ph type="subTitle" idx="3"/>
          </p:nvPr>
        </p:nvSpPr>
        <p:spPr>
          <a:xfrm>
            <a:off x="6123900" y="2364363"/>
            <a:ext cx="2307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4" name="Google Shape;754;p19"/>
          <p:cNvSpPr txBox="1">
            <a:spLocks noGrp="1"/>
          </p:cNvSpPr>
          <p:nvPr>
            <p:ph type="title" idx="4"/>
          </p:nvPr>
        </p:nvSpPr>
        <p:spPr>
          <a:xfrm>
            <a:off x="713205" y="3547519"/>
            <a:ext cx="230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5" name="Google Shape;755;p19"/>
          <p:cNvSpPr txBox="1">
            <a:spLocks noGrp="1"/>
          </p:cNvSpPr>
          <p:nvPr>
            <p:ph type="subTitle" idx="5"/>
          </p:nvPr>
        </p:nvSpPr>
        <p:spPr>
          <a:xfrm>
            <a:off x="713098" y="3964293"/>
            <a:ext cx="2307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6" name="Google Shape;756;p19"/>
          <p:cNvSpPr txBox="1">
            <a:spLocks noGrp="1"/>
          </p:cNvSpPr>
          <p:nvPr>
            <p:ph type="title" idx="6"/>
          </p:nvPr>
        </p:nvSpPr>
        <p:spPr>
          <a:xfrm>
            <a:off x="6123900" y="3544767"/>
            <a:ext cx="230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7" name="Google Shape;757;p19"/>
          <p:cNvSpPr txBox="1">
            <a:spLocks noGrp="1"/>
          </p:cNvSpPr>
          <p:nvPr>
            <p:ph type="subTitle" idx="7"/>
          </p:nvPr>
        </p:nvSpPr>
        <p:spPr>
          <a:xfrm>
            <a:off x="6123900" y="3964293"/>
            <a:ext cx="2307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8" name="Google Shape;758;p19"/>
          <p:cNvSpPr txBox="1">
            <a:spLocks noGrp="1"/>
          </p:cNvSpPr>
          <p:nvPr>
            <p:ph type="title" idx="8"/>
          </p:nvPr>
        </p:nvSpPr>
        <p:spPr>
          <a:xfrm>
            <a:off x="713100" y="49785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SECTION_TITLE_AND_DESCRIPTION_1_1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20"/>
          <p:cNvGrpSpPr/>
          <p:nvPr/>
        </p:nvGrpSpPr>
        <p:grpSpPr>
          <a:xfrm>
            <a:off x="5471151" y="4216667"/>
            <a:ext cx="2194616" cy="2094876"/>
            <a:chOff x="3623439" y="713106"/>
            <a:chExt cx="1821409" cy="1819575"/>
          </a:xfrm>
        </p:grpSpPr>
        <p:sp>
          <p:nvSpPr>
            <p:cNvPr id="761" name="Google Shape;761;p20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0"/>
          <p:cNvGrpSpPr/>
          <p:nvPr/>
        </p:nvGrpSpPr>
        <p:grpSpPr>
          <a:xfrm>
            <a:off x="1479726" y="4216667"/>
            <a:ext cx="2194616" cy="2094876"/>
            <a:chOff x="3623439" y="713106"/>
            <a:chExt cx="1821409" cy="1819575"/>
          </a:xfrm>
        </p:grpSpPr>
        <p:sp>
          <p:nvSpPr>
            <p:cNvPr id="786" name="Google Shape;786;p20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20"/>
          <p:cNvGrpSpPr/>
          <p:nvPr/>
        </p:nvGrpSpPr>
        <p:grpSpPr>
          <a:xfrm>
            <a:off x="6801696" y="759474"/>
            <a:ext cx="967146" cy="932952"/>
            <a:chOff x="9771659" y="748024"/>
            <a:chExt cx="967146" cy="932952"/>
          </a:xfrm>
        </p:grpSpPr>
        <p:sp>
          <p:nvSpPr>
            <p:cNvPr id="811" name="Google Shape;811;p20"/>
            <p:cNvSpPr/>
            <p:nvPr/>
          </p:nvSpPr>
          <p:spPr>
            <a:xfrm>
              <a:off x="9771659" y="748024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9959265" y="748033"/>
              <a:ext cx="186364" cy="513495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10524800" y="1345528"/>
              <a:ext cx="214004" cy="335447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20"/>
          <p:cNvGrpSpPr/>
          <p:nvPr/>
        </p:nvGrpSpPr>
        <p:grpSpPr>
          <a:xfrm>
            <a:off x="1102634" y="697778"/>
            <a:ext cx="1095771" cy="882033"/>
            <a:chOff x="9486984" y="1428"/>
            <a:chExt cx="1095771" cy="882033"/>
          </a:xfrm>
        </p:grpSpPr>
        <p:sp>
          <p:nvSpPr>
            <p:cNvPr id="815" name="Google Shape;815;p20"/>
            <p:cNvSpPr/>
            <p:nvPr/>
          </p:nvSpPr>
          <p:spPr>
            <a:xfrm rot="-10445852">
              <a:off x="10119348" y="285306"/>
              <a:ext cx="124255" cy="232083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9486984" y="701649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10368750" y="1428"/>
              <a:ext cx="214004" cy="335447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20"/>
          <p:cNvGrpSpPr/>
          <p:nvPr/>
        </p:nvGrpSpPr>
        <p:grpSpPr>
          <a:xfrm flipH="1">
            <a:off x="-1237297" y="-46115"/>
            <a:ext cx="3521489" cy="1743543"/>
            <a:chOff x="-15989125" y="-2045000"/>
            <a:chExt cx="3242325" cy="1605325"/>
          </a:xfrm>
        </p:grpSpPr>
        <p:sp>
          <p:nvSpPr>
            <p:cNvPr id="819" name="Google Shape;819;p20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rgbClr val="3E699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20"/>
          <p:cNvGrpSpPr/>
          <p:nvPr/>
        </p:nvGrpSpPr>
        <p:grpSpPr>
          <a:xfrm>
            <a:off x="6861296" y="-46115"/>
            <a:ext cx="3521489" cy="1743543"/>
            <a:chOff x="-15989125" y="-2045000"/>
            <a:chExt cx="3242325" cy="1605325"/>
          </a:xfrm>
        </p:grpSpPr>
        <p:sp>
          <p:nvSpPr>
            <p:cNvPr id="828" name="Google Shape;828;p20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rgbClr val="3E699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836;p20"/>
          <p:cNvSpPr txBox="1">
            <a:spLocks noGrp="1"/>
          </p:cNvSpPr>
          <p:nvPr>
            <p:ph type="subTitle" idx="1"/>
          </p:nvPr>
        </p:nvSpPr>
        <p:spPr>
          <a:xfrm>
            <a:off x="728700" y="2888387"/>
            <a:ext cx="23307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7" name="Google Shape;837;p20"/>
          <p:cNvSpPr txBox="1">
            <a:spLocks noGrp="1"/>
          </p:cNvSpPr>
          <p:nvPr>
            <p:ph type="title"/>
          </p:nvPr>
        </p:nvSpPr>
        <p:spPr>
          <a:xfrm>
            <a:off x="3406650" y="1878325"/>
            <a:ext cx="23307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8" name="Google Shape;838;p20"/>
          <p:cNvSpPr txBox="1">
            <a:spLocks noGrp="1"/>
          </p:cNvSpPr>
          <p:nvPr>
            <p:ph type="subTitle" idx="2"/>
          </p:nvPr>
        </p:nvSpPr>
        <p:spPr>
          <a:xfrm>
            <a:off x="3406650" y="2434277"/>
            <a:ext cx="23307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9" name="Google Shape;839;p20"/>
          <p:cNvSpPr txBox="1">
            <a:spLocks noGrp="1"/>
          </p:cNvSpPr>
          <p:nvPr>
            <p:ph type="title" idx="3"/>
          </p:nvPr>
        </p:nvSpPr>
        <p:spPr>
          <a:xfrm>
            <a:off x="6084600" y="2332435"/>
            <a:ext cx="23307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0" name="Google Shape;840;p20"/>
          <p:cNvSpPr txBox="1">
            <a:spLocks noGrp="1"/>
          </p:cNvSpPr>
          <p:nvPr>
            <p:ph type="subTitle" idx="4"/>
          </p:nvPr>
        </p:nvSpPr>
        <p:spPr>
          <a:xfrm>
            <a:off x="6084600" y="2888387"/>
            <a:ext cx="23307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1" name="Google Shape;841;p20"/>
          <p:cNvSpPr txBox="1">
            <a:spLocks noGrp="1"/>
          </p:cNvSpPr>
          <p:nvPr>
            <p:ph type="title" idx="5"/>
          </p:nvPr>
        </p:nvSpPr>
        <p:spPr>
          <a:xfrm>
            <a:off x="728700" y="2332435"/>
            <a:ext cx="23307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2" name="Google Shape;842;p20"/>
          <p:cNvSpPr txBox="1">
            <a:spLocks noGrp="1"/>
          </p:cNvSpPr>
          <p:nvPr>
            <p:ph type="title" idx="6"/>
          </p:nvPr>
        </p:nvSpPr>
        <p:spPr>
          <a:xfrm>
            <a:off x="2938600" y="497850"/>
            <a:ext cx="3266700" cy="11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2837317" y="2789948"/>
            <a:ext cx="34695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 idx="2" hasCustomPrompt="1"/>
          </p:nvPr>
        </p:nvSpPr>
        <p:spPr>
          <a:xfrm>
            <a:off x="3551550" y="1158196"/>
            <a:ext cx="2040900" cy="9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6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3174275" y="3691400"/>
            <a:ext cx="2795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9" name="Google Shape;59;p3"/>
          <p:cNvGrpSpPr/>
          <p:nvPr/>
        </p:nvGrpSpPr>
        <p:grpSpPr>
          <a:xfrm>
            <a:off x="-1029891" y="526190"/>
            <a:ext cx="2581666" cy="2464432"/>
            <a:chOff x="3623439" y="713106"/>
            <a:chExt cx="1821409" cy="1819575"/>
          </a:xfrm>
        </p:grpSpPr>
        <p:sp>
          <p:nvSpPr>
            <p:cNvPr id="60" name="Google Shape;60;p3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3"/>
          <p:cNvGrpSpPr/>
          <p:nvPr/>
        </p:nvGrpSpPr>
        <p:grpSpPr>
          <a:xfrm>
            <a:off x="301847" y="133031"/>
            <a:ext cx="1551493" cy="1551509"/>
            <a:chOff x="3800639" y="889389"/>
            <a:chExt cx="1466995" cy="1467009"/>
          </a:xfrm>
        </p:grpSpPr>
        <p:sp>
          <p:nvSpPr>
            <p:cNvPr id="85" name="Google Shape;85;p3"/>
            <p:cNvSpPr/>
            <p:nvPr/>
          </p:nvSpPr>
          <p:spPr>
            <a:xfrm>
              <a:off x="4509455" y="889389"/>
              <a:ext cx="29136" cy="278415"/>
            </a:xfrm>
            <a:custGeom>
              <a:avLst/>
              <a:gdLst/>
              <a:ahLst/>
              <a:cxnLst/>
              <a:rect l="l" t="t" r="r" b="b"/>
              <a:pathLst>
                <a:path w="1969" h="18815" extrusionOk="0">
                  <a:moveTo>
                    <a:pt x="1001" y="1"/>
                  </a:moveTo>
                  <a:cubicBezTo>
                    <a:pt x="467" y="1"/>
                    <a:pt x="0" y="568"/>
                    <a:pt x="0" y="1268"/>
                  </a:cubicBezTo>
                  <a:cubicBezTo>
                    <a:pt x="0" y="1969"/>
                    <a:pt x="467" y="18814"/>
                    <a:pt x="1001" y="18814"/>
                  </a:cubicBezTo>
                  <a:cubicBezTo>
                    <a:pt x="1535" y="18814"/>
                    <a:pt x="1969" y="1969"/>
                    <a:pt x="1969" y="1268"/>
                  </a:cubicBezTo>
                  <a:cubicBezTo>
                    <a:pt x="1969" y="568"/>
                    <a:pt x="1535" y="1"/>
                    <a:pt x="1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322873" y="916676"/>
              <a:ext cx="91818" cy="269403"/>
            </a:xfrm>
            <a:custGeom>
              <a:avLst/>
              <a:gdLst/>
              <a:ahLst/>
              <a:cxnLst/>
              <a:rect l="l" t="t" r="r" b="b"/>
              <a:pathLst>
                <a:path w="6205" h="18206" extrusionOk="0">
                  <a:moveTo>
                    <a:pt x="997" y="1"/>
                  </a:moveTo>
                  <a:cubicBezTo>
                    <a:pt x="932" y="1"/>
                    <a:pt x="866" y="8"/>
                    <a:pt x="801" y="25"/>
                  </a:cubicBezTo>
                  <a:cubicBezTo>
                    <a:pt x="267" y="158"/>
                    <a:pt x="0" y="825"/>
                    <a:pt x="167" y="1492"/>
                  </a:cubicBezTo>
                  <a:cubicBezTo>
                    <a:pt x="367" y="2190"/>
                    <a:pt x="5098" y="18205"/>
                    <a:pt x="5664" y="18205"/>
                  </a:cubicBezTo>
                  <a:cubicBezTo>
                    <a:pt x="5667" y="18205"/>
                    <a:pt x="5669" y="18205"/>
                    <a:pt x="5671" y="18204"/>
                  </a:cubicBezTo>
                  <a:cubicBezTo>
                    <a:pt x="6205" y="18071"/>
                    <a:pt x="2269" y="1659"/>
                    <a:pt x="2069" y="992"/>
                  </a:cubicBezTo>
                  <a:cubicBezTo>
                    <a:pt x="1922" y="406"/>
                    <a:pt x="1467" y="1"/>
                    <a:pt x="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150600" y="991107"/>
              <a:ext cx="154515" cy="242886"/>
            </a:xfrm>
            <a:custGeom>
              <a:avLst/>
              <a:gdLst/>
              <a:ahLst/>
              <a:cxnLst/>
              <a:rect l="l" t="t" r="r" b="b"/>
              <a:pathLst>
                <a:path w="10442" h="16414" extrusionOk="0">
                  <a:moveTo>
                    <a:pt x="947" y="0"/>
                  </a:moveTo>
                  <a:cubicBezTo>
                    <a:pt x="814" y="0"/>
                    <a:pt x="685" y="32"/>
                    <a:pt x="568" y="98"/>
                  </a:cubicBezTo>
                  <a:cubicBezTo>
                    <a:pt x="101" y="365"/>
                    <a:pt x="1" y="1099"/>
                    <a:pt x="334" y="1699"/>
                  </a:cubicBezTo>
                  <a:cubicBezTo>
                    <a:pt x="698" y="2294"/>
                    <a:pt x="9346" y="16414"/>
                    <a:pt x="9960" y="16414"/>
                  </a:cubicBezTo>
                  <a:cubicBezTo>
                    <a:pt x="9965" y="16414"/>
                    <a:pt x="9970" y="16412"/>
                    <a:pt x="9975" y="16410"/>
                  </a:cubicBezTo>
                  <a:cubicBezTo>
                    <a:pt x="10442" y="16143"/>
                    <a:pt x="2403" y="1333"/>
                    <a:pt x="2036" y="732"/>
                  </a:cubicBezTo>
                  <a:cubicBezTo>
                    <a:pt x="1785" y="282"/>
                    <a:pt x="1348" y="0"/>
                    <a:pt x="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003025" y="1107859"/>
              <a:ext cx="208304" cy="200743"/>
            </a:xfrm>
            <a:custGeom>
              <a:avLst/>
              <a:gdLst/>
              <a:ahLst/>
              <a:cxnLst/>
              <a:rect l="l" t="t" r="r" b="b"/>
              <a:pathLst>
                <a:path w="14077" h="13566" extrusionOk="0">
                  <a:moveTo>
                    <a:pt x="989" y="0"/>
                  </a:moveTo>
                  <a:cubicBezTo>
                    <a:pt x="753" y="0"/>
                    <a:pt x="534" y="80"/>
                    <a:pt x="367" y="247"/>
                  </a:cubicBezTo>
                  <a:cubicBezTo>
                    <a:pt x="0" y="614"/>
                    <a:pt x="67" y="1348"/>
                    <a:pt x="567" y="1815"/>
                  </a:cubicBezTo>
                  <a:cubicBezTo>
                    <a:pt x="1060" y="2308"/>
                    <a:pt x="12932" y="13565"/>
                    <a:pt x="13651" y="13565"/>
                  </a:cubicBezTo>
                  <a:cubicBezTo>
                    <a:pt x="13662" y="13565"/>
                    <a:pt x="13671" y="13563"/>
                    <a:pt x="13676" y="13557"/>
                  </a:cubicBezTo>
                  <a:cubicBezTo>
                    <a:pt x="14077" y="13157"/>
                    <a:pt x="2468" y="948"/>
                    <a:pt x="1968" y="448"/>
                  </a:cubicBezTo>
                  <a:cubicBezTo>
                    <a:pt x="1677" y="156"/>
                    <a:pt x="1317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889987" y="1258661"/>
              <a:ext cx="249279" cy="145859"/>
            </a:xfrm>
            <a:custGeom>
              <a:avLst/>
              <a:gdLst/>
              <a:ahLst/>
              <a:cxnLst/>
              <a:rect l="l" t="t" r="r" b="b"/>
              <a:pathLst>
                <a:path w="16846" h="9857" extrusionOk="0">
                  <a:moveTo>
                    <a:pt x="1128" y="1"/>
                  </a:moveTo>
                  <a:cubicBezTo>
                    <a:pt x="759" y="1"/>
                    <a:pt x="428" y="149"/>
                    <a:pt x="267" y="430"/>
                  </a:cubicBezTo>
                  <a:cubicBezTo>
                    <a:pt x="0" y="897"/>
                    <a:pt x="267" y="1565"/>
                    <a:pt x="868" y="1898"/>
                  </a:cubicBezTo>
                  <a:cubicBezTo>
                    <a:pt x="1483" y="2255"/>
                    <a:pt x="15488" y="9857"/>
                    <a:pt x="16522" y="9857"/>
                  </a:cubicBezTo>
                  <a:cubicBezTo>
                    <a:pt x="16552" y="9857"/>
                    <a:pt x="16571" y="9850"/>
                    <a:pt x="16579" y="9837"/>
                  </a:cubicBezTo>
                  <a:cubicBezTo>
                    <a:pt x="16846" y="9370"/>
                    <a:pt x="2469" y="564"/>
                    <a:pt x="1868" y="197"/>
                  </a:cubicBezTo>
                  <a:cubicBezTo>
                    <a:pt x="1630" y="65"/>
                    <a:pt x="1371" y="1"/>
                    <a:pt x="1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820882" y="1432605"/>
              <a:ext cx="273458" cy="82925"/>
            </a:xfrm>
            <a:custGeom>
              <a:avLst/>
              <a:gdLst/>
              <a:ahLst/>
              <a:cxnLst/>
              <a:rect l="l" t="t" r="r" b="b"/>
              <a:pathLst>
                <a:path w="18480" h="5604" extrusionOk="0">
                  <a:moveTo>
                    <a:pt x="1239" y="1"/>
                  </a:moveTo>
                  <a:cubicBezTo>
                    <a:pt x="722" y="1"/>
                    <a:pt x="274" y="257"/>
                    <a:pt x="167" y="684"/>
                  </a:cubicBezTo>
                  <a:cubicBezTo>
                    <a:pt x="0" y="1218"/>
                    <a:pt x="434" y="1785"/>
                    <a:pt x="1134" y="1952"/>
                  </a:cubicBezTo>
                  <a:cubicBezTo>
                    <a:pt x="1759" y="2139"/>
                    <a:pt x="16167" y="5604"/>
                    <a:pt x="18128" y="5604"/>
                  </a:cubicBezTo>
                  <a:cubicBezTo>
                    <a:pt x="18260" y="5604"/>
                    <a:pt x="18336" y="5588"/>
                    <a:pt x="18347" y="5554"/>
                  </a:cubicBezTo>
                  <a:cubicBezTo>
                    <a:pt x="18480" y="5021"/>
                    <a:pt x="2302" y="250"/>
                    <a:pt x="1635" y="50"/>
                  </a:cubicBezTo>
                  <a:cubicBezTo>
                    <a:pt x="1501" y="17"/>
                    <a:pt x="1368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800639" y="1618447"/>
              <a:ext cx="278400" cy="29136"/>
            </a:xfrm>
            <a:custGeom>
              <a:avLst/>
              <a:gdLst/>
              <a:ahLst/>
              <a:cxnLst/>
              <a:rect l="l" t="t" r="r" b="b"/>
              <a:pathLst>
                <a:path w="18814" h="1969" extrusionOk="0">
                  <a:moveTo>
                    <a:pt x="1268" y="0"/>
                  </a:moveTo>
                  <a:cubicBezTo>
                    <a:pt x="568" y="0"/>
                    <a:pt x="1" y="434"/>
                    <a:pt x="1" y="968"/>
                  </a:cubicBezTo>
                  <a:cubicBezTo>
                    <a:pt x="1" y="1501"/>
                    <a:pt x="568" y="1968"/>
                    <a:pt x="1268" y="1968"/>
                  </a:cubicBezTo>
                  <a:cubicBezTo>
                    <a:pt x="1969" y="1968"/>
                    <a:pt x="18814" y="1501"/>
                    <a:pt x="18814" y="968"/>
                  </a:cubicBezTo>
                  <a:cubicBezTo>
                    <a:pt x="18814" y="434"/>
                    <a:pt x="1969" y="0"/>
                    <a:pt x="1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826313" y="1749494"/>
              <a:ext cx="272969" cy="82925"/>
            </a:xfrm>
            <a:custGeom>
              <a:avLst/>
              <a:gdLst/>
              <a:ahLst/>
              <a:cxnLst/>
              <a:rect l="l" t="t" r="r" b="b"/>
              <a:pathLst>
                <a:path w="18447" h="5604" extrusionOk="0">
                  <a:moveTo>
                    <a:pt x="18100" y="1"/>
                  </a:moveTo>
                  <a:cubicBezTo>
                    <a:pt x="16162" y="1"/>
                    <a:pt x="1726" y="3466"/>
                    <a:pt x="1101" y="3653"/>
                  </a:cubicBezTo>
                  <a:cubicBezTo>
                    <a:pt x="434" y="3820"/>
                    <a:pt x="0" y="4387"/>
                    <a:pt x="134" y="4921"/>
                  </a:cubicBezTo>
                  <a:cubicBezTo>
                    <a:pt x="240" y="5348"/>
                    <a:pt x="689" y="5604"/>
                    <a:pt x="1222" y="5604"/>
                  </a:cubicBezTo>
                  <a:cubicBezTo>
                    <a:pt x="1356" y="5604"/>
                    <a:pt x="1495" y="5588"/>
                    <a:pt x="1635" y="5555"/>
                  </a:cubicBezTo>
                  <a:cubicBezTo>
                    <a:pt x="2302" y="5354"/>
                    <a:pt x="18447" y="584"/>
                    <a:pt x="18313" y="51"/>
                  </a:cubicBezTo>
                  <a:cubicBezTo>
                    <a:pt x="18305" y="17"/>
                    <a:pt x="18231" y="1"/>
                    <a:pt x="18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899857" y="1858537"/>
              <a:ext cx="249279" cy="145859"/>
            </a:xfrm>
            <a:custGeom>
              <a:avLst/>
              <a:gdLst/>
              <a:ahLst/>
              <a:cxnLst/>
              <a:rect l="l" t="t" r="r" b="b"/>
              <a:pathLst>
                <a:path w="16846" h="9857" extrusionOk="0">
                  <a:moveTo>
                    <a:pt x="16522" y="1"/>
                  </a:moveTo>
                  <a:cubicBezTo>
                    <a:pt x="15488" y="1"/>
                    <a:pt x="1485" y="7603"/>
                    <a:pt x="901" y="7959"/>
                  </a:cubicBezTo>
                  <a:cubicBezTo>
                    <a:pt x="267" y="8293"/>
                    <a:pt x="0" y="8960"/>
                    <a:pt x="267" y="9427"/>
                  </a:cubicBezTo>
                  <a:cubicBezTo>
                    <a:pt x="448" y="9709"/>
                    <a:pt x="775" y="9857"/>
                    <a:pt x="1138" y="9857"/>
                  </a:cubicBezTo>
                  <a:cubicBezTo>
                    <a:pt x="1376" y="9857"/>
                    <a:pt x="1630" y="9793"/>
                    <a:pt x="1868" y="9660"/>
                  </a:cubicBezTo>
                  <a:cubicBezTo>
                    <a:pt x="2469" y="9294"/>
                    <a:pt x="16846" y="487"/>
                    <a:pt x="16579" y="20"/>
                  </a:cubicBezTo>
                  <a:cubicBezTo>
                    <a:pt x="16571" y="7"/>
                    <a:pt x="16552" y="1"/>
                    <a:pt x="165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016846" y="1951480"/>
              <a:ext cx="208304" cy="200551"/>
            </a:xfrm>
            <a:custGeom>
              <a:avLst/>
              <a:gdLst/>
              <a:ahLst/>
              <a:cxnLst/>
              <a:rect l="l" t="t" r="r" b="b"/>
              <a:pathLst>
                <a:path w="14077" h="13553" extrusionOk="0">
                  <a:moveTo>
                    <a:pt x="13679" y="0"/>
                  </a:moveTo>
                  <a:cubicBezTo>
                    <a:pt x="12899" y="0"/>
                    <a:pt x="1092" y="11227"/>
                    <a:pt x="600" y="11719"/>
                  </a:cubicBezTo>
                  <a:cubicBezTo>
                    <a:pt x="100" y="12219"/>
                    <a:pt x="0" y="12920"/>
                    <a:pt x="400" y="13320"/>
                  </a:cubicBezTo>
                  <a:cubicBezTo>
                    <a:pt x="556" y="13475"/>
                    <a:pt x="776" y="13553"/>
                    <a:pt x="1015" y="13553"/>
                  </a:cubicBezTo>
                  <a:cubicBezTo>
                    <a:pt x="1340" y="13553"/>
                    <a:pt x="1699" y="13408"/>
                    <a:pt x="1968" y="13120"/>
                  </a:cubicBezTo>
                  <a:cubicBezTo>
                    <a:pt x="2468" y="12619"/>
                    <a:pt x="14077" y="377"/>
                    <a:pt x="13710" y="10"/>
                  </a:cubicBezTo>
                  <a:cubicBezTo>
                    <a:pt x="13703" y="4"/>
                    <a:pt x="13693" y="0"/>
                    <a:pt x="13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167884" y="2021664"/>
              <a:ext cx="154501" cy="242975"/>
            </a:xfrm>
            <a:custGeom>
              <a:avLst/>
              <a:gdLst/>
              <a:ahLst/>
              <a:cxnLst/>
              <a:rect l="l" t="t" r="r" b="b"/>
              <a:pathLst>
                <a:path w="10441" h="16420" extrusionOk="0">
                  <a:moveTo>
                    <a:pt x="9959" y="0"/>
                  </a:moveTo>
                  <a:cubicBezTo>
                    <a:pt x="9346" y="0"/>
                    <a:pt x="697" y="14120"/>
                    <a:pt x="334" y="14715"/>
                  </a:cubicBezTo>
                  <a:cubicBezTo>
                    <a:pt x="0" y="15315"/>
                    <a:pt x="100" y="16049"/>
                    <a:pt x="534" y="16316"/>
                  </a:cubicBezTo>
                  <a:cubicBezTo>
                    <a:pt x="666" y="16386"/>
                    <a:pt x="806" y="16419"/>
                    <a:pt x="949" y="16419"/>
                  </a:cubicBezTo>
                  <a:cubicBezTo>
                    <a:pt x="1349" y="16419"/>
                    <a:pt x="1765" y="16158"/>
                    <a:pt x="2035" y="15715"/>
                  </a:cubicBezTo>
                  <a:cubicBezTo>
                    <a:pt x="2369" y="15082"/>
                    <a:pt x="10441" y="271"/>
                    <a:pt x="9974" y="4"/>
                  </a:cubicBezTo>
                  <a:cubicBezTo>
                    <a:pt x="9970" y="2"/>
                    <a:pt x="9965" y="0"/>
                    <a:pt x="9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342124" y="2064651"/>
              <a:ext cx="91818" cy="269892"/>
            </a:xfrm>
            <a:custGeom>
              <a:avLst/>
              <a:gdLst/>
              <a:ahLst/>
              <a:cxnLst/>
              <a:rect l="l" t="t" r="r" b="b"/>
              <a:pathLst>
                <a:path w="6205" h="18239" extrusionOk="0">
                  <a:moveTo>
                    <a:pt x="5664" y="0"/>
                  </a:moveTo>
                  <a:cubicBezTo>
                    <a:pt x="5098" y="0"/>
                    <a:pt x="366" y="16049"/>
                    <a:pt x="167" y="16713"/>
                  </a:cubicBezTo>
                  <a:cubicBezTo>
                    <a:pt x="0" y="17380"/>
                    <a:pt x="267" y="18047"/>
                    <a:pt x="801" y="18214"/>
                  </a:cubicBezTo>
                  <a:cubicBezTo>
                    <a:pt x="866" y="18230"/>
                    <a:pt x="931" y="18238"/>
                    <a:pt x="996" y="18238"/>
                  </a:cubicBezTo>
                  <a:cubicBezTo>
                    <a:pt x="1467" y="18238"/>
                    <a:pt x="1922" y="17829"/>
                    <a:pt x="2069" y="17213"/>
                  </a:cubicBezTo>
                  <a:cubicBezTo>
                    <a:pt x="2269" y="16546"/>
                    <a:pt x="6205" y="168"/>
                    <a:pt x="5671" y="1"/>
                  </a:cubicBezTo>
                  <a:cubicBezTo>
                    <a:pt x="5669" y="1"/>
                    <a:pt x="5667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29698" y="2077984"/>
              <a:ext cx="29136" cy="278415"/>
            </a:xfrm>
            <a:custGeom>
              <a:avLst/>
              <a:gdLst/>
              <a:ahLst/>
              <a:cxnLst/>
              <a:rect l="l" t="t" r="r" b="b"/>
              <a:pathLst>
                <a:path w="1969" h="18815" extrusionOk="0">
                  <a:moveTo>
                    <a:pt x="967" y="1"/>
                  </a:moveTo>
                  <a:cubicBezTo>
                    <a:pt x="434" y="1"/>
                    <a:pt x="0" y="16846"/>
                    <a:pt x="0" y="17547"/>
                  </a:cubicBezTo>
                  <a:cubicBezTo>
                    <a:pt x="0" y="18247"/>
                    <a:pt x="434" y="18814"/>
                    <a:pt x="967" y="18814"/>
                  </a:cubicBezTo>
                  <a:cubicBezTo>
                    <a:pt x="1535" y="18814"/>
                    <a:pt x="1968" y="18247"/>
                    <a:pt x="1968" y="17547"/>
                  </a:cubicBezTo>
                  <a:cubicBezTo>
                    <a:pt x="1968" y="16846"/>
                    <a:pt x="1535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653582" y="2059709"/>
              <a:ext cx="91833" cy="269403"/>
            </a:xfrm>
            <a:custGeom>
              <a:avLst/>
              <a:gdLst/>
              <a:ahLst/>
              <a:cxnLst/>
              <a:rect l="l" t="t" r="r" b="b"/>
              <a:pathLst>
                <a:path w="6206" h="18206" extrusionOk="0">
                  <a:moveTo>
                    <a:pt x="541" y="1"/>
                  </a:moveTo>
                  <a:cubicBezTo>
                    <a:pt x="539" y="1"/>
                    <a:pt x="537" y="1"/>
                    <a:pt x="534" y="2"/>
                  </a:cubicBezTo>
                  <a:cubicBezTo>
                    <a:pt x="1" y="135"/>
                    <a:pt x="3937" y="16547"/>
                    <a:pt x="4137" y="17214"/>
                  </a:cubicBezTo>
                  <a:cubicBezTo>
                    <a:pt x="4283" y="17800"/>
                    <a:pt x="4764" y="18205"/>
                    <a:pt x="5218" y="18205"/>
                  </a:cubicBezTo>
                  <a:cubicBezTo>
                    <a:pt x="5281" y="18205"/>
                    <a:pt x="5344" y="18198"/>
                    <a:pt x="5405" y="18181"/>
                  </a:cubicBezTo>
                  <a:cubicBezTo>
                    <a:pt x="5938" y="18048"/>
                    <a:pt x="6205" y="17381"/>
                    <a:pt x="6038" y="16714"/>
                  </a:cubicBezTo>
                  <a:cubicBezTo>
                    <a:pt x="5839" y="16016"/>
                    <a:pt x="1107" y="1"/>
                    <a:pt x="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763172" y="2011794"/>
              <a:ext cx="154501" cy="242960"/>
            </a:xfrm>
            <a:custGeom>
              <a:avLst/>
              <a:gdLst/>
              <a:ahLst/>
              <a:cxnLst/>
              <a:rect l="l" t="t" r="r" b="b"/>
              <a:pathLst>
                <a:path w="10441" h="16419" extrusionOk="0">
                  <a:moveTo>
                    <a:pt x="482" y="0"/>
                  </a:moveTo>
                  <a:cubicBezTo>
                    <a:pt x="476" y="0"/>
                    <a:pt x="471" y="2"/>
                    <a:pt x="467" y="4"/>
                  </a:cubicBezTo>
                  <a:cubicBezTo>
                    <a:pt x="0" y="271"/>
                    <a:pt x="8039" y="15081"/>
                    <a:pt x="8406" y="15682"/>
                  </a:cubicBezTo>
                  <a:cubicBezTo>
                    <a:pt x="8677" y="16150"/>
                    <a:pt x="9095" y="16418"/>
                    <a:pt x="9482" y="16418"/>
                  </a:cubicBezTo>
                  <a:cubicBezTo>
                    <a:pt x="9619" y="16418"/>
                    <a:pt x="9752" y="16385"/>
                    <a:pt x="9874" y="16316"/>
                  </a:cubicBezTo>
                  <a:cubicBezTo>
                    <a:pt x="10341" y="16049"/>
                    <a:pt x="10441" y="15315"/>
                    <a:pt x="10107" y="14714"/>
                  </a:cubicBezTo>
                  <a:cubicBezTo>
                    <a:pt x="9744" y="14120"/>
                    <a:pt x="1095" y="0"/>
                    <a:pt x="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856944" y="1937659"/>
              <a:ext cx="208808" cy="200373"/>
            </a:xfrm>
            <a:custGeom>
              <a:avLst/>
              <a:gdLst/>
              <a:ahLst/>
              <a:cxnLst/>
              <a:rect l="l" t="t" r="r" b="b"/>
              <a:pathLst>
                <a:path w="14111" h="13541" extrusionOk="0">
                  <a:moveTo>
                    <a:pt x="432" y="0"/>
                  </a:moveTo>
                  <a:cubicBezTo>
                    <a:pt x="418" y="0"/>
                    <a:pt x="408" y="4"/>
                    <a:pt x="401" y="10"/>
                  </a:cubicBezTo>
                  <a:cubicBezTo>
                    <a:pt x="1" y="377"/>
                    <a:pt x="11609" y="12586"/>
                    <a:pt x="12110" y="13086"/>
                  </a:cubicBezTo>
                  <a:cubicBezTo>
                    <a:pt x="12407" y="13384"/>
                    <a:pt x="12788" y="13540"/>
                    <a:pt x="13125" y="13540"/>
                  </a:cubicBezTo>
                  <a:cubicBezTo>
                    <a:pt x="13354" y="13540"/>
                    <a:pt x="13562" y="13468"/>
                    <a:pt x="13711" y="13320"/>
                  </a:cubicBezTo>
                  <a:cubicBezTo>
                    <a:pt x="14111" y="12920"/>
                    <a:pt x="14011" y="12219"/>
                    <a:pt x="13511" y="11719"/>
                  </a:cubicBezTo>
                  <a:cubicBezTo>
                    <a:pt x="13019" y="11227"/>
                    <a:pt x="1212" y="0"/>
                    <a:pt x="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929023" y="1841268"/>
              <a:ext cx="249279" cy="146037"/>
            </a:xfrm>
            <a:custGeom>
              <a:avLst/>
              <a:gdLst/>
              <a:ahLst/>
              <a:cxnLst/>
              <a:rect l="l" t="t" r="r" b="b"/>
              <a:pathLst>
                <a:path w="16846" h="9869" extrusionOk="0">
                  <a:moveTo>
                    <a:pt x="323" y="0"/>
                  </a:moveTo>
                  <a:cubicBezTo>
                    <a:pt x="293" y="0"/>
                    <a:pt x="274" y="7"/>
                    <a:pt x="267" y="20"/>
                  </a:cubicBezTo>
                  <a:cubicBezTo>
                    <a:pt x="0" y="487"/>
                    <a:pt x="14377" y="9293"/>
                    <a:pt x="14977" y="9660"/>
                  </a:cubicBezTo>
                  <a:cubicBezTo>
                    <a:pt x="15228" y="9799"/>
                    <a:pt x="15501" y="9868"/>
                    <a:pt x="15754" y="9868"/>
                  </a:cubicBezTo>
                  <a:cubicBezTo>
                    <a:pt x="16108" y="9868"/>
                    <a:pt x="16423" y="9732"/>
                    <a:pt x="16579" y="9460"/>
                  </a:cubicBezTo>
                  <a:cubicBezTo>
                    <a:pt x="16845" y="8959"/>
                    <a:pt x="16579" y="8326"/>
                    <a:pt x="15978" y="7959"/>
                  </a:cubicBezTo>
                  <a:cubicBezTo>
                    <a:pt x="15362" y="7635"/>
                    <a:pt x="1355" y="0"/>
                    <a:pt x="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973933" y="1730257"/>
              <a:ext cx="273473" cy="82910"/>
            </a:xfrm>
            <a:custGeom>
              <a:avLst/>
              <a:gdLst/>
              <a:ahLst/>
              <a:cxnLst/>
              <a:rect l="l" t="t" r="r" b="b"/>
              <a:pathLst>
                <a:path w="18481" h="5603" extrusionOk="0">
                  <a:moveTo>
                    <a:pt x="353" y="0"/>
                  </a:moveTo>
                  <a:cubicBezTo>
                    <a:pt x="220" y="0"/>
                    <a:pt x="145" y="16"/>
                    <a:pt x="134" y="50"/>
                  </a:cubicBezTo>
                  <a:cubicBezTo>
                    <a:pt x="1" y="583"/>
                    <a:pt x="16179" y="5354"/>
                    <a:pt x="16846" y="5554"/>
                  </a:cubicBezTo>
                  <a:cubicBezTo>
                    <a:pt x="16979" y="5587"/>
                    <a:pt x="17113" y="5603"/>
                    <a:pt x="17242" y="5603"/>
                  </a:cubicBezTo>
                  <a:cubicBezTo>
                    <a:pt x="17760" y="5603"/>
                    <a:pt x="18214" y="5347"/>
                    <a:pt x="18347" y="4920"/>
                  </a:cubicBezTo>
                  <a:cubicBezTo>
                    <a:pt x="18480" y="4386"/>
                    <a:pt x="18047" y="3819"/>
                    <a:pt x="17346" y="3652"/>
                  </a:cubicBezTo>
                  <a:cubicBezTo>
                    <a:pt x="16721" y="3465"/>
                    <a:pt x="2314" y="0"/>
                    <a:pt x="3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989234" y="1598692"/>
              <a:ext cx="278400" cy="28648"/>
            </a:xfrm>
            <a:custGeom>
              <a:avLst/>
              <a:gdLst/>
              <a:ahLst/>
              <a:cxnLst/>
              <a:rect l="l" t="t" r="r" b="b"/>
              <a:pathLst>
                <a:path w="18814" h="1936" extrusionOk="0">
                  <a:moveTo>
                    <a:pt x="17546" y="1"/>
                  </a:moveTo>
                  <a:cubicBezTo>
                    <a:pt x="16846" y="1"/>
                    <a:pt x="1" y="435"/>
                    <a:pt x="1" y="968"/>
                  </a:cubicBezTo>
                  <a:cubicBezTo>
                    <a:pt x="1" y="1502"/>
                    <a:pt x="16846" y="1936"/>
                    <a:pt x="17546" y="1936"/>
                  </a:cubicBezTo>
                  <a:cubicBezTo>
                    <a:pt x="18247" y="1936"/>
                    <a:pt x="18814" y="1502"/>
                    <a:pt x="18814" y="968"/>
                  </a:cubicBezTo>
                  <a:cubicBezTo>
                    <a:pt x="18814" y="435"/>
                    <a:pt x="18247" y="1"/>
                    <a:pt x="17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968991" y="1413369"/>
              <a:ext cx="272984" cy="82910"/>
            </a:xfrm>
            <a:custGeom>
              <a:avLst/>
              <a:gdLst/>
              <a:ahLst/>
              <a:cxnLst/>
              <a:rect l="l" t="t" r="r" b="b"/>
              <a:pathLst>
                <a:path w="18448" h="5603" extrusionOk="0">
                  <a:moveTo>
                    <a:pt x="17242" y="0"/>
                  </a:moveTo>
                  <a:cubicBezTo>
                    <a:pt x="17113" y="0"/>
                    <a:pt x="16980" y="16"/>
                    <a:pt x="16846" y="49"/>
                  </a:cubicBezTo>
                  <a:cubicBezTo>
                    <a:pt x="16146" y="250"/>
                    <a:pt x="1" y="5020"/>
                    <a:pt x="134" y="5553"/>
                  </a:cubicBezTo>
                  <a:cubicBezTo>
                    <a:pt x="143" y="5587"/>
                    <a:pt x="217" y="5603"/>
                    <a:pt x="348" y="5603"/>
                  </a:cubicBezTo>
                  <a:cubicBezTo>
                    <a:pt x="2285" y="5603"/>
                    <a:pt x="16722" y="2138"/>
                    <a:pt x="17347" y="1951"/>
                  </a:cubicBezTo>
                  <a:cubicBezTo>
                    <a:pt x="18014" y="1784"/>
                    <a:pt x="18447" y="1217"/>
                    <a:pt x="18314" y="683"/>
                  </a:cubicBezTo>
                  <a:cubicBezTo>
                    <a:pt x="18207" y="256"/>
                    <a:pt x="17759" y="0"/>
                    <a:pt x="17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919138" y="1241392"/>
              <a:ext cx="249293" cy="145859"/>
            </a:xfrm>
            <a:custGeom>
              <a:avLst/>
              <a:gdLst/>
              <a:ahLst/>
              <a:cxnLst/>
              <a:rect l="l" t="t" r="r" b="b"/>
              <a:pathLst>
                <a:path w="16847" h="9857" extrusionOk="0">
                  <a:moveTo>
                    <a:pt x="15718" y="0"/>
                  </a:moveTo>
                  <a:cubicBezTo>
                    <a:pt x="15476" y="0"/>
                    <a:pt x="15216" y="64"/>
                    <a:pt x="14978" y="196"/>
                  </a:cubicBezTo>
                  <a:cubicBezTo>
                    <a:pt x="14378" y="563"/>
                    <a:pt x="1" y="9370"/>
                    <a:pt x="268" y="9837"/>
                  </a:cubicBezTo>
                  <a:cubicBezTo>
                    <a:pt x="275" y="9850"/>
                    <a:pt x="294" y="9856"/>
                    <a:pt x="324" y="9856"/>
                  </a:cubicBezTo>
                  <a:cubicBezTo>
                    <a:pt x="1359" y="9856"/>
                    <a:pt x="15363" y="2254"/>
                    <a:pt x="15979" y="1898"/>
                  </a:cubicBezTo>
                  <a:cubicBezTo>
                    <a:pt x="16579" y="1564"/>
                    <a:pt x="16846" y="897"/>
                    <a:pt x="16579" y="430"/>
                  </a:cubicBezTo>
                  <a:cubicBezTo>
                    <a:pt x="16418" y="148"/>
                    <a:pt x="16087" y="0"/>
                    <a:pt x="1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43123" y="1093757"/>
              <a:ext cx="208319" cy="200551"/>
            </a:xfrm>
            <a:custGeom>
              <a:avLst/>
              <a:gdLst/>
              <a:ahLst/>
              <a:cxnLst/>
              <a:rect l="l" t="t" r="r" b="b"/>
              <a:pathLst>
                <a:path w="14078" h="13553" extrusionOk="0">
                  <a:moveTo>
                    <a:pt x="13073" y="0"/>
                  </a:moveTo>
                  <a:cubicBezTo>
                    <a:pt x="12753" y="0"/>
                    <a:pt x="12398" y="145"/>
                    <a:pt x="12110" y="433"/>
                  </a:cubicBezTo>
                  <a:cubicBezTo>
                    <a:pt x="11609" y="934"/>
                    <a:pt x="1" y="13176"/>
                    <a:pt x="368" y="13543"/>
                  </a:cubicBezTo>
                  <a:cubicBezTo>
                    <a:pt x="375" y="13549"/>
                    <a:pt x="385" y="13553"/>
                    <a:pt x="398" y="13553"/>
                  </a:cubicBezTo>
                  <a:cubicBezTo>
                    <a:pt x="1178" y="13553"/>
                    <a:pt x="12985" y="2326"/>
                    <a:pt x="13477" y="1834"/>
                  </a:cubicBezTo>
                  <a:cubicBezTo>
                    <a:pt x="13978" y="1334"/>
                    <a:pt x="14078" y="633"/>
                    <a:pt x="13677" y="233"/>
                  </a:cubicBezTo>
                  <a:cubicBezTo>
                    <a:pt x="13522" y="78"/>
                    <a:pt x="13307" y="0"/>
                    <a:pt x="13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745889" y="981148"/>
              <a:ext cx="154515" cy="242975"/>
            </a:xfrm>
            <a:custGeom>
              <a:avLst/>
              <a:gdLst/>
              <a:ahLst/>
              <a:cxnLst/>
              <a:rect l="l" t="t" r="r" b="b"/>
              <a:pathLst>
                <a:path w="10442" h="16420" extrusionOk="0">
                  <a:moveTo>
                    <a:pt x="9507" y="1"/>
                  </a:moveTo>
                  <a:cubicBezTo>
                    <a:pt x="9110" y="1"/>
                    <a:pt x="8677" y="262"/>
                    <a:pt x="8407" y="705"/>
                  </a:cubicBezTo>
                  <a:cubicBezTo>
                    <a:pt x="8073" y="1338"/>
                    <a:pt x="1" y="16149"/>
                    <a:pt x="468" y="16416"/>
                  </a:cubicBezTo>
                  <a:cubicBezTo>
                    <a:pt x="472" y="16418"/>
                    <a:pt x="477" y="16420"/>
                    <a:pt x="483" y="16420"/>
                  </a:cubicBezTo>
                  <a:cubicBezTo>
                    <a:pt x="1096" y="16420"/>
                    <a:pt x="9744" y="2300"/>
                    <a:pt x="10108" y="1705"/>
                  </a:cubicBezTo>
                  <a:cubicBezTo>
                    <a:pt x="10441" y="1105"/>
                    <a:pt x="10375" y="371"/>
                    <a:pt x="9908" y="104"/>
                  </a:cubicBezTo>
                  <a:cubicBezTo>
                    <a:pt x="9785" y="34"/>
                    <a:pt x="9648" y="1"/>
                    <a:pt x="9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634331" y="911571"/>
              <a:ext cx="91833" cy="269566"/>
            </a:xfrm>
            <a:custGeom>
              <a:avLst/>
              <a:gdLst/>
              <a:ahLst/>
              <a:cxnLst/>
              <a:rect l="l" t="t" r="r" b="b"/>
              <a:pathLst>
                <a:path w="6206" h="18217" extrusionOk="0">
                  <a:moveTo>
                    <a:pt x="5172" y="0"/>
                  </a:moveTo>
                  <a:cubicBezTo>
                    <a:pt x="4715" y="0"/>
                    <a:pt x="4280" y="404"/>
                    <a:pt x="4137" y="1003"/>
                  </a:cubicBezTo>
                  <a:cubicBezTo>
                    <a:pt x="3937" y="1671"/>
                    <a:pt x="1" y="18049"/>
                    <a:pt x="535" y="18216"/>
                  </a:cubicBezTo>
                  <a:cubicBezTo>
                    <a:pt x="537" y="18216"/>
                    <a:pt x="539" y="18217"/>
                    <a:pt x="541" y="18217"/>
                  </a:cubicBezTo>
                  <a:cubicBezTo>
                    <a:pt x="1107" y="18217"/>
                    <a:pt x="5839" y="2168"/>
                    <a:pt x="6038" y="1504"/>
                  </a:cubicBezTo>
                  <a:cubicBezTo>
                    <a:pt x="6205" y="837"/>
                    <a:pt x="5938" y="170"/>
                    <a:pt x="5405" y="36"/>
                  </a:cubicBezTo>
                  <a:cubicBezTo>
                    <a:pt x="5327" y="12"/>
                    <a:pt x="5250" y="0"/>
                    <a:pt x="5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428314" y="4054964"/>
            <a:ext cx="1466995" cy="1467009"/>
            <a:chOff x="3800639" y="889389"/>
            <a:chExt cx="1466995" cy="1467009"/>
          </a:xfrm>
        </p:grpSpPr>
        <p:sp>
          <p:nvSpPr>
            <p:cNvPr id="110" name="Google Shape;110;p3"/>
            <p:cNvSpPr/>
            <p:nvPr/>
          </p:nvSpPr>
          <p:spPr>
            <a:xfrm>
              <a:off x="4509455" y="889389"/>
              <a:ext cx="29136" cy="278415"/>
            </a:xfrm>
            <a:custGeom>
              <a:avLst/>
              <a:gdLst/>
              <a:ahLst/>
              <a:cxnLst/>
              <a:rect l="l" t="t" r="r" b="b"/>
              <a:pathLst>
                <a:path w="1969" h="18815" extrusionOk="0">
                  <a:moveTo>
                    <a:pt x="1001" y="1"/>
                  </a:moveTo>
                  <a:cubicBezTo>
                    <a:pt x="467" y="1"/>
                    <a:pt x="0" y="568"/>
                    <a:pt x="0" y="1268"/>
                  </a:cubicBezTo>
                  <a:cubicBezTo>
                    <a:pt x="0" y="1969"/>
                    <a:pt x="467" y="18814"/>
                    <a:pt x="1001" y="18814"/>
                  </a:cubicBezTo>
                  <a:cubicBezTo>
                    <a:pt x="1535" y="18814"/>
                    <a:pt x="1969" y="1969"/>
                    <a:pt x="1969" y="1268"/>
                  </a:cubicBezTo>
                  <a:cubicBezTo>
                    <a:pt x="1969" y="568"/>
                    <a:pt x="1535" y="1"/>
                    <a:pt x="1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322873" y="916676"/>
              <a:ext cx="91818" cy="269403"/>
            </a:xfrm>
            <a:custGeom>
              <a:avLst/>
              <a:gdLst/>
              <a:ahLst/>
              <a:cxnLst/>
              <a:rect l="l" t="t" r="r" b="b"/>
              <a:pathLst>
                <a:path w="6205" h="18206" extrusionOk="0">
                  <a:moveTo>
                    <a:pt x="997" y="1"/>
                  </a:moveTo>
                  <a:cubicBezTo>
                    <a:pt x="932" y="1"/>
                    <a:pt x="866" y="8"/>
                    <a:pt x="801" y="25"/>
                  </a:cubicBezTo>
                  <a:cubicBezTo>
                    <a:pt x="267" y="158"/>
                    <a:pt x="0" y="825"/>
                    <a:pt x="167" y="1492"/>
                  </a:cubicBezTo>
                  <a:cubicBezTo>
                    <a:pt x="367" y="2190"/>
                    <a:pt x="5098" y="18205"/>
                    <a:pt x="5664" y="18205"/>
                  </a:cubicBezTo>
                  <a:cubicBezTo>
                    <a:pt x="5667" y="18205"/>
                    <a:pt x="5669" y="18205"/>
                    <a:pt x="5671" y="18204"/>
                  </a:cubicBezTo>
                  <a:cubicBezTo>
                    <a:pt x="6205" y="18071"/>
                    <a:pt x="2269" y="1659"/>
                    <a:pt x="2069" y="992"/>
                  </a:cubicBezTo>
                  <a:cubicBezTo>
                    <a:pt x="1922" y="406"/>
                    <a:pt x="1467" y="1"/>
                    <a:pt x="9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150600" y="991107"/>
              <a:ext cx="154515" cy="242886"/>
            </a:xfrm>
            <a:custGeom>
              <a:avLst/>
              <a:gdLst/>
              <a:ahLst/>
              <a:cxnLst/>
              <a:rect l="l" t="t" r="r" b="b"/>
              <a:pathLst>
                <a:path w="10442" h="16414" extrusionOk="0">
                  <a:moveTo>
                    <a:pt x="947" y="0"/>
                  </a:moveTo>
                  <a:cubicBezTo>
                    <a:pt x="814" y="0"/>
                    <a:pt x="685" y="32"/>
                    <a:pt x="568" y="98"/>
                  </a:cubicBezTo>
                  <a:cubicBezTo>
                    <a:pt x="101" y="365"/>
                    <a:pt x="1" y="1099"/>
                    <a:pt x="334" y="1699"/>
                  </a:cubicBezTo>
                  <a:cubicBezTo>
                    <a:pt x="698" y="2294"/>
                    <a:pt x="9346" y="16414"/>
                    <a:pt x="9960" y="16414"/>
                  </a:cubicBezTo>
                  <a:cubicBezTo>
                    <a:pt x="9965" y="16414"/>
                    <a:pt x="9970" y="16412"/>
                    <a:pt x="9975" y="16410"/>
                  </a:cubicBezTo>
                  <a:cubicBezTo>
                    <a:pt x="10442" y="16143"/>
                    <a:pt x="2403" y="1333"/>
                    <a:pt x="2036" y="732"/>
                  </a:cubicBezTo>
                  <a:cubicBezTo>
                    <a:pt x="1785" y="282"/>
                    <a:pt x="1348" y="0"/>
                    <a:pt x="9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003025" y="1107859"/>
              <a:ext cx="208304" cy="200743"/>
            </a:xfrm>
            <a:custGeom>
              <a:avLst/>
              <a:gdLst/>
              <a:ahLst/>
              <a:cxnLst/>
              <a:rect l="l" t="t" r="r" b="b"/>
              <a:pathLst>
                <a:path w="14077" h="13566" extrusionOk="0">
                  <a:moveTo>
                    <a:pt x="989" y="0"/>
                  </a:moveTo>
                  <a:cubicBezTo>
                    <a:pt x="753" y="0"/>
                    <a:pt x="534" y="80"/>
                    <a:pt x="367" y="247"/>
                  </a:cubicBezTo>
                  <a:cubicBezTo>
                    <a:pt x="0" y="614"/>
                    <a:pt x="67" y="1348"/>
                    <a:pt x="567" y="1815"/>
                  </a:cubicBezTo>
                  <a:cubicBezTo>
                    <a:pt x="1060" y="2308"/>
                    <a:pt x="12932" y="13565"/>
                    <a:pt x="13651" y="13565"/>
                  </a:cubicBezTo>
                  <a:cubicBezTo>
                    <a:pt x="13662" y="13565"/>
                    <a:pt x="13671" y="13563"/>
                    <a:pt x="13676" y="13557"/>
                  </a:cubicBezTo>
                  <a:cubicBezTo>
                    <a:pt x="14077" y="13157"/>
                    <a:pt x="2468" y="948"/>
                    <a:pt x="1968" y="448"/>
                  </a:cubicBezTo>
                  <a:cubicBezTo>
                    <a:pt x="1677" y="156"/>
                    <a:pt x="1317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889987" y="1258661"/>
              <a:ext cx="249279" cy="145859"/>
            </a:xfrm>
            <a:custGeom>
              <a:avLst/>
              <a:gdLst/>
              <a:ahLst/>
              <a:cxnLst/>
              <a:rect l="l" t="t" r="r" b="b"/>
              <a:pathLst>
                <a:path w="16846" h="9857" extrusionOk="0">
                  <a:moveTo>
                    <a:pt x="1128" y="1"/>
                  </a:moveTo>
                  <a:cubicBezTo>
                    <a:pt x="759" y="1"/>
                    <a:pt x="428" y="149"/>
                    <a:pt x="267" y="430"/>
                  </a:cubicBezTo>
                  <a:cubicBezTo>
                    <a:pt x="0" y="897"/>
                    <a:pt x="267" y="1565"/>
                    <a:pt x="868" y="1898"/>
                  </a:cubicBezTo>
                  <a:cubicBezTo>
                    <a:pt x="1483" y="2255"/>
                    <a:pt x="15488" y="9857"/>
                    <a:pt x="16522" y="9857"/>
                  </a:cubicBezTo>
                  <a:cubicBezTo>
                    <a:pt x="16552" y="9857"/>
                    <a:pt x="16571" y="9850"/>
                    <a:pt x="16579" y="9837"/>
                  </a:cubicBezTo>
                  <a:cubicBezTo>
                    <a:pt x="16846" y="9370"/>
                    <a:pt x="2469" y="564"/>
                    <a:pt x="1868" y="197"/>
                  </a:cubicBezTo>
                  <a:cubicBezTo>
                    <a:pt x="1630" y="65"/>
                    <a:pt x="1371" y="1"/>
                    <a:pt x="1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820882" y="1432605"/>
              <a:ext cx="273458" cy="82925"/>
            </a:xfrm>
            <a:custGeom>
              <a:avLst/>
              <a:gdLst/>
              <a:ahLst/>
              <a:cxnLst/>
              <a:rect l="l" t="t" r="r" b="b"/>
              <a:pathLst>
                <a:path w="18480" h="5604" extrusionOk="0">
                  <a:moveTo>
                    <a:pt x="1239" y="1"/>
                  </a:moveTo>
                  <a:cubicBezTo>
                    <a:pt x="722" y="1"/>
                    <a:pt x="274" y="257"/>
                    <a:pt x="167" y="684"/>
                  </a:cubicBezTo>
                  <a:cubicBezTo>
                    <a:pt x="0" y="1218"/>
                    <a:pt x="434" y="1785"/>
                    <a:pt x="1134" y="1952"/>
                  </a:cubicBezTo>
                  <a:cubicBezTo>
                    <a:pt x="1759" y="2139"/>
                    <a:pt x="16167" y="5604"/>
                    <a:pt x="18128" y="5604"/>
                  </a:cubicBezTo>
                  <a:cubicBezTo>
                    <a:pt x="18260" y="5604"/>
                    <a:pt x="18336" y="5588"/>
                    <a:pt x="18347" y="5554"/>
                  </a:cubicBezTo>
                  <a:cubicBezTo>
                    <a:pt x="18480" y="5021"/>
                    <a:pt x="2302" y="250"/>
                    <a:pt x="1635" y="50"/>
                  </a:cubicBezTo>
                  <a:cubicBezTo>
                    <a:pt x="1501" y="17"/>
                    <a:pt x="1368" y="1"/>
                    <a:pt x="1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800639" y="1618447"/>
              <a:ext cx="278400" cy="29136"/>
            </a:xfrm>
            <a:custGeom>
              <a:avLst/>
              <a:gdLst/>
              <a:ahLst/>
              <a:cxnLst/>
              <a:rect l="l" t="t" r="r" b="b"/>
              <a:pathLst>
                <a:path w="18814" h="1969" extrusionOk="0">
                  <a:moveTo>
                    <a:pt x="1268" y="0"/>
                  </a:moveTo>
                  <a:cubicBezTo>
                    <a:pt x="568" y="0"/>
                    <a:pt x="1" y="434"/>
                    <a:pt x="1" y="968"/>
                  </a:cubicBezTo>
                  <a:cubicBezTo>
                    <a:pt x="1" y="1501"/>
                    <a:pt x="568" y="1968"/>
                    <a:pt x="1268" y="1968"/>
                  </a:cubicBezTo>
                  <a:cubicBezTo>
                    <a:pt x="1969" y="1968"/>
                    <a:pt x="18814" y="1501"/>
                    <a:pt x="18814" y="968"/>
                  </a:cubicBezTo>
                  <a:cubicBezTo>
                    <a:pt x="18814" y="434"/>
                    <a:pt x="1969" y="0"/>
                    <a:pt x="1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826313" y="1749494"/>
              <a:ext cx="272969" cy="82925"/>
            </a:xfrm>
            <a:custGeom>
              <a:avLst/>
              <a:gdLst/>
              <a:ahLst/>
              <a:cxnLst/>
              <a:rect l="l" t="t" r="r" b="b"/>
              <a:pathLst>
                <a:path w="18447" h="5604" extrusionOk="0">
                  <a:moveTo>
                    <a:pt x="18100" y="1"/>
                  </a:moveTo>
                  <a:cubicBezTo>
                    <a:pt x="16162" y="1"/>
                    <a:pt x="1726" y="3466"/>
                    <a:pt x="1101" y="3653"/>
                  </a:cubicBezTo>
                  <a:cubicBezTo>
                    <a:pt x="434" y="3820"/>
                    <a:pt x="0" y="4387"/>
                    <a:pt x="134" y="4921"/>
                  </a:cubicBezTo>
                  <a:cubicBezTo>
                    <a:pt x="240" y="5348"/>
                    <a:pt x="689" y="5604"/>
                    <a:pt x="1222" y="5604"/>
                  </a:cubicBezTo>
                  <a:cubicBezTo>
                    <a:pt x="1356" y="5604"/>
                    <a:pt x="1495" y="5588"/>
                    <a:pt x="1635" y="5555"/>
                  </a:cubicBezTo>
                  <a:cubicBezTo>
                    <a:pt x="2302" y="5354"/>
                    <a:pt x="18447" y="584"/>
                    <a:pt x="18313" y="51"/>
                  </a:cubicBezTo>
                  <a:cubicBezTo>
                    <a:pt x="18305" y="17"/>
                    <a:pt x="18231" y="1"/>
                    <a:pt x="18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899857" y="1858537"/>
              <a:ext cx="249279" cy="145859"/>
            </a:xfrm>
            <a:custGeom>
              <a:avLst/>
              <a:gdLst/>
              <a:ahLst/>
              <a:cxnLst/>
              <a:rect l="l" t="t" r="r" b="b"/>
              <a:pathLst>
                <a:path w="16846" h="9857" extrusionOk="0">
                  <a:moveTo>
                    <a:pt x="16522" y="1"/>
                  </a:moveTo>
                  <a:cubicBezTo>
                    <a:pt x="15488" y="1"/>
                    <a:pt x="1485" y="7603"/>
                    <a:pt x="901" y="7959"/>
                  </a:cubicBezTo>
                  <a:cubicBezTo>
                    <a:pt x="267" y="8293"/>
                    <a:pt x="0" y="8960"/>
                    <a:pt x="267" y="9427"/>
                  </a:cubicBezTo>
                  <a:cubicBezTo>
                    <a:pt x="448" y="9709"/>
                    <a:pt x="775" y="9857"/>
                    <a:pt x="1138" y="9857"/>
                  </a:cubicBezTo>
                  <a:cubicBezTo>
                    <a:pt x="1376" y="9857"/>
                    <a:pt x="1630" y="9793"/>
                    <a:pt x="1868" y="9660"/>
                  </a:cubicBezTo>
                  <a:cubicBezTo>
                    <a:pt x="2469" y="9294"/>
                    <a:pt x="16846" y="487"/>
                    <a:pt x="16579" y="20"/>
                  </a:cubicBezTo>
                  <a:cubicBezTo>
                    <a:pt x="16571" y="7"/>
                    <a:pt x="16552" y="1"/>
                    <a:pt x="165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016846" y="1951480"/>
              <a:ext cx="208304" cy="200551"/>
            </a:xfrm>
            <a:custGeom>
              <a:avLst/>
              <a:gdLst/>
              <a:ahLst/>
              <a:cxnLst/>
              <a:rect l="l" t="t" r="r" b="b"/>
              <a:pathLst>
                <a:path w="14077" h="13553" extrusionOk="0">
                  <a:moveTo>
                    <a:pt x="13679" y="0"/>
                  </a:moveTo>
                  <a:cubicBezTo>
                    <a:pt x="12899" y="0"/>
                    <a:pt x="1092" y="11227"/>
                    <a:pt x="600" y="11719"/>
                  </a:cubicBezTo>
                  <a:cubicBezTo>
                    <a:pt x="100" y="12219"/>
                    <a:pt x="0" y="12920"/>
                    <a:pt x="400" y="13320"/>
                  </a:cubicBezTo>
                  <a:cubicBezTo>
                    <a:pt x="556" y="13475"/>
                    <a:pt x="776" y="13553"/>
                    <a:pt x="1015" y="13553"/>
                  </a:cubicBezTo>
                  <a:cubicBezTo>
                    <a:pt x="1340" y="13553"/>
                    <a:pt x="1699" y="13408"/>
                    <a:pt x="1968" y="13120"/>
                  </a:cubicBezTo>
                  <a:cubicBezTo>
                    <a:pt x="2468" y="12619"/>
                    <a:pt x="14077" y="377"/>
                    <a:pt x="13710" y="10"/>
                  </a:cubicBezTo>
                  <a:cubicBezTo>
                    <a:pt x="13703" y="4"/>
                    <a:pt x="13693" y="0"/>
                    <a:pt x="13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67884" y="2021664"/>
              <a:ext cx="154501" cy="242975"/>
            </a:xfrm>
            <a:custGeom>
              <a:avLst/>
              <a:gdLst/>
              <a:ahLst/>
              <a:cxnLst/>
              <a:rect l="l" t="t" r="r" b="b"/>
              <a:pathLst>
                <a:path w="10441" h="16420" extrusionOk="0">
                  <a:moveTo>
                    <a:pt x="9959" y="0"/>
                  </a:moveTo>
                  <a:cubicBezTo>
                    <a:pt x="9346" y="0"/>
                    <a:pt x="697" y="14120"/>
                    <a:pt x="334" y="14715"/>
                  </a:cubicBezTo>
                  <a:cubicBezTo>
                    <a:pt x="0" y="15315"/>
                    <a:pt x="100" y="16049"/>
                    <a:pt x="534" y="16316"/>
                  </a:cubicBezTo>
                  <a:cubicBezTo>
                    <a:pt x="666" y="16386"/>
                    <a:pt x="806" y="16419"/>
                    <a:pt x="949" y="16419"/>
                  </a:cubicBezTo>
                  <a:cubicBezTo>
                    <a:pt x="1349" y="16419"/>
                    <a:pt x="1765" y="16158"/>
                    <a:pt x="2035" y="15715"/>
                  </a:cubicBezTo>
                  <a:cubicBezTo>
                    <a:pt x="2369" y="15082"/>
                    <a:pt x="10441" y="271"/>
                    <a:pt x="9974" y="4"/>
                  </a:cubicBezTo>
                  <a:cubicBezTo>
                    <a:pt x="9970" y="2"/>
                    <a:pt x="9965" y="0"/>
                    <a:pt x="9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42124" y="2064651"/>
              <a:ext cx="91818" cy="269892"/>
            </a:xfrm>
            <a:custGeom>
              <a:avLst/>
              <a:gdLst/>
              <a:ahLst/>
              <a:cxnLst/>
              <a:rect l="l" t="t" r="r" b="b"/>
              <a:pathLst>
                <a:path w="6205" h="18239" extrusionOk="0">
                  <a:moveTo>
                    <a:pt x="5664" y="0"/>
                  </a:moveTo>
                  <a:cubicBezTo>
                    <a:pt x="5098" y="0"/>
                    <a:pt x="366" y="16049"/>
                    <a:pt x="167" y="16713"/>
                  </a:cubicBezTo>
                  <a:cubicBezTo>
                    <a:pt x="0" y="17380"/>
                    <a:pt x="267" y="18047"/>
                    <a:pt x="801" y="18214"/>
                  </a:cubicBezTo>
                  <a:cubicBezTo>
                    <a:pt x="866" y="18230"/>
                    <a:pt x="931" y="18238"/>
                    <a:pt x="996" y="18238"/>
                  </a:cubicBezTo>
                  <a:cubicBezTo>
                    <a:pt x="1467" y="18238"/>
                    <a:pt x="1922" y="17829"/>
                    <a:pt x="2069" y="17213"/>
                  </a:cubicBezTo>
                  <a:cubicBezTo>
                    <a:pt x="2269" y="16546"/>
                    <a:pt x="6205" y="168"/>
                    <a:pt x="5671" y="1"/>
                  </a:cubicBezTo>
                  <a:cubicBezTo>
                    <a:pt x="5669" y="1"/>
                    <a:pt x="5667" y="0"/>
                    <a:pt x="56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529698" y="2077984"/>
              <a:ext cx="29136" cy="278415"/>
            </a:xfrm>
            <a:custGeom>
              <a:avLst/>
              <a:gdLst/>
              <a:ahLst/>
              <a:cxnLst/>
              <a:rect l="l" t="t" r="r" b="b"/>
              <a:pathLst>
                <a:path w="1969" h="18815" extrusionOk="0">
                  <a:moveTo>
                    <a:pt x="967" y="1"/>
                  </a:moveTo>
                  <a:cubicBezTo>
                    <a:pt x="434" y="1"/>
                    <a:pt x="0" y="16846"/>
                    <a:pt x="0" y="17547"/>
                  </a:cubicBezTo>
                  <a:cubicBezTo>
                    <a:pt x="0" y="18247"/>
                    <a:pt x="434" y="18814"/>
                    <a:pt x="967" y="18814"/>
                  </a:cubicBezTo>
                  <a:cubicBezTo>
                    <a:pt x="1535" y="18814"/>
                    <a:pt x="1968" y="18247"/>
                    <a:pt x="1968" y="17547"/>
                  </a:cubicBezTo>
                  <a:cubicBezTo>
                    <a:pt x="1968" y="16846"/>
                    <a:pt x="1535" y="1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653582" y="2059709"/>
              <a:ext cx="91833" cy="269403"/>
            </a:xfrm>
            <a:custGeom>
              <a:avLst/>
              <a:gdLst/>
              <a:ahLst/>
              <a:cxnLst/>
              <a:rect l="l" t="t" r="r" b="b"/>
              <a:pathLst>
                <a:path w="6206" h="18206" extrusionOk="0">
                  <a:moveTo>
                    <a:pt x="541" y="1"/>
                  </a:moveTo>
                  <a:cubicBezTo>
                    <a:pt x="539" y="1"/>
                    <a:pt x="537" y="1"/>
                    <a:pt x="534" y="2"/>
                  </a:cubicBezTo>
                  <a:cubicBezTo>
                    <a:pt x="1" y="135"/>
                    <a:pt x="3937" y="16547"/>
                    <a:pt x="4137" y="17214"/>
                  </a:cubicBezTo>
                  <a:cubicBezTo>
                    <a:pt x="4283" y="17800"/>
                    <a:pt x="4764" y="18205"/>
                    <a:pt x="5218" y="18205"/>
                  </a:cubicBezTo>
                  <a:cubicBezTo>
                    <a:pt x="5281" y="18205"/>
                    <a:pt x="5344" y="18198"/>
                    <a:pt x="5405" y="18181"/>
                  </a:cubicBezTo>
                  <a:cubicBezTo>
                    <a:pt x="5938" y="18048"/>
                    <a:pt x="6205" y="17381"/>
                    <a:pt x="6038" y="16714"/>
                  </a:cubicBezTo>
                  <a:cubicBezTo>
                    <a:pt x="5839" y="16016"/>
                    <a:pt x="1107" y="1"/>
                    <a:pt x="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763172" y="2011794"/>
              <a:ext cx="154501" cy="242960"/>
            </a:xfrm>
            <a:custGeom>
              <a:avLst/>
              <a:gdLst/>
              <a:ahLst/>
              <a:cxnLst/>
              <a:rect l="l" t="t" r="r" b="b"/>
              <a:pathLst>
                <a:path w="10441" h="16419" extrusionOk="0">
                  <a:moveTo>
                    <a:pt x="482" y="0"/>
                  </a:moveTo>
                  <a:cubicBezTo>
                    <a:pt x="476" y="0"/>
                    <a:pt x="471" y="2"/>
                    <a:pt x="467" y="4"/>
                  </a:cubicBezTo>
                  <a:cubicBezTo>
                    <a:pt x="0" y="271"/>
                    <a:pt x="8039" y="15081"/>
                    <a:pt x="8406" y="15682"/>
                  </a:cubicBezTo>
                  <a:cubicBezTo>
                    <a:pt x="8677" y="16150"/>
                    <a:pt x="9095" y="16418"/>
                    <a:pt x="9482" y="16418"/>
                  </a:cubicBezTo>
                  <a:cubicBezTo>
                    <a:pt x="9619" y="16418"/>
                    <a:pt x="9752" y="16385"/>
                    <a:pt x="9874" y="16316"/>
                  </a:cubicBezTo>
                  <a:cubicBezTo>
                    <a:pt x="10341" y="16049"/>
                    <a:pt x="10441" y="15315"/>
                    <a:pt x="10107" y="14714"/>
                  </a:cubicBezTo>
                  <a:cubicBezTo>
                    <a:pt x="9744" y="14120"/>
                    <a:pt x="1095" y="0"/>
                    <a:pt x="4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856944" y="1937659"/>
              <a:ext cx="208808" cy="200373"/>
            </a:xfrm>
            <a:custGeom>
              <a:avLst/>
              <a:gdLst/>
              <a:ahLst/>
              <a:cxnLst/>
              <a:rect l="l" t="t" r="r" b="b"/>
              <a:pathLst>
                <a:path w="14111" h="13541" extrusionOk="0">
                  <a:moveTo>
                    <a:pt x="432" y="0"/>
                  </a:moveTo>
                  <a:cubicBezTo>
                    <a:pt x="418" y="0"/>
                    <a:pt x="408" y="4"/>
                    <a:pt x="401" y="10"/>
                  </a:cubicBezTo>
                  <a:cubicBezTo>
                    <a:pt x="1" y="377"/>
                    <a:pt x="11609" y="12586"/>
                    <a:pt x="12110" y="13086"/>
                  </a:cubicBezTo>
                  <a:cubicBezTo>
                    <a:pt x="12407" y="13384"/>
                    <a:pt x="12788" y="13540"/>
                    <a:pt x="13125" y="13540"/>
                  </a:cubicBezTo>
                  <a:cubicBezTo>
                    <a:pt x="13354" y="13540"/>
                    <a:pt x="13562" y="13468"/>
                    <a:pt x="13711" y="13320"/>
                  </a:cubicBezTo>
                  <a:cubicBezTo>
                    <a:pt x="14111" y="12920"/>
                    <a:pt x="14011" y="12219"/>
                    <a:pt x="13511" y="11719"/>
                  </a:cubicBezTo>
                  <a:cubicBezTo>
                    <a:pt x="13019" y="11227"/>
                    <a:pt x="1212" y="0"/>
                    <a:pt x="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929023" y="1841268"/>
              <a:ext cx="249279" cy="146037"/>
            </a:xfrm>
            <a:custGeom>
              <a:avLst/>
              <a:gdLst/>
              <a:ahLst/>
              <a:cxnLst/>
              <a:rect l="l" t="t" r="r" b="b"/>
              <a:pathLst>
                <a:path w="16846" h="9869" extrusionOk="0">
                  <a:moveTo>
                    <a:pt x="323" y="0"/>
                  </a:moveTo>
                  <a:cubicBezTo>
                    <a:pt x="293" y="0"/>
                    <a:pt x="274" y="7"/>
                    <a:pt x="267" y="20"/>
                  </a:cubicBezTo>
                  <a:cubicBezTo>
                    <a:pt x="0" y="487"/>
                    <a:pt x="14377" y="9293"/>
                    <a:pt x="14977" y="9660"/>
                  </a:cubicBezTo>
                  <a:cubicBezTo>
                    <a:pt x="15228" y="9799"/>
                    <a:pt x="15501" y="9868"/>
                    <a:pt x="15754" y="9868"/>
                  </a:cubicBezTo>
                  <a:cubicBezTo>
                    <a:pt x="16108" y="9868"/>
                    <a:pt x="16423" y="9732"/>
                    <a:pt x="16579" y="9460"/>
                  </a:cubicBezTo>
                  <a:cubicBezTo>
                    <a:pt x="16845" y="8959"/>
                    <a:pt x="16579" y="8326"/>
                    <a:pt x="15978" y="7959"/>
                  </a:cubicBezTo>
                  <a:cubicBezTo>
                    <a:pt x="15362" y="7635"/>
                    <a:pt x="1355" y="0"/>
                    <a:pt x="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973933" y="1730257"/>
              <a:ext cx="273473" cy="82910"/>
            </a:xfrm>
            <a:custGeom>
              <a:avLst/>
              <a:gdLst/>
              <a:ahLst/>
              <a:cxnLst/>
              <a:rect l="l" t="t" r="r" b="b"/>
              <a:pathLst>
                <a:path w="18481" h="5603" extrusionOk="0">
                  <a:moveTo>
                    <a:pt x="353" y="0"/>
                  </a:moveTo>
                  <a:cubicBezTo>
                    <a:pt x="220" y="0"/>
                    <a:pt x="145" y="16"/>
                    <a:pt x="134" y="50"/>
                  </a:cubicBezTo>
                  <a:cubicBezTo>
                    <a:pt x="1" y="583"/>
                    <a:pt x="16179" y="5354"/>
                    <a:pt x="16846" y="5554"/>
                  </a:cubicBezTo>
                  <a:cubicBezTo>
                    <a:pt x="16979" y="5587"/>
                    <a:pt x="17113" y="5603"/>
                    <a:pt x="17242" y="5603"/>
                  </a:cubicBezTo>
                  <a:cubicBezTo>
                    <a:pt x="17760" y="5603"/>
                    <a:pt x="18214" y="5347"/>
                    <a:pt x="18347" y="4920"/>
                  </a:cubicBezTo>
                  <a:cubicBezTo>
                    <a:pt x="18480" y="4386"/>
                    <a:pt x="18047" y="3819"/>
                    <a:pt x="17346" y="3652"/>
                  </a:cubicBezTo>
                  <a:cubicBezTo>
                    <a:pt x="16721" y="3465"/>
                    <a:pt x="2314" y="0"/>
                    <a:pt x="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989234" y="1598692"/>
              <a:ext cx="278400" cy="28648"/>
            </a:xfrm>
            <a:custGeom>
              <a:avLst/>
              <a:gdLst/>
              <a:ahLst/>
              <a:cxnLst/>
              <a:rect l="l" t="t" r="r" b="b"/>
              <a:pathLst>
                <a:path w="18814" h="1936" extrusionOk="0">
                  <a:moveTo>
                    <a:pt x="17546" y="1"/>
                  </a:moveTo>
                  <a:cubicBezTo>
                    <a:pt x="16846" y="1"/>
                    <a:pt x="1" y="435"/>
                    <a:pt x="1" y="968"/>
                  </a:cubicBezTo>
                  <a:cubicBezTo>
                    <a:pt x="1" y="1502"/>
                    <a:pt x="16846" y="1936"/>
                    <a:pt x="17546" y="1936"/>
                  </a:cubicBezTo>
                  <a:cubicBezTo>
                    <a:pt x="18247" y="1936"/>
                    <a:pt x="18814" y="1502"/>
                    <a:pt x="18814" y="968"/>
                  </a:cubicBezTo>
                  <a:cubicBezTo>
                    <a:pt x="18814" y="435"/>
                    <a:pt x="18247" y="1"/>
                    <a:pt x="175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968991" y="1413369"/>
              <a:ext cx="272984" cy="82910"/>
            </a:xfrm>
            <a:custGeom>
              <a:avLst/>
              <a:gdLst/>
              <a:ahLst/>
              <a:cxnLst/>
              <a:rect l="l" t="t" r="r" b="b"/>
              <a:pathLst>
                <a:path w="18448" h="5603" extrusionOk="0">
                  <a:moveTo>
                    <a:pt x="17242" y="0"/>
                  </a:moveTo>
                  <a:cubicBezTo>
                    <a:pt x="17113" y="0"/>
                    <a:pt x="16980" y="16"/>
                    <a:pt x="16846" y="49"/>
                  </a:cubicBezTo>
                  <a:cubicBezTo>
                    <a:pt x="16146" y="250"/>
                    <a:pt x="1" y="5020"/>
                    <a:pt x="134" y="5553"/>
                  </a:cubicBezTo>
                  <a:cubicBezTo>
                    <a:pt x="143" y="5587"/>
                    <a:pt x="217" y="5603"/>
                    <a:pt x="348" y="5603"/>
                  </a:cubicBezTo>
                  <a:cubicBezTo>
                    <a:pt x="2285" y="5603"/>
                    <a:pt x="16722" y="2138"/>
                    <a:pt x="17347" y="1951"/>
                  </a:cubicBezTo>
                  <a:cubicBezTo>
                    <a:pt x="18014" y="1784"/>
                    <a:pt x="18447" y="1217"/>
                    <a:pt x="18314" y="683"/>
                  </a:cubicBezTo>
                  <a:cubicBezTo>
                    <a:pt x="18207" y="256"/>
                    <a:pt x="17759" y="0"/>
                    <a:pt x="17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919138" y="1241392"/>
              <a:ext cx="249293" cy="145859"/>
            </a:xfrm>
            <a:custGeom>
              <a:avLst/>
              <a:gdLst/>
              <a:ahLst/>
              <a:cxnLst/>
              <a:rect l="l" t="t" r="r" b="b"/>
              <a:pathLst>
                <a:path w="16847" h="9857" extrusionOk="0">
                  <a:moveTo>
                    <a:pt x="15718" y="0"/>
                  </a:moveTo>
                  <a:cubicBezTo>
                    <a:pt x="15476" y="0"/>
                    <a:pt x="15216" y="64"/>
                    <a:pt x="14978" y="196"/>
                  </a:cubicBezTo>
                  <a:cubicBezTo>
                    <a:pt x="14378" y="563"/>
                    <a:pt x="1" y="9370"/>
                    <a:pt x="268" y="9837"/>
                  </a:cubicBezTo>
                  <a:cubicBezTo>
                    <a:pt x="275" y="9850"/>
                    <a:pt x="294" y="9856"/>
                    <a:pt x="324" y="9856"/>
                  </a:cubicBezTo>
                  <a:cubicBezTo>
                    <a:pt x="1359" y="9856"/>
                    <a:pt x="15363" y="2254"/>
                    <a:pt x="15979" y="1898"/>
                  </a:cubicBezTo>
                  <a:cubicBezTo>
                    <a:pt x="16579" y="1564"/>
                    <a:pt x="16846" y="897"/>
                    <a:pt x="16579" y="430"/>
                  </a:cubicBezTo>
                  <a:cubicBezTo>
                    <a:pt x="16418" y="148"/>
                    <a:pt x="16087" y="0"/>
                    <a:pt x="157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843123" y="1093757"/>
              <a:ext cx="208319" cy="200551"/>
            </a:xfrm>
            <a:custGeom>
              <a:avLst/>
              <a:gdLst/>
              <a:ahLst/>
              <a:cxnLst/>
              <a:rect l="l" t="t" r="r" b="b"/>
              <a:pathLst>
                <a:path w="14078" h="13553" extrusionOk="0">
                  <a:moveTo>
                    <a:pt x="13073" y="0"/>
                  </a:moveTo>
                  <a:cubicBezTo>
                    <a:pt x="12753" y="0"/>
                    <a:pt x="12398" y="145"/>
                    <a:pt x="12110" y="433"/>
                  </a:cubicBezTo>
                  <a:cubicBezTo>
                    <a:pt x="11609" y="934"/>
                    <a:pt x="1" y="13176"/>
                    <a:pt x="368" y="13543"/>
                  </a:cubicBezTo>
                  <a:cubicBezTo>
                    <a:pt x="375" y="13549"/>
                    <a:pt x="385" y="13553"/>
                    <a:pt x="398" y="13553"/>
                  </a:cubicBezTo>
                  <a:cubicBezTo>
                    <a:pt x="1178" y="13553"/>
                    <a:pt x="12985" y="2326"/>
                    <a:pt x="13477" y="1834"/>
                  </a:cubicBezTo>
                  <a:cubicBezTo>
                    <a:pt x="13978" y="1334"/>
                    <a:pt x="14078" y="633"/>
                    <a:pt x="13677" y="233"/>
                  </a:cubicBezTo>
                  <a:cubicBezTo>
                    <a:pt x="13522" y="78"/>
                    <a:pt x="13307" y="0"/>
                    <a:pt x="13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745889" y="981148"/>
              <a:ext cx="154515" cy="242975"/>
            </a:xfrm>
            <a:custGeom>
              <a:avLst/>
              <a:gdLst/>
              <a:ahLst/>
              <a:cxnLst/>
              <a:rect l="l" t="t" r="r" b="b"/>
              <a:pathLst>
                <a:path w="10442" h="16420" extrusionOk="0">
                  <a:moveTo>
                    <a:pt x="9507" y="1"/>
                  </a:moveTo>
                  <a:cubicBezTo>
                    <a:pt x="9110" y="1"/>
                    <a:pt x="8677" y="262"/>
                    <a:pt x="8407" y="705"/>
                  </a:cubicBezTo>
                  <a:cubicBezTo>
                    <a:pt x="8073" y="1338"/>
                    <a:pt x="1" y="16149"/>
                    <a:pt x="468" y="16416"/>
                  </a:cubicBezTo>
                  <a:cubicBezTo>
                    <a:pt x="472" y="16418"/>
                    <a:pt x="477" y="16420"/>
                    <a:pt x="483" y="16420"/>
                  </a:cubicBezTo>
                  <a:cubicBezTo>
                    <a:pt x="1096" y="16420"/>
                    <a:pt x="9744" y="2300"/>
                    <a:pt x="10108" y="1705"/>
                  </a:cubicBezTo>
                  <a:cubicBezTo>
                    <a:pt x="10441" y="1105"/>
                    <a:pt x="10375" y="371"/>
                    <a:pt x="9908" y="104"/>
                  </a:cubicBezTo>
                  <a:cubicBezTo>
                    <a:pt x="9785" y="34"/>
                    <a:pt x="9648" y="1"/>
                    <a:pt x="9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634331" y="911571"/>
              <a:ext cx="91833" cy="269566"/>
            </a:xfrm>
            <a:custGeom>
              <a:avLst/>
              <a:gdLst/>
              <a:ahLst/>
              <a:cxnLst/>
              <a:rect l="l" t="t" r="r" b="b"/>
              <a:pathLst>
                <a:path w="6206" h="18217" extrusionOk="0">
                  <a:moveTo>
                    <a:pt x="5172" y="0"/>
                  </a:moveTo>
                  <a:cubicBezTo>
                    <a:pt x="4715" y="0"/>
                    <a:pt x="4280" y="404"/>
                    <a:pt x="4137" y="1003"/>
                  </a:cubicBezTo>
                  <a:cubicBezTo>
                    <a:pt x="3937" y="1671"/>
                    <a:pt x="1" y="18049"/>
                    <a:pt x="535" y="18216"/>
                  </a:cubicBezTo>
                  <a:cubicBezTo>
                    <a:pt x="537" y="18216"/>
                    <a:pt x="539" y="18217"/>
                    <a:pt x="541" y="18217"/>
                  </a:cubicBezTo>
                  <a:cubicBezTo>
                    <a:pt x="1107" y="18217"/>
                    <a:pt x="5839" y="2168"/>
                    <a:pt x="6038" y="1504"/>
                  </a:cubicBezTo>
                  <a:cubicBezTo>
                    <a:pt x="6205" y="837"/>
                    <a:pt x="5938" y="170"/>
                    <a:pt x="5405" y="36"/>
                  </a:cubicBezTo>
                  <a:cubicBezTo>
                    <a:pt x="5327" y="12"/>
                    <a:pt x="5250" y="0"/>
                    <a:pt x="51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3"/>
          <p:cNvGrpSpPr/>
          <p:nvPr/>
        </p:nvGrpSpPr>
        <p:grpSpPr>
          <a:xfrm>
            <a:off x="7550839" y="3115789"/>
            <a:ext cx="1466995" cy="1467009"/>
            <a:chOff x="3800639" y="889389"/>
            <a:chExt cx="1466995" cy="1467009"/>
          </a:xfrm>
        </p:grpSpPr>
        <p:sp>
          <p:nvSpPr>
            <p:cNvPr id="135" name="Google Shape;135;p3"/>
            <p:cNvSpPr/>
            <p:nvPr/>
          </p:nvSpPr>
          <p:spPr>
            <a:xfrm>
              <a:off x="4509455" y="889389"/>
              <a:ext cx="29136" cy="278415"/>
            </a:xfrm>
            <a:custGeom>
              <a:avLst/>
              <a:gdLst/>
              <a:ahLst/>
              <a:cxnLst/>
              <a:rect l="l" t="t" r="r" b="b"/>
              <a:pathLst>
                <a:path w="1969" h="18815" extrusionOk="0">
                  <a:moveTo>
                    <a:pt x="1001" y="1"/>
                  </a:moveTo>
                  <a:cubicBezTo>
                    <a:pt x="467" y="1"/>
                    <a:pt x="0" y="568"/>
                    <a:pt x="0" y="1268"/>
                  </a:cubicBezTo>
                  <a:cubicBezTo>
                    <a:pt x="0" y="1969"/>
                    <a:pt x="467" y="18814"/>
                    <a:pt x="1001" y="18814"/>
                  </a:cubicBezTo>
                  <a:cubicBezTo>
                    <a:pt x="1535" y="18814"/>
                    <a:pt x="1969" y="1969"/>
                    <a:pt x="1969" y="1268"/>
                  </a:cubicBezTo>
                  <a:cubicBezTo>
                    <a:pt x="1969" y="568"/>
                    <a:pt x="1535" y="1"/>
                    <a:pt x="1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322873" y="916676"/>
              <a:ext cx="91818" cy="269403"/>
            </a:xfrm>
            <a:custGeom>
              <a:avLst/>
              <a:gdLst/>
              <a:ahLst/>
              <a:cxnLst/>
              <a:rect l="l" t="t" r="r" b="b"/>
              <a:pathLst>
                <a:path w="6205" h="18206" extrusionOk="0">
                  <a:moveTo>
                    <a:pt x="997" y="1"/>
                  </a:moveTo>
                  <a:cubicBezTo>
                    <a:pt x="932" y="1"/>
                    <a:pt x="866" y="8"/>
                    <a:pt x="801" y="25"/>
                  </a:cubicBezTo>
                  <a:cubicBezTo>
                    <a:pt x="267" y="158"/>
                    <a:pt x="0" y="825"/>
                    <a:pt x="167" y="1492"/>
                  </a:cubicBezTo>
                  <a:cubicBezTo>
                    <a:pt x="367" y="2190"/>
                    <a:pt x="5098" y="18205"/>
                    <a:pt x="5664" y="18205"/>
                  </a:cubicBezTo>
                  <a:cubicBezTo>
                    <a:pt x="5667" y="18205"/>
                    <a:pt x="5669" y="18205"/>
                    <a:pt x="5671" y="18204"/>
                  </a:cubicBezTo>
                  <a:cubicBezTo>
                    <a:pt x="6205" y="18071"/>
                    <a:pt x="2269" y="1659"/>
                    <a:pt x="2069" y="992"/>
                  </a:cubicBezTo>
                  <a:cubicBezTo>
                    <a:pt x="1922" y="406"/>
                    <a:pt x="1467" y="1"/>
                    <a:pt x="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50600" y="991107"/>
              <a:ext cx="154515" cy="242886"/>
            </a:xfrm>
            <a:custGeom>
              <a:avLst/>
              <a:gdLst/>
              <a:ahLst/>
              <a:cxnLst/>
              <a:rect l="l" t="t" r="r" b="b"/>
              <a:pathLst>
                <a:path w="10442" h="16414" extrusionOk="0">
                  <a:moveTo>
                    <a:pt x="947" y="0"/>
                  </a:moveTo>
                  <a:cubicBezTo>
                    <a:pt x="814" y="0"/>
                    <a:pt x="685" y="32"/>
                    <a:pt x="568" y="98"/>
                  </a:cubicBezTo>
                  <a:cubicBezTo>
                    <a:pt x="101" y="365"/>
                    <a:pt x="1" y="1099"/>
                    <a:pt x="334" y="1699"/>
                  </a:cubicBezTo>
                  <a:cubicBezTo>
                    <a:pt x="698" y="2294"/>
                    <a:pt x="9346" y="16414"/>
                    <a:pt x="9960" y="16414"/>
                  </a:cubicBezTo>
                  <a:cubicBezTo>
                    <a:pt x="9965" y="16414"/>
                    <a:pt x="9970" y="16412"/>
                    <a:pt x="9975" y="16410"/>
                  </a:cubicBezTo>
                  <a:cubicBezTo>
                    <a:pt x="10442" y="16143"/>
                    <a:pt x="2403" y="1333"/>
                    <a:pt x="2036" y="732"/>
                  </a:cubicBezTo>
                  <a:cubicBezTo>
                    <a:pt x="1785" y="282"/>
                    <a:pt x="1348" y="0"/>
                    <a:pt x="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003025" y="1107859"/>
              <a:ext cx="208304" cy="200743"/>
            </a:xfrm>
            <a:custGeom>
              <a:avLst/>
              <a:gdLst/>
              <a:ahLst/>
              <a:cxnLst/>
              <a:rect l="l" t="t" r="r" b="b"/>
              <a:pathLst>
                <a:path w="14077" h="13566" extrusionOk="0">
                  <a:moveTo>
                    <a:pt x="989" y="0"/>
                  </a:moveTo>
                  <a:cubicBezTo>
                    <a:pt x="753" y="0"/>
                    <a:pt x="534" y="80"/>
                    <a:pt x="367" y="247"/>
                  </a:cubicBezTo>
                  <a:cubicBezTo>
                    <a:pt x="0" y="614"/>
                    <a:pt x="67" y="1348"/>
                    <a:pt x="567" y="1815"/>
                  </a:cubicBezTo>
                  <a:cubicBezTo>
                    <a:pt x="1060" y="2308"/>
                    <a:pt x="12932" y="13565"/>
                    <a:pt x="13651" y="13565"/>
                  </a:cubicBezTo>
                  <a:cubicBezTo>
                    <a:pt x="13662" y="13565"/>
                    <a:pt x="13671" y="13563"/>
                    <a:pt x="13676" y="13557"/>
                  </a:cubicBezTo>
                  <a:cubicBezTo>
                    <a:pt x="14077" y="13157"/>
                    <a:pt x="2468" y="948"/>
                    <a:pt x="1968" y="448"/>
                  </a:cubicBezTo>
                  <a:cubicBezTo>
                    <a:pt x="1677" y="156"/>
                    <a:pt x="1317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889987" y="1258661"/>
              <a:ext cx="249279" cy="145859"/>
            </a:xfrm>
            <a:custGeom>
              <a:avLst/>
              <a:gdLst/>
              <a:ahLst/>
              <a:cxnLst/>
              <a:rect l="l" t="t" r="r" b="b"/>
              <a:pathLst>
                <a:path w="16846" h="9857" extrusionOk="0">
                  <a:moveTo>
                    <a:pt x="1128" y="1"/>
                  </a:moveTo>
                  <a:cubicBezTo>
                    <a:pt x="759" y="1"/>
                    <a:pt x="428" y="149"/>
                    <a:pt x="267" y="430"/>
                  </a:cubicBezTo>
                  <a:cubicBezTo>
                    <a:pt x="0" y="897"/>
                    <a:pt x="267" y="1565"/>
                    <a:pt x="868" y="1898"/>
                  </a:cubicBezTo>
                  <a:cubicBezTo>
                    <a:pt x="1483" y="2255"/>
                    <a:pt x="15488" y="9857"/>
                    <a:pt x="16522" y="9857"/>
                  </a:cubicBezTo>
                  <a:cubicBezTo>
                    <a:pt x="16552" y="9857"/>
                    <a:pt x="16571" y="9850"/>
                    <a:pt x="16579" y="9837"/>
                  </a:cubicBezTo>
                  <a:cubicBezTo>
                    <a:pt x="16846" y="9370"/>
                    <a:pt x="2469" y="564"/>
                    <a:pt x="1868" y="197"/>
                  </a:cubicBezTo>
                  <a:cubicBezTo>
                    <a:pt x="1630" y="65"/>
                    <a:pt x="1371" y="1"/>
                    <a:pt x="1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820882" y="1432605"/>
              <a:ext cx="273458" cy="82925"/>
            </a:xfrm>
            <a:custGeom>
              <a:avLst/>
              <a:gdLst/>
              <a:ahLst/>
              <a:cxnLst/>
              <a:rect l="l" t="t" r="r" b="b"/>
              <a:pathLst>
                <a:path w="18480" h="5604" extrusionOk="0">
                  <a:moveTo>
                    <a:pt x="1239" y="1"/>
                  </a:moveTo>
                  <a:cubicBezTo>
                    <a:pt x="722" y="1"/>
                    <a:pt x="274" y="257"/>
                    <a:pt x="167" y="684"/>
                  </a:cubicBezTo>
                  <a:cubicBezTo>
                    <a:pt x="0" y="1218"/>
                    <a:pt x="434" y="1785"/>
                    <a:pt x="1134" y="1952"/>
                  </a:cubicBezTo>
                  <a:cubicBezTo>
                    <a:pt x="1759" y="2139"/>
                    <a:pt x="16167" y="5604"/>
                    <a:pt x="18128" y="5604"/>
                  </a:cubicBezTo>
                  <a:cubicBezTo>
                    <a:pt x="18260" y="5604"/>
                    <a:pt x="18336" y="5588"/>
                    <a:pt x="18347" y="5554"/>
                  </a:cubicBezTo>
                  <a:cubicBezTo>
                    <a:pt x="18480" y="5021"/>
                    <a:pt x="2302" y="250"/>
                    <a:pt x="1635" y="50"/>
                  </a:cubicBezTo>
                  <a:cubicBezTo>
                    <a:pt x="1501" y="17"/>
                    <a:pt x="1368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800639" y="1618447"/>
              <a:ext cx="278400" cy="29136"/>
            </a:xfrm>
            <a:custGeom>
              <a:avLst/>
              <a:gdLst/>
              <a:ahLst/>
              <a:cxnLst/>
              <a:rect l="l" t="t" r="r" b="b"/>
              <a:pathLst>
                <a:path w="18814" h="1969" extrusionOk="0">
                  <a:moveTo>
                    <a:pt x="1268" y="0"/>
                  </a:moveTo>
                  <a:cubicBezTo>
                    <a:pt x="568" y="0"/>
                    <a:pt x="1" y="434"/>
                    <a:pt x="1" y="968"/>
                  </a:cubicBezTo>
                  <a:cubicBezTo>
                    <a:pt x="1" y="1501"/>
                    <a:pt x="568" y="1968"/>
                    <a:pt x="1268" y="1968"/>
                  </a:cubicBezTo>
                  <a:cubicBezTo>
                    <a:pt x="1969" y="1968"/>
                    <a:pt x="18814" y="1501"/>
                    <a:pt x="18814" y="968"/>
                  </a:cubicBezTo>
                  <a:cubicBezTo>
                    <a:pt x="18814" y="434"/>
                    <a:pt x="1969" y="0"/>
                    <a:pt x="1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826313" y="1749494"/>
              <a:ext cx="272969" cy="82925"/>
            </a:xfrm>
            <a:custGeom>
              <a:avLst/>
              <a:gdLst/>
              <a:ahLst/>
              <a:cxnLst/>
              <a:rect l="l" t="t" r="r" b="b"/>
              <a:pathLst>
                <a:path w="18447" h="5604" extrusionOk="0">
                  <a:moveTo>
                    <a:pt x="18100" y="1"/>
                  </a:moveTo>
                  <a:cubicBezTo>
                    <a:pt x="16162" y="1"/>
                    <a:pt x="1726" y="3466"/>
                    <a:pt x="1101" y="3653"/>
                  </a:cubicBezTo>
                  <a:cubicBezTo>
                    <a:pt x="434" y="3820"/>
                    <a:pt x="0" y="4387"/>
                    <a:pt x="134" y="4921"/>
                  </a:cubicBezTo>
                  <a:cubicBezTo>
                    <a:pt x="240" y="5348"/>
                    <a:pt x="689" y="5604"/>
                    <a:pt x="1222" y="5604"/>
                  </a:cubicBezTo>
                  <a:cubicBezTo>
                    <a:pt x="1356" y="5604"/>
                    <a:pt x="1495" y="5588"/>
                    <a:pt x="1635" y="5555"/>
                  </a:cubicBezTo>
                  <a:cubicBezTo>
                    <a:pt x="2302" y="5354"/>
                    <a:pt x="18447" y="584"/>
                    <a:pt x="18313" y="51"/>
                  </a:cubicBezTo>
                  <a:cubicBezTo>
                    <a:pt x="18305" y="17"/>
                    <a:pt x="18231" y="1"/>
                    <a:pt x="18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899857" y="1858537"/>
              <a:ext cx="249279" cy="145859"/>
            </a:xfrm>
            <a:custGeom>
              <a:avLst/>
              <a:gdLst/>
              <a:ahLst/>
              <a:cxnLst/>
              <a:rect l="l" t="t" r="r" b="b"/>
              <a:pathLst>
                <a:path w="16846" h="9857" extrusionOk="0">
                  <a:moveTo>
                    <a:pt x="16522" y="1"/>
                  </a:moveTo>
                  <a:cubicBezTo>
                    <a:pt x="15488" y="1"/>
                    <a:pt x="1485" y="7603"/>
                    <a:pt x="901" y="7959"/>
                  </a:cubicBezTo>
                  <a:cubicBezTo>
                    <a:pt x="267" y="8293"/>
                    <a:pt x="0" y="8960"/>
                    <a:pt x="267" y="9427"/>
                  </a:cubicBezTo>
                  <a:cubicBezTo>
                    <a:pt x="448" y="9709"/>
                    <a:pt x="775" y="9857"/>
                    <a:pt x="1138" y="9857"/>
                  </a:cubicBezTo>
                  <a:cubicBezTo>
                    <a:pt x="1376" y="9857"/>
                    <a:pt x="1630" y="9793"/>
                    <a:pt x="1868" y="9660"/>
                  </a:cubicBezTo>
                  <a:cubicBezTo>
                    <a:pt x="2469" y="9294"/>
                    <a:pt x="16846" y="487"/>
                    <a:pt x="16579" y="20"/>
                  </a:cubicBezTo>
                  <a:cubicBezTo>
                    <a:pt x="16571" y="7"/>
                    <a:pt x="16552" y="1"/>
                    <a:pt x="165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016846" y="1951480"/>
              <a:ext cx="208304" cy="200551"/>
            </a:xfrm>
            <a:custGeom>
              <a:avLst/>
              <a:gdLst/>
              <a:ahLst/>
              <a:cxnLst/>
              <a:rect l="l" t="t" r="r" b="b"/>
              <a:pathLst>
                <a:path w="14077" h="13553" extrusionOk="0">
                  <a:moveTo>
                    <a:pt x="13679" y="0"/>
                  </a:moveTo>
                  <a:cubicBezTo>
                    <a:pt x="12899" y="0"/>
                    <a:pt x="1092" y="11227"/>
                    <a:pt x="600" y="11719"/>
                  </a:cubicBezTo>
                  <a:cubicBezTo>
                    <a:pt x="100" y="12219"/>
                    <a:pt x="0" y="12920"/>
                    <a:pt x="400" y="13320"/>
                  </a:cubicBezTo>
                  <a:cubicBezTo>
                    <a:pt x="556" y="13475"/>
                    <a:pt x="776" y="13553"/>
                    <a:pt x="1015" y="13553"/>
                  </a:cubicBezTo>
                  <a:cubicBezTo>
                    <a:pt x="1340" y="13553"/>
                    <a:pt x="1699" y="13408"/>
                    <a:pt x="1968" y="13120"/>
                  </a:cubicBezTo>
                  <a:cubicBezTo>
                    <a:pt x="2468" y="12619"/>
                    <a:pt x="14077" y="377"/>
                    <a:pt x="13710" y="10"/>
                  </a:cubicBezTo>
                  <a:cubicBezTo>
                    <a:pt x="13703" y="4"/>
                    <a:pt x="13693" y="0"/>
                    <a:pt x="13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67884" y="2021664"/>
              <a:ext cx="154501" cy="242975"/>
            </a:xfrm>
            <a:custGeom>
              <a:avLst/>
              <a:gdLst/>
              <a:ahLst/>
              <a:cxnLst/>
              <a:rect l="l" t="t" r="r" b="b"/>
              <a:pathLst>
                <a:path w="10441" h="16420" extrusionOk="0">
                  <a:moveTo>
                    <a:pt x="9959" y="0"/>
                  </a:moveTo>
                  <a:cubicBezTo>
                    <a:pt x="9346" y="0"/>
                    <a:pt x="697" y="14120"/>
                    <a:pt x="334" y="14715"/>
                  </a:cubicBezTo>
                  <a:cubicBezTo>
                    <a:pt x="0" y="15315"/>
                    <a:pt x="100" y="16049"/>
                    <a:pt x="534" y="16316"/>
                  </a:cubicBezTo>
                  <a:cubicBezTo>
                    <a:pt x="666" y="16386"/>
                    <a:pt x="806" y="16419"/>
                    <a:pt x="949" y="16419"/>
                  </a:cubicBezTo>
                  <a:cubicBezTo>
                    <a:pt x="1349" y="16419"/>
                    <a:pt x="1765" y="16158"/>
                    <a:pt x="2035" y="15715"/>
                  </a:cubicBezTo>
                  <a:cubicBezTo>
                    <a:pt x="2369" y="15082"/>
                    <a:pt x="10441" y="271"/>
                    <a:pt x="9974" y="4"/>
                  </a:cubicBezTo>
                  <a:cubicBezTo>
                    <a:pt x="9970" y="2"/>
                    <a:pt x="9965" y="0"/>
                    <a:pt x="9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342124" y="2064651"/>
              <a:ext cx="91818" cy="269892"/>
            </a:xfrm>
            <a:custGeom>
              <a:avLst/>
              <a:gdLst/>
              <a:ahLst/>
              <a:cxnLst/>
              <a:rect l="l" t="t" r="r" b="b"/>
              <a:pathLst>
                <a:path w="6205" h="18239" extrusionOk="0">
                  <a:moveTo>
                    <a:pt x="5664" y="0"/>
                  </a:moveTo>
                  <a:cubicBezTo>
                    <a:pt x="5098" y="0"/>
                    <a:pt x="366" y="16049"/>
                    <a:pt x="167" y="16713"/>
                  </a:cubicBezTo>
                  <a:cubicBezTo>
                    <a:pt x="0" y="17380"/>
                    <a:pt x="267" y="18047"/>
                    <a:pt x="801" y="18214"/>
                  </a:cubicBezTo>
                  <a:cubicBezTo>
                    <a:pt x="866" y="18230"/>
                    <a:pt x="931" y="18238"/>
                    <a:pt x="996" y="18238"/>
                  </a:cubicBezTo>
                  <a:cubicBezTo>
                    <a:pt x="1467" y="18238"/>
                    <a:pt x="1922" y="17829"/>
                    <a:pt x="2069" y="17213"/>
                  </a:cubicBezTo>
                  <a:cubicBezTo>
                    <a:pt x="2269" y="16546"/>
                    <a:pt x="6205" y="168"/>
                    <a:pt x="5671" y="1"/>
                  </a:cubicBezTo>
                  <a:cubicBezTo>
                    <a:pt x="5669" y="1"/>
                    <a:pt x="5667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529698" y="2077984"/>
              <a:ext cx="29136" cy="278415"/>
            </a:xfrm>
            <a:custGeom>
              <a:avLst/>
              <a:gdLst/>
              <a:ahLst/>
              <a:cxnLst/>
              <a:rect l="l" t="t" r="r" b="b"/>
              <a:pathLst>
                <a:path w="1969" h="18815" extrusionOk="0">
                  <a:moveTo>
                    <a:pt x="967" y="1"/>
                  </a:moveTo>
                  <a:cubicBezTo>
                    <a:pt x="434" y="1"/>
                    <a:pt x="0" y="16846"/>
                    <a:pt x="0" y="17547"/>
                  </a:cubicBezTo>
                  <a:cubicBezTo>
                    <a:pt x="0" y="18247"/>
                    <a:pt x="434" y="18814"/>
                    <a:pt x="967" y="18814"/>
                  </a:cubicBezTo>
                  <a:cubicBezTo>
                    <a:pt x="1535" y="18814"/>
                    <a:pt x="1968" y="18247"/>
                    <a:pt x="1968" y="17547"/>
                  </a:cubicBezTo>
                  <a:cubicBezTo>
                    <a:pt x="1968" y="16846"/>
                    <a:pt x="1535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653582" y="2059709"/>
              <a:ext cx="91833" cy="269403"/>
            </a:xfrm>
            <a:custGeom>
              <a:avLst/>
              <a:gdLst/>
              <a:ahLst/>
              <a:cxnLst/>
              <a:rect l="l" t="t" r="r" b="b"/>
              <a:pathLst>
                <a:path w="6206" h="18206" extrusionOk="0">
                  <a:moveTo>
                    <a:pt x="541" y="1"/>
                  </a:moveTo>
                  <a:cubicBezTo>
                    <a:pt x="539" y="1"/>
                    <a:pt x="537" y="1"/>
                    <a:pt x="534" y="2"/>
                  </a:cubicBezTo>
                  <a:cubicBezTo>
                    <a:pt x="1" y="135"/>
                    <a:pt x="3937" y="16547"/>
                    <a:pt x="4137" y="17214"/>
                  </a:cubicBezTo>
                  <a:cubicBezTo>
                    <a:pt x="4283" y="17800"/>
                    <a:pt x="4764" y="18205"/>
                    <a:pt x="5218" y="18205"/>
                  </a:cubicBezTo>
                  <a:cubicBezTo>
                    <a:pt x="5281" y="18205"/>
                    <a:pt x="5344" y="18198"/>
                    <a:pt x="5405" y="18181"/>
                  </a:cubicBezTo>
                  <a:cubicBezTo>
                    <a:pt x="5938" y="18048"/>
                    <a:pt x="6205" y="17381"/>
                    <a:pt x="6038" y="16714"/>
                  </a:cubicBezTo>
                  <a:cubicBezTo>
                    <a:pt x="5839" y="16016"/>
                    <a:pt x="1107" y="1"/>
                    <a:pt x="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763172" y="2011794"/>
              <a:ext cx="154501" cy="242960"/>
            </a:xfrm>
            <a:custGeom>
              <a:avLst/>
              <a:gdLst/>
              <a:ahLst/>
              <a:cxnLst/>
              <a:rect l="l" t="t" r="r" b="b"/>
              <a:pathLst>
                <a:path w="10441" h="16419" extrusionOk="0">
                  <a:moveTo>
                    <a:pt x="482" y="0"/>
                  </a:moveTo>
                  <a:cubicBezTo>
                    <a:pt x="476" y="0"/>
                    <a:pt x="471" y="2"/>
                    <a:pt x="467" y="4"/>
                  </a:cubicBezTo>
                  <a:cubicBezTo>
                    <a:pt x="0" y="271"/>
                    <a:pt x="8039" y="15081"/>
                    <a:pt x="8406" y="15682"/>
                  </a:cubicBezTo>
                  <a:cubicBezTo>
                    <a:pt x="8677" y="16150"/>
                    <a:pt x="9095" y="16418"/>
                    <a:pt x="9482" y="16418"/>
                  </a:cubicBezTo>
                  <a:cubicBezTo>
                    <a:pt x="9619" y="16418"/>
                    <a:pt x="9752" y="16385"/>
                    <a:pt x="9874" y="16316"/>
                  </a:cubicBezTo>
                  <a:cubicBezTo>
                    <a:pt x="10341" y="16049"/>
                    <a:pt x="10441" y="15315"/>
                    <a:pt x="10107" y="14714"/>
                  </a:cubicBezTo>
                  <a:cubicBezTo>
                    <a:pt x="9744" y="14120"/>
                    <a:pt x="1095" y="0"/>
                    <a:pt x="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856944" y="1937659"/>
              <a:ext cx="208808" cy="200373"/>
            </a:xfrm>
            <a:custGeom>
              <a:avLst/>
              <a:gdLst/>
              <a:ahLst/>
              <a:cxnLst/>
              <a:rect l="l" t="t" r="r" b="b"/>
              <a:pathLst>
                <a:path w="14111" h="13541" extrusionOk="0">
                  <a:moveTo>
                    <a:pt x="432" y="0"/>
                  </a:moveTo>
                  <a:cubicBezTo>
                    <a:pt x="418" y="0"/>
                    <a:pt x="408" y="4"/>
                    <a:pt x="401" y="10"/>
                  </a:cubicBezTo>
                  <a:cubicBezTo>
                    <a:pt x="1" y="377"/>
                    <a:pt x="11609" y="12586"/>
                    <a:pt x="12110" y="13086"/>
                  </a:cubicBezTo>
                  <a:cubicBezTo>
                    <a:pt x="12407" y="13384"/>
                    <a:pt x="12788" y="13540"/>
                    <a:pt x="13125" y="13540"/>
                  </a:cubicBezTo>
                  <a:cubicBezTo>
                    <a:pt x="13354" y="13540"/>
                    <a:pt x="13562" y="13468"/>
                    <a:pt x="13711" y="13320"/>
                  </a:cubicBezTo>
                  <a:cubicBezTo>
                    <a:pt x="14111" y="12920"/>
                    <a:pt x="14011" y="12219"/>
                    <a:pt x="13511" y="11719"/>
                  </a:cubicBezTo>
                  <a:cubicBezTo>
                    <a:pt x="13019" y="11227"/>
                    <a:pt x="1212" y="0"/>
                    <a:pt x="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929023" y="1841268"/>
              <a:ext cx="249279" cy="146037"/>
            </a:xfrm>
            <a:custGeom>
              <a:avLst/>
              <a:gdLst/>
              <a:ahLst/>
              <a:cxnLst/>
              <a:rect l="l" t="t" r="r" b="b"/>
              <a:pathLst>
                <a:path w="16846" h="9869" extrusionOk="0">
                  <a:moveTo>
                    <a:pt x="323" y="0"/>
                  </a:moveTo>
                  <a:cubicBezTo>
                    <a:pt x="293" y="0"/>
                    <a:pt x="274" y="7"/>
                    <a:pt x="267" y="20"/>
                  </a:cubicBezTo>
                  <a:cubicBezTo>
                    <a:pt x="0" y="487"/>
                    <a:pt x="14377" y="9293"/>
                    <a:pt x="14977" y="9660"/>
                  </a:cubicBezTo>
                  <a:cubicBezTo>
                    <a:pt x="15228" y="9799"/>
                    <a:pt x="15501" y="9868"/>
                    <a:pt x="15754" y="9868"/>
                  </a:cubicBezTo>
                  <a:cubicBezTo>
                    <a:pt x="16108" y="9868"/>
                    <a:pt x="16423" y="9732"/>
                    <a:pt x="16579" y="9460"/>
                  </a:cubicBezTo>
                  <a:cubicBezTo>
                    <a:pt x="16845" y="8959"/>
                    <a:pt x="16579" y="8326"/>
                    <a:pt x="15978" y="7959"/>
                  </a:cubicBezTo>
                  <a:cubicBezTo>
                    <a:pt x="15362" y="7635"/>
                    <a:pt x="1355" y="0"/>
                    <a:pt x="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973933" y="1730257"/>
              <a:ext cx="273473" cy="82910"/>
            </a:xfrm>
            <a:custGeom>
              <a:avLst/>
              <a:gdLst/>
              <a:ahLst/>
              <a:cxnLst/>
              <a:rect l="l" t="t" r="r" b="b"/>
              <a:pathLst>
                <a:path w="18481" h="5603" extrusionOk="0">
                  <a:moveTo>
                    <a:pt x="353" y="0"/>
                  </a:moveTo>
                  <a:cubicBezTo>
                    <a:pt x="220" y="0"/>
                    <a:pt x="145" y="16"/>
                    <a:pt x="134" y="50"/>
                  </a:cubicBezTo>
                  <a:cubicBezTo>
                    <a:pt x="1" y="583"/>
                    <a:pt x="16179" y="5354"/>
                    <a:pt x="16846" y="5554"/>
                  </a:cubicBezTo>
                  <a:cubicBezTo>
                    <a:pt x="16979" y="5587"/>
                    <a:pt x="17113" y="5603"/>
                    <a:pt x="17242" y="5603"/>
                  </a:cubicBezTo>
                  <a:cubicBezTo>
                    <a:pt x="17760" y="5603"/>
                    <a:pt x="18214" y="5347"/>
                    <a:pt x="18347" y="4920"/>
                  </a:cubicBezTo>
                  <a:cubicBezTo>
                    <a:pt x="18480" y="4386"/>
                    <a:pt x="18047" y="3819"/>
                    <a:pt x="17346" y="3652"/>
                  </a:cubicBezTo>
                  <a:cubicBezTo>
                    <a:pt x="16721" y="3465"/>
                    <a:pt x="2314" y="0"/>
                    <a:pt x="3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989234" y="1598692"/>
              <a:ext cx="278400" cy="28648"/>
            </a:xfrm>
            <a:custGeom>
              <a:avLst/>
              <a:gdLst/>
              <a:ahLst/>
              <a:cxnLst/>
              <a:rect l="l" t="t" r="r" b="b"/>
              <a:pathLst>
                <a:path w="18814" h="1936" extrusionOk="0">
                  <a:moveTo>
                    <a:pt x="17546" y="1"/>
                  </a:moveTo>
                  <a:cubicBezTo>
                    <a:pt x="16846" y="1"/>
                    <a:pt x="1" y="435"/>
                    <a:pt x="1" y="968"/>
                  </a:cubicBezTo>
                  <a:cubicBezTo>
                    <a:pt x="1" y="1502"/>
                    <a:pt x="16846" y="1936"/>
                    <a:pt x="17546" y="1936"/>
                  </a:cubicBezTo>
                  <a:cubicBezTo>
                    <a:pt x="18247" y="1936"/>
                    <a:pt x="18814" y="1502"/>
                    <a:pt x="18814" y="968"/>
                  </a:cubicBezTo>
                  <a:cubicBezTo>
                    <a:pt x="18814" y="435"/>
                    <a:pt x="18247" y="1"/>
                    <a:pt x="17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968991" y="1413369"/>
              <a:ext cx="272984" cy="82910"/>
            </a:xfrm>
            <a:custGeom>
              <a:avLst/>
              <a:gdLst/>
              <a:ahLst/>
              <a:cxnLst/>
              <a:rect l="l" t="t" r="r" b="b"/>
              <a:pathLst>
                <a:path w="18448" h="5603" extrusionOk="0">
                  <a:moveTo>
                    <a:pt x="17242" y="0"/>
                  </a:moveTo>
                  <a:cubicBezTo>
                    <a:pt x="17113" y="0"/>
                    <a:pt x="16980" y="16"/>
                    <a:pt x="16846" y="49"/>
                  </a:cubicBezTo>
                  <a:cubicBezTo>
                    <a:pt x="16146" y="250"/>
                    <a:pt x="1" y="5020"/>
                    <a:pt x="134" y="5553"/>
                  </a:cubicBezTo>
                  <a:cubicBezTo>
                    <a:pt x="143" y="5587"/>
                    <a:pt x="217" y="5603"/>
                    <a:pt x="348" y="5603"/>
                  </a:cubicBezTo>
                  <a:cubicBezTo>
                    <a:pt x="2285" y="5603"/>
                    <a:pt x="16722" y="2138"/>
                    <a:pt x="17347" y="1951"/>
                  </a:cubicBezTo>
                  <a:cubicBezTo>
                    <a:pt x="18014" y="1784"/>
                    <a:pt x="18447" y="1217"/>
                    <a:pt x="18314" y="683"/>
                  </a:cubicBezTo>
                  <a:cubicBezTo>
                    <a:pt x="18207" y="256"/>
                    <a:pt x="17759" y="0"/>
                    <a:pt x="17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919138" y="1241392"/>
              <a:ext cx="249293" cy="145859"/>
            </a:xfrm>
            <a:custGeom>
              <a:avLst/>
              <a:gdLst/>
              <a:ahLst/>
              <a:cxnLst/>
              <a:rect l="l" t="t" r="r" b="b"/>
              <a:pathLst>
                <a:path w="16847" h="9857" extrusionOk="0">
                  <a:moveTo>
                    <a:pt x="15718" y="0"/>
                  </a:moveTo>
                  <a:cubicBezTo>
                    <a:pt x="15476" y="0"/>
                    <a:pt x="15216" y="64"/>
                    <a:pt x="14978" y="196"/>
                  </a:cubicBezTo>
                  <a:cubicBezTo>
                    <a:pt x="14378" y="563"/>
                    <a:pt x="1" y="9370"/>
                    <a:pt x="268" y="9837"/>
                  </a:cubicBezTo>
                  <a:cubicBezTo>
                    <a:pt x="275" y="9850"/>
                    <a:pt x="294" y="9856"/>
                    <a:pt x="324" y="9856"/>
                  </a:cubicBezTo>
                  <a:cubicBezTo>
                    <a:pt x="1359" y="9856"/>
                    <a:pt x="15363" y="2254"/>
                    <a:pt x="15979" y="1898"/>
                  </a:cubicBezTo>
                  <a:cubicBezTo>
                    <a:pt x="16579" y="1564"/>
                    <a:pt x="16846" y="897"/>
                    <a:pt x="16579" y="430"/>
                  </a:cubicBezTo>
                  <a:cubicBezTo>
                    <a:pt x="16418" y="148"/>
                    <a:pt x="16087" y="0"/>
                    <a:pt x="1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843123" y="1093757"/>
              <a:ext cx="208319" cy="200551"/>
            </a:xfrm>
            <a:custGeom>
              <a:avLst/>
              <a:gdLst/>
              <a:ahLst/>
              <a:cxnLst/>
              <a:rect l="l" t="t" r="r" b="b"/>
              <a:pathLst>
                <a:path w="14078" h="13553" extrusionOk="0">
                  <a:moveTo>
                    <a:pt x="13073" y="0"/>
                  </a:moveTo>
                  <a:cubicBezTo>
                    <a:pt x="12753" y="0"/>
                    <a:pt x="12398" y="145"/>
                    <a:pt x="12110" y="433"/>
                  </a:cubicBezTo>
                  <a:cubicBezTo>
                    <a:pt x="11609" y="934"/>
                    <a:pt x="1" y="13176"/>
                    <a:pt x="368" y="13543"/>
                  </a:cubicBezTo>
                  <a:cubicBezTo>
                    <a:pt x="375" y="13549"/>
                    <a:pt x="385" y="13553"/>
                    <a:pt x="398" y="13553"/>
                  </a:cubicBezTo>
                  <a:cubicBezTo>
                    <a:pt x="1178" y="13553"/>
                    <a:pt x="12985" y="2326"/>
                    <a:pt x="13477" y="1834"/>
                  </a:cubicBezTo>
                  <a:cubicBezTo>
                    <a:pt x="13978" y="1334"/>
                    <a:pt x="14078" y="633"/>
                    <a:pt x="13677" y="233"/>
                  </a:cubicBezTo>
                  <a:cubicBezTo>
                    <a:pt x="13522" y="78"/>
                    <a:pt x="13307" y="0"/>
                    <a:pt x="13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745889" y="981148"/>
              <a:ext cx="154515" cy="242975"/>
            </a:xfrm>
            <a:custGeom>
              <a:avLst/>
              <a:gdLst/>
              <a:ahLst/>
              <a:cxnLst/>
              <a:rect l="l" t="t" r="r" b="b"/>
              <a:pathLst>
                <a:path w="10442" h="16420" extrusionOk="0">
                  <a:moveTo>
                    <a:pt x="9507" y="1"/>
                  </a:moveTo>
                  <a:cubicBezTo>
                    <a:pt x="9110" y="1"/>
                    <a:pt x="8677" y="262"/>
                    <a:pt x="8407" y="705"/>
                  </a:cubicBezTo>
                  <a:cubicBezTo>
                    <a:pt x="8073" y="1338"/>
                    <a:pt x="1" y="16149"/>
                    <a:pt x="468" y="16416"/>
                  </a:cubicBezTo>
                  <a:cubicBezTo>
                    <a:pt x="472" y="16418"/>
                    <a:pt x="477" y="16420"/>
                    <a:pt x="483" y="16420"/>
                  </a:cubicBezTo>
                  <a:cubicBezTo>
                    <a:pt x="1096" y="16420"/>
                    <a:pt x="9744" y="2300"/>
                    <a:pt x="10108" y="1705"/>
                  </a:cubicBezTo>
                  <a:cubicBezTo>
                    <a:pt x="10441" y="1105"/>
                    <a:pt x="10375" y="371"/>
                    <a:pt x="9908" y="104"/>
                  </a:cubicBezTo>
                  <a:cubicBezTo>
                    <a:pt x="9785" y="34"/>
                    <a:pt x="9648" y="1"/>
                    <a:pt x="9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634331" y="911571"/>
              <a:ext cx="91833" cy="269566"/>
            </a:xfrm>
            <a:custGeom>
              <a:avLst/>
              <a:gdLst/>
              <a:ahLst/>
              <a:cxnLst/>
              <a:rect l="l" t="t" r="r" b="b"/>
              <a:pathLst>
                <a:path w="6206" h="18217" extrusionOk="0">
                  <a:moveTo>
                    <a:pt x="5172" y="0"/>
                  </a:moveTo>
                  <a:cubicBezTo>
                    <a:pt x="4715" y="0"/>
                    <a:pt x="4280" y="404"/>
                    <a:pt x="4137" y="1003"/>
                  </a:cubicBezTo>
                  <a:cubicBezTo>
                    <a:pt x="3937" y="1671"/>
                    <a:pt x="1" y="18049"/>
                    <a:pt x="535" y="18216"/>
                  </a:cubicBezTo>
                  <a:cubicBezTo>
                    <a:pt x="537" y="18216"/>
                    <a:pt x="539" y="18217"/>
                    <a:pt x="541" y="18217"/>
                  </a:cubicBezTo>
                  <a:cubicBezTo>
                    <a:pt x="1107" y="18217"/>
                    <a:pt x="5839" y="2168"/>
                    <a:pt x="6038" y="1504"/>
                  </a:cubicBezTo>
                  <a:cubicBezTo>
                    <a:pt x="6205" y="837"/>
                    <a:pt x="5938" y="170"/>
                    <a:pt x="5405" y="36"/>
                  </a:cubicBezTo>
                  <a:cubicBezTo>
                    <a:pt x="5327" y="12"/>
                    <a:pt x="5250" y="0"/>
                    <a:pt x="5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3"/>
          <p:cNvGrpSpPr/>
          <p:nvPr/>
        </p:nvGrpSpPr>
        <p:grpSpPr>
          <a:xfrm>
            <a:off x="7292472" y="-690260"/>
            <a:ext cx="2581666" cy="2464432"/>
            <a:chOff x="3623439" y="713106"/>
            <a:chExt cx="1821409" cy="1819575"/>
          </a:xfrm>
        </p:grpSpPr>
        <p:sp>
          <p:nvSpPr>
            <p:cNvPr id="160" name="Google Shape;160;p3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3"/>
          <p:cNvGrpSpPr/>
          <p:nvPr/>
        </p:nvGrpSpPr>
        <p:grpSpPr>
          <a:xfrm>
            <a:off x="8115246" y="226258"/>
            <a:ext cx="783721" cy="758304"/>
            <a:chOff x="9722834" y="601033"/>
            <a:chExt cx="783721" cy="758304"/>
          </a:xfrm>
        </p:grpSpPr>
        <p:sp>
          <p:nvSpPr>
            <p:cNvPr id="185" name="Google Shape;185;p3"/>
            <p:cNvSpPr/>
            <p:nvPr/>
          </p:nvSpPr>
          <p:spPr>
            <a:xfrm>
              <a:off x="9818421" y="748015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9722834" y="1177524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087827" y="601033"/>
              <a:ext cx="186364" cy="513495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0292550" y="900428"/>
              <a:ext cx="214004" cy="335447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"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1"/>
          <p:cNvSpPr txBox="1">
            <a:spLocks noGrp="1"/>
          </p:cNvSpPr>
          <p:nvPr>
            <p:ph type="title" hasCustomPrompt="1"/>
          </p:nvPr>
        </p:nvSpPr>
        <p:spPr>
          <a:xfrm>
            <a:off x="2260365" y="713100"/>
            <a:ext cx="46230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5" name="Google Shape;845;p21"/>
          <p:cNvSpPr txBox="1">
            <a:spLocks noGrp="1"/>
          </p:cNvSpPr>
          <p:nvPr>
            <p:ph type="subTitle" idx="1"/>
          </p:nvPr>
        </p:nvSpPr>
        <p:spPr>
          <a:xfrm>
            <a:off x="2185342" y="1426375"/>
            <a:ext cx="47730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6" name="Google Shape;846;p21"/>
          <p:cNvSpPr txBox="1">
            <a:spLocks noGrp="1"/>
          </p:cNvSpPr>
          <p:nvPr>
            <p:ph type="title" idx="2" hasCustomPrompt="1"/>
          </p:nvPr>
        </p:nvSpPr>
        <p:spPr>
          <a:xfrm>
            <a:off x="2260442" y="2030460"/>
            <a:ext cx="46230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7" name="Google Shape;847;p21"/>
          <p:cNvSpPr txBox="1">
            <a:spLocks noGrp="1"/>
          </p:cNvSpPr>
          <p:nvPr>
            <p:ph type="subTitle" idx="3"/>
          </p:nvPr>
        </p:nvSpPr>
        <p:spPr>
          <a:xfrm>
            <a:off x="2185433" y="2743738"/>
            <a:ext cx="47730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8" name="Google Shape;848;p21"/>
          <p:cNvSpPr txBox="1">
            <a:spLocks noGrp="1"/>
          </p:cNvSpPr>
          <p:nvPr>
            <p:ph type="title" idx="4" hasCustomPrompt="1"/>
          </p:nvPr>
        </p:nvSpPr>
        <p:spPr>
          <a:xfrm>
            <a:off x="2260237" y="3347820"/>
            <a:ext cx="46230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9" name="Google Shape;849;p21"/>
          <p:cNvSpPr txBox="1">
            <a:spLocks noGrp="1"/>
          </p:cNvSpPr>
          <p:nvPr>
            <p:ph type="subTitle" idx="5"/>
          </p:nvPr>
        </p:nvSpPr>
        <p:spPr>
          <a:xfrm>
            <a:off x="2185249" y="4061100"/>
            <a:ext cx="47730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850" name="Google Shape;850;p21"/>
          <p:cNvGrpSpPr/>
          <p:nvPr/>
        </p:nvGrpSpPr>
        <p:grpSpPr>
          <a:xfrm>
            <a:off x="497871" y="1894549"/>
            <a:ext cx="873117" cy="1282671"/>
            <a:chOff x="9597046" y="107974"/>
            <a:chExt cx="873117" cy="1282671"/>
          </a:xfrm>
        </p:grpSpPr>
        <p:sp>
          <p:nvSpPr>
            <p:cNvPr id="851" name="Google Shape;851;p21"/>
            <p:cNvSpPr/>
            <p:nvPr/>
          </p:nvSpPr>
          <p:spPr>
            <a:xfrm>
              <a:off x="9801646" y="861378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9597046" y="801049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 rot="-900059">
              <a:off x="10220519" y="861780"/>
              <a:ext cx="186365" cy="513496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 rot="900059">
              <a:off x="9821472" y="129954"/>
              <a:ext cx="214005" cy="335448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21"/>
          <p:cNvGrpSpPr/>
          <p:nvPr/>
        </p:nvGrpSpPr>
        <p:grpSpPr>
          <a:xfrm>
            <a:off x="7914340" y="2134458"/>
            <a:ext cx="503195" cy="1037337"/>
            <a:chOff x="9837415" y="342133"/>
            <a:chExt cx="503195" cy="1037337"/>
          </a:xfrm>
        </p:grpSpPr>
        <p:sp>
          <p:nvSpPr>
            <p:cNvPr id="856" name="Google Shape;856;p21"/>
            <p:cNvSpPr/>
            <p:nvPr/>
          </p:nvSpPr>
          <p:spPr>
            <a:xfrm rot="2364452">
              <a:off x="10101817" y="1134327"/>
              <a:ext cx="124255" cy="232084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10214946" y="673824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9837415" y="342133"/>
              <a:ext cx="186364" cy="513495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21"/>
          <p:cNvGrpSpPr/>
          <p:nvPr/>
        </p:nvGrpSpPr>
        <p:grpSpPr>
          <a:xfrm rot="-8100000">
            <a:off x="7646896" y="-235616"/>
            <a:ext cx="1734220" cy="2137562"/>
            <a:chOff x="10339348" y="3256306"/>
            <a:chExt cx="1059786" cy="1306269"/>
          </a:xfrm>
        </p:grpSpPr>
        <p:sp>
          <p:nvSpPr>
            <p:cNvPr id="860" name="Google Shape;860;p21"/>
            <p:cNvSpPr/>
            <p:nvPr/>
          </p:nvSpPr>
          <p:spPr>
            <a:xfrm>
              <a:off x="10922615" y="3890234"/>
              <a:ext cx="89491" cy="672341"/>
            </a:xfrm>
            <a:custGeom>
              <a:avLst/>
              <a:gdLst/>
              <a:ahLst/>
              <a:cxnLst/>
              <a:rect l="l" t="t" r="r" b="b"/>
              <a:pathLst>
                <a:path w="7073" h="53139" fill="none" extrusionOk="0">
                  <a:moveTo>
                    <a:pt x="1" y="1"/>
                  </a:moveTo>
                  <a:cubicBezTo>
                    <a:pt x="7073" y="18247"/>
                    <a:pt x="6706" y="39495"/>
                    <a:pt x="1" y="5313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10928106" y="4046821"/>
              <a:ext cx="162496" cy="515754"/>
            </a:xfrm>
            <a:custGeom>
              <a:avLst/>
              <a:gdLst/>
              <a:ahLst/>
              <a:cxnLst/>
              <a:rect l="l" t="t" r="r" b="b"/>
              <a:pathLst>
                <a:path w="12843" h="40763" fill="none" extrusionOk="0">
                  <a:moveTo>
                    <a:pt x="11309" y="0"/>
                  </a:moveTo>
                  <a:cubicBezTo>
                    <a:pt x="12843" y="15478"/>
                    <a:pt x="8040" y="31723"/>
                    <a:pt x="1" y="40763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10715810" y="4068761"/>
              <a:ext cx="216105" cy="493814"/>
            </a:xfrm>
            <a:custGeom>
              <a:avLst/>
              <a:gdLst/>
              <a:ahLst/>
              <a:cxnLst/>
              <a:rect l="l" t="t" r="r" b="b"/>
              <a:pathLst>
                <a:path w="17080" h="39029" fill="none" extrusionOk="0">
                  <a:moveTo>
                    <a:pt x="1" y="1"/>
                  </a:moveTo>
                  <a:cubicBezTo>
                    <a:pt x="10809" y="11209"/>
                    <a:pt x="17080" y="26920"/>
                    <a:pt x="16346" y="3902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10619170" y="3256736"/>
              <a:ext cx="607333" cy="606915"/>
            </a:xfrm>
            <a:custGeom>
              <a:avLst/>
              <a:gdLst/>
              <a:ahLst/>
              <a:cxnLst/>
              <a:rect l="l" t="t" r="r" b="b"/>
              <a:pathLst>
                <a:path w="48001" h="47968" extrusionOk="0">
                  <a:moveTo>
                    <a:pt x="23984" y="0"/>
                  </a:moveTo>
                  <a:cubicBezTo>
                    <a:pt x="10741" y="0"/>
                    <a:pt x="0" y="10741"/>
                    <a:pt x="0" y="23984"/>
                  </a:cubicBezTo>
                  <a:cubicBezTo>
                    <a:pt x="0" y="28487"/>
                    <a:pt x="1234" y="32690"/>
                    <a:pt x="3403" y="36293"/>
                  </a:cubicBezTo>
                  <a:cubicBezTo>
                    <a:pt x="7572" y="43298"/>
                    <a:pt x="15244" y="47968"/>
                    <a:pt x="23984" y="47968"/>
                  </a:cubicBezTo>
                  <a:cubicBezTo>
                    <a:pt x="37260" y="47968"/>
                    <a:pt x="48001" y="37227"/>
                    <a:pt x="48001" y="23984"/>
                  </a:cubicBezTo>
                  <a:cubicBezTo>
                    <a:pt x="48001" y="14778"/>
                    <a:pt x="42831" y="6805"/>
                    <a:pt x="35259" y="2802"/>
                  </a:cubicBezTo>
                  <a:cubicBezTo>
                    <a:pt x="31890" y="1001"/>
                    <a:pt x="28053" y="0"/>
                    <a:pt x="23984" y="0"/>
                  </a:cubicBezTo>
                  <a:close/>
                </a:path>
              </a:pathLst>
            </a:custGeom>
            <a:solidFill>
              <a:srgbClr val="A91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10619170" y="3256306"/>
              <a:ext cx="489158" cy="495080"/>
            </a:xfrm>
            <a:custGeom>
              <a:avLst/>
              <a:gdLst/>
              <a:ahLst/>
              <a:cxnLst/>
              <a:rect l="l" t="t" r="r" b="b"/>
              <a:pathLst>
                <a:path w="38661" h="39129" extrusionOk="0">
                  <a:moveTo>
                    <a:pt x="23984" y="1"/>
                  </a:moveTo>
                  <a:cubicBezTo>
                    <a:pt x="10741" y="1"/>
                    <a:pt x="0" y="10742"/>
                    <a:pt x="0" y="24018"/>
                  </a:cubicBezTo>
                  <a:cubicBezTo>
                    <a:pt x="0" y="28521"/>
                    <a:pt x="1234" y="32724"/>
                    <a:pt x="3403" y="36327"/>
                  </a:cubicBezTo>
                  <a:cubicBezTo>
                    <a:pt x="6772" y="38128"/>
                    <a:pt x="10608" y="39129"/>
                    <a:pt x="14677" y="39129"/>
                  </a:cubicBezTo>
                  <a:cubicBezTo>
                    <a:pt x="27920" y="39129"/>
                    <a:pt x="38661" y="28388"/>
                    <a:pt x="38661" y="15145"/>
                  </a:cubicBezTo>
                  <a:cubicBezTo>
                    <a:pt x="38661" y="10642"/>
                    <a:pt x="37393" y="6406"/>
                    <a:pt x="35259" y="2803"/>
                  </a:cubicBezTo>
                  <a:cubicBezTo>
                    <a:pt x="31890" y="1035"/>
                    <a:pt x="28053" y="1"/>
                    <a:pt x="23984" y="1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10889276" y="3834525"/>
              <a:ext cx="67122" cy="71335"/>
            </a:xfrm>
            <a:custGeom>
              <a:avLst/>
              <a:gdLst/>
              <a:ahLst/>
              <a:cxnLst/>
              <a:rect l="l" t="t" r="r" b="b"/>
              <a:pathLst>
                <a:path w="5305" h="5638" extrusionOk="0">
                  <a:moveTo>
                    <a:pt x="2636" y="0"/>
                  </a:moveTo>
                  <a:lnTo>
                    <a:pt x="968" y="2402"/>
                  </a:lnTo>
                  <a:cubicBezTo>
                    <a:pt x="1" y="3770"/>
                    <a:pt x="968" y="5638"/>
                    <a:pt x="2636" y="5638"/>
                  </a:cubicBezTo>
                  <a:cubicBezTo>
                    <a:pt x="4304" y="5638"/>
                    <a:pt x="5304" y="3770"/>
                    <a:pt x="4337" y="2402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rgbClr val="A91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10896880" y="3551691"/>
              <a:ext cx="502254" cy="483654"/>
            </a:xfrm>
            <a:custGeom>
              <a:avLst/>
              <a:gdLst/>
              <a:ahLst/>
              <a:cxnLst/>
              <a:rect l="l" t="t" r="r" b="b"/>
              <a:pathLst>
                <a:path w="39696" h="38226" extrusionOk="0">
                  <a:moveTo>
                    <a:pt x="19321" y="0"/>
                  </a:moveTo>
                  <a:cubicBezTo>
                    <a:pt x="10956" y="0"/>
                    <a:pt x="3292" y="5554"/>
                    <a:pt x="934" y="14015"/>
                  </a:cubicBezTo>
                  <a:cubicBezTo>
                    <a:pt x="0" y="17317"/>
                    <a:pt x="33" y="20687"/>
                    <a:pt x="801" y="23789"/>
                  </a:cubicBezTo>
                  <a:cubicBezTo>
                    <a:pt x="2435" y="30227"/>
                    <a:pt x="7372" y="35597"/>
                    <a:pt x="14244" y="37532"/>
                  </a:cubicBezTo>
                  <a:cubicBezTo>
                    <a:pt x="15948" y="38001"/>
                    <a:pt x="17662" y="38225"/>
                    <a:pt x="19348" y="38225"/>
                  </a:cubicBezTo>
                  <a:cubicBezTo>
                    <a:pt x="27723" y="38225"/>
                    <a:pt x="35400" y="32692"/>
                    <a:pt x="37760" y="24222"/>
                  </a:cubicBezTo>
                  <a:cubicBezTo>
                    <a:pt x="39695" y="17217"/>
                    <a:pt x="37460" y="10046"/>
                    <a:pt x="32590" y="5342"/>
                  </a:cubicBezTo>
                  <a:cubicBezTo>
                    <a:pt x="30388" y="3207"/>
                    <a:pt x="27620" y="1573"/>
                    <a:pt x="24451" y="706"/>
                  </a:cubicBezTo>
                  <a:cubicBezTo>
                    <a:pt x="22738" y="228"/>
                    <a:pt x="21015" y="0"/>
                    <a:pt x="19321" y="0"/>
                  </a:cubicBezTo>
                  <a:close/>
                </a:path>
              </a:pathLst>
            </a:custGeom>
            <a:solidFill>
              <a:srgbClr val="0631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10896880" y="3551653"/>
              <a:ext cx="422480" cy="368466"/>
            </a:xfrm>
            <a:custGeom>
              <a:avLst/>
              <a:gdLst/>
              <a:ahLst/>
              <a:cxnLst/>
              <a:rect l="l" t="t" r="r" b="b"/>
              <a:pathLst>
                <a:path w="33391" h="29122" extrusionOk="0">
                  <a:moveTo>
                    <a:pt x="19303" y="1"/>
                  </a:moveTo>
                  <a:cubicBezTo>
                    <a:pt x="10945" y="1"/>
                    <a:pt x="3290" y="5530"/>
                    <a:pt x="934" y="13985"/>
                  </a:cubicBezTo>
                  <a:cubicBezTo>
                    <a:pt x="0" y="17320"/>
                    <a:pt x="33" y="20656"/>
                    <a:pt x="801" y="23792"/>
                  </a:cubicBezTo>
                  <a:cubicBezTo>
                    <a:pt x="3036" y="25927"/>
                    <a:pt x="5771" y="27528"/>
                    <a:pt x="8973" y="28428"/>
                  </a:cubicBezTo>
                  <a:cubicBezTo>
                    <a:pt x="10672" y="28898"/>
                    <a:pt x="12382" y="29122"/>
                    <a:pt x="14066" y="29122"/>
                  </a:cubicBezTo>
                  <a:cubicBezTo>
                    <a:pt x="22429" y="29122"/>
                    <a:pt x="30130" y="23588"/>
                    <a:pt x="32490" y="15119"/>
                  </a:cubicBezTo>
                  <a:cubicBezTo>
                    <a:pt x="33391" y="11816"/>
                    <a:pt x="33391" y="8447"/>
                    <a:pt x="32590" y="5345"/>
                  </a:cubicBezTo>
                  <a:cubicBezTo>
                    <a:pt x="30388" y="3210"/>
                    <a:pt x="27620" y="1576"/>
                    <a:pt x="24451" y="709"/>
                  </a:cubicBezTo>
                  <a:cubicBezTo>
                    <a:pt x="22732" y="229"/>
                    <a:pt x="21003" y="1"/>
                    <a:pt x="19303" y="1"/>
                  </a:cubicBez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11047128" y="4003765"/>
              <a:ext cx="50825" cy="55709"/>
            </a:xfrm>
            <a:custGeom>
              <a:avLst/>
              <a:gdLst/>
              <a:ahLst/>
              <a:cxnLst/>
              <a:rect l="l" t="t" r="r" b="b"/>
              <a:pathLst>
                <a:path w="4017" h="4403" extrusionOk="0">
                  <a:moveTo>
                    <a:pt x="2836" y="1"/>
                  </a:moveTo>
                  <a:lnTo>
                    <a:pt x="1034" y="1502"/>
                  </a:lnTo>
                  <a:cubicBezTo>
                    <a:pt x="0" y="2336"/>
                    <a:pt x="367" y="3970"/>
                    <a:pt x="1635" y="4337"/>
                  </a:cubicBezTo>
                  <a:cubicBezTo>
                    <a:pt x="1793" y="4382"/>
                    <a:pt x="1949" y="4403"/>
                    <a:pt x="2100" y="4403"/>
                  </a:cubicBezTo>
                  <a:cubicBezTo>
                    <a:pt x="3189" y="4403"/>
                    <a:pt x="4017" y="3315"/>
                    <a:pt x="3636" y="2202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10339348" y="3584537"/>
              <a:ext cx="549523" cy="483667"/>
            </a:xfrm>
            <a:custGeom>
              <a:avLst/>
              <a:gdLst/>
              <a:ahLst/>
              <a:cxnLst/>
              <a:rect l="l" t="t" r="r" b="b"/>
              <a:pathLst>
                <a:path w="43432" h="38227" extrusionOk="0">
                  <a:moveTo>
                    <a:pt x="21671" y="1"/>
                  </a:moveTo>
                  <a:cubicBezTo>
                    <a:pt x="19220" y="1"/>
                    <a:pt x="16733" y="475"/>
                    <a:pt x="14344" y="1479"/>
                  </a:cubicBezTo>
                  <a:cubicBezTo>
                    <a:pt x="4604" y="5582"/>
                    <a:pt x="0" y="16756"/>
                    <a:pt x="4103" y="26497"/>
                  </a:cubicBezTo>
                  <a:cubicBezTo>
                    <a:pt x="4971" y="28565"/>
                    <a:pt x="6171" y="30433"/>
                    <a:pt x="7606" y="32000"/>
                  </a:cubicBezTo>
                  <a:cubicBezTo>
                    <a:pt x="11236" y="35973"/>
                    <a:pt x="16382" y="38227"/>
                    <a:pt x="21728" y="38227"/>
                  </a:cubicBezTo>
                  <a:cubicBezTo>
                    <a:pt x="24193" y="38227"/>
                    <a:pt x="26700" y="37748"/>
                    <a:pt x="29121" y="36737"/>
                  </a:cubicBezTo>
                  <a:cubicBezTo>
                    <a:pt x="38828" y="32668"/>
                    <a:pt x="43431" y="21460"/>
                    <a:pt x="39328" y="11719"/>
                  </a:cubicBezTo>
                  <a:cubicBezTo>
                    <a:pt x="37194" y="6616"/>
                    <a:pt x="33091" y="2946"/>
                    <a:pt x="28287" y="1178"/>
                  </a:cubicBezTo>
                  <a:cubicBezTo>
                    <a:pt x="26185" y="408"/>
                    <a:pt x="23944" y="1"/>
                    <a:pt x="21671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10339765" y="3584537"/>
              <a:ext cx="453301" cy="419430"/>
            </a:xfrm>
            <a:custGeom>
              <a:avLst/>
              <a:gdLst/>
              <a:ahLst/>
              <a:cxnLst/>
              <a:rect l="l" t="t" r="r" b="b"/>
              <a:pathLst>
                <a:path w="35827" h="33150" extrusionOk="0">
                  <a:moveTo>
                    <a:pt x="21638" y="1"/>
                  </a:moveTo>
                  <a:cubicBezTo>
                    <a:pt x="19187" y="1"/>
                    <a:pt x="16700" y="475"/>
                    <a:pt x="14311" y="1479"/>
                  </a:cubicBezTo>
                  <a:cubicBezTo>
                    <a:pt x="4571" y="5582"/>
                    <a:pt x="1" y="16756"/>
                    <a:pt x="4070" y="26497"/>
                  </a:cubicBezTo>
                  <a:cubicBezTo>
                    <a:pt x="4938" y="28565"/>
                    <a:pt x="6138" y="30433"/>
                    <a:pt x="7573" y="32000"/>
                  </a:cubicBezTo>
                  <a:cubicBezTo>
                    <a:pt x="9664" y="32751"/>
                    <a:pt x="11885" y="33150"/>
                    <a:pt x="14137" y="33150"/>
                  </a:cubicBezTo>
                  <a:cubicBezTo>
                    <a:pt x="16591" y="33150"/>
                    <a:pt x="19082" y="32676"/>
                    <a:pt x="21483" y="31667"/>
                  </a:cubicBezTo>
                  <a:cubicBezTo>
                    <a:pt x="31223" y="27564"/>
                    <a:pt x="35826" y="16389"/>
                    <a:pt x="31723" y="6649"/>
                  </a:cubicBezTo>
                  <a:cubicBezTo>
                    <a:pt x="30856" y="4581"/>
                    <a:pt x="29689" y="2746"/>
                    <a:pt x="28254" y="1178"/>
                  </a:cubicBezTo>
                  <a:cubicBezTo>
                    <a:pt x="26152" y="408"/>
                    <a:pt x="23911" y="1"/>
                    <a:pt x="21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10689404" y="4027817"/>
              <a:ext cx="48371" cy="54089"/>
            </a:xfrm>
            <a:custGeom>
              <a:avLst/>
              <a:gdLst/>
              <a:ahLst/>
              <a:cxnLst/>
              <a:rect l="l" t="t" r="r" b="b"/>
              <a:pathLst>
                <a:path w="3823" h="4275" extrusionOk="0">
                  <a:moveTo>
                    <a:pt x="720" y="1"/>
                  </a:moveTo>
                  <a:lnTo>
                    <a:pt x="220" y="2269"/>
                  </a:lnTo>
                  <a:cubicBezTo>
                    <a:pt x="0" y="3340"/>
                    <a:pt x="843" y="4275"/>
                    <a:pt x="1836" y="4275"/>
                  </a:cubicBezTo>
                  <a:cubicBezTo>
                    <a:pt x="2049" y="4275"/>
                    <a:pt x="2270" y="4232"/>
                    <a:pt x="2488" y="4137"/>
                  </a:cubicBezTo>
                  <a:cubicBezTo>
                    <a:pt x="3689" y="3637"/>
                    <a:pt x="3822" y="1969"/>
                    <a:pt x="2722" y="1235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11001124" y="3594583"/>
              <a:ext cx="81469" cy="68260"/>
            </a:xfrm>
            <a:custGeom>
              <a:avLst/>
              <a:gdLst/>
              <a:ahLst/>
              <a:cxnLst/>
              <a:rect l="l" t="t" r="r" b="b"/>
              <a:pathLst>
                <a:path w="6439" h="5395" extrusionOk="0">
                  <a:moveTo>
                    <a:pt x="4941" y="0"/>
                  </a:moveTo>
                  <a:cubicBezTo>
                    <a:pt x="4134" y="0"/>
                    <a:pt x="3029" y="517"/>
                    <a:pt x="2035" y="1418"/>
                  </a:cubicBezTo>
                  <a:cubicBezTo>
                    <a:pt x="634" y="2719"/>
                    <a:pt x="0" y="4354"/>
                    <a:pt x="667" y="5054"/>
                  </a:cubicBezTo>
                  <a:cubicBezTo>
                    <a:pt x="867" y="5285"/>
                    <a:pt x="1172" y="5394"/>
                    <a:pt x="1540" y="5394"/>
                  </a:cubicBezTo>
                  <a:cubicBezTo>
                    <a:pt x="2342" y="5394"/>
                    <a:pt x="3443" y="4879"/>
                    <a:pt x="4403" y="3987"/>
                  </a:cubicBezTo>
                  <a:cubicBezTo>
                    <a:pt x="5838" y="2686"/>
                    <a:pt x="6438" y="1052"/>
                    <a:pt x="5804" y="318"/>
                  </a:cubicBezTo>
                  <a:cubicBezTo>
                    <a:pt x="5599" y="102"/>
                    <a:pt x="5300" y="0"/>
                    <a:pt x="4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10719188" y="3355602"/>
              <a:ext cx="81887" cy="68159"/>
            </a:xfrm>
            <a:custGeom>
              <a:avLst/>
              <a:gdLst/>
              <a:ahLst/>
              <a:cxnLst/>
              <a:rect l="l" t="t" r="r" b="b"/>
              <a:pathLst>
                <a:path w="6472" h="5387" extrusionOk="0">
                  <a:moveTo>
                    <a:pt x="4918" y="1"/>
                  </a:moveTo>
                  <a:cubicBezTo>
                    <a:pt x="4113" y="1"/>
                    <a:pt x="3019" y="501"/>
                    <a:pt x="2036" y="1393"/>
                  </a:cubicBezTo>
                  <a:cubicBezTo>
                    <a:pt x="635" y="2727"/>
                    <a:pt x="1" y="4362"/>
                    <a:pt x="668" y="5062"/>
                  </a:cubicBezTo>
                  <a:cubicBezTo>
                    <a:pt x="876" y="5281"/>
                    <a:pt x="1183" y="5386"/>
                    <a:pt x="1548" y="5386"/>
                  </a:cubicBezTo>
                  <a:cubicBezTo>
                    <a:pt x="2352" y="5386"/>
                    <a:pt x="3441" y="4879"/>
                    <a:pt x="4404" y="3961"/>
                  </a:cubicBezTo>
                  <a:cubicBezTo>
                    <a:pt x="5838" y="2661"/>
                    <a:pt x="6472" y="1026"/>
                    <a:pt x="5805" y="326"/>
                  </a:cubicBezTo>
                  <a:cubicBezTo>
                    <a:pt x="5595" y="105"/>
                    <a:pt x="5287" y="1"/>
                    <a:pt x="4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21"/>
          <p:cNvGrpSpPr/>
          <p:nvPr/>
        </p:nvGrpSpPr>
        <p:grpSpPr>
          <a:xfrm rot="2700000">
            <a:off x="-228654" y="3260246"/>
            <a:ext cx="1734220" cy="2137562"/>
            <a:chOff x="10339348" y="3256306"/>
            <a:chExt cx="1059786" cy="1306269"/>
          </a:xfrm>
        </p:grpSpPr>
        <p:sp>
          <p:nvSpPr>
            <p:cNvPr id="875" name="Google Shape;875;p21"/>
            <p:cNvSpPr/>
            <p:nvPr/>
          </p:nvSpPr>
          <p:spPr>
            <a:xfrm>
              <a:off x="10922615" y="3890234"/>
              <a:ext cx="89491" cy="672341"/>
            </a:xfrm>
            <a:custGeom>
              <a:avLst/>
              <a:gdLst/>
              <a:ahLst/>
              <a:cxnLst/>
              <a:rect l="l" t="t" r="r" b="b"/>
              <a:pathLst>
                <a:path w="7073" h="53139" fill="none" extrusionOk="0">
                  <a:moveTo>
                    <a:pt x="1" y="1"/>
                  </a:moveTo>
                  <a:cubicBezTo>
                    <a:pt x="7073" y="18247"/>
                    <a:pt x="6706" y="39495"/>
                    <a:pt x="1" y="5313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10928106" y="4046821"/>
              <a:ext cx="162496" cy="515754"/>
            </a:xfrm>
            <a:custGeom>
              <a:avLst/>
              <a:gdLst/>
              <a:ahLst/>
              <a:cxnLst/>
              <a:rect l="l" t="t" r="r" b="b"/>
              <a:pathLst>
                <a:path w="12843" h="40763" fill="none" extrusionOk="0">
                  <a:moveTo>
                    <a:pt x="11309" y="0"/>
                  </a:moveTo>
                  <a:cubicBezTo>
                    <a:pt x="12843" y="15478"/>
                    <a:pt x="8040" y="31723"/>
                    <a:pt x="1" y="40763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10715810" y="4068761"/>
              <a:ext cx="216105" cy="493814"/>
            </a:xfrm>
            <a:custGeom>
              <a:avLst/>
              <a:gdLst/>
              <a:ahLst/>
              <a:cxnLst/>
              <a:rect l="l" t="t" r="r" b="b"/>
              <a:pathLst>
                <a:path w="17080" h="39029" fill="none" extrusionOk="0">
                  <a:moveTo>
                    <a:pt x="1" y="1"/>
                  </a:moveTo>
                  <a:cubicBezTo>
                    <a:pt x="10809" y="11209"/>
                    <a:pt x="17080" y="26920"/>
                    <a:pt x="16346" y="3902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10619170" y="3256736"/>
              <a:ext cx="607333" cy="606915"/>
            </a:xfrm>
            <a:custGeom>
              <a:avLst/>
              <a:gdLst/>
              <a:ahLst/>
              <a:cxnLst/>
              <a:rect l="l" t="t" r="r" b="b"/>
              <a:pathLst>
                <a:path w="48001" h="47968" extrusionOk="0">
                  <a:moveTo>
                    <a:pt x="23984" y="0"/>
                  </a:moveTo>
                  <a:cubicBezTo>
                    <a:pt x="10741" y="0"/>
                    <a:pt x="0" y="10741"/>
                    <a:pt x="0" y="23984"/>
                  </a:cubicBezTo>
                  <a:cubicBezTo>
                    <a:pt x="0" y="28487"/>
                    <a:pt x="1234" y="32690"/>
                    <a:pt x="3403" y="36293"/>
                  </a:cubicBezTo>
                  <a:cubicBezTo>
                    <a:pt x="7572" y="43298"/>
                    <a:pt x="15244" y="47968"/>
                    <a:pt x="23984" y="47968"/>
                  </a:cubicBezTo>
                  <a:cubicBezTo>
                    <a:pt x="37260" y="47968"/>
                    <a:pt x="48001" y="37227"/>
                    <a:pt x="48001" y="23984"/>
                  </a:cubicBezTo>
                  <a:cubicBezTo>
                    <a:pt x="48001" y="14778"/>
                    <a:pt x="42831" y="6805"/>
                    <a:pt x="35259" y="2802"/>
                  </a:cubicBezTo>
                  <a:cubicBezTo>
                    <a:pt x="31890" y="1001"/>
                    <a:pt x="28053" y="0"/>
                    <a:pt x="23984" y="0"/>
                  </a:cubicBezTo>
                  <a:close/>
                </a:path>
              </a:pathLst>
            </a:custGeom>
            <a:solidFill>
              <a:srgbClr val="A91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10619170" y="3256306"/>
              <a:ext cx="489158" cy="495080"/>
            </a:xfrm>
            <a:custGeom>
              <a:avLst/>
              <a:gdLst/>
              <a:ahLst/>
              <a:cxnLst/>
              <a:rect l="l" t="t" r="r" b="b"/>
              <a:pathLst>
                <a:path w="38661" h="39129" extrusionOk="0">
                  <a:moveTo>
                    <a:pt x="23984" y="1"/>
                  </a:moveTo>
                  <a:cubicBezTo>
                    <a:pt x="10741" y="1"/>
                    <a:pt x="0" y="10742"/>
                    <a:pt x="0" y="24018"/>
                  </a:cubicBezTo>
                  <a:cubicBezTo>
                    <a:pt x="0" y="28521"/>
                    <a:pt x="1234" y="32724"/>
                    <a:pt x="3403" y="36327"/>
                  </a:cubicBezTo>
                  <a:cubicBezTo>
                    <a:pt x="6772" y="38128"/>
                    <a:pt x="10608" y="39129"/>
                    <a:pt x="14677" y="39129"/>
                  </a:cubicBezTo>
                  <a:cubicBezTo>
                    <a:pt x="27920" y="39129"/>
                    <a:pt x="38661" y="28388"/>
                    <a:pt x="38661" y="15145"/>
                  </a:cubicBezTo>
                  <a:cubicBezTo>
                    <a:pt x="38661" y="10642"/>
                    <a:pt x="37393" y="6406"/>
                    <a:pt x="35259" y="2803"/>
                  </a:cubicBezTo>
                  <a:cubicBezTo>
                    <a:pt x="31890" y="1035"/>
                    <a:pt x="28053" y="1"/>
                    <a:pt x="23984" y="1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10889276" y="3834525"/>
              <a:ext cx="67122" cy="71335"/>
            </a:xfrm>
            <a:custGeom>
              <a:avLst/>
              <a:gdLst/>
              <a:ahLst/>
              <a:cxnLst/>
              <a:rect l="l" t="t" r="r" b="b"/>
              <a:pathLst>
                <a:path w="5305" h="5638" extrusionOk="0">
                  <a:moveTo>
                    <a:pt x="2636" y="0"/>
                  </a:moveTo>
                  <a:lnTo>
                    <a:pt x="968" y="2402"/>
                  </a:lnTo>
                  <a:cubicBezTo>
                    <a:pt x="1" y="3770"/>
                    <a:pt x="968" y="5638"/>
                    <a:pt x="2636" y="5638"/>
                  </a:cubicBezTo>
                  <a:cubicBezTo>
                    <a:pt x="4304" y="5638"/>
                    <a:pt x="5304" y="3770"/>
                    <a:pt x="4337" y="2402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rgbClr val="A91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10896880" y="3551691"/>
              <a:ext cx="502254" cy="483654"/>
            </a:xfrm>
            <a:custGeom>
              <a:avLst/>
              <a:gdLst/>
              <a:ahLst/>
              <a:cxnLst/>
              <a:rect l="l" t="t" r="r" b="b"/>
              <a:pathLst>
                <a:path w="39696" h="38226" extrusionOk="0">
                  <a:moveTo>
                    <a:pt x="19321" y="0"/>
                  </a:moveTo>
                  <a:cubicBezTo>
                    <a:pt x="10956" y="0"/>
                    <a:pt x="3292" y="5554"/>
                    <a:pt x="934" y="14015"/>
                  </a:cubicBezTo>
                  <a:cubicBezTo>
                    <a:pt x="0" y="17317"/>
                    <a:pt x="33" y="20687"/>
                    <a:pt x="801" y="23789"/>
                  </a:cubicBezTo>
                  <a:cubicBezTo>
                    <a:pt x="2435" y="30227"/>
                    <a:pt x="7372" y="35597"/>
                    <a:pt x="14244" y="37532"/>
                  </a:cubicBezTo>
                  <a:cubicBezTo>
                    <a:pt x="15948" y="38001"/>
                    <a:pt x="17662" y="38225"/>
                    <a:pt x="19348" y="38225"/>
                  </a:cubicBezTo>
                  <a:cubicBezTo>
                    <a:pt x="27723" y="38225"/>
                    <a:pt x="35400" y="32692"/>
                    <a:pt x="37760" y="24222"/>
                  </a:cubicBezTo>
                  <a:cubicBezTo>
                    <a:pt x="39695" y="17217"/>
                    <a:pt x="37460" y="10046"/>
                    <a:pt x="32590" y="5342"/>
                  </a:cubicBezTo>
                  <a:cubicBezTo>
                    <a:pt x="30388" y="3207"/>
                    <a:pt x="27620" y="1573"/>
                    <a:pt x="24451" y="706"/>
                  </a:cubicBezTo>
                  <a:cubicBezTo>
                    <a:pt x="22738" y="228"/>
                    <a:pt x="21015" y="0"/>
                    <a:pt x="19321" y="0"/>
                  </a:cubicBezTo>
                  <a:close/>
                </a:path>
              </a:pathLst>
            </a:custGeom>
            <a:solidFill>
              <a:srgbClr val="0631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10896880" y="3551653"/>
              <a:ext cx="422480" cy="368466"/>
            </a:xfrm>
            <a:custGeom>
              <a:avLst/>
              <a:gdLst/>
              <a:ahLst/>
              <a:cxnLst/>
              <a:rect l="l" t="t" r="r" b="b"/>
              <a:pathLst>
                <a:path w="33391" h="29122" extrusionOk="0">
                  <a:moveTo>
                    <a:pt x="19303" y="1"/>
                  </a:moveTo>
                  <a:cubicBezTo>
                    <a:pt x="10945" y="1"/>
                    <a:pt x="3290" y="5530"/>
                    <a:pt x="934" y="13985"/>
                  </a:cubicBezTo>
                  <a:cubicBezTo>
                    <a:pt x="0" y="17320"/>
                    <a:pt x="33" y="20656"/>
                    <a:pt x="801" y="23792"/>
                  </a:cubicBezTo>
                  <a:cubicBezTo>
                    <a:pt x="3036" y="25927"/>
                    <a:pt x="5771" y="27528"/>
                    <a:pt x="8973" y="28428"/>
                  </a:cubicBezTo>
                  <a:cubicBezTo>
                    <a:pt x="10672" y="28898"/>
                    <a:pt x="12382" y="29122"/>
                    <a:pt x="14066" y="29122"/>
                  </a:cubicBezTo>
                  <a:cubicBezTo>
                    <a:pt x="22429" y="29122"/>
                    <a:pt x="30130" y="23588"/>
                    <a:pt x="32490" y="15119"/>
                  </a:cubicBezTo>
                  <a:cubicBezTo>
                    <a:pt x="33391" y="11816"/>
                    <a:pt x="33391" y="8447"/>
                    <a:pt x="32590" y="5345"/>
                  </a:cubicBezTo>
                  <a:cubicBezTo>
                    <a:pt x="30388" y="3210"/>
                    <a:pt x="27620" y="1576"/>
                    <a:pt x="24451" y="709"/>
                  </a:cubicBezTo>
                  <a:cubicBezTo>
                    <a:pt x="22732" y="229"/>
                    <a:pt x="21003" y="1"/>
                    <a:pt x="19303" y="1"/>
                  </a:cubicBez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11047128" y="4003765"/>
              <a:ext cx="50825" cy="55709"/>
            </a:xfrm>
            <a:custGeom>
              <a:avLst/>
              <a:gdLst/>
              <a:ahLst/>
              <a:cxnLst/>
              <a:rect l="l" t="t" r="r" b="b"/>
              <a:pathLst>
                <a:path w="4017" h="4403" extrusionOk="0">
                  <a:moveTo>
                    <a:pt x="2836" y="1"/>
                  </a:moveTo>
                  <a:lnTo>
                    <a:pt x="1034" y="1502"/>
                  </a:lnTo>
                  <a:cubicBezTo>
                    <a:pt x="0" y="2336"/>
                    <a:pt x="367" y="3970"/>
                    <a:pt x="1635" y="4337"/>
                  </a:cubicBezTo>
                  <a:cubicBezTo>
                    <a:pt x="1793" y="4382"/>
                    <a:pt x="1949" y="4403"/>
                    <a:pt x="2100" y="4403"/>
                  </a:cubicBezTo>
                  <a:cubicBezTo>
                    <a:pt x="3189" y="4403"/>
                    <a:pt x="4017" y="3315"/>
                    <a:pt x="3636" y="2202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10339348" y="3584537"/>
              <a:ext cx="549523" cy="483667"/>
            </a:xfrm>
            <a:custGeom>
              <a:avLst/>
              <a:gdLst/>
              <a:ahLst/>
              <a:cxnLst/>
              <a:rect l="l" t="t" r="r" b="b"/>
              <a:pathLst>
                <a:path w="43432" h="38227" extrusionOk="0">
                  <a:moveTo>
                    <a:pt x="21671" y="1"/>
                  </a:moveTo>
                  <a:cubicBezTo>
                    <a:pt x="19220" y="1"/>
                    <a:pt x="16733" y="475"/>
                    <a:pt x="14344" y="1479"/>
                  </a:cubicBezTo>
                  <a:cubicBezTo>
                    <a:pt x="4604" y="5582"/>
                    <a:pt x="0" y="16756"/>
                    <a:pt x="4103" y="26497"/>
                  </a:cubicBezTo>
                  <a:cubicBezTo>
                    <a:pt x="4971" y="28565"/>
                    <a:pt x="6171" y="30433"/>
                    <a:pt x="7606" y="32000"/>
                  </a:cubicBezTo>
                  <a:cubicBezTo>
                    <a:pt x="11236" y="35973"/>
                    <a:pt x="16382" y="38227"/>
                    <a:pt x="21728" y="38227"/>
                  </a:cubicBezTo>
                  <a:cubicBezTo>
                    <a:pt x="24193" y="38227"/>
                    <a:pt x="26700" y="37748"/>
                    <a:pt x="29121" y="36737"/>
                  </a:cubicBezTo>
                  <a:cubicBezTo>
                    <a:pt x="38828" y="32668"/>
                    <a:pt x="43431" y="21460"/>
                    <a:pt x="39328" y="11719"/>
                  </a:cubicBezTo>
                  <a:cubicBezTo>
                    <a:pt x="37194" y="6616"/>
                    <a:pt x="33091" y="2946"/>
                    <a:pt x="28287" y="1178"/>
                  </a:cubicBezTo>
                  <a:cubicBezTo>
                    <a:pt x="26185" y="408"/>
                    <a:pt x="23944" y="1"/>
                    <a:pt x="21671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10339765" y="3584537"/>
              <a:ext cx="453301" cy="419430"/>
            </a:xfrm>
            <a:custGeom>
              <a:avLst/>
              <a:gdLst/>
              <a:ahLst/>
              <a:cxnLst/>
              <a:rect l="l" t="t" r="r" b="b"/>
              <a:pathLst>
                <a:path w="35827" h="33150" extrusionOk="0">
                  <a:moveTo>
                    <a:pt x="21638" y="1"/>
                  </a:moveTo>
                  <a:cubicBezTo>
                    <a:pt x="19187" y="1"/>
                    <a:pt x="16700" y="475"/>
                    <a:pt x="14311" y="1479"/>
                  </a:cubicBezTo>
                  <a:cubicBezTo>
                    <a:pt x="4571" y="5582"/>
                    <a:pt x="1" y="16756"/>
                    <a:pt x="4070" y="26497"/>
                  </a:cubicBezTo>
                  <a:cubicBezTo>
                    <a:pt x="4938" y="28565"/>
                    <a:pt x="6138" y="30433"/>
                    <a:pt x="7573" y="32000"/>
                  </a:cubicBezTo>
                  <a:cubicBezTo>
                    <a:pt x="9664" y="32751"/>
                    <a:pt x="11885" y="33150"/>
                    <a:pt x="14137" y="33150"/>
                  </a:cubicBezTo>
                  <a:cubicBezTo>
                    <a:pt x="16591" y="33150"/>
                    <a:pt x="19082" y="32676"/>
                    <a:pt x="21483" y="31667"/>
                  </a:cubicBezTo>
                  <a:cubicBezTo>
                    <a:pt x="31223" y="27564"/>
                    <a:pt x="35826" y="16389"/>
                    <a:pt x="31723" y="6649"/>
                  </a:cubicBezTo>
                  <a:cubicBezTo>
                    <a:pt x="30856" y="4581"/>
                    <a:pt x="29689" y="2746"/>
                    <a:pt x="28254" y="1178"/>
                  </a:cubicBezTo>
                  <a:cubicBezTo>
                    <a:pt x="26152" y="408"/>
                    <a:pt x="23911" y="1"/>
                    <a:pt x="21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10689404" y="4027817"/>
              <a:ext cx="48371" cy="54089"/>
            </a:xfrm>
            <a:custGeom>
              <a:avLst/>
              <a:gdLst/>
              <a:ahLst/>
              <a:cxnLst/>
              <a:rect l="l" t="t" r="r" b="b"/>
              <a:pathLst>
                <a:path w="3823" h="4275" extrusionOk="0">
                  <a:moveTo>
                    <a:pt x="720" y="1"/>
                  </a:moveTo>
                  <a:lnTo>
                    <a:pt x="220" y="2269"/>
                  </a:lnTo>
                  <a:cubicBezTo>
                    <a:pt x="0" y="3340"/>
                    <a:pt x="843" y="4275"/>
                    <a:pt x="1836" y="4275"/>
                  </a:cubicBezTo>
                  <a:cubicBezTo>
                    <a:pt x="2049" y="4275"/>
                    <a:pt x="2270" y="4232"/>
                    <a:pt x="2488" y="4137"/>
                  </a:cubicBezTo>
                  <a:cubicBezTo>
                    <a:pt x="3689" y="3637"/>
                    <a:pt x="3822" y="1969"/>
                    <a:pt x="2722" y="1235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11001124" y="3594583"/>
              <a:ext cx="81469" cy="68260"/>
            </a:xfrm>
            <a:custGeom>
              <a:avLst/>
              <a:gdLst/>
              <a:ahLst/>
              <a:cxnLst/>
              <a:rect l="l" t="t" r="r" b="b"/>
              <a:pathLst>
                <a:path w="6439" h="5395" extrusionOk="0">
                  <a:moveTo>
                    <a:pt x="4941" y="0"/>
                  </a:moveTo>
                  <a:cubicBezTo>
                    <a:pt x="4134" y="0"/>
                    <a:pt x="3029" y="517"/>
                    <a:pt x="2035" y="1418"/>
                  </a:cubicBezTo>
                  <a:cubicBezTo>
                    <a:pt x="634" y="2719"/>
                    <a:pt x="0" y="4354"/>
                    <a:pt x="667" y="5054"/>
                  </a:cubicBezTo>
                  <a:cubicBezTo>
                    <a:pt x="867" y="5285"/>
                    <a:pt x="1172" y="5394"/>
                    <a:pt x="1540" y="5394"/>
                  </a:cubicBezTo>
                  <a:cubicBezTo>
                    <a:pt x="2342" y="5394"/>
                    <a:pt x="3443" y="4879"/>
                    <a:pt x="4403" y="3987"/>
                  </a:cubicBezTo>
                  <a:cubicBezTo>
                    <a:pt x="5838" y="2686"/>
                    <a:pt x="6438" y="1052"/>
                    <a:pt x="5804" y="318"/>
                  </a:cubicBezTo>
                  <a:cubicBezTo>
                    <a:pt x="5599" y="102"/>
                    <a:pt x="5300" y="0"/>
                    <a:pt x="4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10719188" y="3355602"/>
              <a:ext cx="81887" cy="68159"/>
            </a:xfrm>
            <a:custGeom>
              <a:avLst/>
              <a:gdLst/>
              <a:ahLst/>
              <a:cxnLst/>
              <a:rect l="l" t="t" r="r" b="b"/>
              <a:pathLst>
                <a:path w="6472" h="5387" extrusionOk="0">
                  <a:moveTo>
                    <a:pt x="4918" y="1"/>
                  </a:moveTo>
                  <a:cubicBezTo>
                    <a:pt x="4113" y="1"/>
                    <a:pt x="3019" y="501"/>
                    <a:pt x="2036" y="1393"/>
                  </a:cubicBezTo>
                  <a:cubicBezTo>
                    <a:pt x="635" y="2727"/>
                    <a:pt x="1" y="4362"/>
                    <a:pt x="668" y="5062"/>
                  </a:cubicBezTo>
                  <a:cubicBezTo>
                    <a:pt x="876" y="5281"/>
                    <a:pt x="1183" y="5386"/>
                    <a:pt x="1548" y="5386"/>
                  </a:cubicBezTo>
                  <a:cubicBezTo>
                    <a:pt x="2352" y="5386"/>
                    <a:pt x="3441" y="4879"/>
                    <a:pt x="4404" y="3961"/>
                  </a:cubicBezTo>
                  <a:cubicBezTo>
                    <a:pt x="5838" y="2661"/>
                    <a:pt x="6472" y="1026"/>
                    <a:pt x="5805" y="326"/>
                  </a:cubicBezTo>
                  <a:cubicBezTo>
                    <a:pt x="5595" y="105"/>
                    <a:pt x="5287" y="1"/>
                    <a:pt x="4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21"/>
          <p:cNvGrpSpPr/>
          <p:nvPr/>
        </p:nvGrpSpPr>
        <p:grpSpPr>
          <a:xfrm rot="8100000">
            <a:off x="-1062730" y="-83916"/>
            <a:ext cx="2882364" cy="1489058"/>
            <a:chOff x="11864475" y="682500"/>
            <a:chExt cx="2360050" cy="1219225"/>
          </a:xfrm>
        </p:grpSpPr>
        <p:sp>
          <p:nvSpPr>
            <p:cNvPr id="890" name="Google Shape;890;p21"/>
            <p:cNvSpPr/>
            <p:nvPr/>
          </p:nvSpPr>
          <p:spPr>
            <a:xfrm>
              <a:off x="13005300" y="682500"/>
              <a:ext cx="46725" cy="447850"/>
            </a:xfrm>
            <a:custGeom>
              <a:avLst/>
              <a:gdLst/>
              <a:ahLst/>
              <a:cxnLst/>
              <a:rect l="l" t="t" r="r" b="b"/>
              <a:pathLst>
                <a:path w="1869" h="17914" extrusionOk="0">
                  <a:moveTo>
                    <a:pt x="934" y="1"/>
                  </a:moveTo>
                  <a:cubicBezTo>
                    <a:pt x="401" y="1"/>
                    <a:pt x="0" y="534"/>
                    <a:pt x="0" y="1201"/>
                  </a:cubicBezTo>
                  <a:cubicBezTo>
                    <a:pt x="0" y="1869"/>
                    <a:pt x="401" y="17913"/>
                    <a:pt x="934" y="17913"/>
                  </a:cubicBezTo>
                  <a:cubicBezTo>
                    <a:pt x="1435" y="17913"/>
                    <a:pt x="1868" y="1869"/>
                    <a:pt x="1868" y="1201"/>
                  </a:cubicBezTo>
                  <a:cubicBezTo>
                    <a:pt x="1868" y="534"/>
                    <a:pt x="1435" y="1"/>
                    <a:pt x="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12704250" y="726050"/>
              <a:ext cx="147625" cy="433500"/>
            </a:xfrm>
            <a:custGeom>
              <a:avLst/>
              <a:gdLst/>
              <a:ahLst/>
              <a:cxnLst/>
              <a:rect l="l" t="t" r="r" b="b"/>
              <a:pathLst>
                <a:path w="5905" h="17340" extrusionOk="0">
                  <a:moveTo>
                    <a:pt x="962" y="1"/>
                  </a:moveTo>
                  <a:cubicBezTo>
                    <a:pt x="898" y="1"/>
                    <a:pt x="832" y="9"/>
                    <a:pt x="768" y="27"/>
                  </a:cubicBezTo>
                  <a:cubicBezTo>
                    <a:pt x="267" y="160"/>
                    <a:pt x="0" y="794"/>
                    <a:pt x="167" y="1428"/>
                  </a:cubicBezTo>
                  <a:cubicBezTo>
                    <a:pt x="333" y="2092"/>
                    <a:pt x="4865" y="17340"/>
                    <a:pt x="5398" y="17340"/>
                  </a:cubicBezTo>
                  <a:cubicBezTo>
                    <a:pt x="5400" y="17340"/>
                    <a:pt x="5402" y="17340"/>
                    <a:pt x="5404" y="17339"/>
                  </a:cubicBezTo>
                  <a:cubicBezTo>
                    <a:pt x="5905" y="17206"/>
                    <a:pt x="2169" y="1594"/>
                    <a:pt x="1969" y="961"/>
                  </a:cubicBezTo>
                  <a:cubicBezTo>
                    <a:pt x="1823" y="380"/>
                    <a:pt x="1400" y="1"/>
                    <a:pt x="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12426550" y="845850"/>
              <a:ext cx="249375" cy="390500"/>
            </a:xfrm>
            <a:custGeom>
              <a:avLst/>
              <a:gdLst/>
              <a:ahLst/>
              <a:cxnLst/>
              <a:rect l="l" t="t" r="r" b="b"/>
              <a:pathLst>
                <a:path w="9975" h="15620" extrusionOk="0">
                  <a:moveTo>
                    <a:pt x="946" y="1"/>
                  </a:moveTo>
                  <a:cubicBezTo>
                    <a:pt x="812" y="1"/>
                    <a:pt x="683" y="34"/>
                    <a:pt x="568" y="105"/>
                  </a:cubicBezTo>
                  <a:cubicBezTo>
                    <a:pt x="101" y="372"/>
                    <a:pt x="1" y="1039"/>
                    <a:pt x="334" y="1606"/>
                  </a:cubicBezTo>
                  <a:cubicBezTo>
                    <a:pt x="664" y="2200"/>
                    <a:pt x="8912" y="15620"/>
                    <a:pt x="9493" y="15620"/>
                  </a:cubicBezTo>
                  <a:cubicBezTo>
                    <a:pt x="9498" y="15620"/>
                    <a:pt x="9503" y="15618"/>
                    <a:pt x="9507" y="15616"/>
                  </a:cubicBezTo>
                  <a:cubicBezTo>
                    <a:pt x="9974" y="15382"/>
                    <a:pt x="2302" y="1272"/>
                    <a:pt x="1969" y="672"/>
                  </a:cubicBezTo>
                  <a:cubicBezTo>
                    <a:pt x="1724" y="255"/>
                    <a:pt x="1317" y="1"/>
                    <a:pt x="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12189725" y="1033600"/>
              <a:ext cx="335250" cy="322975"/>
            </a:xfrm>
            <a:custGeom>
              <a:avLst/>
              <a:gdLst/>
              <a:ahLst/>
              <a:cxnLst/>
              <a:rect l="l" t="t" r="r" b="b"/>
              <a:pathLst>
                <a:path w="13410" h="12919" extrusionOk="0">
                  <a:moveTo>
                    <a:pt x="956" y="1"/>
                  </a:moveTo>
                  <a:cubicBezTo>
                    <a:pt x="731" y="1"/>
                    <a:pt x="522" y="78"/>
                    <a:pt x="367" y="234"/>
                  </a:cubicBezTo>
                  <a:cubicBezTo>
                    <a:pt x="0" y="600"/>
                    <a:pt x="67" y="1268"/>
                    <a:pt x="534" y="1735"/>
                  </a:cubicBezTo>
                  <a:cubicBezTo>
                    <a:pt x="1026" y="2194"/>
                    <a:pt x="12300" y="12918"/>
                    <a:pt x="13016" y="12918"/>
                  </a:cubicBezTo>
                  <a:cubicBezTo>
                    <a:pt x="13028" y="12918"/>
                    <a:pt x="13037" y="12915"/>
                    <a:pt x="13043" y="12909"/>
                  </a:cubicBezTo>
                  <a:cubicBezTo>
                    <a:pt x="13410" y="12542"/>
                    <a:pt x="2335" y="901"/>
                    <a:pt x="1868" y="434"/>
                  </a:cubicBezTo>
                  <a:cubicBezTo>
                    <a:pt x="1599" y="145"/>
                    <a:pt x="1263" y="1"/>
                    <a:pt x="9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12007925" y="1276300"/>
              <a:ext cx="401125" cy="234775"/>
            </a:xfrm>
            <a:custGeom>
              <a:avLst/>
              <a:gdLst/>
              <a:ahLst/>
              <a:cxnLst/>
              <a:rect l="l" t="t" r="r" b="b"/>
              <a:pathLst>
                <a:path w="16045" h="9391" extrusionOk="0">
                  <a:moveTo>
                    <a:pt x="1056" y="1"/>
                  </a:moveTo>
                  <a:cubicBezTo>
                    <a:pt x="712" y="1"/>
                    <a:pt x="406" y="141"/>
                    <a:pt x="267" y="399"/>
                  </a:cubicBezTo>
                  <a:cubicBezTo>
                    <a:pt x="0" y="833"/>
                    <a:pt x="267" y="1467"/>
                    <a:pt x="834" y="1800"/>
                  </a:cubicBezTo>
                  <a:cubicBezTo>
                    <a:pt x="1386" y="2157"/>
                    <a:pt x="14743" y="9390"/>
                    <a:pt x="15725" y="9390"/>
                  </a:cubicBezTo>
                  <a:cubicBezTo>
                    <a:pt x="15753" y="9390"/>
                    <a:pt x="15771" y="9384"/>
                    <a:pt x="15778" y="9372"/>
                  </a:cubicBezTo>
                  <a:cubicBezTo>
                    <a:pt x="16045" y="8905"/>
                    <a:pt x="2335" y="533"/>
                    <a:pt x="1768" y="199"/>
                  </a:cubicBezTo>
                  <a:cubicBezTo>
                    <a:pt x="1539" y="65"/>
                    <a:pt x="1289" y="1"/>
                    <a:pt x="1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11897000" y="1556450"/>
              <a:ext cx="439500" cy="132950"/>
            </a:xfrm>
            <a:custGeom>
              <a:avLst/>
              <a:gdLst/>
              <a:ahLst/>
              <a:cxnLst/>
              <a:rect l="l" t="t" r="r" b="b"/>
              <a:pathLst>
                <a:path w="17580" h="5318" extrusionOk="0">
                  <a:moveTo>
                    <a:pt x="1109" y="1"/>
                  </a:moveTo>
                  <a:cubicBezTo>
                    <a:pt x="639" y="1"/>
                    <a:pt x="237" y="248"/>
                    <a:pt x="134" y="635"/>
                  </a:cubicBezTo>
                  <a:cubicBezTo>
                    <a:pt x="1" y="1135"/>
                    <a:pt x="401" y="1702"/>
                    <a:pt x="1068" y="1869"/>
                  </a:cubicBezTo>
                  <a:cubicBezTo>
                    <a:pt x="1662" y="2025"/>
                    <a:pt x="15415" y="5317"/>
                    <a:pt x="17247" y="5317"/>
                  </a:cubicBezTo>
                  <a:cubicBezTo>
                    <a:pt x="17369" y="5317"/>
                    <a:pt x="17438" y="5303"/>
                    <a:pt x="17447" y="5271"/>
                  </a:cubicBezTo>
                  <a:cubicBezTo>
                    <a:pt x="17580" y="4771"/>
                    <a:pt x="2202" y="234"/>
                    <a:pt x="1535" y="68"/>
                  </a:cubicBezTo>
                  <a:cubicBezTo>
                    <a:pt x="1391" y="22"/>
                    <a:pt x="1247" y="1"/>
                    <a:pt x="1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11864475" y="1855000"/>
              <a:ext cx="447850" cy="46725"/>
            </a:xfrm>
            <a:custGeom>
              <a:avLst/>
              <a:gdLst/>
              <a:ahLst/>
              <a:cxnLst/>
              <a:rect l="l" t="t" r="r" b="b"/>
              <a:pathLst>
                <a:path w="17914" h="1869" extrusionOk="0">
                  <a:moveTo>
                    <a:pt x="1202" y="1"/>
                  </a:moveTo>
                  <a:cubicBezTo>
                    <a:pt x="535" y="1"/>
                    <a:pt x="1" y="434"/>
                    <a:pt x="1" y="935"/>
                  </a:cubicBezTo>
                  <a:cubicBezTo>
                    <a:pt x="1" y="1469"/>
                    <a:pt x="535" y="1869"/>
                    <a:pt x="1202" y="1869"/>
                  </a:cubicBezTo>
                  <a:cubicBezTo>
                    <a:pt x="1869" y="1869"/>
                    <a:pt x="17914" y="1469"/>
                    <a:pt x="17914" y="935"/>
                  </a:cubicBezTo>
                  <a:cubicBezTo>
                    <a:pt x="17914" y="434"/>
                    <a:pt x="1869" y="1"/>
                    <a:pt x="1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13776675" y="1823325"/>
              <a:ext cx="447850" cy="46725"/>
            </a:xfrm>
            <a:custGeom>
              <a:avLst/>
              <a:gdLst/>
              <a:ahLst/>
              <a:cxnLst/>
              <a:rect l="l" t="t" r="r" b="b"/>
              <a:pathLst>
                <a:path w="17914" h="1869" extrusionOk="0">
                  <a:moveTo>
                    <a:pt x="16713" y="0"/>
                  </a:moveTo>
                  <a:cubicBezTo>
                    <a:pt x="16046" y="0"/>
                    <a:pt x="1" y="401"/>
                    <a:pt x="1" y="934"/>
                  </a:cubicBezTo>
                  <a:cubicBezTo>
                    <a:pt x="1" y="1435"/>
                    <a:pt x="16046" y="1868"/>
                    <a:pt x="16713" y="1868"/>
                  </a:cubicBezTo>
                  <a:cubicBezTo>
                    <a:pt x="17380" y="1868"/>
                    <a:pt x="17914" y="1435"/>
                    <a:pt x="17914" y="934"/>
                  </a:cubicBezTo>
                  <a:cubicBezTo>
                    <a:pt x="17914" y="401"/>
                    <a:pt x="17380" y="0"/>
                    <a:pt x="16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13744150" y="1525200"/>
              <a:ext cx="439500" cy="133350"/>
            </a:xfrm>
            <a:custGeom>
              <a:avLst/>
              <a:gdLst/>
              <a:ahLst/>
              <a:cxnLst/>
              <a:rect l="l" t="t" r="r" b="b"/>
              <a:pathLst>
                <a:path w="17580" h="5334" extrusionOk="0">
                  <a:moveTo>
                    <a:pt x="16425" y="0"/>
                  </a:moveTo>
                  <a:cubicBezTo>
                    <a:pt x="16301" y="0"/>
                    <a:pt x="16173" y="16"/>
                    <a:pt x="16046" y="50"/>
                  </a:cubicBezTo>
                  <a:cubicBezTo>
                    <a:pt x="15379" y="250"/>
                    <a:pt x="1" y="4787"/>
                    <a:pt x="134" y="5287"/>
                  </a:cubicBezTo>
                  <a:cubicBezTo>
                    <a:pt x="143" y="5319"/>
                    <a:pt x="212" y="5333"/>
                    <a:pt x="334" y="5333"/>
                  </a:cubicBezTo>
                  <a:cubicBezTo>
                    <a:pt x="2166" y="5333"/>
                    <a:pt x="15919" y="2041"/>
                    <a:pt x="16513" y="1885"/>
                  </a:cubicBezTo>
                  <a:cubicBezTo>
                    <a:pt x="17146" y="1685"/>
                    <a:pt x="17580" y="1151"/>
                    <a:pt x="17447" y="651"/>
                  </a:cubicBezTo>
                  <a:cubicBezTo>
                    <a:pt x="17340" y="251"/>
                    <a:pt x="16915" y="0"/>
                    <a:pt x="164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13664100" y="1248350"/>
              <a:ext cx="401150" cy="234425"/>
            </a:xfrm>
            <a:custGeom>
              <a:avLst/>
              <a:gdLst/>
              <a:ahLst/>
              <a:cxnLst/>
              <a:rect l="l" t="t" r="r" b="b"/>
              <a:pathLst>
                <a:path w="16046" h="9377" extrusionOk="0">
                  <a:moveTo>
                    <a:pt x="14970" y="1"/>
                  </a:moveTo>
                  <a:cubicBezTo>
                    <a:pt x="14737" y="1"/>
                    <a:pt x="14485" y="62"/>
                    <a:pt x="14244" y="183"/>
                  </a:cubicBezTo>
                  <a:cubicBezTo>
                    <a:pt x="13677" y="517"/>
                    <a:pt x="1" y="8923"/>
                    <a:pt x="234" y="9356"/>
                  </a:cubicBezTo>
                  <a:cubicBezTo>
                    <a:pt x="242" y="9370"/>
                    <a:pt x="262" y="9377"/>
                    <a:pt x="293" y="9377"/>
                  </a:cubicBezTo>
                  <a:cubicBezTo>
                    <a:pt x="1322" y="9377"/>
                    <a:pt x="14628" y="2141"/>
                    <a:pt x="15178" y="1817"/>
                  </a:cubicBezTo>
                  <a:cubicBezTo>
                    <a:pt x="15779" y="1484"/>
                    <a:pt x="16045" y="850"/>
                    <a:pt x="15779" y="416"/>
                  </a:cubicBezTo>
                  <a:cubicBezTo>
                    <a:pt x="15619" y="137"/>
                    <a:pt x="15316" y="1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13541525" y="1011025"/>
              <a:ext cx="335250" cy="323025"/>
            </a:xfrm>
            <a:custGeom>
              <a:avLst/>
              <a:gdLst/>
              <a:ahLst/>
              <a:cxnLst/>
              <a:rect l="l" t="t" r="r" b="b"/>
              <a:pathLst>
                <a:path w="13410" h="12921" extrusionOk="0">
                  <a:moveTo>
                    <a:pt x="12442" y="0"/>
                  </a:moveTo>
                  <a:cubicBezTo>
                    <a:pt x="12139" y="0"/>
                    <a:pt x="11808" y="137"/>
                    <a:pt x="11542" y="403"/>
                  </a:cubicBezTo>
                  <a:cubicBezTo>
                    <a:pt x="11041" y="903"/>
                    <a:pt x="0" y="12545"/>
                    <a:pt x="367" y="12912"/>
                  </a:cubicBezTo>
                  <a:cubicBezTo>
                    <a:pt x="373" y="12918"/>
                    <a:pt x="382" y="12921"/>
                    <a:pt x="394" y="12921"/>
                  </a:cubicBezTo>
                  <a:cubicBezTo>
                    <a:pt x="1110" y="12921"/>
                    <a:pt x="12383" y="2196"/>
                    <a:pt x="12843" y="1737"/>
                  </a:cubicBezTo>
                  <a:cubicBezTo>
                    <a:pt x="13310" y="1270"/>
                    <a:pt x="13410" y="603"/>
                    <a:pt x="13043" y="236"/>
                  </a:cubicBezTo>
                  <a:cubicBezTo>
                    <a:pt x="12885" y="78"/>
                    <a:pt x="12671" y="0"/>
                    <a:pt x="12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13385575" y="830000"/>
              <a:ext cx="248525" cy="390500"/>
            </a:xfrm>
            <a:custGeom>
              <a:avLst/>
              <a:gdLst/>
              <a:ahLst/>
              <a:cxnLst/>
              <a:rect l="l" t="t" r="r" b="b"/>
              <a:pathLst>
                <a:path w="9941" h="15620" extrusionOk="0">
                  <a:moveTo>
                    <a:pt x="9009" y="1"/>
                  </a:moveTo>
                  <a:cubicBezTo>
                    <a:pt x="8625" y="1"/>
                    <a:pt x="8218" y="255"/>
                    <a:pt x="7973" y="672"/>
                  </a:cubicBezTo>
                  <a:cubicBezTo>
                    <a:pt x="7639" y="1239"/>
                    <a:pt x="0" y="15349"/>
                    <a:pt x="434" y="15616"/>
                  </a:cubicBezTo>
                  <a:cubicBezTo>
                    <a:pt x="438" y="15619"/>
                    <a:pt x="444" y="15620"/>
                    <a:pt x="450" y="15620"/>
                  </a:cubicBezTo>
                  <a:cubicBezTo>
                    <a:pt x="1062" y="15620"/>
                    <a:pt x="9277" y="2168"/>
                    <a:pt x="9607" y="1606"/>
                  </a:cubicBezTo>
                  <a:cubicBezTo>
                    <a:pt x="9941" y="1039"/>
                    <a:pt x="9841" y="338"/>
                    <a:pt x="9407" y="105"/>
                  </a:cubicBezTo>
                  <a:cubicBezTo>
                    <a:pt x="9283" y="34"/>
                    <a:pt x="9147" y="1"/>
                    <a:pt x="9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13206275" y="717725"/>
              <a:ext cx="146800" cy="433500"/>
            </a:xfrm>
            <a:custGeom>
              <a:avLst/>
              <a:gdLst/>
              <a:ahLst/>
              <a:cxnLst/>
              <a:rect l="l" t="t" r="r" b="b"/>
              <a:pathLst>
                <a:path w="5872" h="17340" extrusionOk="0">
                  <a:moveTo>
                    <a:pt x="4941" y="0"/>
                  </a:moveTo>
                  <a:cubicBezTo>
                    <a:pt x="4497" y="0"/>
                    <a:pt x="4049" y="379"/>
                    <a:pt x="3903" y="960"/>
                  </a:cubicBezTo>
                  <a:cubicBezTo>
                    <a:pt x="3737" y="1594"/>
                    <a:pt x="1" y="17205"/>
                    <a:pt x="501" y="17338"/>
                  </a:cubicBezTo>
                  <a:cubicBezTo>
                    <a:pt x="503" y="17339"/>
                    <a:pt x="505" y="17339"/>
                    <a:pt x="507" y="17339"/>
                  </a:cubicBezTo>
                  <a:cubicBezTo>
                    <a:pt x="1007" y="17339"/>
                    <a:pt x="5539" y="2091"/>
                    <a:pt x="5705" y="1427"/>
                  </a:cubicBezTo>
                  <a:cubicBezTo>
                    <a:pt x="5871" y="793"/>
                    <a:pt x="5638" y="159"/>
                    <a:pt x="5138" y="26"/>
                  </a:cubicBezTo>
                  <a:cubicBezTo>
                    <a:pt x="5073" y="9"/>
                    <a:pt x="5007" y="0"/>
                    <a:pt x="4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21"/>
          <p:cNvGrpSpPr/>
          <p:nvPr/>
        </p:nvGrpSpPr>
        <p:grpSpPr>
          <a:xfrm rot="8100000">
            <a:off x="-1224974" y="3958"/>
            <a:ext cx="3573903" cy="1670301"/>
            <a:chOff x="11578450" y="398700"/>
            <a:chExt cx="2926275" cy="1367625"/>
          </a:xfrm>
        </p:grpSpPr>
        <p:sp>
          <p:nvSpPr>
            <p:cNvPr id="904" name="Google Shape;904;p21"/>
            <p:cNvSpPr/>
            <p:nvPr/>
          </p:nvSpPr>
          <p:spPr>
            <a:xfrm>
              <a:off x="13127050" y="398700"/>
              <a:ext cx="115950" cy="554875"/>
            </a:xfrm>
            <a:custGeom>
              <a:avLst/>
              <a:gdLst/>
              <a:ahLst/>
              <a:cxnLst/>
              <a:rect l="l" t="t" r="r" b="b"/>
              <a:pathLst>
                <a:path w="4638" h="22195" extrusionOk="0">
                  <a:moveTo>
                    <a:pt x="3398" y="0"/>
                  </a:moveTo>
                  <a:cubicBezTo>
                    <a:pt x="2817" y="0"/>
                    <a:pt x="2295" y="573"/>
                    <a:pt x="2202" y="1345"/>
                  </a:cubicBezTo>
                  <a:cubicBezTo>
                    <a:pt x="2102" y="2179"/>
                    <a:pt x="1" y="22127"/>
                    <a:pt x="634" y="22194"/>
                  </a:cubicBezTo>
                  <a:cubicBezTo>
                    <a:pt x="636" y="22194"/>
                    <a:pt x="638" y="22194"/>
                    <a:pt x="639" y="22194"/>
                  </a:cubicBezTo>
                  <a:cubicBezTo>
                    <a:pt x="1317" y="22194"/>
                    <a:pt x="4404" y="2477"/>
                    <a:pt x="4504" y="1646"/>
                  </a:cubicBezTo>
                  <a:cubicBezTo>
                    <a:pt x="4637" y="845"/>
                    <a:pt x="4204" y="78"/>
                    <a:pt x="3536" y="11"/>
                  </a:cubicBezTo>
                  <a:cubicBezTo>
                    <a:pt x="3490" y="4"/>
                    <a:pt x="3444" y="0"/>
                    <a:pt x="3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12804325" y="404525"/>
              <a:ext cx="115925" cy="554875"/>
            </a:xfrm>
            <a:custGeom>
              <a:avLst/>
              <a:gdLst/>
              <a:ahLst/>
              <a:cxnLst/>
              <a:rect l="l" t="t" r="r" b="b"/>
              <a:pathLst>
                <a:path w="4637" h="22195" extrusionOk="0">
                  <a:moveTo>
                    <a:pt x="1207" y="1"/>
                  </a:moveTo>
                  <a:cubicBezTo>
                    <a:pt x="1161" y="1"/>
                    <a:pt x="1114" y="4"/>
                    <a:pt x="1068" y="12"/>
                  </a:cubicBezTo>
                  <a:cubicBezTo>
                    <a:pt x="434" y="78"/>
                    <a:pt x="0" y="812"/>
                    <a:pt x="134" y="1646"/>
                  </a:cubicBezTo>
                  <a:cubicBezTo>
                    <a:pt x="234" y="2479"/>
                    <a:pt x="3359" y="22194"/>
                    <a:pt x="4000" y="22194"/>
                  </a:cubicBezTo>
                  <a:cubicBezTo>
                    <a:pt x="4001" y="22194"/>
                    <a:pt x="4002" y="22194"/>
                    <a:pt x="4003" y="22194"/>
                  </a:cubicBezTo>
                  <a:cubicBezTo>
                    <a:pt x="4637" y="22094"/>
                    <a:pt x="2535" y="2180"/>
                    <a:pt x="2435" y="1346"/>
                  </a:cubicBezTo>
                  <a:cubicBezTo>
                    <a:pt x="2343" y="573"/>
                    <a:pt x="1792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12440725" y="507475"/>
              <a:ext cx="250200" cy="518675"/>
            </a:xfrm>
            <a:custGeom>
              <a:avLst/>
              <a:gdLst/>
              <a:ahLst/>
              <a:cxnLst/>
              <a:rect l="l" t="t" r="r" b="b"/>
              <a:pathLst>
                <a:path w="10008" h="20747" extrusionOk="0">
                  <a:moveTo>
                    <a:pt x="1145" y="0"/>
                  </a:moveTo>
                  <a:cubicBezTo>
                    <a:pt x="1027" y="0"/>
                    <a:pt x="911" y="20"/>
                    <a:pt x="801" y="63"/>
                  </a:cubicBezTo>
                  <a:cubicBezTo>
                    <a:pt x="234" y="330"/>
                    <a:pt x="1" y="1131"/>
                    <a:pt x="334" y="1898"/>
                  </a:cubicBezTo>
                  <a:cubicBezTo>
                    <a:pt x="633" y="2693"/>
                    <a:pt x="8704" y="20747"/>
                    <a:pt x="9395" y="20747"/>
                  </a:cubicBezTo>
                  <a:cubicBezTo>
                    <a:pt x="9399" y="20747"/>
                    <a:pt x="9404" y="20746"/>
                    <a:pt x="9407" y="20745"/>
                  </a:cubicBezTo>
                  <a:cubicBezTo>
                    <a:pt x="10008" y="20511"/>
                    <a:pt x="2803" y="1798"/>
                    <a:pt x="2469" y="1031"/>
                  </a:cubicBezTo>
                  <a:cubicBezTo>
                    <a:pt x="2224" y="404"/>
                    <a:pt x="1667" y="0"/>
                    <a:pt x="1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12118000" y="701550"/>
              <a:ext cx="366125" cy="448975"/>
            </a:xfrm>
            <a:custGeom>
              <a:avLst/>
              <a:gdLst/>
              <a:ahLst/>
              <a:cxnLst/>
              <a:rect l="l" t="t" r="r" b="b"/>
              <a:pathLst>
                <a:path w="14645" h="17959" extrusionOk="0">
                  <a:moveTo>
                    <a:pt x="1130" y="1"/>
                  </a:moveTo>
                  <a:cubicBezTo>
                    <a:pt x="903" y="1"/>
                    <a:pt x="686" y="67"/>
                    <a:pt x="501" y="206"/>
                  </a:cubicBezTo>
                  <a:cubicBezTo>
                    <a:pt x="0" y="573"/>
                    <a:pt x="0" y="1440"/>
                    <a:pt x="501" y="2107"/>
                  </a:cubicBezTo>
                  <a:cubicBezTo>
                    <a:pt x="995" y="2767"/>
                    <a:pt x="13350" y="17958"/>
                    <a:pt x="14121" y="17958"/>
                  </a:cubicBezTo>
                  <a:cubicBezTo>
                    <a:pt x="14131" y="17958"/>
                    <a:pt x="14138" y="17956"/>
                    <a:pt x="14144" y="17952"/>
                  </a:cubicBezTo>
                  <a:cubicBezTo>
                    <a:pt x="14644" y="17552"/>
                    <a:pt x="2869" y="1340"/>
                    <a:pt x="2369" y="673"/>
                  </a:cubicBezTo>
                  <a:cubicBezTo>
                    <a:pt x="2020" y="237"/>
                    <a:pt x="1558" y="1"/>
                    <a:pt x="1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11852800" y="972500"/>
              <a:ext cx="463700" cy="350100"/>
            </a:xfrm>
            <a:custGeom>
              <a:avLst/>
              <a:gdLst/>
              <a:ahLst/>
              <a:cxnLst/>
              <a:rect l="l" t="t" r="r" b="b"/>
              <a:pathLst>
                <a:path w="18548" h="14004" extrusionOk="0">
                  <a:moveTo>
                    <a:pt x="1252" y="1"/>
                  </a:moveTo>
                  <a:cubicBezTo>
                    <a:pt x="910" y="1"/>
                    <a:pt x="601" y="126"/>
                    <a:pt x="401" y="376"/>
                  </a:cubicBezTo>
                  <a:cubicBezTo>
                    <a:pt x="1" y="910"/>
                    <a:pt x="234" y="1710"/>
                    <a:pt x="901" y="2244"/>
                  </a:cubicBezTo>
                  <a:cubicBezTo>
                    <a:pt x="1521" y="2733"/>
                    <a:pt x="17068" y="14003"/>
                    <a:pt x="18100" y="14003"/>
                  </a:cubicBezTo>
                  <a:cubicBezTo>
                    <a:pt x="18123" y="14003"/>
                    <a:pt x="18139" y="13997"/>
                    <a:pt x="18147" y="13986"/>
                  </a:cubicBezTo>
                  <a:cubicBezTo>
                    <a:pt x="18547" y="13485"/>
                    <a:pt x="2970" y="876"/>
                    <a:pt x="2302" y="376"/>
                  </a:cubicBezTo>
                  <a:cubicBezTo>
                    <a:pt x="1969" y="126"/>
                    <a:pt x="159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11669350" y="1301625"/>
              <a:ext cx="528725" cy="231475"/>
            </a:xfrm>
            <a:custGeom>
              <a:avLst/>
              <a:gdLst/>
              <a:ahLst/>
              <a:cxnLst/>
              <a:rect l="l" t="t" r="r" b="b"/>
              <a:pathLst>
                <a:path w="21149" h="9259" extrusionOk="0">
                  <a:moveTo>
                    <a:pt x="1353" y="1"/>
                  </a:moveTo>
                  <a:cubicBezTo>
                    <a:pt x="840" y="1"/>
                    <a:pt x="395" y="240"/>
                    <a:pt x="234" y="654"/>
                  </a:cubicBezTo>
                  <a:cubicBezTo>
                    <a:pt x="0" y="1254"/>
                    <a:pt x="401" y="1988"/>
                    <a:pt x="1168" y="2322"/>
                  </a:cubicBezTo>
                  <a:cubicBezTo>
                    <a:pt x="1906" y="2610"/>
                    <a:pt x="19283" y="9259"/>
                    <a:pt x="20810" y="9259"/>
                  </a:cubicBezTo>
                  <a:cubicBezTo>
                    <a:pt x="20871" y="9259"/>
                    <a:pt x="20906" y="9248"/>
                    <a:pt x="20915" y="9227"/>
                  </a:cubicBezTo>
                  <a:cubicBezTo>
                    <a:pt x="21149" y="8626"/>
                    <a:pt x="2836" y="487"/>
                    <a:pt x="2068" y="153"/>
                  </a:cubicBezTo>
                  <a:cubicBezTo>
                    <a:pt x="1830" y="50"/>
                    <a:pt x="1584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11578450" y="1666175"/>
              <a:ext cx="559575" cy="100150"/>
            </a:xfrm>
            <a:custGeom>
              <a:avLst/>
              <a:gdLst/>
              <a:ahLst/>
              <a:cxnLst/>
              <a:rect l="l" t="t" r="r" b="b"/>
              <a:pathLst>
                <a:path w="22383" h="4006" extrusionOk="0">
                  <a:moveTo>
                    <a:pt x="1504" y="1"/>
                  </a:moveTo>
                  <a:cubicBezTo>
                    <a:pt x="793" y="1"/>
                    <a:pt x="161" y="410"/>
                    <a:pt x="100" y="982"/>
                  </a:cubicBezTo>
                  <a:cubicBezTo>
                    <a:pt x="0" y="1616"/>
                    <a:pt x="601" y="2217"/>
                    <a:pt x="1435" y="2350"/>
                  </a:cubicBezTo>
                  <a:cubicBezTo>
                    <a:pt x="2158" y="2437"/>
                    <a:pt x="17268" y="4005"/>
                    <a:pt x="21301" y="4005"/>
                  </a:cubicBezTo>
                  <a:cubicBezTo>
                    <a:pt x="21917" y="4005"/>
                    <a:pt x="22274" y="3969"/>
                    <a:pt x="22283" y="3885"/>
                  </a:cubicBezTo>
                  <a:cubicBezTo>
                    <a:pt x="22383" y="3251"/>
                    <a:pt x="2569" y="149"/>
                    <a:pt x="1735" y="15"/>
                  </a:cubicBezTo>
                  <a:cubicBezTo>
                    <a:pt x="1658" y="5"/>
                    <a:pt x="1580" y="1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13945975" y="1625075"/>
              <a:ext cx="558750" cy="100325"/>
            </a:xfrm>
            <a:custGeom>
              <a:avLst/>
              <a:gdLst/>
              <a:ahLst/>
              <a:cxnLst/>
              <a:rect l="l" t="t" r="r" b="b"/>
              <a:pathLst>
                <a:path w="22350" h="4013" extrusionOk="0">
                  <a:moveTo>
                    <a:pt x="20916" y="0"/>
                  </a:moveTo>
                  <a:cubicBezTo>
                    <a:pt x="20818" y="0"/>
                    <a:pt x="20717" y="8"/>
                    <a:pt x="20615" y="25"/>
                  </a:cubicBezTo>
                  <a:cubicBezTo>
                    <a:pt x="19781" y="125"/>
                    <a:pt x="0" y="3260"/>
                    <a:pt x="67" y="3894"/>
                  </a:cubicBezTo>
                  <a:cubicBezTo>
                    <a:pt x="80" y="3977"/>
                    <a:pt x="431" y="4013"/>
                    <a:pt x="1034" y="4013"/>
                  </a:cubicBezTo>
                  <a:cubicBezTo>
                    <a:pt x="5044" y="4013"/>
                    <a:pt x="20190" y="2413"/>
                    <a:pt x="20915" y="2326"/>
                  </a:cubicBezTo>
                  <a:cubicBezTo>
                    <a:pt x="21749" y="2226"/>
                    <a:pt x="22350" y="1626"/>
                    <a:pt x="22250" y="959"/>
                  </a:cubicBezTo>
                  <a:cubicBezTo>
                    <a:pt x="22191" y="402"/>
                    <a:pt x="21619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13874250" y="1263275"/>
              <a:ext cx="529575" cy="231550"/>
            </a:xfrm>
            <a:custGeom>
              <a:avLst/>
              <a:gdLst/>
              <a:ahLst/>
              <a:cxnLst/>
              <a:rect l="l" t="t" r="r" b="b"/>
              <a:pathLst>
                <a:path w="21183" h="9262" extrusionOk="0">
                  <a:moveTo>
                    <a:pt x="19797" y="0"/>
                  </a:moveTo>
                  <a:cubicBezTo>
                    <a:pt x="19565" y="0"/>
                    <a:pt x="19320" y="49"/>
                    <a:pt x="19081" y="153"/>
                  </a:cubicBezTo>
                  <a:cubicBezTo>
                    <a:pt x="18314" y="453"/>
                    <a:pt x="1" y="8626"/>
                    <a:pt x="267" y="9226"/>
                  </a:cubicBezTo>
                  <a:cubicBezTo>
                    <a:pt x="277" y="9250"/>
                    <a:pt x="316" y="9262"/>
                    <a:pt x="382" y="9262"/>
                  </a:cubicBezTo>
                  <a:cubicBezTo>
                    <a:pt x="1968" y="9262"/>
                    <a:pt x="19245" y="2608"/>
                    <a:pt x="19982" y="2288"/>
                  </a:cubicBezTo>
                  <a:cubicBezTo>
                    <a:pt x="20749" y="1988"/>
                    <a:pt x="21182" y="1220"/>
                    <a:pt x="20949" y="653"/>
                  </a:cubicBezTo>
                  <a:cubicBezTo>
                    <a:pt x="20765" y="240"/>
                    <a:pt x="20312" y="0"/>
                    <a:pt x="19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13747500" y="939150"/>
              <a:ext cx="462850" cy="350875"/>
            </a:xfrm>
            <a:custGeom>
              <a:avLst/>
              <a:gdLst/>
              <a:ahLst/>
              <a:cxnLst/>
              <a:rect l="l" t="t" r="r" b="b"/>
              <a:pathLst>
                <a:path w="18514" h="14035" extrusionOk="0">
                  <a:moveTo>
                    <a:pt x="17263" y="0"/>
                  </a:moveTo>
                  <a:cubicBezTo>
                    <a:pt x="16921" y="0"/>
                    <a:pt x="16545" y="125"/>
                    <a:pt x="16212" y="376"/>
                  </a:cubicBezTo>
                  <a:cubicBezTo>
                    <a:pt x="15545" y="876"/>
                    <a:pt x="0" y="13518"/>
                    <a:pt x="367" y="14019"/>
                  </a:cubicBezTo>
                  <a:cubicBezTo>
                    <a:pt x="376" y="14029"/>
                    <a:pt x="391" y="14034"/>
                    <a:pt x="412" y="14034"/>
                  </a:cubicBezTo>
                  <a:cubicBezTo>
                    <a:pt x="1435" y="14034"/>
                    <a:pt x="16993" y="2734"/>
                    <a:pt x="17646" y="2244"/>
                  </a:cubicBezTo>
                  <a:cubicBezTo>
                    <a:pt x="18313" y="1710"/>
                    <a:pt x="18514" y="909"/>
                    <a:pt x="18113" y="376"/>
                  </a:cubicBezTo>
                  <a:cubicBezTo>
                    <a:pt x="17913" y="125"/>
                    <a:pt x="17605" y="0"/>
                    <a:pt x="17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13571525" y="675925"/>
              <a:ext cx="366125" cy="448775"/>
            </a:xfrm>
            <a:custGeom>
              <a:avLst/>
              <a:gdLst/>
              <a:ahLst/>
              <a:cxnLst/>
              <a:rect l="l" t="t" r="r" b="b"/>
              <a:pathLst>
                <a:path w="14645" h="17951" extrusionOk="0">
                  <a:moveTo>
                    <a:pt x="13524" y="0"/>
                  </a:moveTo>
                  <a:cubicBezTo>
                    <a:pt x="13092" y="0"/>
                    <a:pt x="12610" y="252"/>
                    <a:pt x="12276" y="697"/>
                  </a:cubicBezTo>
                  <a:cubicBezTo>
                    <a:pt x="11776" y="1331"/>
                    <a:pt x="1" y="17576"/>
                    <a:pt x="501" y="17943"/>
                  </a:cubicBezTo>
                  <a:cubicBezTo>
                    <a:pt x="508" y="17948"/>
                    <a:pt x="517" y="17951"/>
                    <a:pt x="527" y="17951"/>
                  </a:cubicBezTo>
                  <a:cubicBezTo>
                    <a:pt x="1352" y="17951"/>
                    <a:pt x="13617" y="2757"/>
                    <a:pt x="14144" y="2098"/>
                  </a:cubicBezTo>
                  <a:cubicBezTo>
                    <a:pt x="14645" y="1431"/>
                    <a:pt x="14645" y="597"/>
                    <a:pt x="14111" y="197"/>
                  </a:cubicBezTo>
                  <a:cubicBezTo>
                    <a:pt x="13944" y="63"/>
                    <a:pt x="13740" y="0"/>
                    <a:pt x="1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13360550" y="491550"/>
              <a:ext cx="248525" cy="518775"/>
            </a:xfrm>
            <a:custGeom>
              <a:avLst/>
              <a:gdLst/>
              <a:ahLst/>
              <a:cxnLst/>
              <a:rect l="l" t="t" r="r" b="b"/>
              <a:pathLst>
                <a:path w="9941" h="20751" extrusionOk="0">
                  <a:moveTo>
                    <a:pt x="8786" y="0"/>
                  </a:moveTo>
                  <a:cubicBezTo>
                    <a:pt x="8274" y="0"/>
                    <a:pt x="7742" y="386"/>
                    <a:pt x="7473" y="1034"/>
                  </a:cubicBezTo>
                  <a:cubicBezTo>
                    <a:pt x="7172" y="1801"/>
                    <a:pt x="1" y="20514"/>
                    <a:pt x="568" y="20748"/>
                  </a:cubicBezTo>
                  <a:cubicBezTo>
                    <a:pt x="571" y="20749"/>
                    <a:pt x="576" y="20750"/>
                    <a:pt x="580" y="20750"/>
                  </a:cubicBezTo>
                  <a:cubicBezTo>
                    <a:pt x="1271" y="20750"/>
                    <a:pt x="9309" y="2664"/>
                    <a:pt x="9641" y="1901"/>
                  </a:cubicBezTo>
                  <a:cubicBezTo>
                    <a:pt x="9941" y="1134"/>
                    <a:pt x="9741" y="300"/>
                    <a:pt x="9140" y="67"/>
                  </a:cubicBezTo>
                  <a:cubicBezTo>
                    <a:pt x="9026" y="22"/>
                    <a:pt x="8906" y="0"/>
                    <a:pt x="8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21"/>
          <p:cNvGrpSpPr/>
          <p:nvPr/>
        </p:nvGrpSpPr>
        <p:grpSpPr>
          <a:xfrm rot="-2700000">
            <a:off x="7323821" y="3738350"/>
            <a:ext cx="2882364" cy="1489058"/>
            <a:chOff x="11864475" y="682500"/>
            <a:chExt cx="2360050" cy="1219225"/>
          </a:xfrm>
        </p:grpSpPr>
        <p:sp>
          <p:nvSpPr>
            <p:cNvPr id="917" name="Google Shape;917;p21"/>
            <p:cNvSpPr/>
            <p:nvPr/>
          </p:nvSpPr>
          <p:spPr>
            <a:xfrm>
              <a:off x="13005300" y="682500"/>
              <a:ext cx="46725" cy="447850"/>
            </a:xfrm>
            <a:custGeom>
              <a:avLst/>
              <a:gdLst/>
              <a:ahLst/>
              <a:cxnLst/>
              <a:rect l="l" t="t" r="r" b="b"/>
              <a:pathLst>
                <a:path w="1869" h="17914" extrusionOk="0">
                  <a:moveTo>
                    <a:pt x="934" y="1"/>
                  </a:moveTo>
                  <a:cubicBezTo>
                    <a:pt x="401" y="1"/>
                    <a:pt x="0" y="534"/>
                    <a:pt x="0" y="1201"/>
                  </a:cubicBezTo>
                  <a:cubicBezTo>
                    <a:pt x="0" y="1869"/>
                    <a:pt x="401" y="17913"/>
                    <a:pt x="934" y="17913"/>
                  </a:cubicBezTo>
                  <a:cubicBezTo>
                    <a:pt x="1435" y="17913"/>
                    <a:pt x="1868" y="1869"/>
                    <a:pt x="1868" y="1201"/>
                  </a:cubicBezTo>
                  <a:cubicBezTo>
                    <a:pt x="1868" y="534"/>
                    <a:pt x="1435" y="1"/>
                    <a:pt x="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12704250" y="726050"/>
              <a:ext cx="147625" cy="433500"/>
            </a:xfrm>
            <a:custGeom>
              <a:avLst/>
              <a:gdLst/>
              <a:ahLst/>
              <a:cxnLst/>
              <a:rect l="l" t="t" r="r" b="b"/>
              <a:pathLst>
                <a:path w="5905" h="17340" extrusionOk="0">
                  <a:moveTo>
                    <a:pt x="962" y="1"/>
                  </a:moveTo>
                  <a:cubicBezTo>
                    <a:pt x="898" y="1"/>
                    <a:pt x="832" y="9"/>
                    <a:pt x="768" y="27"/>
                  </a:cubicBezTo>
                  <a:cubicBezTo>
                    <a:pt x="267" y="160"/>
                    <a:pt x="0" y="794"/>
                    <a:pt x="167" y="1428"/>
                  </a:cubicBezTo>
                  <a:cubicBezTo>
                    <a:pt x="333" y="2092"/>
                    <a:pt x="4865" y="17340"/>
                    <a:pt x="5398" y="17340"/>
                  </a:cubicBezTo>
                  <a:cubicBezTo>
                    <a:pt x="5400" y="17340"/>
                    <a:pt x="5402" y="17340"/>
                    <a:pt x="5404" y="17339"/>
                  </a:cubicBezTo>
                  <a:cubicBezTo>
                    <a:pt x="5905" y="17206"/>
                    <a:pt x="2169" y="1594"/>
                    <a:pt x="1969" y="961"/>
                  </a:cubicBezTo>
                  <a:cubicBezTo>
                    <a:pt x="1823" y="380"/>
                    <a:pt x="1400" y="1"/>
                    <a:pt x="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12426550" y="845850"/>
              <a:ext cx="249375" cy="390500"/>
            </a:xfrm>
            <a:custGeom>
              <a:avLst/>
              <a:gdLst/>
              <a:ahLst/>
              <a:cxnLst/>
              <a:rect l="l" t="t" r="r" b="b"/>
              <a:pathLst>
                <a:path w="9975" h="15620" extrusionOk="0">
                  <a:moveTo>
                    <a:pt x="946" y="1"/>
                  </a:moveTo>
                  <a:cubicBezTo>
                    <a:pt x="812" y="1"/>
                    <a:pt x="683" y="34"/>
                    <a:pt x="568" y="105"/>
                  </a:cubicBezTo>
                  <a:cubicBezTo>
                    <a:pt x="101" y="372"/>
                    <a:pt x="1" y="1039"/>
                    <a:pt x="334" y="1606"/>
                  </a:cubicBezTo>
                  <a:cubicBezTo>
                    <a:pt x="664" y="2200"/>
                    <a:pt x="8912" y="15620"/>
                    <a:pt x="9493" y="15620"/>
                  </a:cubicBezTo>
                  <a:cubicBezTo>
                    <a:pt x="9498" y="15620"/>
                    <a:pt x="9503" y="15618"/>
                    <a:pt x="9507" y="15616"/>
                  </a:cubicBezTo>
                  <a:cubicBezTo>
                    <a:pt x="9974" y="15382"/>
                    <a:pt x="2302" y="1272"/>
                    <a:pt x="1969" y="672"/>
                  </a:cubicBezTo>
                  <a:cubicBezTo>
                    <a:pt x="1724" y="255"/>
                    <a:pt x="1317" y="1"/>
                    <a:pt x="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12189725" y="1033600"/>
              <a:ext cx="335250" cy="322975"/>
            </a:xfrm>
            <a:custGeom>
              <a:avLst/>
              <a:gdLst/>
              <a:ahLst/>
              <a:cxnLst/>
              <a:rect l="l" t="t" r="r" b="b"/>
              <a:pathLst>
                <a:path w="13410" h="12919" extrusionOk="0">
                  <a:moveTo>
                    <a:pt x="956" y="1"/>
                  </a:moveTo>
                  <a:cubicBezTo>
                    <a:pt x="731" y="1"/>
                    <a:pt x="522" y="78"/>
                    <a:pt x="367" y="234"/>
                  </a:cubicBezTo>
                  <a:cubicBezTo>
                    <a:pt x="0" y="600"/>
                    <a:pt x="67" y="1268"/>
                    <a:pt x="534" y="1735"/>
                  </a:cubicBezTo>
                  <a:cubicBezTo>
                    <a:pt x="1026" y="2194"/>
                    <a:pt x="12300" y="12918"/>
                    <a:pt x="13016" y="12918"/>
                  </a:cubicBezTo>
                  <a:cubicBezTo>
                    <a:pt x="13028" y="12918"/>
                    <a:pt x="13037" y="12915"/>
                    <a:pt x="13043" y="12909"/>
                  </a:cubicBezTo>
                  <a:cubicBezTo>
                    <a:pt x="13410" y="12542"/>
                    <a:pt x="2335" y="901"/>
                    <a:pt x="1868" y="434"/>
                  </a:cubicBezTo>
                  <a:cubicBezTo>
                    <a:pt x="1599" y="145"/>
                    <a:pt x="1263" y="1"/>
                    <a:pt x="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12007925" y="1276300"/>
              <a:ext cx="401125" cy="234775"/>
            </a:xfrm>
            <a:custGeom>
              <a:avLst/>
              <a:gdLst/>
              <a:ahLst/>
              <a:cxnLst/>
              <a:rect l="l" t="t" r="r" b="b"/>
              <a:pathLst>
                <a:path w="16045" h="9391" extrusionOk="0">
                  <a:moveTo>
                    <a:pt x="1056" y="1"/>
                  </a:moveTo>
                  <a:cubicBezTo>
                    <a:pt x="712" y="1"/>
                    <a:pt x="406" y="141"/>
                    <a:pt x="267" y="399"/>
                  </a:cubicBezTo>
                  <a:cubicBezTo>
                    <a:pt x="0" y="833"/>
                    <a:pt x="267" y="1467"/>
                    <a:pt x="834" y="1800"/>
                  </a:cubicBezTo>
                  <a:cubicBezTo>
                    <a:pt x="1386" y="2157"/>
                    <a:pt x="14743" y="9390"/>
                    <a:pt x="15725" y="9390"/>
                  </a:cubicBezTo>
                  <a:cubicBezTo>
                    <a:pt x="15753" y="9390"/>
                    <a:pt x="15771" y="9384"/>
                    <a:pt x="15778" y="9372"/>
                  </a:cubicBezTo>
                  <a:cubicBezTo>
                    <a:pt x="16045" y="8905"/>
                    <a:pt x="2335" y="533"/>
                    <a:pt x="1768" y="199"/>
                  </a:cubicBezTo>
                  <a:cubicBezTo>
                    <a:pt x="1539" y="65"/>
                    <a:pt x="1289" y="1"/>
                    <a:pt x="1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11897000" y="1556450"/>
              <a:ext cx="439500" cy="132950"/>
            </a:xfrm>
            <a:custGeom>
              <a:avLst/>
              <a:gdLst/>
              <a:ahLst/>
              <a:cxnLst/>
              <a:rect l="l" t="t" r="r" b="b"/>
              <a:pathLst>
                <a:path w="17580" h="5318" extrusionOk="0">
                  <a:moveTo>
                    <a:pt x="1109" y="1"/>
                  </a:moveTo>
                  <a:cubicBezTo>
                    <a:pt x="639" y="1"/>
                    <a:pt x="237" y="248"/>
                    <a:pt x="134" y="635"/>
                  </a:cubicBezTo>
                  <a:cubicBezTo>
                    <a:pt x="1" y="1135"/>
                    <a:pt x="401" y="1702"/>
                    <a:pt x="1068" y="1869"/>
                  </a:cubicBezTo>
                  <a:cubicBezTo>
                    <a:pt x="1662" y="2025"/>
                    <a:pt x="15415" y="5317"/>
                    <a:pt x="17247" y="5317"/>
                  </a:cubicBezTo>
                  <a:cubicBezTo>
                    <a:pt x="17369" y="5317"/>
                    <a:pt x="17438" y="5303"/>
                    <a:pt x="17447" y="5271"/>
                  </a:cubicBezTo>
                  <a:cubicBezTo>
                    <a:pt x="17580" y="4771"/>
                    <a:pt x="2202" y="234"/>
                    <a:pt x="1535" y="68"/>
                  </a:cubicBezTo>
                  <a:cubicBezTo>
                    <a:pt x="1391" y="22"/>
                    <a:pt x="1247" y="1"/>
                    <a:pt x="1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11864475" y="1855000"/>
              <a:ext cx="447850" cy="46725"/>
            </a:xfrm>
            <a:custGeom>
              <a:avLst/>
              <a:gdLst/>
              <a:ahLst/>
              <a:cxnLst/>
              <a:rect l="l" t="t" r="r" b="b"/>
              <a:pathLst>
                <a:path w="17914" h="1869" extrusionOk="0">
                  <a:moveTo>
                    <a:pt x="1202" y="1"/>
                  </a:moveTo>
                  <a:cubicBezTo>
                    <a:pt x="535" y="1"/>
                    <a:pt x="1" y="434"/>
                    <a:pt x="1" y="935"/>
                  </a:cubicBezTo>
                  <a:cubicBezTo>
                    <a:pt x="1" y="1469"/>
                    <a:pt x="535" y="1869"/>
                    <a:pt x="1202" y="1869"/>
                  </a:cubicBezTo>
                  <a:cubicBezTo>
                    <a:pt x="1869" y="1869"/>
                    <a:pt x="17914" y="1469"/>
                    <a:pt x="17914" y="935"/>
                  </a:cubicBezTo>
                  <a:cubicBezTo>
                    <a:pt x="17914" y="434"/>
                    <a:pt x="1869" y="1"/>
                    <a:pt x="1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13776675" y="1823325"/>
              <a:ext cx="447850" cy="46725"/>
            </a:xfrm>
            <a:custGeom>
              <a:avLst/>
              <a:gdLst/>
              <a:ahLst/>
              <a:cxnLst/>
              <a:rect l="l" t="t" r="r" b="b"/>
              <a:pathLst>
                <a:path w="17914" h="1869" extrusionOk="0">
                  <a:moveTo>
                    <a:pt x="16713" y="0"/>
                  </a:moveTo>
                  <a:cubicBezTo>
                    <a:pt x="16046" y="0"/>
                    <a:pt x="1" y="401"/>
                    <a:pt x="1" y="934"/>
                  </a:cubicBezTo>
                  <a:cubicBezTo>
                    <a:pt x="1" y="1435"/>
                    <a:pt x="16046" y="1868"/>
                    <a:pt x="16713" y="1868"/>
                  </a:cubicBezTo>
                  <a:cubicBezTo>
                    <a:pt x="17380" y="1868"/>
                    <a:pt x="17914" y="1435"/>
                    <a:pt x="17914" y="934"/>
                  </a:cubicBezTo>
                  <a:cubicBezTo>
                    <a:pt x="17914" y="401"/>
                    <a:pt x="17380" y="0"/>
                    <a:pt x="16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13744150" y="1525200"/>
              <a:ext cx="439500" cy="133350"/>
            </a:xfrm>
            <a:custGeom>
              <a:avLst/>
              <a:gdLst/>
              <a:ahLst/>
              <a:cxnLst/>
              <a:rect l="l" t="t" r="r" b="b"/>
              <a:pathLst>
                <a:path w="17580" h="5334" extrusionOk="0">
                  <a:moveTo>
                    <a:pt x="16425" y="0"/>
                  </a:moveTo>
                  <a:cubicBezTo>
                    <a:pt x="16301" y="0"/>
                    <a:pt x="16173" y="16"/>
                    <a:pt x="16046" y="50"/>
                  </a:cubicBezTo>
                  <a:cubicBezTo>
                    <a:pt x="15379" y="250"/>
                    <a:pt x="1" y="4787"/>
                    <a:pt x="134" y="5287"/>
                  </a:cubicBezTo>
                  <a:cubicBezTo>
                    <a:pt x="143" y="5319"/>
                    <a:pt x="212" y="5333"/>
                    <a:pt x="334" y="5333"/>
                  </a:cubicBezTo>
                  <a:cubicBezTo>
                    <a:pt x="2166" y="5333"/>
                    <a:pt x="15919" y="2041"/>
                    <a:pt x="16513" y="1885"/>
                  </a:cubicBezTo>
                  <a:cubicBezTo>
                    <a:pt x="17146" y="1685"/>
                    <a:pt x="17580" y="1151"/>
                    <a:pt x="17447" y="651"/>
                  </a:cubicBezTo>
                  <a:cubicBezTo>
                    <a:pt x="17340" y="251"/>
                    <a:pt x="16915" y="0"/>
                    <a:pt x="16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13664100" y="1248350"/>
              <a:ext cx="401150" cy="234425"/>
            </a:xfrm>
            <a:custGeom>
              <a:avLst/>
              <a:gdLst/>
              <a:ahLst/>
              <a:cxnLst/>
              <a:rect l="l" t="t" r="r" b="b"/>
              <a:pathLst>
                <a:path w="16046" h="9377" extrusionOk="0">
                  <a:moveTo>
                    <a:pt x="14970" y="1"/>
                  </a:moveTo>
                  <a:cubicBezTo>
                    <a:pt x="14737" y="1"/>
                    <a:pt x="14485" y="62"/>
                    <a:pt x="14244" y="183"/>
                  </a:cubicBezTo>
                  <a:cubicBezTo>
                    <a:pt x="13677" y="517"/>
                    <a:pt x="1" y="8923"/>
                    <a:pt x="234" y="9356"/>
                  </a:cubicBezTo>
                  <a:cubicBezTo>
                    <a:pt x="242" y="9370"/>
                    <a:pt x="262" y="9377"/>
                    <a:pt x="293" y="9377"/>
                  </a:cubicBezTo>
                  <a:cubicBezTo>
                    <a:pt x="1322" y="9377"/>
                    <a:pt x="14628" y="2141"/>
                    <a:pt x="15178" y="1817"/>
                  </a:cubicBezTo>
                  <a:cubicBezTo>
                    <a:pt x="15779" y="1484"/>
                    <a:pt x="16045" y="850"/>
                    <a:pt x="15779" y="416"/>
                  </a:cubicBezTo>
                  <a:cubicBezTo>
                    <a:pt x="15619" y="137"/>
                    <a:pt x="15316" y="1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13541525" y="1011025"/>
              <a:ext cx="335250" cy="323025"/>
            </a:xfrm>
            <a:custGeom>
              <a:avLst/>
              <a:gdLst/>
              <a:ahLst/>
              <a:cxnLst/>
              <a:rect l="l" t="t" r="r" b="b"/>
              <a:pathLst>
                <a:path w="13410" h="12921" extrusionOk="0">
                  <a:moveTo>
                    <a:pt x="12442" y="0"/>
                  </a:moveTo>
                  <a:cubicBezTo>
                    <a:pt x="12139" y="0"/>
                    <a:pt x="11808" y="137"/>
                    <a:pt x="11542" y="403"/>
                  </a:cubicBezTo>
                  <a:cubicBezTo>
                    <a:pt x="11041" y="903"/>
                    <a:pt x="0" y="12545"/>
                    <a:pt x="367" y="12912"/>
                  </a:cubicBezTo>
                  <a:cubicBezTo>
                    <a:pt x="373" y="12918"/>
                    <a:pt x="382" y="12921"/>
                    <a:pt x="394" y="12921"/>
                  </a:cubicBezTo>
                  <a:cubicBezTo>
                    <a:pt x="1110" y="12921"/>
                    <a:pt x="12383" y="2196"/>
                    <a:pt x="12843" y="1737"/>
                  </a:cubicBezTo>
                  <a:cubicBezTo>
                    <a:pt x="13310" y="1270"/>
                    <a:pt x="13410" y="603"/>
                    <a:pt x="13043" y="236"/>
                  </a:cubicBezTo>
                  <a:cubicBezTo>
                    <a:pt x="12885" y="78"/>
                    <a:pt x="12671" y="0"/>
                    <a:pt x="12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13385575" y="830000"/>
              <a:ext cx="248525" cy="390500"/>
            </a:xfrm>
            <a:custGeom>
              <a:avLst/>
              <a:gdLst/>
              <a:ahLst/>
              <a:cxnLst/>
              <a:rect l="l" t="t" r="r" b="b"/>
              <a:pathLst>
                <a:path w="9941" h="15620" extrusionOk="0">
                  <a:moveTo>
                    <a:pt x="9009" y="1"/>
                  </a:moveTo>
                  <a:cubicBezTo>
                    <a:pt x="8625" y="1"/>
                    <a:pt x="8218" y="255"/>
                    <a:pt x="7973" y="672"/>
                  </a:cubicBezTo>
                  <a:cubicBezTo>
                    <a:pt x="7639" y="1239"/>
                    <a:pt x="0" y="15349"/>
                    <a:pt x="434" y="15616"/>
                  </a:cubicBezTo>
                  <a:cubicBezTo>
                    <a:pt x="438" y="15619"/>
                    <a:pt x="444" y="15620"/>
                    <a:pt x="450" y="15620"/>
                  </a:cubicBezTo>
                  <a:cubicBezTo>
                    <a:pt x="1062" y="15620"/>
                    <a:pt x="9277" y="2168"/>
                    <a:pt x="9607" y="1606"/>
                  </a:cubicBezTo>
                  <a:cubicBezTo>
                    <a:pt x="9941" y="1039"/>
                    <a:pt x="9841" y="338"/>
                    <a:pt x="9407" y="105"/>
                  </a:cubicBezTo>
                  <a:cubicBezTo>
                    <a:pt x="9283" y="34"/>
                    <a:pt x="9147" y="1"/>
                    <a:pt x="9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13206275" y="717725"/>
              <a:ext cx="146800" cy="433500"/>
            </a:xfrm>
            <a:custGeom>
              <a:avLst/>
              <a:gdLst/>
              <a:ahLst/>
              <a:cxnLst/>
              <a:rect l="l" t="t" r="r" b="b"/>
              <a:pathLst>
                <a:path w="5872" h="17340" extrusionOk="0">
                  <a:moveTo>
                    <a:pt x="4941" y="0"/>
                  </a:moveTo>
                  <a:cubicBezTo>
                    <a:pt x="4497" y="0"/>
                    <a:pt x="4049" y="379"/>
                    <a:pt x="3903" y="960"/>
                  </a:cubicBezTo>
                  <a:cubicBezTo>
                    <a:pt x="3737" y="1594"/>
                    <a:pt x="1" y="17205"/>
                    <a:pt x="501" y="17338"/>
                  </a:cubicBezTo>
                  <a:cubicBezTo>
                    <a:pt x="503" y="17339"/>
                    <a:pt x="505" y="17339"/>
                    <a:pt x="507" y="17339"/>
                  </a:cubicBezTo>
                  <a:cubicBezTo>
                    <a:pt x="1007" y="17339"/>
                    <a:pt x="5539" y="2091"/>
                    <a:pt x="5705" y="1427"/>
                  </a:cubicBezTo>
                  <a:cubicBezTo>
                    <a:pt x="5871" y="793"/>
                    <a:pt x="5638" y="159"/>
                    <a:pt x="5138" y="26"/>
                  </a:cubicBezTo>
                  <a:cubicBezTo>
                    <a:pt x="5073" y="9"/>
                    <a:pt x="5007" y="0"/>
                    <a:pt x="4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21"/>
          <p:cNvGrpSpPr/>
          <p:nvPr/>
        </p:nvGrpSpPr>
        <p:grpSpPr>
          <a:xfrm rot="-2700000">
            <a:off x="6794526" y="3469233"/>
            <a:ext cx="3573903" cy="1670301"/>
            <a:chOff x="11578450" y="398700"/>
            <a:chExt cx="2926275" cy="1367625"/>
          </a:xfrm>
        </p:grpSpPr>
        <p:sp>
          <p:nvSpPr>
            <p:cNvPr id="931" name="Google Shape;931;p21"/>
            <p:cNvSpPr/>
            <p:nvPr/>
          </p:nvSpPr>
          <p:spPr>
            <a:xfrm>
              <a:off x="13127050" y="398700"/>
              <a:ext cx="115950" cy="554875"/>
            </a:xfrm>
            <a:custGeom>
              <a:avLst/>
              <a:gdLst/>
              <a:ahLst/>
              <a:cxnLst/>
              <a:rect l="l" t="t" r="r" b="b"/>
              <a:pathLst>
                <a:path w="4638" h="22195" extrusionOk="0">
                  <a:moveTo>
                    <a:pt x="3398" y="0"/>
                  </a:moveTo>
                  <a:cubicBezTo>
                    <a:pt x="2817" y="0"/>
                    <a:pt x="2295" y="573"/>
                    <a:pt x="2202" y="1345"/>
                  </a:cubicBezTo>
                  <a:cubicBezTo>
                    <a:pt x="2102" y="2179"/>
                    <a:pt x="1" y="22127"/>
                    <a:pt x="634" y="22194"/>
                  </a:cubicBezTo>
                  <a:cubicBezTo>
                    <a:pt x="636" y="22194"/>
                    <a:pt x="638" y="22194"/>
                    <a:pt x="639" y="22194"/>
                  </a:cubicBezTo>
                  <a:cubicBezTo>
                    <a:pt x="1317" y="22194"/>
                    <a:pt x="4404" y="2477"/>
                    <a:pt x="4504" y="1646"/>
                  </a:cubicBezTo>
                  <a:cubicBezTo>
                    <a:pt x="4637" y="845"/>
                    <a:pt x="4204" y="78"/>
                    <a:pt x="3536" y="11"/>
                  </a:cubicBezTo>
                  <a:cubicBezTo>
                    <a:pt x="3490" y="4"/>
                    <a:pt x="3444" y="0"/>
                    <a:pt x="3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12804325" y="404525"/>
              <a:ext cx="115925" cy="554875"/>
            </a:xfrm>
            <a:custGeom>
              <a:avLst/>
              <a:gdLst/>
              <a:ahLst/>
              <a:cxnLst/>
              <a:rect l="l" t="t" r="r" b="b"/>
              <a:pathLst>
                <a:path w="4637" h="22195" extrusionOk="0">
                  <a:moveTo>
                    <a:pt x="1207" y="1"/>
                  </a:moveTo>
                  <a:cubicBezTo>
                    <a:pt x="1161" y="1"/>
                    <a:pt x="1114" y="4"/>
                    <a:pt x="1068" y="12"/>
                  </a:cubicBezTo>
                  <a:cubicBezTo>
                    <a:pt x="434" y="78"/>
                    <a:pt x="0" y="812"/>
                    <a:pt x="134" y="1646"/>
                  </a:cubicBezTo>
                  <a:cubicBezTo>
                    <a:pt x="234" y="2479"/>
                    <a:pt x="3359" y="22194"/>
                    <a:pt x="4000" y="22194"/>
                  </a:cubicBezTo>
                  <a:cubicBezTo>
                    <a:pt x="4001" y="22194"/>
                    <a:pt x="4002" y="22194"/>
                    <a:pt x="4003" y="22194"/>
                  </a:cubicBezTo>
                  <a:cubicBezTo>
                    <a:pt x="4637" y="22094"/>
                    <a:pt x="2535" y="2180"/>
                    <a:pt x="2435" y="1346"/>
                  </a:cubicBezTo>
                  <a:cubicBezTo>
                    <a:pt x="2343" y="573"/>
                    <a:pt x="1792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12440725" y="507475"/>
              <a:ext cx="250200" cy="518675"/>
            </a:xfrm>
            <a:custGeom>
              <a:avLst/>
              <a:gdLst/>
              <a:ahLst/>
              <a:cxnLst/>
              <a:rect l="l" t="t" r="r" b="b"/>
              <a:pathLst>
                <a:path w="10008" h="20747" extrusionOk="0">
                  <a:moveTo>
                    <a:pt x="1145" y="0"/>
                  </a:moveTo>
                  <a:cubicBezTo>
                    <a:pt x="1027" y="0"/>
                    <a:pt x="911" y="20"/>
                    <a:pt x="801" y="63"/>
                  </a:cubicBezTo>
                  <a:cubicBezTo>
                    <a:pt x="234" y="330"/>
                    <a:pt x="1" y="1131"/>
                    <a:pt x="334" y="1898"/>
                  </a:cubicBezTo>
                  <a:cubicBezTo>
                    <a:pt x="633" y="2693"/>
                    <a:pt x="8704" y="20747"/>
                    <a:pt x="9395" y="20747"/>
                  </a:cubicBezTo>
                  <a:cubicBezTo>
                    <a:pt x="9399" y="20747"/>
                    <a:pt x="9404" y="20746"/>
                    <a:pt x="9407" y="20745"/>
                  </a:cubicBezTo>
                  <a:cubicBezTo>
                    <a:pt x="10008" y="20511"/>
                    <a:pt x="2803" y="1798"/>
                    <a:pt x="2469" y="1031"/>
                  </a:cubicBezTo>
                  <a:cubicBezTo>
                    <a:pt x="2224" y="404"/>
                    <a:pt x="1667" y="0"/>
                    <a:pt x="1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12118000" y="701550"/>
              <a:ext cx="366125" cy="448975"/>
            </a:xfrm>
            <a:custGeom>
              <a:avLst/>
              <a:gdLst/>
              <a:ahLst/>
              <a:cxnLst/>
              <a:rect l="l" t="t" r="r" b="b"/>
              <a:pathLst>
                <a:path w="14645" h="17959" extrusionOk="0">
                  <a:moveTo>
                    <a:pt x="1130" y="1"/>
                  </a:moveTo>
                  <a:cubicBezTo>
                    <a:pt x="903" y="1"/>
                    <a:pt x="686" y="67"/>
                    <a:pt x="501" y="206"/>
                  </a:cubicBezTo>
                  <a:cubicBezTo>
                    <a:pt x="0" y="573"/>
                    <a:pt x="0" y="1440"/>
                    <a:pt x="501" y="2107"/>
                  </a:cubicBezTo>
                  <a:cubicBezTo>
                    <a:pt x="995" y="2767"/>
                    <a:pt x="13350" y="17958"/>
                    <a:pt x="14121" y="17958"/>
                  </a:cubicBezTo>
                  <a:cubicBezTo>
                    <a:pt x="14131" y="17958"/>
                    <a:pt x="14138" y="17956"/>
                    <a:pt x="14144" y="17952"/>
                  </a:cubicBezTo>
                  <a:cubicBezTo>
                    <a:pt x="14644" y="17552"/>
                    <a:pt x="2869" y="1340"/>
                    <a:pt x="2369" y="673"/>
                  </a:cubicBezTo>
                  <a:cubicBezTo>
                    <a:pt x="2020" y="237"/>
                    <a:pt x="1558" y="1"/>
                    <a:pt x="1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11852800" y="972500"/>
              <a:ext cx="463700" cy="350100"/>
            </a:xfrm>
            <a:custGeom>
              <a:avLst/>
              <a:gdLst/>
              <a:ahLst/>
              <a:cxnLst/>
              <a:rect l="l" t="t" r="r" b="b"/>
              <a:pathLst>
                <a:path w="18548" h="14004" extrusionOk="0">
                  <a:moveTo>
                    <a:pt x="1252" y="1"/>
                  </a:moveTo>
                  <a:cubicBezTo>
                    <a:pt x="910" y="1"/>
                    <a:pt x="601" y="126"/>
                    <a:pt x="401" y="376"/>
                  </a:cubicBezTo>
                  <a:cubicBezTo>
                    <a:pt x="1" y="910"/>
                    <a:pt x="234" y="1710"/>
                    <a:pt x="901" y="2244"/>
                  </a:cubicBezTo>
                  <a:cubicBezTo>
                    <a:pt x="1521" y="2733"/>
                    <a:pt x="17068" y="14003"/>
                    <a:pt x="18100" y="14003"/>
                  </a:cubicBezTo>
                  <a:cubicBezTo>
                    <a:pt x="18123" y="14003"/>
                    <a:pt x="18139" y="13997"/>
                    <a:pt x="18147" y="13986"/>
                  </a:cubicBezTo>
                  <a:cubicBezTo>
                    <a:pt x="18547" y="13485"/>
                    <a:pt x="2970" y="876"/>
                    <a:pt x="2302" y="376"/>
                  </a:cubicBezTo>
                  <a:cubicBezTo>
                    <a:pt x="1969" y="126"/>
                    <a:pt x="159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11669350" y="1301625"/>
              <a:ext cx="528725" cy="231475"/>
            </a:xfrm>
            <a:custGeom>
              <a:avLst/>
              <a:gdLst/>
              <a:ahLst/>
              <a:cxnLst/>
              <a:rect l="l" t="t" r="r" b="b"/>
              <a:pathLst>
                <a:path w="21149" h="9259" extrusionOk="0">
                  <a:moveTo>
                    <a:pt x="1353" y="1"/>
                  </a:moveTo>
                  <a:cubicBezTo>
                    <a:pt x="840" y="1"/>
                    <a:pt x="395" y="240"/>
                    <a:pt x="234" y="654"/>
                  </a:cubicBezTo>
                  <a:cubicBezTo>
                    <a:pt x="0" y="1254"/>
                    <a:pt x="401" y="1988"/>
                    <a:pt x="1168" y="2322"/>
                  </a:cubicBezTo>
                  <a:cubicBezTo>
                    <a:pt x="1906" y="2610"/>
                    <a:pt x="19283" y="9259"/>
                    <a:pt x="20810" y="9259"/>
                  </a:cubicBezTo>
                  <a:cubicBezTo>
                    <a:pt x="20871" y="9259"/>
                    <a:pt x="20906" y="9248"/>
                    <a:pt x="20915" y="9227"/>
                  </a:cubicBezTo>
                  <a:cubicBezTo>
                    <a:pt x="21149" y="8626"/>
                    <a:pt x="2836" y="487"/>
                    <a:pt x="2068" y="153"/>
                  </a:cubicBezTo>
                  <a:cubicBezTo>
                    <a:pt x="1830" y="50"/>
                    <a:pt x="1584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11578450" y="1666175"/>
              <a:ext cx="559575" cy="100150"/>
            </a:xfrm>
            <a:custGeom>
              <a:avLst/>
              <a:gdLst/>
              <a:ahLst/>
              <a:cxnLst/>
              <a:rect l="l" t="t" r="r" b="b"/>
              <a:pathLst>
                <a:path w="22383" h="4006" extrusionOk="0">
                  <a:moveTo>
                    <a:pt x="1504" y="1"/>
                  </a:moveTo>
                  <a:cubicBezTo>
                    <a:pt x="793" y="1"/>
                    <a:pt x="161" y="410"/>
                    <a:pt x="100" y="982"/>
                  </a:cubicBezTo>
                  <a:cubicBezTo>
                    <a:pt x="0" y="1616"/>
                    <a:pt x="601" y="2217"/>
                    <a:pt x="1435" y="2350"/>
                  </a:cubicBezTo>
                  <a:cubicBezTo>
                    <a:pt x="2158" y="2437"/>
                    <a:pt x="17268" y="4005"/>
                    <a:pt x="21301" y="4005"/>
                  </a:cubicBezTo>
                  <a:cubicBezTo>
                    <a:pt x="21917" y="4005"/>
                    <a:pt x="22274" y="3969"/>
                    <a:pt x="22283" y="3885"/>
                  </a:cubicBezTo>
                  <a:cubicBezTo>
                    <a:pt x="22383" y="3251"/>
                    <a:pt x="2569" y="149"/>
                    <a:pt x="1735" y="15"/>
                  </a:cubicBezTo>
                  <a:cubicBezTo>
                    <a:pt x="1658" y="5"/>
                    <a:pt x="1580" y="1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13945975" y="1625075"/>
              <a:ext cx="558750" cy="100325"/>
            </a:xfrm>
            <a:custGeom>
              <a:avLst/>
              <a:gdLst/>
              <a:ahLst/>
              <a:cxnLst/>
              <a:rect l="l" t="t" r="r" b="b"/>
              <a:pathLst>
                <a:path w="22350" h="4013" extrusionOk="0">
                  <a:moveTo>
                    <a:pt x="20916" y="0"/>
                  </a:moveTo>
                  <a:cubicBezTo>
                    <a:pt x="20818" y="0"/>
                    <a:pt x="20717" y="8"/>
                    <a:pt x="20615" y="25"/>
                  </a:cubicBezTo>
                  <a:cubicBezTo>
                    <a:pt x="19781" y="125"/>
                    <a:pt x="0" y="3260"/>
                    <a:pt x="67" y="3894"/>
                  </a:cubicBezTo>
                  <a:cubicBezTo>
                    <a:pt x="80" y="3977"/>
                    <a:pt x="431" y="4013"/>
                    <a:pt x="1034" y="4013"/>
                  </a:cubicBezTo>
                  <a:cubicBezTo>
                    <a:pt x="5044" y="4013"/>
                    <a:pt x="20190" y="2413"/>
                    <a:pt x="20915" y="2326"/>
                  </a:cubicBezTo>
                  <a:cubicBezTo>
                    <a:pt x="21749" y="2226"/>
                    <a:pt x="22350" y="1626"/>
                    <a:pt x="22250" y="959"/>
                  </a:cubicBezTo>
                  <a:cubicBezTo>
                    <a:pt x="22191" y="402"/>
                    <a:pt x="21619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13874250" y="1263275"/>
              <a:ext cx="529575" cy="231550"/>
            </a:xfrm>
            <a:custGeom>
              <a:avLst/>
              <a:gdLst/>
              <a:ahLst/>
              <a:cxnLst/>
              <a:rect l="l" t="t" r="r" b="b"/>
              <a:pathLst>
                <a:path w="21183" h="9262" extrusionOk="0">
                  <a:moveTo>
                    <a:pt x="19797" y="0"/>
                  </a:moveTo>
                  <a:cubicBezTo>
                    <a:pt x="19565" y="0"/>
                    <a:pt x="19320" y="49"/>
                    <a:pt x="19081" y="153"/>
                  </a:cubicBezTo>
                  <a:cubicBezTo>
                    <a:pt x="18314" y="453"/>
                    <a:pt x="1" y="8626"/>
                    <a:pt x="267" y="9226"/>
                  </a:cubicBezTo>
                  <a:cubicBezTo>
                    <a:pt x="277" y="9250"/>
                    <a:pt x="316" y="9262"/>
                    <a:pt x="382" y="9262"/>
                  </a:cubicBezTo>
                  <a:cubicBezTo>
                    <a:pt x="1968" y="9262"/>
                    <a:pt x="19245" y="2608"/>
                    <a:pt x="19982" y="2288"/>
                  </a:cubicBezTo>
                  <a:cubicBezTo>
                    <a:pt x="20749" y="1988"/>
                    <a:pt x="21182" y="1220"/>
                    <a:pt x="20949" y="653"/>
                  </a:cubicBezTo>
                  <a:cubicBezTo>
                    <a:pt x="20765" y="240"/>
                    <a:pt x="20312" y="0"/>
                    <a:pt x="19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13747500" y="939150"/>
              <a:ext cx="462850" cy="350875"/>
            </a:xfrm>
            <a:custGeom>
              <a:avLst/>
              <a:gdLst/>
              <a:ahLst/>
              <a:cxnLst/>
              <a:rect l="l" t="t" r="r" b="b"/>
              <a:pathLst>
                <a:path w="18514" h="14035" extrusionOk="0">
                  <a:moveTo>
                    <a:pt x="17263" y="0"/>
                  </a:moveTo>
                  <a:cubicBezTo>
                    <a:pt x="16921" y="0"/>
                    <a:pt x="16545" y="125"/>
                    <a:pt x="16212" y="376"/>
                  </a:cubicBezTo>
                  <a:cubicBezTo>
                    <a:pt x="15545" y="876"/>
                    <a:pt x="0" y="13518"/>
                    <a:pt x="367" y="14019"/>
                  </a:cubicBezTo>
                  <a:cubicBezTo>
                    <a:pt x="376" y="14029"/>
                    <a:pt x="391" y="14034"/>
                    <a:pt x="412" y="14034"/>
                  </a:cubicBezTo>
                  <a:cubicBezTo>
                    <a:pt x="1435" y="14034"/>
                    <a:pt x="16993" y="2734"/>
                    <a:pt x="17646" y="2244"/>
                  </a:cubicBezTo>
                  <a:cubicBezTo>
                    <a:pt x="18313" y="1710"/>
                    <a:pt x="18514" y="909"/>
                    <a:pt x="18113" y="376"/>
                  </a:cubicBezTo>
                  <a:cubicBezTo>
                    <a:pt x="17913" y="125"/>
                    <a:pt x="17605" y="0"/>
                    <a:pt x="17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13571525" y="675925"/>
              <a:ext cx="366125" cy="448775"/>
            </a:xfrm>
            <a:custGeom>
              <a:avLst/>
              <a:gdLst/>
              <a:ahLst/>
              <a:cxnLst/>
              <a:rect l="l" t="t" r="r" b="b"/>
              <a:pathLst>
                <a:path w="14645" h="17951" extrusionOk="0">
                  <a:moveTo>
                    <a:pt x="13524" y="0"/>
                  </a:moveTo>
                  <a:cubicBezTo>
                    <a:pt x="13092" y="0"/>
                    <a:pt x="12610" y="252"/>
                    <a:pt x="12276" y="697"/>
                  </a:cubicBezTo>
                  <a:cubicBezTo>
                    <a:pt x="11776" y="1331"/>
                    <a:pt x="1" y="17576"/>
                    <a:pt x="501" y="17943"/>
                  </a:cubicBezTo>
                  <a:cubicBezTo>
                    <a:pt x="508" y="17948"/>
                    <a:pt x="517" y="17951"/>
                    <a:pt x="527" y="17951"/>
                  </a:cubicBezTo>
                  <a:cubicBezTo>
                    <a:pt x="1352" y="17951"/>
                    <a:pt x="13617" y="2757"/>
                    <a:pt x="14144" y="2098"/>
                  </a:cubicBezTo>
                  <a:cubicBezTo>
                    <a:pt x="14645" y="1431"/>
                    <a:pt x="14645" y="597"/>
                    <a:pt x="14111" y="197"/>
                  </a:cubicBezTo>
                  <a:cubicBezTo>
                    <a:pt x="13944" y="63"/>
                    <a:pt x="13740" y="0"/>
                    <a:pt x="1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13360550" y="491550"/>
              <a:ext cx="248525" cy="518775"/>
            </a:xfrm>
            <a:custGeom>
              <a:avLst/>
              <a:gdLst/>
              <a:ahLst/>
              <a:cxnLst/>
              <a:rect l="l" t="t" r="r" b="b"/>
              <a:pathLst>
                <a:path w="9941" h="20751" extrusionOk="0">
                  <a:moveTo>
                    <a:pt x="8786" y="0"/>
                  </a:moveTo>
                  <a:cubicBezTo>
                    <a:pt x="8274" y="0"/>
                    <a:pt x="7742" y="386"/>
                    <a:pt x="7473" y="1034"/>
                  </a:cubicBezTo>
                  <a:cubicBezTo>
                    <a:pt x="7172" y="1801"/>
                    <a:pt x="1" y="20514"/>
                    <a:pt x="568" y="20748"/>
                  </a:cubicBezTo>
                  <a:cubicBezTo>
                    <a:pt x="571" y="20749"/>
                    <a:pt x="576" y="20750"/>
                    <a:pt x="580" y="20750"/>
                  </a:cubicBezTo>
                  <a:cubicBezTo>
                    <a:pt x="1271" y="20750"/>
                    <a:pt x="9309" y="2664"/>
                    <a:pt x="9641" y="1901"/>
                  </a:cubicBezTo>
                  <a:cubicBezTo>
                    <a:pt x="9941" y="1134"/>
                    <a:pt x="9741" y="300"/>
                    <a:pt x="9140" y="67"/>
                  </a:cubicBezTo>
                  <a:cubicBezTo>
                    <a:pt x="9026" y="22"/>
                    <a:pt x="8906" y="0"/>
                    <a:pt x="8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 ">
  <p:cSld name="SECTION_TITLE_AND_DESCRIPTION_1_1_1_2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22"/>
          <p:cNvGrpSpPr/>
          <p:nvPr/>
        </p:nvGrpSpPr>
        <p:grpSpPr>
          <a:xfrm>
            <a:off x="317609" y="396253"/>
            <a:ext cx="895746" cy="790450"/>
            <a:chOff x="9715584" y="471078"/>
            <a:chExt cx="895746" cy="790450"/>
          </a:xfrm>
        </p:grpSpPr>
        <p:sp>
          <p:nvSpPr>
            <p:cNvPr id="945" name="Google Shape;945;p22"/>
            <p:cNvSpPr/>
            <p:nvPr/>
          </p:nvSpPr>
          <p:spPr>
            <a:xfrm>
              <a:off x="10168296" y="471078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9715584" y="701649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9959265" y="748033"/>
              <a:ext cx="186364" cy="513495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10397325" y="724228"/>
              <a:ext cx="214004" cy="335447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22"/>
          <p:cNvGrpSpPr/>
          <p:nvPr/>
        </p:nvGrpSpPr>
        <p:grpSpPr>
          <a:xfrm flipH="1">
            <a:off x="7932846" y="396241"/>
            <a:ext cx="895746" cy="790461"/>
            <a:chOff x="9715584" y="471066"/>
            <a:chExt cx="895746" cy="790461"/>
          </a:xfrm>
        </p:grpSpPr>
        <p:sp>
          <p:nvSpPr>
            <p:cNvPr id="950" name="Google Shape;950;p22"/>
            <p:cNvSpPr/>
            <p:nvPr/>
          </p:nvSpPr>
          <p:spPr>
            <a:xfrm rot="-8100000">
              <a:off x="9925171" y="481009"/>
              <a:ext cx="124253" cy="232080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9715584" y="701649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9959265" y="748033"/>
              <a:ext cx="186364" cy="513495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10397325" y="667078"/>
              <a:ext cx="214004" cy="335447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4" name="Google Shape;954;p22"/>
          <p:cNvSpPr txBox="1">
            <a:spLocks noGrp="1"/>
          </p:cNvSpPr>
          <p:nvPr>
            <p:ph type="title"/>
          </p:nvPr>
        </p:nvSpPr>
        <p:spPr>
          <a:xfrm>
            <a:off x="804900" y="3631267"/>
            <a:ext cx="23307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55" name="Google Shape;955;p22"/>
          <p:cNvSpPr txBox="1">
            <a:spLocks noGrp="1"/>
          </p:cNvSpPr>
          <p:nvPr>
            <p:ph type="subTitle" idx="1"/>
          </p:nvPr>
        </p:nvSpPr>
        <p:spPr>
          <a:xfrm>
            <a:off x="804900" y="3962442"/>
            <a:ext cx="2330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6" name="Google Shape;956;p22"/>
          <p:cNvSpPr txBox="1">
            <a:spLocks noGrp="1"/>
          </p:cNvSpPr>
          <p:nvPr>
            <p:ph type="title" idx="2"/>
          </p:nvPr>
        </p:nvSpPr>
        <p:spPr>
          <a:xfrm>
            <a:off x="3406650" y="3631267"/>
            <a:ext cx="23307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57" name="Google Shape;957;p22"/>
          <p:cNvSpPr txBox="1">
            <a:spLocks noGrp="1"/>
          </p:cNvSpPr>
          <p:nvPr>
            <p:ph type="subTitle" idx="3"/>
          </p:nvPr>
        </p:nvSpPr>
        <p:spPr>
          <a:xfrm>
            <a:off x="3406650" y="3962442"/>
            <a:ext cx="2330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8" name="Google Shape;958;p22"/>
          <p:cNvSpPr txBox="1">
            <a:spLocks noGrp="1"/>
          </p:cNvSpPr>
          <p:nvPr>
            <p:ph type="title" idx="4"/>
          </p:nvPr>
        </p:nvSpPr>
        <p:spPr>
          <a:xfrm>
            <a:off x="6008400" y="3631267"/>
            <a:ext cx="23307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59" name="Google Shape;959;p22"/>
          <p:cNvSpPr txBox="1">
            <a:spLocks noGrp="1"/>
          </p:cNvSpPr>
          <p:nvPr>
            <p:ph type="subTitle" idx="5"/>
          </p:nvPr>
        </p:nvSpPr>
        <p:spPr>
          <a:xfrm>
            <a:off x="6008400" y="3962442"/>
            <a:ext cx="2330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0" name="Google Shape;960;p22"/>
          <p:cNvSpPr txBox="1">
            <a:spLocks noGrp="1"/>
          </p:cNvSpPr>
          <p:nvPr>
            <p:ph type="title" idx="6"/>
          </p:nvPr>
        </p:nvSpPr>
        <p:spPr>
          <a:xfrm>
            <a:off x="804900" y="1975030"/>
            <a:ext cx="23307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61" name="Google Shape;961;p22"/>
          <p:cNvSpPr txBox="1">
            <a:spLocks noGrp="1"/>
          </p:cNvSpPr>
          <p:nvPr>
            <p:ph type="subTitle" idx="7"/>
          </p:nvPr>
        </p:nvSpPr>
        <p:spPr>
          <a:xfrm>
            <a:off x="804900" y="2306082"/>
            <a:ext cx="2330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2" name="Google Shape;962;p22"/>
          <p:cNvSpPr txBox="1">
            <a:spLocks noGrp="1"/>
          </p:cNvSpPr>
          <p:nvPr>
            <p:ph type="title" idx="8"/>
          </p:nvPr>
        </p:nvSpPr>
        <p:spPr>
          <a:xfrm>
            <a:off x="3406650" y="1975030"/>
            <a:ext cx="23307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63" name="Google Shape;963;p22"/>
          <p:cNvSpPr txBox="1">
            <a:spLocks noGrp="1"/>
          </p:cNvSpPr>
          <p:nvPr>
            <p:ph type="subTitle" idx="9"/>
          </p:nvPr>
        </p:nvSpPr>
        <p:spPr>
          <a:xfrm>
            <a:off x="3406650" y="2306082"/>
            <a:ext cx="2330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4" name="Google Shape;964;p22"/>
          <p:cNvSpPr txBox="1">
            <a:spLocks noGrp="1"/>
          </p:cNvSpPr>
          <p:nvPr>
            <p:ph type="title" idx="13"/>
          </p:nvPr>
        </p:nvSpPr>
        <p:spPr>
          <a:xfrm>
            <a:off x="6008400" y="1975030"/>
            <a:ext cx="23307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65" name="Google Shape;965;p22"/>
          <p:cNvSpPr txBox="1">
            <a:spLocks noGrp="1"/>
          </p:cNvSpPr>
          <p:nvPr>
            <p:ph type="subTitle" idx="14"/>
          </p:nvPr>
        </p:nvSpPr>
        <p:spPr>
          <a:xfrm>
            <a:off x="6008400" y="2306082"/>
            <a:ext cx="2330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6" name="Google Shape;966;p22"/>
          <p:cNvSpPr txBox="1">
            <a:spLocks noGrp="1"/>
          </p:cNvSpPr>
          <p:nvPr>
            <p:ph type="title" idx="15"/>
          </p:nvPr>
        </p:nvSpPr>
        <p:spPr>
          <a:xfrm>
            <a:off x="713100" y="49785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oogle Shape;968;p23"/>
          <p:cNvGrpSpPr/>
          <p:nvPr/>
        </p:nvGrpSpPr>
        <p:grpSpPr>
          <a:xfrm>
            <a:off x="8430901" y="1177642"/>
            <a:ext cx="2194616" cy="2094876"/>
            <a:chOff x="3623439" y="713106"/>
            <a:chExt cx="1821409" cy="1819575"/>
          </a:xfrm>
        </p:grpSpPr>
        <p:sp>
          <p:nvSpPr>
            <p:cNvPr id="969" name="Google Shape;969;p23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3" name="Google Shape;993;p23"/>
          <p:cNvSpPr txBox="1">
            <a:spLocks noGrp="1"/>
          </p:cNvSpPr>
          <p:nvPr>
            <p:ph type="body" idx="1"/>
          </p:nvPr>
        </p:nvSpPr>
        <p:spPr>
          <a:xfrm>
            <a:off x="713100" y="1869898"/>
            <a:ext cx="3386700" cy="26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 sz="1200"/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○"/>
              <a:defRPr sz="1300"/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■"/>
              <a:defRPr sz="1300"/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●"/>
              <a:defRPr sz="13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○"/>
              <a:defRPr sz="1300"/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■"/>
              <a:defRPr sz="1300"/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●"/>
              <a:defRPr sz="1300"/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○"/>
              <a:defRPr sz="1300"/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Char char="■"/>
              <a:defRPr sz="1300"/>
            </a:lvl9pPr>
          </a:lstStyle>
          <a:p>
            <a:endParaRPr/>
          </a:p>
        </p:txBody>
      </p:sp>
      <p:sp>
        <p:nvSpPr>
          <p:cNvPr id="994" name="Google Shape;994;p23"/>
          <p:cNvSpPr txBox="1">
            <a:spLocks noGrp="1"/>
          </p:cNvSpPr>
          <p:nvPr>
            <p:ph type="body" idx="2"/>
          </p:nvPr>
        </p:nvSpPr>
        <p:spPr>
          <a:xfrm>
            <a:off x="4099800" y="1869898"/>
            <a:ext cx="4331100" cy="26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●"/>
              <a:defRPr sz="1200"/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○"/>
              <a:defRPr sz="1300"/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■"/>
              <a:defRPr sz="1300"/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●"/>
              <a:defRPr sz="13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○"/>
              <a:defRPr sz="1300"/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■"/>
              <a:defRPr sz="1300"/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●"/>
              <a:defRPr sz="1300"/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○"/>
              <a:defRPr sz="1300"/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Char char="■"/>
              <a:defRPr sz="1300"/>
            </a:lvl9pPr>
          </a:lstStyle>
          <a:p>
            <a:endParaRPr/>
          </a:p>
        </p:txBody>
      </p:sp>
      <p:sp>
        <p:nvSpPr>
          <p:cNvPr id="995" name="Google Shape;995;p23"/>
          <p:cNvSpPr txBox="1">
            <a:spLocks noGrp="1"/>
          </p:cNvSpPr>
          <p:nvPr>
            <p:ph type="title"/>
          </p:nvPr>
        </p:nvSpPr>
        <p:spPr>
          <a:xfrm>
            <a:off x="713100" y="49785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ONLY_1_1_2"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7" name="Google Shape;997;p24"/>
          <p:cNvGrpSpPr/>
          <p:nvPr/>
        </p:nvGrpSpPr>
        <p:grpSpPr>
          <a:xfrm>
            <a:off x="8219459" y="239503"/>
            <a:ext cx="790971" cy="947200"/>
            <a:chOff x="9715584" y="314328"/>
            <a:chExt cx="790971" cy="947200"/>
          </a:xfrm>
        </p:grpSpPr>
        <p:sp>
          <p:nvSpPr>
            <p:cNvPr id="998" name="Google Shape;998;p24"/>
            <p:cNvSpPr/>
            <p:nvPr/>
          </p:nvSpPr>
          <p:spPr>
            <a:xfrm>
              <a:off x="10021371" y="314328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9715584" y="701649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9959265" y="748033"/>
              <a:ext cx="186364" cy="513495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10292550" y="748028"/>
              <a:ext cx="214004" cy="335447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24"/>
          <p:cNvGrpSpPr/>
          <p:nvPr/>
        </p:nvGrpSpPr>
        <p:grpSpPr>
          <a:xfrm rot="713792" flipH="1">
            <a:off x="-1180318" y="-417815"/>
            <a:ext cx="3521581" cy="1743589"/>
            <a:chOff x="-15989125" y="-2045000"/>
            <a:chExt cx="3242325" cy="1605325"/>
          </a:xfrm>
        </p:grpSpPr>
        <p:sp>
          <p:nvSpPr>
            <p:cNvPr id="1003" name="Google Shape;1003;p24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rgbClr val="3E699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4"/>
          <p:cNvGrpSpPr/>
          <p:nvPr/>
        </p:nvGrpSpPr>
        <p:grpSpPr>
          <a:xfrm>
            <a:off x="-882824" y="3472817"/>
            <a:ext cx="2194616" cy="2094876"/>
            <a:chOff x="3623439" y="713106"/>
            <a:chExt cx="1821409" cy="1819575"/>
          </a:xfrm>
        </p:grpSpPr>
        <p:sp>
          <p:nvSpPr>
            <p:cNvPr id="1012" name="Google Shape;1012;p24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24"/>
          <p:cNvSpPr txBox="1">
            <a:spLocks noGrp="1"/>
          </p:cNvSpPr>
          <p:nvPr>
            <p:ph type="title"/>
          </p:nvPr>
        </p:nvSpPr>
        <p:spPr>
          <a:xfrm>
            <a:off x="4572000" y="455000"/>
            <a:ext cx="3867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7" name="Google Shape;1037;p24"/>
          <p:cNvSpPr txBox="1">
            <a:spLocks noGrp="1"/>
          </p:cNvSpPr>
          <p:nvPr>
            <p:ph type="subTitle" idx="1"/>
          </p:nvPr>
        </p:nvSpPr>
        <p:spPr>
          <a:xfrm>
            <a:off x="4571998" y="2069837"/>
            <a:ext cx="38589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38" name="Google Shape;1038;p24"/>
          <p:cNvSpPr txBox="1"/>
          <p:nvPr/>
        </p:nvSpPr>
        <p:spPr>
          <a:xfrm>
            <a:off x="4572000" y="3513825"/>
            <a:ext cx="38589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9" name="Google Shape;1039;p24"/>
          <p:cNvSpPr txBox="1"/>
          <p:nvPr/>
        </p:nvSpPr>
        <p:spPr>
          <a:xfrm>
            <a:off x="4580125" y="3800100"/>
            <a:ext cx="38589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26"/>
          <p:cNvGrpSpPr/>
          <p:nvPr/>
        </p:nvGrpSpPr>
        <p:grpSpPr>
          <a:xfrm>
            <a:off x="402391" y="398785"/>
            <a:ext cx="8319438" cy="4391252"/>
            <a:chOff x="7669111" y="-4384127"/>
            <a:chExt cx="5026547" cy="2653164"/>
          </a:xfrm>
        </p:grpSpPr>
        <p:sp>
          <p:nvSpPr>
            <p:cNvPr id="1043" name="Google Shape;1043;p26"/>
            <p:cNvSpPr/>
            <p:nvPr/>
          </p:nvSpPr>
          <p:spPr>
            <a:xfrm>
              <a:off x="12303955" y="-4334452"/>
              <a:ext cx="75075" cy="140225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rgbClr val="FF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12119200" y="-4100435"/>
              <a:ext cx="75925" cy="109850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8830278" y="-2810722"/>
              <a:ext cx="72575" cy="125725"/>
            </a:xfrm>
            <a:custGeom>
              <a:avLst/>
              <a:gdLst/>
              <a:ahLst/>
              <a:cxnLst/>
              <a:rect l="l" t="t" r="r" b="b"/>
              <a:pathLst>
                <a:path w="2903" h="5029" extrusionOk="0">
                  <a:moveTo>
                    <a:pt x="617" y="0"/>
                  </a:moveTo>
                  <a:cubicBezTo>
                    <a:pt x="547" y="0"/>
                    <a:pt x="475" y="8"/>
                    <a:pt x="401" y="25"/>
                  </a:cubicBezTo>
                  <a:lnTo>
                    <a:pt x="1" y="526"/>
                  </a:lnTo>
                  <a:cubicBezTo>
                    <a:pt x="668" y="1927"/>
                    <a:pt x="901" y="3528"/>
                    <a:pt x="701" y="5029"/>
                  </a:cubicBezTo>
                  <a:cubicBezTo>
                    <a:pt x="1288" y="4861"/>
                    <a:pt x="1922" y="4787"/>
                    <a:pt x="2543" y="4787"/>
                  </a:cubicBezTo>
                  <a:cubicBezTo>
                    <a:pt x="2664" y="4787"/>
                    <a:pt x="2784" y="4790"/>
                    <a:pt x="2903" y="4795"/>
                  </a:cubicBezTo>
                  <a:cubicBezTo>
                    <a:pt x="2702" y="3761"/>
                    <a:pt x="2436" y="2727"/>
                    <a:pt x="2102" y="1693"/>
                  </a:cubicBezTo>
                  <a:cubicBezTo>
                    <a:pt x="1888" y="930"/>
                    <a:pt x="1368" y="0"/>
                    <a:pt x="617" y="0"/>
                  </a:cubicBez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10501210" y="-3598143"/>
              <a:ext cx="148450" cy="145950"/>
            </a:xfrm>
            <a:custGeom>
              <a:avLst/>
              <a:gdLst/>
              <a:ahLst/>
              <a:cxnLst/>
              <a:rect l="l" t="t" r="r" b="b"/>
              <a:pathLst>
                <a:path w="5938" h="5838" extrusionOk="0">
                  <a:moveTo>
                    <a:pt x="3870" y="0"/>
                  </a:moveTo>
                  <a:cubicBezTo>
                    <a:pt x="3536" y="501"/>
                    <a:pt x="3269" y="1001"/>
                    <a:pt x="3036" y="1535"/>
                  </a:cubicBezTo>
                  <a:lnTo>
                    <a:pt x="3370" y="1301"/>
                  </a:lnTo>
                  <a:lnTo>
                    <a:pt x="3370" y="1301"/>
                  </a:lnTo>
                  <a:cubicBezTo>
                    <a:pt x="3036" y="2002"/>
                    <a:pt x="2669" y="2702"/>
                    <a:pt x="2135" y="3236"/>
                  </a:cubicBezTo>
                  <a:cubicBezTo>
                    <a:pt x="1734" y="3590"/>
                    <a:pt x="1182" y="3844"/>
                    <a:pt x="646" y="3844"/>
                  </a:cubicBezTo>
                  <a:cubicBezTo>
                    <a:pt x="424" y="3844"/>
                    <a:pt x="205" y="3801"/>
                    <a:pt x="0" y="3703"/>
                  </a:cubicBezTo>
                  <a:lnTo>
                    <a:pt x="0" y="3703"/>
                  </a:lnTo>
                  <a:cubicBezTo>
                    <a:pt x="601" y="4270"/>
                    <a:pt x="968" y="5037"/>
                    <a:pt x="1101" y="5838"/>
                  </a:cubicBezTo>
                  <a:cubicBezTo>
                    <a:pt x="3036" y="5271"/>
                    <a:pt x="4771" y="4037"/>
                    <a:pt x="5938" y="2402"/>
                  </a:cubicBezTo>
                  <a:cubicBezTo>
                    <a:pt x="5137" y="1702"/>
                    <a:pt x="4437" y="901"/>
                    <a:pt x="3870" y="0"/>
                  </a:cubicBez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9694445" y="-2784264"/>
              <a:ext cx="78400" cy="96425"/>
            </a:xfrm>
            <a:custGeom>
              <a:avLst/>
              <a:gdLst/>
              <a:ahLst/>
              <a:cxnLst/>
              <a:rect l="l" t="t" r="r" b="b"/>
              <a:pathLst>
                <a:path w="3136" h="3857" extrusionOk="0">
                  <a:moveTo>
                    <a:pt x="2941" y="3214"/>
                  </a:moveTo>
                  <a:cubicBezTo>
                    <a:pt x="2934" y="3214"/>
                    <a:pt x="2928" y="3214"/>
                    <a:pt x="2921" y="3214"/>
                  </a:cubicBezTo>
                  <a:lnTo>
                    <a:pt x="2921" y="3214"/>
                  </a:lnTo>
                  <a:cubicBezTo>
                    <a:pt x="2991" y="3238"/>
                    <a:pt x="3063" y="3256"/>
                    <a:pt x="3136" y="3269"/>
                  </a:cubicBezTo>
                  <a:cubicBezTo>
                    <a:pt x="3070" y="3231"/>
                    <a:pt x="3005" y="3214"/>
                    <a:pt x="2941" y="3214"/>
                  </a:cubicBezTo>
                  <a:close/>
                  <a:moveTo>
                    <a:pt x="1968" y="0"/>
                  </a:moveTo>
                  <a:cubicBezTo>
                    <a:pt x="1368" y="0"/>
                    <a:pt x="768" y="167"/>
                    <a:pt x="267" y="467"/>
                  </a:cubicBezTo>
                  <a:cubicBezTo>
                    <a:pt x="167" y="501"/>
                    <a:pt x="100" y="567"/>
                    <a:pt x="67" y="667"/>
                  </a:cubicBezTo>
                  <a:cubicBezTo>
                    <a:pt x="0" y="768"/>
                    <a:pt x="34" y="868"/>
                    <a:pt x="34" y="968"/>
                  </a:cubicBezTo>
                  <a:cubicBezTo>
                    <a:pt x="134" y="1535"/>
                    <a:pt x="267" y="2102"/>
                    <a:pt x="467" y="2636"/>
                  </a:cubicBezTo>
                  <a:cubicBezTo>
                    <a:pt x="567" y="2969"/>
                    <a:pt x="734" y="3303"/>
                    <a:pt x="1001" y="3570"/>
                  </a:cubicBezTo>
                  <a:cubicBezTo>
                    <a:pt x="1195" y="3739"/>
                    <a:pt x="1442" y="3856"/>
                    <a:pt x="1690" y="3856"/>
                  </a:cubicBezTo>
                  <a:cubicBezTo>
                    <a:pt x="1784" y="3856"/>
                    <a:pt x="1877" y="3840"/>
                    <a:pt x="1968" y="3803"/>
                  </a:cubicBezTo>
                  <a:cubicBezTo>
                    <a:pt x="2322" y="3640"/>
                    <a:pt x="2609" y="3232"/>
                    <a:pt x="2921" y="3214"/>
                  </a:cubicBezTo>
                  <a:lnTo>
                    <a:pt x="2921" y="3214"/>
                  </a:lnTo>
                  <a:cubicBezTo>
                    <a:pt x="2098" y="2941"/>
                    <a:pt x="1520" y="1998"/>
                    <a:pt x="1735" y="1168"/>
                  </a:cubicBezTo>
                  <a:lnTo>
                    <a:pt x="1735" y="1168"/>
                  </a:lnTo>
                  <a:lnTo>
                    <a:pt x="1702" y="1568"/>
                  </a:lnTo>
                  <a:cubicBezTo>
                    <a:pt x="1768" y="1034"/>
                    <a:pt x="1868" y="534"/>
                    <a:pt x="1968" y="0"/>
                  </a:cubicBezTo>
                  <a:close/>
                </a:path>
              </a:pathLst>
            </a:custGeom>
            <a:solidFill>
              <a:srgbClr val="FF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 rot="5400000">
              <a:off x="7901650" y="-3632150"/>
              <a:ext cx="289400" cy="201825"/>
            </a:xfrm>
            <a:custGeom>
              <a:avLst/>
              <a:gdLst/>
              <a:ahLst/>
              <a:cxnLst/>
              <a:rect l="l" t="t" r="r" b="b"/>
              <a:pathLst>
                <a:path w="11576" h="8073" fill="none" extrusionOk="0">
                  <a:moveTo>
                    <a:pt x="167" y="8073"/>
                  </a:moveTo>
                  <a:cubicBezTo>
                    <a:pt x="0" y="6405"/>
                    <a:pt x="634" y="4637"/>
                    <a:pt x="1868" y="3503"/>
                  </a:cubicBezTo>
                  <a:cubicBezTo>
                    <a:pt x="2202" y="3169"/>
                    <a:pt x="2636" y="2869"/>
                    <a:pt x="3103" y="2936"/>
                  </a:cubicBezTo>
                  <a:cubicBezTo>
                    <a:pt x="3536" y="2969"/>
                    <a:pt x="3870" y="3336"/>
                    <a:pt x="4103" y="3703"/>
                  </a:cubicBezTo>
                  <a:cubicBezTo>
                    <a:pt x="4303" y="3970"/>
                    <a:pt x="4470" y="4303"/>
                    <a:pt x="4437" y="4670"/>
                  </a:cubicBezTo>
                  <a:cubicBezTo>
                    <a:pt x="4437" y="5004"/>
                    <a:pt x="4237" y="5371"/>
                    <a:pt x="3903" y="5471"/>
                  </a:cubicBezTo>
                  <a:cubicBezTo>
                    <a:pt x="3470" y="5571"/>
                    <a:pt x="3069" y="5204"/>
                    <a:pt x="2969" y="4804"/>
                  </a:cubicBezTo>
                  <a:cubicBezTo>
                    <a:pt x="2869" y="4403"/>
                    <a:pt x="3036" y="3970"/>
                    <a:pt x="3236" y="3603"/>
                  </a:cubicBezTo>
                  <a:cubicBezTo>
                    <a:pt x="3570" y="3036"/>
                    <a:pt x="4070" y="2535"/>
                    <a:pt x="4704" y="2402"/>
                  </a:cubicBezTo>
                  <a:cubicBezTo>
                    <a:pt x="5338" y="2268"/>
                    <a:pt x="6105" y="2635"/>
                    <a:pt x="6238" y="3269"/>
                  </a:cubicBezTo>
                  <a:cubicBezTo>
                    <a:pt x="6338" y="3703"/>
                    <a:pt x="5938" y="4237"/>
                    <a:pt x="5538" y="4003"/>
                  </a:cubicBezTo>
                  <a:cubicBezTo>
                    <a:pt x="5137" y="3236"/>
                    <a:pt x="5504" y="2235"/>
                    <a:pt x="6105" y="1601"/>
                  </a:cubicBezTo>
                  <a:cubicBezTo>
                    <a:pt x="6472" y="1201"/>
                    <a:pt x="7005" y="867"/>
                    <a:pt x="7572" y="968"/>
                  </a:cubicBezTo>
                  <a:cubicBezTo>
                    <a:pt x="8106" y="1068"/>
                    <a:pt x="8473" y="1635"/>
                    <a:pt x="8506" y="2202"/>
                  </a:cubicBezTo>
                  <a:cubicBezTo>
                    <a:pt x="8506" y="2735"/>
                    <a:pt x="8240" y="3269"/>
                    <a:pt x="7873" y="3669"/>
                  </a:cubicBezTo>
                  <a:cubicBezTo>
                    <a:pt x="7572" y="2702"/>
                    <a:pt x="7906" y="1535"/>
                    <a:pt x="8673" y="867"/>
                  </a:cubicBezTo>
                  <a:cubicBezTo>
                    <a:pt x="9440" y="167"/>
                    <a:pt x="10608" y="0"/>
                    <a:pt x="11575" y="400"/>
                  </a:cubicBezTo>
                </a:path>
              </a:pathLst>
            </a:custGeom>
            <a:noFill/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12583058" y="-3525691"/>
              <a:ext cx="112600" cy="310250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noFill/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7872450" y="-3110125"/>
              <a:ext cx="86775" cy="139300"/>
            </a:xfrm>
            <a:custGeom>
              <a:avLst/>
              <a:gdLst/>
              <a:ahLst/>
              <a:cxnLst/>
              <a:rect l="l" t="t" r="r" b="b"/>
              <a:pathLst>
                <a:path w="3471" h="5572" extrusionOk="0">
                  <a:moveTo>
                    <a:pt x="1435" y="1"/>
                  </a:moveTo>
                  <a:cubicBezTo>
                    <a:pt x="1702" y="1502"/>
                    <a:pt x="1168" y="3170"/>
                    <a:pt x="1" y="4204"/>
                  </a:cubicBezTo>
                  <a:cubicBezTo>
                    <a:pt x="701" y="4738"/>
                    <a:pt x="1469" y="5205"/>
                    <a:pt x="2269" y="5571"/>
                  </a:cubicBezTo>
                  <a:cubicBezTo>
                    <a:pt x="2503" y="4637"/>
                    <a:pt x="3103" y="3837"/>
                    <a:pt x="3337" y="2903"/>
                  </a:cubicBezTo>
                  <a:cubicBezTo>
                    <a:pt x="3470" y="2269"/>
                    <a:pt x="3470" y="1569"/>
                    <a:pt x="3136" y="1035"/>
                  </a:cubicBezTo>
                  <a:cubicBezTo>
                    <a:pt x="2866" y="574"/>
                    <a:pt x="2375" y="246"/>
                    <a:pt x="1860" y="246"/>
                  </a:cubicBezTo>
                  <a:cubicBezTo>
                    <a:pt x="1741" y="246"/>
                    <a:pt x="1621" y="263"/>
                    <a:pt x="1502" y="301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12277275" y="-3190175"/>
              <a:ext cx="86750" cy="140125"/>
            </a:xfrm>
            <a:custGeom>
              <a:avLst/>
              <a:gdLst/>
              <a:ahLst/>
              <a:cxnLst/>
              <a:rect l="l" t="t" r="r" b="b"/>
              <a:pathLst>
                <a:path w="3470" h="5605" extrusionOk="0">
                  <a:moveTo>
                    <a:pt x="1435" y="1"/>
                  </a:moveTo>
                  <a:cubicBezTo>
                    <a:pt x="1735" y="1535"/>
                    <a:pt x="1168" y="3203"/>
                    <a:pt x="0" y="4237"/>
                  </a:cubicBezTo>
                  <a:cubicBezTo>
                    <a:pt x="734" y="4771"/>
                    <a:pt x="1468" y="5238"/>
                    <a:pt x="2269" y="5605"/>
                  </a:cubicBezTo>
                  <a:cubicBezTo>
                    <a:pt x="2502" y="4671"/>
                    <a:pt x="3103" y="3870"/>
                    <a:pt x="3336" y="2936"/>
                  </a:cubicBezTo>
                  <a:cubicBezTo>
                    <a:pt x="3470" y="2302"/>
                    <a:pt x="3470" y="1602"/>
                    <a:pt x="3136" y="1068"/>
                  </a:cubicBezTo>
                  <a:cubicBezTo>
                    <a:pt x="2865" y="607"/>
                    <a:pt x="2374" y="279"/>
                    <a:pt x="1860" y="279"/>
                  </a:cubicBezTo>
                  <a:cubicBezTo>
                    <a:pt x="1741" y="279"/>
                    <a:pt x="1621" y="296"/>
                    <a:pt x="1501" y="334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11395748" y="-2932990"/>
              <a:ext cx="138450" cy="370275"/>
            </a:xfrm>
            <a:custGeom>
              <a:avLst/>
              <a:gdLst/>
              <a:ahLst/>
              <a:cxnLst/>
              <a:rect l="l" t="t" r="r" b="b"/>
              <a:pathLst>
                <a:path w="5538" h="14811" fill="none" extrusionOk="0">
                  <a:moveTo>
                    <a:pt x="2235" y="0"/>
                  </a:moveTo>
                  <a:cubicBezTo>
                    <a:pt x="3603" y="1101"/>
                    <a:pt x="4603" y="2602"/>
                    <a:pt x="5104" y="4237"/>
                  </a:cubicBezTo>
                  <a:cubicBezTo>
                    <a:pt x="5271" y="4871"/>
                    <a:pt x="5304" y="5671"/>
                    <a:pt x="4737" y="5938"/>
                  </a:cubicBezTo>
                  <a:cubicBezTo>
                    <a:pt x="4203" y="6205"/>
                    <a:pt x="3536" y="5504"/>
                    <a:pt x="3769" y="4971"/>
                  </a:cubicBezTo>
                  <a:cubicBezTo>
                    <a:pt x="4770" y="5237"/>
                    <a:pt x="5537" y="6205"/>
                    <a:pt x="5504" y="7239"/>
                  </a:cubicBezTo>
                  <a:cubicBezTo>
                    <a:pt x="5471" y="8240"/>
                    <a:pt x="4670" y="9207"/>
                    <a:pt x="3636" y="9374"/>
                  </a:cubicBezTo>
                  <a:cubicBezTo>
                    <a:pt x="3236" y="9440"/>
                    <a:pt x="2602" y="9107"/>
                    <a:pt x="2835" y="8740"/>
                  </a:cubicBezTo>
                  <a:cubicBezTo>
                    <a:pt x="4003" y="8506"/>
                    <a:pt x="5004" y="9874"/>
                    <a:pt x="4804" y="11042"/>
                  </a:cubicBezTo>
                  <a:cubicBezTo>
                    <a:pt x="4637" y="12209"/>
                    <a:pt x="3636" y="13076"/>
                    <a:pt x="2635" y="13677"/>
                  </a:cubicBezTo>
                  <a:cubicBezTo>
                    <a:pt x="1801" y="14177"/>
                    <a:pt x="934" y="14544"/>
                    <a:pt x="0" y="14811"/>
                  </a:cubicBezTo>
                </a:path>
              </a:pathLst>
            </a:custGeom>
            <a:noFill/>
            <a:ln w="6675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11840511" y="-3524093"/>
              <a:ext cx="129300" cy="202675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12218878" y="-1822713"/>
              <a:ext cx="58400" cy="91750"/>
            </a:xfrm>
            <a:custGeom>
              <a:avLst/>
              <a:gdLst/>
              <a:ahLst/>
              <a:cxnLst/>
              <a:rect l="l" t="t" r="r" b="b"/>
              <a:pathLst>
                <a:path w="2336" h="3670" extrusionOk="0">
                  <a:moveTo>
                    <a:pt x="1435" y="0"/>
                  </a:moveTo>
                  <a:cubicBezTo>
                    <a:pt x="1068" y="134"/>
                    <a:pt x="701" y="301"/>
                    <a:pt x="334" y="467"/>
                  </a:cubicBezTo>
                  <a:cubicBezTo>
                    <a:pt x="201" y="501"/>
                    <a:pt x="101" y="568"/>
                    <a:pt x="34" y="668"/>
                  </a:cubicBezTo>
                  <a:cubicBezTo>
                    <a:pt x="1" y="734"/>
                    <a:pt x="1" y="834"/>
                    <a:pt x="1" y="934"/>
                  </a:cubicBezTo>
                  <a:cubicBezTo>
                    <a:pt x="134" y="1969"/>
                    <a:pt x="568" y="2936"/>
                    <a:pt x="1268" y="3670"/>
                  </a:cubicBezTo>
                  <a:cubicBezTo>
                    <a:pt x="1602" y="3470"/>
                    <a:pt x="1969" y="3269"/>
                    <a:pt x="2336" y="3069"/>
                  </a:cubicBezTo>
                  <a:cubicBezTo>
                    <a:pt x="1902" y="3069"/>
                    <a:pt x="1535" y="2669"/>
                    <a:pt x="1435" y="2269"/>
                  </a:cubicBezTo>
                  <a:cubicBezTo>
                    <a:pt x="1302" y="1835"/>
                    <a:pt x="1368" y="1368"/>
                    <a:pt x="1435" y="934"/>
                  </a:cubicBezTo>
                  <a:lnTo>
                    <a:pt x="1435" y="934"/>
                  </a:lnTo>
                  <a:lnTo>
                    <a:pt x="1335" y="1101"/>
                  </a:lnTo>
                  <a:cubicBezTo>
                    <a:pt x="1368" y="734"/>
                    <a:pt x="1402" y="367"/>
                    <a:pt x="1435" y="0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9934898" y="-3887943"/>
              <a:ext cx="80900" cy="138475"/>
            </a:xfrm>
            <a:custGeom>
              <a:avLst/>
              <a:gdLst/>
              <a:ahLst/>
              <a:cxnLst/>
              <a:rect l="l" t="t" r="r" b="b"/>
              <a:pathLst>
                <a:path w="3236" h="5539" extrusionOk="0">
                  <a:moveTo>
                    <a:pt x="1368" y="1"/>
                  </a:moveTo>
                  <a:cubicBezTo>
                    <a:pt x="1201" y="1"/>
                    <a:pt x="1034" y="1"/>
                    <a:pt x="901" y="67"/>
                  </a:cubicBezTo>
                  <a:cubicBezTo>
                    <a:pt x="734" y="134"/>
                    <a:pt x="634" y="268"/>
                    <a:pt x="567" y="401"/>
                  </a:cubicBezTo>
                  <a:cubicBezTo>
                    <a:pt x="67" y="1168"/>
                    <a:pt x="0" y="2136"/>
                    <a:pt x="134" y="3036"/>
                  </a:cubicBezTo>
                  <a:cubicBezTo>
                    <a:pt x="300" y="3904"/>
                    <a:pt x="667" y="4737"/>
                    <a:pt x="1101" y="5538"/>
                  </a:cubicBezTo>
                  <a:cubicBezTo>
                    <a:pt x="1735" y="5238"/>
                    <a:pt x="2402" y="5071"/>
                    <a:pt x="3102" y="5004"/>
                  </a:cubicBezTo>
                  <a:cubicBezTo>
                    <a:pt x="2368" y="4871"/>
                    <a:pt x="1868" y="4137"/>
                    <a:pt x="1768" y="3403"/>
                  </a:cubicBezTo>
                  <a:cubicBezTo>
                    <a:pt x="1668" y="2703"/>
                    <a:pt x="1868" y="1935"/>
                    <a:pt x="2002" y="1235"/>
                  </a:cubicBezTo>
                  <a:cubicBezTo>
                    <a:pt x="2035" y="1135"/>
                    <a:pt x="2068" y="1001"/>
                    <a:pt x="2202" y="968"/>
                  </a:cubicBezTo>
                  <a:cubicBezTo>
                    <a:pt x="2209" y="966"/>
                    <a:pt x="2217" y="964"/>
                    <a:pt x="2224" y="964"/>
                  </a:cubicBezTo>
                  <a:cubicBezTo>
                    <a:pt x="2311" y="964"/>
                    <a:pt x="2358" y="1135"/>
                    <a:pt x="2235" y="1135"/>
                  </a:cubicBezTo>
                  <a:lnTo>
                    <a:pt x="2335" y="1235"/>
                  </a:lnTo>
                  <a:cubicBezTo>
                    <a:pt x="2469" y="735"/>
                    <a:pt x="2802" y="301"/>
                    <a:pt x="3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8776061" y="-1970024"/>
              <a:ext cx="54226" cy="92294"/>
            </a:xfrm>
            <a:custGeom>
              <a:avLst/>
              <a:gdLst/>
              <a:ahLst/>
              <a:cxnLst/>
              <a:rect l="l" t="t" r="r" b="b"/>
              <a:pathLst>
                <a:path w="1235" h="2102" extrusionOk="0">
                  <a:moveTo>
                    <a:pt x="534" y="0"/>
                  </a:moveTo>
                  <a:cubicBezTo>
                    <a:pt x="468" y="0"/>
                    <a:pt x="401" y="0"/>
                    <a:pt x="334" y="34"/>
                  </a:cubicBezTo>
                  <a:cubicBezTo>
                    <a:pt x="301" y="67"/>
                    <a:pt x="268" y="100"/>
                    <a:pt x="234" y="167"/>
                  </a:cubicBezTo>
                  <a:cubicBezTo>
                    <a:pt x="34" y="434"/>
                    <a:pt x="1" y="801"/>
                    <a:pt x="67" y="1168"/>
                  </a:cubicBezTo>
                  <a:cubicBezTo>
                    <a:pt x="134" y="1501"/>
                    <a:pt x="268" y="1802"/>
                    <a:pt x="434" y="2102"/>
                  </a:cubicBezTo>
                  <a:cubicBezTo>
                    <a:pt x="668" y="2002"/>
                    <a:pt x="935" y="1935"/>
                    <a:pt x="1202" y="1902"/>
                  </a:cubicBezTo>
                  <a:cubicBezTo>
                    <a:pt x="901" y="1868"/>
                    <a:pt x="735" y="1568"/>
                    <a:pt x="701" y="1301"/>
                  </a:cubicBezTo>
                  <a:cubicBezTo>
                    <a:pt x="635" y="1034"/>
                    <a:pt x="735" y="734"/>
                    <a:pt x="768" y="467"/>
                  </a:cubicBezTo>
                  <a:cubicBezTo>
                    <a:pt x="801" y="434"/>
                    <a:pt x="801" y="367"/>
                    <a:pt x="835" y="367"/>
                  </a:cubicBezTo>
                  <a:cubicBezTo>
                    <a:pt x="901" y="367"/>
                    <a:pt x="901" y="434"/>
                    <a:pt x="868" y="434"/>
                  </a:cubicBezTo>
                  <a:lnTo>
                    <a:pt x="901" y="467"/>
                  </a:lnTo>
                  <a:cubicBezTo>
                    <a:pt x="968" y="301"/>
                    <a:pt x="1068" y="100"/>
                    <a:pt x="1235" y="0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7690094" y="-4384127"/>
              <a:ext cx="65925" cy="95100"/>
            </a:xfrm>
            <a:custGeom>
              <a:avLst/>
              <a:gdLst/>
              <a:ahLst/>
              <a:cxnLst/>
              <a:rect l="l" t="t" r="r" b="b"/>
              <a:pathLst>
                <a:path w="2637" h="3804" extrusionOk="0">
                  <a:moveTo>
                    <a:pt x="1902" y="1302"/>
                  </a:moveTo>
                  <a:lnTo>
                    <a:pt x="1902" y="1302"/>
                  </a:lnTo>
                  <a:cubicBezTo>
                    <a:pt x="1807" y="1414"/>
                    <a:pt x="1739" y="1542"/>
                    <a:pt x="1698" y="1678"/>
                  </a:cubicBezTo>
                  <a:lnTo>
                    <a:pt x="1698" y="1678"/>
                  </a:lnTo>
                  <a:cubicBezTo>
                    <a:pt x="1699" y="1686"/>
                    <a:pt x="1701" y="1694"/>
                    <a:pt x="1702" y="1702"/>
                  </a:cubicBezTo>
                  <a:lnTo>
                    <a:pt x="1902" y="1302"/>
                  </a:lnTo>
                  <a:close/>
                  <a:moveTo>
                    <a:pt x="2069" y="1"/>
                  </a:moveTo>
                  <a:lnTo>
                    <a:pt x="2069" y="1"/>
                  </a:lnTo>
                  <a:cubicBezTo>
                    <a:pt x="1469" y="168"/>
                    <a:pt x="868" y="334"/>
                    <a:pt x="301" y="535"/>
                  </a:cubicBezTo>
                  <a:cubicBezTo>
                    <a:pt x="234" y="535"/>
                    <a:pt x="134" y="568"/>
                    <a:pt x="68" y="635"/>
                  </a:cubicBezTo>
                  <a:cubicBezTo>
                    <a:pt x="1" y="735"/>
                    <a:pt x="1" y="868"/>
                    <a:pt x="1" y="1002"/>
                  </a:cubicBezTo>
                  <a:cubicBezTo>
                    <a:pt x="134" y="2036"/>
                    <a:pt x="568" y="3036"/>
                    <a:pt x="1235" y="3804"/>
                  </a:cubicBezTo>
                  <a:cubicBezTo>
                    <a:pt x="1635" y="3503"/>
                    <a:pt x="2136" y="3337"/>
                    <a:pt x="2636" y="3337"/>
                  </a:cubicBezTo>
                  <a:cubicBezTo>
                    <a:pt x="1915" y="3198"/>
                    <a:pt x="1494" y="2345"/>
                    <a:pt x="1698" y="1678"/>
                  </a:cubicBezTo>
                  <a:lnTo>
                    <a:pt x="1698" y="1678"/>
                  </a:lnTo>
                  <a:cubicBezTo>
                    <a:pt x="1606" y="1117"/>
                    <a:pt x="1740" y="494"/>
                    <a:pt x="2069" y="1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10836575" y="-2503242"/>
              <a:ext cx="54225" cy="99950"/>
            </a:xfrm>
            <a:custGeom>
              <a:avLst/>
              <a:gdLst/>
              <a:ahLst/>
              <a:cxnLst/>
              <a:rect l="l" t="t" r="r" b="b"/>
              <a:pathLst>
                <a:path w="2169" h="3998" extrusionOk="0">
                  <a:moveTo>
                    <a:pt x="1499" y="0"/>
                  </a:moveTo>
                  <a:cubicBezTo>
                    <a:pt x="911" y="0"/>
                    <a:pt x="303" y="404"/>
                    <a:pt x="100" y="962"/>
                  </a:cubicBezTo>
                  <a:cubicBezTo>
                    <a:pt x="34" y="1262"/>
                    <a:pt x="0" y="1562"/>
                    <a:pt x="0" y="1896"/>
                  </a:cubicBezTo>
                  <a:cubicBezTo>
                    <a:pt x="0" y="2630"/>
                    <a:pt x="34" y="3430"/>
                    <a:pt x="534" y="3997"/>
                  </a:cubicBezTo>
                  <a:cubicBezTo>
                    <a:pt x="1034" y="3697"/>
                    <a:pt x="1601" y="3497"/>
                    <a:pt x="2169" y="3430"/>
                  </a:cubicBezTo>
                  <a:cubicBezTo>
                    <a:pt x="1968" y="3063"/>
                    <a:pt x="1535" y="2830"/>
                    <a:pt x="1501" y="2430"/>
                  </a:cubicBezTo>
                  <a:cubicBezTo>
                    <a:pt x="1435" y="1729"/>
                    <a:pt x="1835" y="795"/>
                    <a:pt x="2035" y="128"/>
                  </a:cubicBezTo>
                  <a:cubicBezTo>
                    <a:pt x="1867" y="40"/>
                    <a:pt x="1684" y="0"/>
                    <a:pt x="1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8761884" y="-3598140"/>
              <a:ext cx="82575" cy="72450"/>
            </a:xfrm>
            <a:custGeom>
              <a:avLst/>
              <a:gdLst/>
              <a:ahLst/>
              <a:cxnLst/>
              <a:rect l="l" t="t" r="r" b="b"/>
              <a:pathLst>
                <a:path w="3303" h="2898" extrusionOk="0">
                  <a:moveTo>
                    <a:pt x="1952" y="0"/>
                  </a:moveTo>
                  <a:cubicBezTo>
                    <a:pt x="1922" y="0"/>
                    <a:pt x="1893" y="9"/>
                    <a:pt x="1868" y="29"/>
                  </a:cubicBezTo>
                  <a:cubicBezTo>
                    <a:pt x="1802" y="96"/>
                    <a:pt x="1768" y="329"/>
                    <a:pt x="1702" y="429"/>
                  </a:cubicBezTo>
                  <a:cubicBezTo>
                    <a:pt x="1635" y="563"/>
                    <a:pt x="1535" y="696"/>
                    <a:pt x="1435" y="830"/>
                  </a:cubicBezTo>
                  <a:cubicBezTo>
                    <a:pt x="1235" y="1063"/>
                    <a:pt x="1034" y="1297"/>
                    <a:pt x="801" y="1530"/>
                  </a:cubicBezTo>
                  <a:cubicBezTo>
                    <a:pt x="616" y="1715"/>
                    <a:pt x="402" y="1901"/>
                    <a:pt x="106" y="1901"/>
                  </a:cubicBezTo>
                  <a:cubicBezTo>
                    <a:pt x="83" y="1901"/>
                    <a:pt x="58" y="1899"/>
                    <a:pt x="34" y="1897"/>
                  </a:cubicBezTo>
                  <a:lnTo>
                    <a:pt x="34" y="1897"/>
                  </a:lnTo>
                  <a:cubicBezTo>
                    <a:pt x="0" y="2064"/>
                    <a:pt x="968" y="2898"/>
                    <a:pt x="968" y="2898"/>
                  </a:cubicBezTo>
                  <a:cubicBezTo>
                    <a:pt x="1968" y="2331"/>
                    <a:pt x="2769" y="1497"/>
                    <a:pt x="3303" y="496"/>
                  </a:cubicBezTo>
                  <a:lnTo>
                    <a:pt x="3303" y="496"/>
                  </a:lnTo>
                  <a:cubicBezTo>
                    <a:pt x="3290" y="516"/>
                    <a:pt x="3256" y="524"/>
                    <a:pt x="3209" y="524"/>
                  </a:cubicBezTo>
                  <a:cubicBezTo>
                    <a:pt x="3019" y="524"/>
                    <a:pt x="2616" y="389"/>
                    <a:pt x="2535" y="363"/>
                  </a:cubicBezTo>
                  <a:cubicBezTo>
                    <a:pt x="2366" y="278"/>
                    <a:pt x="2123" y="0"/>
                    <a:pt x="1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8065098" y="-4168515"/>
              <a:ext cx="82575" cy="99225"/>
            </a:xfrm>
            <a:custGeom>
              <a:avLst/>
              <a:gdLst/>
              <a:ahLst/>
              <a:cxnLst/>
              <a:rect l="l" t="t" r="r" b="b"/>
              <a:pathLst>
                <a:path w="3303" h="3969" extrusionOk="0">
                  <a:moveTo>
                    <a:pt x="670" y="960"/>
                  </a:moveTo>
                  <a:lnTo>
                    <a:pt x="767" y="1133"/>
                  </a:lnTo>
                  <a:cubicBezTo>
                    <a:pt x="738" y="1074"/>
                    <a:pt x="705" y="1017"/>
                    <a:pt x="670" y="960"/>
                  </a:cubicBezTo>
                  <a:close/>
                  <a:moveTo>
                    <a:pt x="1520" y="1"/>
                  </a:moveTo>
                  <a:cubicBezTo>
                    <a:pt x="1338" y="1"/>
                    <a:pt x="1123" y="107"/>
                    <a:pt x="968" y="133"/>
                  </a:cubicBezTo>
                  <a:cubicBezTo>
                    <a:pt x="667" y="199"/>
                    <a:pt x="334" y="233"/>
                    <a:pt x="0" y="266"/>
                  </a:cubicBezTo>
                  <a:cubicBezTo>
                    <a:pt x="275" y="458"/>
                    <a:pt x="504" y="696"/>
                    <a:pt x="670" y="960"/>
                  </a:cubicBezTo>
                  <a:lnTo>
                    <a:pt x="670" y="960"/>
                  </a:lnTo>
                  <a:lnTo>
                    <a:pt x="467" y="600"/>
                  </a:lnTo>
                  <a:lnTo>
                    <a:pt x="467" y="600"/>
                  </a:lnTo>
                  <a:cubicBezTo>
                    <a:pt x="1368" y="1434"/>
                    <a:pt x="1768" y="2801"/>
                    <a:pt x="1435" y="3969"/>
                  </a:cubicBezTo>
                  <a:cubicBezTo>
                    <a:pt x="1974" y="3759"/>
                    <a:pt x="2540" y="3630"/>
                    <a:pt x="3109" y="3630"/>
                  </a:cubicBezTo>
                  <a:cubicBezTo>
                    <a:pt x="3173" y="3630"/>
                    <a:pt x="3238" y="3632"/>
                    <a:pt x="3303" y="3635"/>
                  </a:cubicBezTo>
                  <a:cubicBezTo>
                    <a:pt x="3069" y="2401"/>
                    <a:pt x="2569" y="1233"/>
                    <a:pt x="1835" y="199"/>
                  </a:cubicBezTo>
                  <a:cubicBezTo>
                    <a:pt x="1802" y="133"/>
                    <a:pt x="1735" y="66"/>
                    <a:pt x="1668" y="33"/>
                  </a:cubicBezTo>
                  <a:cubicBezTo>
                    <a:pt x="1623" y="10"/>
                    <a:pt x="1573" y="1"/>
                    <a:pt x="1520" y="1"/>
                  </a:cubicBez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7918325" y="-2539700"/>
              <a:ext cx="108425" cy="112600"/>
            </a:xfrm>
            <a:custGeom>
              <a:avLst/>
              <a:gdLst/>
              <a:ahLst/>
              <a:cxnLst/>
              <a:rect l="l" t="t" r="r" b="b"/>
              <a:pathLst>
                <a:path w="4337" h="4504" extrusionOk="0">
                  <a:moveTo>
                    <a:pt x="1602" y="0"/>
                  </a:moveTo>
                  <a:cubicBezTo>
                    <a:pt x="1168" y="467"/>
                    <a:pt x="601" y="867"/>
                    <a:pt x="1" y="1134"/>
                  </a:cubicBezTo>
                  <a:cubicBezTo>
                    <a:pt x="311" y="1367"/>
                    <a:pt x="641" y="1539"/>
                    <a:pt x="1006" y="1652"/>
                  </a:cubicBezTo>
                  <a:lnTo>
                    <a:pt x="1006" y="1652"/>
                  </a:lnTo>
                  <a:cubicBezTo>
                    <a:pt x="1935" y="2322"/>
                    <a:pt x="2574" y="3365"/>
                    <a:pt x="2769" y="4503"/>
                  </a:cubicBezTo>
                  <a:cubicBezTo>
                    <a:pt x="3169" y="4003"/>
                    <a:pt x="3737" y="3603"/>
                    <a:pt x="4337" y="3336"/>
                  </a:cubicBezTo>
                  <a:cubicBezTo>
                    <a:pt x="3737" y="2002"/>
                    <a:pt x="2803" y="834"/>
                    <a:pt x="1602" y="0"/>
                  </a:cubicBezTo>
                  <a:close/>
                </a:path>
              </a:pathLst>
            </a:custGeom>
            <a:solidFill>
              <a:srgbClr val="FF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12411462" y="-2568396"/>
              <a:ext cx="108425" cy="112600"/>
            </a:xfrm>
            <a:custGeom>
              <a:avLst/>
              <a:gdLst/>
              <a:ahLst/>
              <a:cxnLst/>
              <a:rect l="l" t="t" r="r" b="b"/>
              <a:pathLst>
                <a:path w="4337" h="4504" extrusionOk="0">
                  <a:moveTo>
                    <a:pt x="1601" y="0"/>
                  </a:moveTo>
                  <a:cubicBezTo>
                    <a:pt x="1168" y="467"/>
                    <a:pt x="600" y="868"/>
                    <a:pt x="0" y="1135"/>
                  </a:cubicBezTo>
                  <a:cubicBezTo>
                    <a:pt x="314" y="1370"/>
                    <a:pt x="649" y="1544"/>
                    <a:pt x="1020" y="1656"/>
                  </a:cubicBezTo>
                  <a:lnTo>
                    <a:pt x="1020" y="1656"/>
                  </a:lnTo>
                  <a:lnTo>
                    <a:pt x="934" y="1635"/>
                  </a:lnTo>
                  <a:lnTo>
                    <a:pt x="934" y="1635"/>
                  </a:lnTo>
                  <a:cubicBezTo>
                    <a:pt x="1901" y="2269"/>
                    <a:pt x="2569" y="3336"/>
                    <a:pt x="2735" y="4504"/>
                  </a:cubicBezTo>
                  <a:cubicBezTo>
                    <a:pt x="3169" y="4003"/>
                    <a:pt x="3703" y="3603"/>
                    <a:pt x="4336" y="3336"/>
                  </a:cubicBezTo>
                  <a:cubicBezTo>
                    <a:pt x="3736" y="2002"/>
                    <a:pt x="2802" y="834"/>
                    <a:pt x="1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10529147" y="-1841731"/>
              <a:ext cx="92575" cy="105925"/>
            </a:xfrm>
            <a:custGeom>
              <a:avLst/>
              <a:gdLst/>
              <a:ahLst/>
              <a:cxnLst/>
              <a:rect l="l" t="t" r="r" b="b"/>
              <a:pathLst>
                <a:path w="3703" h="4237" extrusionOk="0">
                  <a:moveTo>
                    <a:pt x="2035" y="0"/>
                  </a:moveTo>
                  <a:cubicBezTo>
                    <a:pt x="2369" y="1368"/>
                    <a:pt x="1401" y="2869"/>
                    <a:pt x="0" y="3036"/>
                  </a:cubicBezTo>
                  <a:cubicBezTo>
                    <a:pt x="501" y="3336"/>
                    <a:pt x="934" y="3736"/>
                    <a:pt x="1301" y="4236"/>
                  </a:cubicBezTo>
                  <a:cubicBezTo>
                    <a:pt x="1868" y="3870"/>
                    <a:pt x="2469" y="3469"/>
                    <a:pt x="2902" y="2969"/>
                  </a:cubicBezTo>
                  <a:cubicBezTo>
                    <a:pt x="3369" y="2435"/>
                    <a:pt x="3703" y="1768"/>
                    <a:pt x="3636" y="1067"/>
                  </a:cubicBezTo>
                  <a:cubicBezTo>
                    <a:pt x="3603" y="600"/>
                    <a:pt x="2402" y="167"/>
                    <a:pt x="2035" y="0"/>
                  </a:cubicBezTo>
                  <a:close/>
                </a:path>
              </a:pathLst>
            </a:custGeom>
            <a:solidFill>
              <a:srgbClr val="FF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7669111" y="-2233874"/>
              <a:ext cx="119275" cy="411150"/>
            </a:xfrm>
            <a:custGeom>
              <a:avLst/>
              <a:gdLst/>
              <a:ahLst/>
              <a:cxnLst/>
              <a:rect l="l" t="t" r="r" b="b"/>
              <a:pathLst>
                <a:path w="4771" h="16446" fill="none" extrusionOk="0">
                  <a:moveTo>
                    <a:pt x="835" y="0"/>
                  </a:moveTo>
                  <a:cubicBezTo>
                    <a:pt x="268" y="1868"/>
                    <a:pt x="67" y="3870"/>
                    <a:pt x="234" y="5805"/>
                  </a:cubicBezTo>
                  <a:cubicBezTo>
                    <a:pt x="268" y="6038"/>
                    <a:pt x="301" y="6305"/>
                    <a:pt x="468" y="6472"/>
                  </a:cubicBezTo>
                  <a:cubicBezTo>
                    <a:pt x="801" y="6872"/>
                    <a:pt x="1502" y="6672"/>
                    <a:pt x="1769" y="6238"/>
                  </a:cubicBezTo>
                  <a:cubicBezTo>
                    <a:pt x="2002" y="5771"/>
                    <a:pt x="1935" y="5204"/>
                    <a:pt x="1769" y="4704"/>
                  </a:cubicBezTo>
                  <a:cubicBezTo>
                    <a:pt x="601" y="5471"/>
                    <a:pt x="1" y="6972"/>
                    <a:pt x="268" y="8340"/>
                  </a:cubicBezTo>
                  <a:cubicBezTo>
                    <a:pt x="368" y="9007"/>
                    <a:pt x="768" y="9674"/>
                    <a:pt x="1402" y="9774"/>
                  </a:cubicBezTo>
                  <a:cubicBezTo>
                    <a:pt x="2036" y="9874"/>
                    <a:pt x="2703" y="9007"/>
                    <a:pt x="2236" y="8573"/>
                  </a:cubicBezTo>
                  <a:cubicBezTo>
                    <a:pt x="1302" y="9874"/>
                    <a:pt x="1035" y="11642"/>
                    <a:pt x="1535" y="13143"/>
                  </a:cubicBezTo>
                  <a:cubicBezTo>
                    <a:pt x="2002" y="14678"/>
                    <a:pt x="3270" y="15945"/>
                    <a:pt x="4771" y="16446"/>
                  </a:cubicBezTo>
                </a:path>
              </a:pathLst>
            </a:custGeom>
            <a:noFill/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26"/>
          <p:cNvSpPr/>
          <p:nvPr/>
        </p:nvSpPr>
        <p:spPr>
          <a:xfrm>
            <a:off x="3176388" y="450846"/>
            <a:ext cx="143580" cy="231921"/>
          </a:xfrm>
          <a:custGeom>
            <a:avLst/>
            <a:gdLst/>
            <a:ahLst/>
            <a:cxnLst/>
            <a:rect l="l" t="t" r="r" b="b"/>
            <a:pathLst>
              <a:path w="3470" h="5605" extrusionOk="0">
                <a:moveTo>
                  <a:pt x="1435" y="1"/>
                </a:moveTo>
                <a:cubicBezTo>
                  <a:pt x="1735" y="1535"/>
                  <a:pt x="1168" y="3203"/>
                  <a:pt x="0" y="4237"/>
                </a:cubicBezTo>
                <a:cubicBezTo>
                  <a:pt x="734" y="4771"/>
                  <a:pt x="1468" y="5238"/>
                  <a:pt x="2269" y="5605"/>
                </a:cubicBezTo>
                <a:cubicBezTo>
                  <a:pt x="2502" y="4671"/>
                  <a:pt x="3103" y="3870"/>
                  <a:pt x="3336" y="2936"/>
                </a:cubicBezTo>
                <a:cubicBezTo>
                  <a:pt x="3470" y="2302"/>
                  <a:pt x="3470" y="1602"/>
                  <a:pt x="3136" y="1068"/>
                </a:cubicBezTo>
                <a:cubicBezTo>
                  <a:pt x="2865" y="607"/>
                  <a:pt x="2374" y="279"/>
                  <a:pt x="1860" y="279"/>
                </a:cubicBezTo>
                <a:cubicBezTo>
                  <a:pt x="1741" y="279"/>
                  <a:pt x="1621" y="296"/>
                  <a:pt x="1501" y="334"/>
                </a:cubicBezTo>
                <a:lnTo>
                  <a:pt x="1435" y="1"/>
                </a:lnTo>
                <a:close/>
              </a:path>
            </a:pathLst>
          </a:custGeom>
          <a:solidFill>
            <a:srgbClr val="F231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6"/>
          <p:cNvSpPr/>
          <p:nvPr/>
        </p:nvSpPr>
        <p:spPr>
          <a:xfrm>
            <a:off x="6173872" y="736919"/>
            <a:ext cx="129760" cy="159593"/>
          </a:xfrm>
          <a:custGeom>
            <a:avLst/>
            <a:gdLst/>
            <a:ahLst/>
            <a:cxnLst/>
            <a:rect l="l" t="t" r="r" b="b"/>
            <a:pathLst>
              <a:path w="3136" h="3857" extrusionOk="0">
                <a:moveTo>
                  <a:pt x="2941" y="3214"/>
                </a:moveTo>
                <a:cubicBezTo>
                  <a:pt x="2934" y="3214"/>
                  <a:pt x="2928" y="3214"/>
                  <a:pt x="2921" y="3214"/>
                </a:cubicBezTo>
                <a:lnTo>
                  <a:pt x="2921" y="3214"/>
                </a:lnTo>
                <a:cubicBezTo>
                  <a:pt x="2991" y="3238"/>
                  <a:pt x="3063" y="3256"/>
                  <a:pt x="3136" y="3269"/>
                </a:cubicBezTo>
                <a:cubicBezTo>
                  <a:pt x="3070" y="3231"/>
                  <a:pt x="3005" y="3214"/>
                  <a:pt x="2941" y="3214"/>
                </a:cubicBezTo>
                <a:close/>
                <a:moveTo>
                  <a:pt x="1968" y="0"/>
                </a:moveTo>
                <a:cubicBezTo>
                  <a:pt x="1368" y="0"/>
                  <a:pt x="768" y="167"/>
                  <a:pt x="267" y="467"/>
                </a:cubicBezTo>
                <a:cubicBezTo>
                  <a:pt x="167" y="501"/>
                  <a:pt x="100" y="567"/>
                  <a:pt x="67" y="667"/>
                </a:cubicBezTo>
                <a:cubicBezTo>
                  <a:pt x="0" y="768"/>
                  <a:pt x="34" y="868"/>
                  <a:pt x="34" y="968"/>
                </a:cubicBezTo>
                <a:cubicBezTo>
                  <a:pt x="134" y="1535"/>
                  <a:pt x="267" y="2102"/>
                  <a:pt x="467" y="2636"/>
                </a:cubicBezTo>
                <a:cubicBezTo>
                  <a:pt x="567" y="2969"/>
                  <a:pt x="734" y="3303"/>
                  <a:pt x="1001" y="3570"/>
                </a:cubicBezTo>
                <a:cubicBezTo>
                  <a:pt x="1195" y="3739"/>
                  <a:pt x="1442" y="3856"/>
                  <a:pt x="1690" y="3856"/>
                </a:cubicBezTo>
                <a:cubicBezTo>
                  <a:pt x="1784" y="3856"/>
                  <a:pt x="1877" y="3840"/>
                  <a:pt x="1968" y="3803"/>
                </a:cubicBezTo>
                <a:cubicBezTo>
                  <a:pt x="2322" y="3640"/>
                  <a:pt x="2609" y="3232"/>
                  <a:pt x="2921" y="3214"/>
                </a:cubicBezTo>
                <a:lnTo>
                  <a:pt x="2921" y="3214"/>
                </a:lnTo>
                <a:cubicBezTo>
                  <a:pt x="2098" y="2941"/>
                  <a:pt x="1520" y="1998"/>
                  <a:pt x="1735" y="1168"/>
                </a:cubicBezTo>
                <a:lnTo>
                  <a:pt x="1735" y="1168"/>
                </a:lnTo>
                <a:lnTo>
                  <a:pt x="1702" y="1568"/>
                </a:lnTo>
                <a:cubicBezTo>
                  <a:pt x="1768" y="1034"/>
                  <a:pt x="1868" y="534"/>
                  <a:pt x="1968" y="0"/>
                </a:cubicBezTo>
                <a:close/>
              </a:path>
            </a:pathLst>
          </a:custGeom>
          <a:solidFill>
            <a:srgbClr val="FF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4"/>
          <p:cNvGrpSpPr/>
          <p:nvPr/>
        </p:nvGrpSpPr>
        <p:grpSpPr>
          <a:xfrm>
            <a:off x="-1112391" y="497853"/>
            <a:ext cx="9899938" cy="5464165"/>
            <a:chOff x="-1112391" y="497853"/>
            <a:chExt cx="9899938" cy="5464165"/>
          </a:xfrm>
        </p:grpSpPr>
        <p:sp>
          <p:nvSpPr>
            <p:cNvPr id="191" name="Google Shape;191;p4"/>
            <p:cNvSpPr/>
            <p:nvPr/>
          </p:nvSpPr>
          <p:spPr>
            <a:xfrm>
              <a:off x="8578571" y="497853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8661884" y="1137199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112391" y="3867142"/>
              <a:ext cx="2194616" cy="2094876"/>
              <a:chOff x="3623439" y="713106"/>
              <a:chExt cx="1821409" cy="1819575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4585469" y="713106"/>
                <a:ext cx="72079" cy="345107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2" extrusionOk="0">
                    <a:moveTo>
                      <a:pt x="3640" y="0"/>
                    </a:moveTo>
                    <a:cubicBezTo>
                      <a:pt x="3009" y="0"/>
                      <a:pt x="2429" y="614"/>
                      <a:pt x="2302" y="1439"/>
                    </a:cubicBezTo>
                    <a:cubicBezTo>
                      <a:pt x="2202" y="2307"/>
                      <a:pt x="0" y="23222"/>
                      <a:pt x="701" y="23322"/>
                    </a:cubicBezTo>
                    <a:cubicBezTo>
                      <a:pt x="702" y="23322"/>
                      <a:pt x="703" y="23322"/>
                      <a:pt x="704" y="23322"/>
                    </a:cubicBezTo>
                    <a:cubicBezTo>
                      <a:pt x="1379" y="23322"/>
                      <a:pt x="4637" y="2606"/>
                      <a:pt x="4737" y="1740"/>
                    </a:cubicBezTo>
                    <a:cubicBezTo>
                      <a:pt x="4871" y="872"/>
                      <a:pt x="4404" y="105"/>
                      <a:pt x="3736" y="5"/>
                    </a:cubicBezTo>
                    <a:cubicBezTo>
                      <a:pt x="3704" y="2"/>
                      <a:pt x="3672" y="0"/>
                      <a:pt x="36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4385067" y="716554"/>
                <a:ext cx="72079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3" extrusionOk="0">
                    <a:moveTo>
                      <a:pt x="1231" y="1"/>
                    </a:moveTo>
                    <a:cubicBezTo>
                      <a:pt x="1199" y="1"/>
                      <a:pt x="1167" y="2"/>
                      <a:pt x="1135" y="6"/>
                    </a:cubicBezTo>
                    <a:cubicBezTo>
                      <a:pt x="467" y="106"/>
                      <a:pt x="0" y="873"/>
                      <a:pt x="101" y="1740"/>
                    </a:cubicBezTo>
                    <a:cubicBezTo>
                      <a:pt x="234" y="2606"/>
                      <a:pt x="3526" y="23322"/>
                      <a:pt x="4200" y="23322"/>
                    </a:cubicBezTo>
                    <a:cubicBezTo>
                      <a:pt x="4201" y="23322"/>
                      <a:pt x="4202" y="23322"/>
                      <a:pt x="4203" y="23322"/>
                    </a:cubicBezTo>
                    <a:cubicBezTo>
                      <a:pt x="4871" y="23222"/>
                      <a:pt x="2669" y="2307"/>
                      <a:pt x="2536" y="1440"/>
                    </a:cubicBezTo>
                    <a:cubicBezTo>
                      <a:pt x="2440" y="615"/>
                      <a:pt x="1862" y="1"/>
                      <a:pt x="1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4158991" y="780849"/>
                <a:ext cx="155507" cy="322334"/>
              </a:xfrm>
              <a:custGeom>
                <a:avLst/>
                <a:gdLst/>
                <a:ahLst/>
                <a:cxnLst/>
                <a:rect l="l" t="t" r="r" b="b"/>
                <a:pathLst>
                  <a:path w="10509" h="21783" extrusionOk="0">
                    <a:moveTo>
                      <a:pt x="1225" y="1"/>
                    </a:moveTo>
                    <a:cubicBezTo>
                      <a:pt x="1104" y="1"/>
                      <a:pt x="984" y="21"/>
                      <a:pt x="868" y="64"/>
                    </a:cubicBezTo>
                    <a:cubicBezTo>
                      <a:pt x="234" y="331"/>
                      <a:pt x="1" y="1198"/>
                      <a:pt x="334" y="1999"/>
                    </a:cubicBezTo>
                    <a:cubicBezTo>
                      <a:pt x="666" y="2827"/>
                      <a:pt x="9123" y="21782"/>
                      <a:pt x="9860" y="21782"/>
                    </a:cubicBezTo>
                    <a:cubicBezTo>
                      <a:pt x="9865" y="21782"/>
                      <a:pt x="9870" y="21781"/>
                      <a:pt x="9875" y="21779"/>
                    </a:cubicBezTo>
                    <a:cubicBezTo>
                      <a:pt x="10508" y="21512"/>
                      <a:pt x="2936" y="1898"/>
                      <a:pt x="2603" y="1065"/>
                    </a:cubicBezTo>
                    <a:cubicBezTo>
                      <a:pt x="2330" y="410"/>
                      <a:pt x="1768" y="1"/>
                      <a:pt x="12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3958588" y="901449"/>
                <a:ext cx="227571" cy="2788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8841" extrusionOk="0">
                    <a:moveTo>
                      <a:pt x="1174" y="1"/>
                    </a:moveTo>
                    <a:cubicBezTo>
                      <a:pt x="939" y="1"/>
                      <a:pt x="717" y="71"/>
                      <a:pt x="535" y="220"/>
                    </a:cubicBezTo>
                    <a:cubicBezTo>
                      <a:pt x="1" y="620"/>
                      <a:pt x="1" y="1521"/>
                      <a:pt x="535" y="2221"/>
                    </a:cubicBezTo>
                    <a:cubicBezTo>
                      <a:pt x="1062" y="2880"/>
                      <a:pt x="13993" y="18840"/>
                      <a:pt x="14820" y="18840"/>
                    </a:cubicBezTo>
                    <a:cubicBezTo>
                      <a:pt x="14830" y="18840"/>
                      <a:pt x="14838" y="18838"/>
                      <a:pt x="14845" y="18833"/>
                    </a:cubicBezTo>
                    <a:cubicBezTo>
                      <a:pt x="15379" y="18433"/>
                      <a:pt x="3003" y="1421"/>
                      <a:pt x="2469" y="720"/>
                    </a:cubicBezTo>
                    <a:cubicBezTo>
                      <a:pt x="2118" y="260"/>
                      <a:pt x="1623" y="1"/>
                      <a:pt x="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3793729" y="1070052"/>
                <a:ext cx="288285" cy="217449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14695" extrusionOk="0">
                    <a:moveTo>
                      <a:pt x="1314" y="0"/>
                    </a:moveTo>
                    <a:cubicBezTo>
                      <a:pt x="951" y="0"/>
                      <a:pt x="618" y="134"/>
                      <a:pt x="401" y="401"/>
                    </a:cubicBezTo>
                    <a:cubicBezTo>
                      <a:pt x="1" y="934"/>
                      <a:pt x="234" y="1802"/>
                      <a:pt x="935" y="2335"/>
                    </a:cubicBezTo>
                    <a:cubicBezTo>
                      <a:pt x="1620" y="2858"/>
                      <a:pt x="17935" y="14694"/>
                      <a:pt x="19000" y="14694"/>
                    </a:cubicBezTo>
                    <a:cubicBezTo>
                      <a:pt x="19023" y="14694"/>
                      <a:pt x="19039" y="14689"/>
                      <a:pt x="19048" y="14678"/>
                    </a:cubicBezTo>
                    <a:cubicBezTo>
                      <a:pt x="19481" y="14144"/>
                      <a:pt x="3103" y="934"/>
                      <a:pt x="2402" y="401"/>
                    </a:cubicBezTo>
                    <a:cubicBezTo>
                      <a:pt x="2069" y="134"/>
                      <a:pt x="1677" y="0"/>
                      <a:pt x="1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679211" y="1274627"/>
                <a:ext cx="329244" cy="143447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694" extrusionOk="0">
                    <a:moveTo>
                      <a:pt x="1463" y="0"/>
                    </a:moveTo>
                    <a:cubicBezTo>
                      <a:pt x="924" y="0"/>
                      <a:pt x="452" y="247"/>
                      <a:pt x="268" y="686"/>
                    </a:cubicBezTo>
                    <a:cubicBezTo>
                      <a:pt x="1" y="1286"/>
                      <a:pt x="468" y="2087"/>
                      <a:pt x="1268" y="2420"/>
                    </a:cubicBezTo>
                    <a:cubicBezTo>
                      <a:pt x="2038" y="2741"/>
                      <a:pt x="20234" y="9693"/>
                      <a:pt x="21869" y="9693"/>
                    </a:cubicBezTo>
                    <a:cubicBezTo>
                      <a:pt x="21934" y="9693"/>
                      <a:pt x="21973" y="9682"/>
                      <a:pt x="21983" y="9659"/>
                    </a:cubicBezTo>
                    <a:cubicBezTo>
                      <a:pt x="22250" y="9025"/>
                      <a:pt x="3003" y="486"/>
                      <a:pt x="2202" y="152"/>
                    </a:cubicBezTo>
                    <a:cubicBezTo>
                      <a:pt x="1956" y="49"/>
                      <a:pt x="1703" y="0"/>
                      <a:pt x="1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3623439" y="1501118"/>
                <a:ext cx="347504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84" h="4219" extrusionOk="0">
                    <a:moveTo>
                      <a:pt x="1506" y="1"/>
                    </a:moveTo>
                    <a:cubicBezTo>
                      <a:pt x="766" y="1"/>
                      <a:pt x="156" y="434"/>
                      <a:pt x="67" y="1024"/>
                    </a:cubicBezTo>
                    <a:cubicBezTo>
                      <a:pt x="0" y="1691"/>
                      <a:pt x="634" y="2325"/>
                      <a:pt x="1501" y="2459"/>
                    </a:cubicBezTo>
                    <a:cubicBezTo>
                      <a:pt x="2255" y="2546"/>
                      <a:pt x="18141" y="4219"/>
                      <a:pt x="22362" y="4219"/>
                    </a:cubicBezTo>
                    <a:cubicBezTo>
                      <a:pt x="22999" y="4219"/>
                      <a:pt x="23371" y="4181"/>
                      <a:pt x="23384" y="4093"/>
                    </a:cubicBezTo>
                    <a:cubicBezTo>
                      <a:pt x="23484" y="3426"/>
                      <a:pt x="2669" y="124"/>
                      <a:pt x="1802" y="24"/>
                    </a:cubicBezTo>
                    <a:cubicBezTo>
                      <a:pt x="1701" y="8"/>
                      <a:pt x="1603" y="1"/>
                      <a:pt x="15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3626887" y="1707898"/>
                <a:ext cx="347016" cy="62786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43" extrusionOk="0">
                    <a:moveTo>
                      <a:pt x="22364" y="1"/>
                    </a:moveTo>
                    <a:cubicBezTo>
                      <a:pt x="18146" y="1"/>
                      <a:pt x="2256" y="1678"/>
                      <a:pt x="1502" y="1794"/>
                    </a:cubicBezTo>
                    <a:cubicBezTo>
                      <a:pt x="635" y="1894"/>
                      <a:pt x="1" y="2528"/>
                      <a:pt x="101" y="3195"/>
                    </a:cubicBezTo>
                    <a:cubicBezTo>
                      <a:pt x="162" y="3802"/>
                      <a:pt x="801" y="4243"/>
                      <a:pt x="1569" y="4243"/>
                    </a:cubicBezTo>
                    <a:cubicBezTo>
                      <a:pt x="1645" y="4243"/>
                      <a:pt x="1723" y="4238"/>
                      <a:pt x="1802" y="4229"/>
                    </a:cubicBezTo>
                    <a:cubicBezTo>
                      <a:pt x="2669" y="4096"/>
                      <a:pt x="23451" y="793"/>
                      <a:pt x="23384" y="126"/>
                    </a:cubicBezTo>
                    <a:cubicBezTo>
                      <a:pt x="23371" y="39"/>
                      <a:pt x="23000" y="1"/>
                      <a:pt x="22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3689584" y="1851419"/>
                <a:ext cx="328741" cy="143935"/>
              </a:xfrm>
              <a:custGeom>
                <a:avLst/>
                <a:gdLst/>
                <a:ahLst/>
                <a:cxnLst/>
                <a:rect l="l" t="t" r="r" b="b"/>
                <a:pathLst>
                  <a:path w="22216" h="9727" extrusionOk="0">
                    <a:moveTo>
                      <a:pt x="21836" y="0"/>
                    </a:moveTo>
                    <a:cubicBezTo>
                      <a:pt x="20209" y="0"/>
                      <a:pt x="2036" y="6985"/>
                      <a:pt x="1234" y="7306"/>
                    </a:cubicBezTo>
                    <a:cubicBezTo>
                      <a:pt x="434" y="7640"/>
                      <a:pt x="0" y="8440"/>
                      <a:pt x="234" y="9041"/>
                    </a:cubicBezTo>
                    <a:cubicBezTo>
                      <a:pt x="418" y="9479"/>
                      <a:pt x="890" y="9726"/>
                      <a:pt x="1429" y="9726"/>
                    </a:cubicBezTo>
                    <a:cubicBezTo>
                      <a:pt x="1669" y="9726"/>
                      <a:pt x="1922" y="9677"/>
                      <a:pt x="2168" y="9574"/>
                    </a:cubicBezTo>
                    <a:cubicBezTo>
                      <a:pt x="3002" y="9241"/>
                      <a:pt x="22216" y="668"/>
                      <a:pt x="21949" y="34"/>
                    </a:cubicBezTo>
                    <a:cubicBezTo>
                      <a:pt x="21939" y="11"/>
                      <a:pt x="21900" y="0"/>
                      <a:pt x="218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3809533" y="1978530"/>
                <a:ext cx="287782" cy="217938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14728" extrusionOk="0">
                    <a:moveTo>
                      <a:pt x="19000" y="0"/>
                    </a:moveTo>
                    <a:cubicBezTo>
                      <a:pt x="17935" y="0"/>
                      <a:pt x="1587" y="11870"/>
                      <a:pt x="934" y="12393"/>
                    </a:cubicBezTo>
                    <a:cubicBezTo>
                      <a:pt x="234" y="12926"/>
                      <a:pt x="0" y="13794"/>
                      <a:pt x="400" y="14327"/>
                    </a:cubicBezTo>
                    <a:cubicBezTo>
                      <a:pt x="617" y="14594"/>
                      <a:pt x="951" y="14728"/>
                      <a:pt x="1313" y="14728"/>
                    </a:cubicBezTo>
                    <a:cubicBezTo>
                      <a:pt x="1676" y="14728"/>
                      <a:pt x="2068" y="14594"/>
                      <a:pt x="2402" y="14327"/>
                    </a:cubicBezTo>
                    <a:cubicBezTo>
                      <a:pt x="3102" y="13794"/>
                      <a:pt x="19447" y="551"/>
                      <a:pt x="19047" y="17"/>
                    </a:cubicBezTo>
                    <a:cubicBezTo>
                      <a:pt x="19039" y="6"/>
                      <a:pt x="19023" y="0"/>
                      <a:pt x="190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979319" y="2081313"/>
                <a:ext cx="227082" cy="278962"/>
              </a:xfrm>
              <a:custGeom>
                <a:avLst/>
                <a:gdLst/>
                <a:ahLst/>
                <a:cxnLst/>
                <a:rect l="l" t="t" r="r" b="b"/>
                <a:pathLst>
                  <a:path w="15346" h="18852" extrusionOk="0">
                    <a:moveTo>
                      <a:pt x="14784" y="1"/>
                    </a:moveTo>
                    <a:cubicBezTo>
                      <a:pt x="13934" y="1"/>
                      <a:pt x="1028" y="15963"/>
                      <a:pt x="501" y="16655"/>
                    </a:cubicBezTo>
                    <a:cubicBezTo>
                      <a:pt x="1" y="17355"/>
                      <a:pt x="1" y="18222"/>
                      <a:pt x="535" y="18656"/>
                    </a:cubicBezTo>
                    <a:cubicBezTo>
                      <a:pt x="711" y="18788"/>
                      <a:pt x="923" y="18851"/>
                      <a:pt x="1148" y="18851"/>
                    </a:cubicBezTo>
                    <a:cubicBezTo>
                      <a:pt x="1605" y="18851"/>
                      <a:pt x="2112" y="18592"/>
                      <a:pt x="2469" y="18122"/>
                    </a:cubicBezTo>
                    <a:cubicBezTo>
                      <a:pt x="3003" y="17455"/>
                      <a:pt x="15345" y="410"/>
                      <a:pt x="14811" y="9"/>
                    </a:cubicBezTo>
                    <a:cubicBezTo>
                      <a:pt x="14804" y="4"/>
                      <a:pt x="14795" y="1"/>
                      <a:pt x="14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4183184" y="2152489"/>
                <a:ext cx="155004" cy="322497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21794" extrusionOk="0">
                    <a:moveTo>
                      <a:pt x="9827" y="0"/>
                    </a:moveTo>
                    <a:cubicBezTo>
                      <a:pt x="9090" y="0"/>
                      <a:pt x="665" y="18989"/>
                      <a:pt x="334" y="19784"/>
                    </a:cubicBezTo>
                    <a:cubicBezTo>
                      <a:pt x="0" y="20584"/>
                      <a:pt x="234" y="21451"/>
                      <a:pt x="868" y="21718"/>
                    </a:cubicBezTo>
                    <a:cubicBezTo>
                      <a:pt x="983" y="21770"/>
                      <a:pt x="1105" y="21794"/>
                      <a:pt x="1231" y="21794"/>
                    </a:cubicBezTo>
                    <a:cubicBezTo>
                      <a:pt x="1758" y="21794"/>
                      <a:pt x="2333" y="21365"/>
                      <a:pt x="2602" y="20718"/>
                    </a:cubicBezTo>
                    <a:cubicBezTo>
                      <a:pt x="2936" y="19917"/>
                      <a:pt x="10475" y="270"/>
                      <a:pt x="9841" y="3"/>
                    </a:cubicBezTo>
                    <a:cubicBezTo>
                      <a:pt x="9836" y="1"/>
                      <a:pt x="9832" y="0"/>
                      <a:pt x="98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4411229" y="2187559"/>
                <a:ext cx="71590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3323" extrusionOk="0">
                    <a:moveTo>
                      <a:pt x="4167" y="1"/>
                    </a:moveTo>
                    <a:cubicBezTo>
                      <a:pt x="3492" y="1"/>
                      <a:pt x="200" y="20717"/>
                      <a:pt x="100" y="21583"/>
                    </a:cubicBezTo>
                    <a:cubicBezTo>
                      <a:pt x="0" y="22451"/>
                      <a:pt x="434" y="23218"/>
                      <a:pt x="1101" y="23318"/>
                    </a:cubicBezTo>
                    <a:cubicBezTo>
                      <a:pt x="1133" y="23321"/>
                      <a:pt x="1166" y="23323"/>
                      <a:pt x="1198" y="23323"/>
                    </a:cubicBezTo>
                    <a:cubicBezTo>
                      <a:pt x="1828" y="23323"/>
                      <a:pt x="2409" y="22709"/>
                      <a:pt x="2536" y="21883"/>
                    </a:cubicBezTo>
                    <a:cubicBezTo>
                      <a:pt x="2636" y="21016"/>
                      <a:pt x="4837" y="101"/>
                      <a:pt x="4170" y="1"/>
                    </a:cubicBezTo>
                    <a:cubicBezTo>
                      <a:pt x="4169" y="1"/>
                      <a:pt x="4168" y="1"/>
                      <a:pt x="4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4611143" y="2184111"/>
                <a:ext cx="72079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3" extrusionOk="0">
                    <a:moveTo>
                      <a:pt x="670" y="0"/>
                    </a:moveTo>
                    <a:cubicBezTo>
                      <a:pt x="669" y="0"/>
                      <a:pt x="668" y="1"/>
                      <a:pt x="667" y="1"/>
                    </a:cubicBezTo>
                    <a:cubicBezTo>
                      <a:pt x="0" y="101"/>
                      <a:pt x="2202" y="21016"/>
                      <a:pt x="2335" y="21883"/>
                    </a:cubicBezTo>
                    <a:cubicBezTo>
                      <a:pt x="2430" y="22708"/>
                      <a:pt x="3009" y="23322"/>
                      <a:pt x="3668" y="23322"/>
                    </a:cubicBezTo>
                    <a:cubicBezTo>
                      <a:pt x="3702" y="23322"/>
                      <a:pt x="3735" y="23321"/>
                      <a:pt x="3769" y="23317"/>
                    </a:cubicBezTo>
                    <a:cubicBezTo>
                      <a:pt x="4437" y="23217"/>
                      <a:pt x="4870" y="22450"/>
                      <a:pt x="4770" y="21583"/>
                    </a:cubicBezTo>
                    <a:cubicBezTo>
                      <a:pt x="4637" y="20717"/>
                      <a:pt x="1345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4754279" y="2142604"/>
                <a:ext cx="155004" cy="322334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21783" extrusionOk="0">
                    <a:moveTo>
                      <a:pt x="615" y="1"/>
                    </a:moveTo>
                    <a:cubicBezTo>
                      <a:pt x="610" y="1"/>
                      <a:pt x="605" y="2"/>
                      <a:pt x="601" y="4"/>
                    </a:cubicBezTo>
                    <a:cubicBezTo>
                      <a:pt x="1" y="270"/>
                      <a:pt x="7539" y="19918"/>
                      <a:pt x="7873" y="20718"/>
                    </a:cubicBezTo>
                    <a:cubicBezTo>
                      <a:pt x="8146" y="21373"/>
                      <a:pt x="8730" y="21782"/>
                      <a:pt x="9263" y="21782"/>
                    </a:cubicBezTo>
                    <a:cubicBezTo>
                      <a:pt x="9382" y="21782"/>
                      <a:pt x="9498" y="21762"/>
                      <a:pt x="9607" y="21719"/>
                    </a:cubicBezTo>
                    <a:cubicBezTo>
                      <a:pt x="10241" y="21452"/>
                      <a:pt x="10475" y="20585"/>
                      <a:pt x="10141" y="19784"/>
                    </a:cubicBezTo>
                    <a:cubicBezTo>
                      <a:pt x="9810" y="18989"/>
                      <a:pt x="1352" y="1"/>
                      <a:pt x="6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4882130" y="2065539"/>
                <a:ext cx="228044" cy="278933"/>
              </a:xfrm>
              <a:custGeom>
                <a:avLst/>
                <a:gdLst/>
                <a:ahLst/>
                <a:cxnLst/>
                <a:rect l="l" t="t" r="r" b="b"/>
                <a:pathLst>
                  <a:path w="15411" h="18850" extrusionOk="0">
                    <a:moveTo>
                      <a:pt x="559" y="1"/>
                    </a:moveTo>
                    <a:cubicBezTo>
                      <a:pt x="549" y="1"/>
                      <a:pt x="540" y="3"/>
                      <a:pt x="534" y="8"/>
                    </a:cubicBezTo>
                    <a:cubicBezTo>
                      <a:pt x="0" y="408"/>
                      <a:pt x="12376" y="17454"/>
                      <a:pt x="12909" y="18121"/>
                    </a:cubicBezTo>
                    <a:cubicBezTo>
                      <a:pt x="13267" y="18590"/>
                      <a:pt x="13774" y="18850"/>
                      <a:pt x="14230" y="18850"/>
                    </a:cubicBezTo>
                    <a:cubicBezTo>
                      <a:pt x="14455" y="18850"/>
                      <a:pt x="14668" y="18787"/>
                      <a:pt x="14844" y="18655"/>
                    </a:cubicBezTo>
                    <a:cubicBezTo>
                      <a:pt x="15378" y="18221"/>
                      <a:pt x="15411" y="17320"/>
                      <a:pt x="14877" y="16653"/>
                    </a:cubicBezTo>
                    <a:cubicBezTo>
                      <a:pt x="14350" y="15961"/>
                      <a:pt x="1387" y="1"/>
                      <a:pt x="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4986274" y="1958287"/>
                <a:ext cx="288270" cy="217701"/>
              </a:xfrm>
              <a:custGeom>
                <a:avLst/>
                <a:gdLst/>
                <a:ahLst/>
                <a:cxnLst/>
                <a:rect l="l" t="t" r="r" b="b"/>
                <a:pathLst>
                  <a:path w="19481" h="14712" extrusionOk="0">
                    <a:moveTo>
                      <a:pt x="482" y="1"/>
                    </a:moveTo>
                    <a:cubicBezTo>
                      <a:pt x="458" y="1"/>
                      <a:pt x="443" y="6"/>
                      <a:pt x="434" y="17"/>
                    </a:cubicBezTo>
                    <a:cubicBezTo>
                      <a:pt x="0" y="551"/>
                      <a:pt x="16379" y="13794"/>
                      <a:pt x="17079" y="14328"/>
                    </a:cubicBezTo>
                    <a:cubicBezTo>
                      <a:pt x="17419" y="14586"/>
                      <a:pt x="17805" y="14712"/>
                      <a:pt x="18159" y="14712"/>
                    </a:cubicBezTo>
                    <a:cubicBezTo>
                      <a:pt x="18535" y="14712"/>
                      <a:pt x="18874" y="14569"/>
                      <a:pt x="19081" y="14294"/>
                    </a:cubicBezTo>
                    <a:cubicBezTo>
                      <a:pt x="19481" y="13761"/>
                      <a:pt x="19248" y="12893"/>
                      <a:pt x="18580" y="12360"/>
                    </a:cubicBezTo>
                    <a:cubicBezTo>
                      <a:pt x="17895" y="11837"/>
                      <a:pt x="1548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5059818" y="1827713"/>
                <a:ext cx="329244" cy="143462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695" extrusionOk="0">
                    <a:moveTo>
                      <a:pt x="382" y="1"/>
                    </a:moveTo>
                    <a:cubicBezTo>
                      <a:pt x="317" y="1"/>
                      <a:pt x="278" y="12"/>
                      <a:pt x="268" y="35"/>
                    </a:cubicBezTo>
                    <a:cubicBezTo>
                      <a:pt x="1" y="669"/>
                      <a:pt x="19248" y="9208"/>
                      <a:pt x="20048" y="9542"/>
                    </a:cubicBezTo>
                    <a:cubicBezTo>
                      <a:pt x="20297" y="9646"/>
                      <a:pt x="20553" y="9695"/>
                      <a:pt x="20795" y="9695"/>
                    </a:cubicBezTo>
                    <a:cubicBezTo>
                      <a:pt x="21331" y="9695"/>
                      <a:pt x="21799" y="9455"/>
                      <a:pt x="21983" y="9042"/>
                    </a:cubicBezTo>
                    <a:cubicBezTo>
                      <a:pt x="22250" y="8408"/>
                      <a:pt x="21783" y="7607"/>
                      <a:pt x="20982" y="7274"/>
                    </a:cubicBezTo>
                    <a:cubicBezTo>
                      <a:pt x="20213" y="6953"/>
                      <a:pt x="2017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5097833" y="1682239"/>
                <a:ext cx="347016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19" extrusionOk="0">
                    <a:moveTo>
                      <a:pt x="1089" y="0"/>
                    </a:moveTo>
                    <a:cubicBezTo>
                      <a:pt x="451" y="0"/>
                      <a:pt x="80" y="38"/>
                      <a:pt x="67" y="126"/>
                    </a:cubicBezTo>
                    <a:cubicBezTo>
                      <a:pt x="0" y="826"/>
                      <a:pt x="20782" y="4095"/>
                      <a:pt x="21649" y="4195"/>
                    </a:cubicBezTo>
                    <a:cubicBezTo>
                      <a:pt x="21749" y="4211"/>
                      <a:pt x="21848" y="4218"/>
                      <a:pt x="21945" y="4218"/>
                    </a:cubicBezTo>
                    <a:cubicBezTo>
                      <a:pt x="22685" y="4218"/>
                      <a:pt x="23295" y="3785"/>
                      <a:pt x="23384" y="3195"/>
                    </a:cubicBezTo>
                    <a:cubicBezTo>
                      <a:pt x="23450" y="2527"/>
                      <a:pt x="22816" y="1894"/>
                      <a:pt x="21949" y="1760"/>
                    </a:cubicBezTo>
                    <a:cubicBezTo>
                      <a:pt x="21196" y="1673"/>
                      <a:pt x="5310" y="0"/>
                      <a:pt x="10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5094370" y="1475459"/>
                <a:ext cx="347016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19" extrusionOk="0">
                    <a:moveTo>
                      <a:pt x="21945" y="0"/>
                    </a:moveTo>
                    <a:cubicBezTo>
                      <a:pt x="21849" y="0"/>
                      <a:pt x="21750" y="8"/>
                      <a:pt x="21649" y="23"/>
                    </a:cubicBezTo>
                    <a:cubicBezTo>
                      <a:pt x="20782" y="123"/>
                      <a:pt x="1" y="3425"/>
                      <a:pt x="67" y="4093"/>
                    </a:cubicBezTo>
                    <a:cubicBezTo>
                      <a:pt x="81" y="4180"/>
                      <a:pt x="451" y="4218"/>
                      <a:pt x="1087" y="4218"/>
                    </a:cubicBezTo>
                    <a:cubicBezTo>
                      <a:pt x="5305" y="4218"/>
                      <a:pt x="21196" y="2541"/>
                      <a:pt x="21950" y="2425"/>
                    </a:cubicBezTo>
                    <a:cubicBezTo>
                      <a:pt x="22817" y="2325"/>
                      <a:pt x="23451" y="1691"/>
                      <a:pt x="23384" y="1024"/>
                    </a:cubicBezTo>
                    <a:cubicBezTo>
                      <a:pt x="23296" y="434"/>
                      <a:pt x="22685" y="0"/>
                      <a:pt x="21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5049948" y="1250433"/>
                <a:ext cx="329244" cy="143994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731" extrusionOk="0">
                    <a:moveTo>
                      <a:pt x="20788" y="1"/>
                    </a:moveTo>
                    <a:cubicBezTo>
                      <a:pt x="20548" y="1"/>
                      <a:pt x="20295" y="50"/>
                      <a:pt x="20048" y="153"/>
                    </a:cubicBezTo>
                    <a:cubicBezTo>
                      <a:pt x="19248" y="486"/>
                      <a:pt x="1" y="9059"/>
                      <a:pt x="267" y="9693"/>
                    </a:cubicBezTo>
                    <a:cubicBezTo>
                      <a:pt x="278" y="9718"/>
                      <a:pt x="320" y="9730"/>
                      <a:pt x="391" y="9730"/>
                    </a:cubicBezTo>
                    <a:cubicBezTo>
                      <a:pt x="2081" y="9730"/>
                      <a:pt x="20214" y="2741"/>
                      <a:pt x="20982" y="2421"/>
                    </a:cubicBezTo>
                    <a:cubicBezTo>
                      <a:pt x="21783" y="2087"/>
                      <a:pt x="22250" y="1287"/>
                      <a:pt x="21983" y="686"/>
                    </a:cubicBezTo>
                    <a:cubicBezTo>
                      <a:pt x="21798" y="248"/>
                      <a:pt x="21326" y="1"/>
                      <a:pt x="207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4970974" y="1049320"/>
                <a:ext cx="287782" cy="217938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14728" extrusionOk="0">
                    <a:moveTo>
                      <a:pt x="18134" y="0"/>
                    </a:moveTo>
                    <a:cubicBezTo>
                      <a:pt x="17771" y="0"/>
                      <a:pt x="17379" y="134"/>
                      <a:pt x="17046" y="401"/>
                    </a:cubicBezTo>
                    <a:cubicBezTo>
                      <a:pt x="16345" y="934"/>
                      <a:pt x="0" y="14177"/>
                      <a:pt x="401" y="14711"/>
                    </a:cubicBezTo>
                    <a:cubicBezTo>
                      <a:pt x="409" y="14722"/>
                      <a:pt x="425" y="14728"/>
                      <a:pt x="448" y="14728"/>
                    </a:cubicBezTo>
                    <a:cubicBezTo>
                      <a:pt x="1512" y="14728"/>
                      <a:pt x="17828" y="2858"/>
                      <a:pt x="18514" y="2335"/>
                    </a:cubicBezTo>
                    <a:cubicBezTo>
                      <a:pt x="19214" y="1802"/>
                      <a:pt x="19448" y="934"/>
                      <a:pt x="19047" y="401"/>
                    </a:cubicBezTo>
                    <a:cubicBezTo>
                      <a:pt x="18831" y="134"/>
                      <a:pt x="18497" y="0"/>
                      <a:pt x="18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4861887" y="885512"/>
                <a:ext cx="227556" cy="278962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18852" extrusionOk="0">
                    <a:moveTo>
                      <a:pt x="14197" y="1"/>
                    </a:moveTo>
                    <a:cubicBezTo>
                      <a:pt x="13741" y="1"/>
                      <a:pt x="13234" y="260"/>
                      <a:pt x="12876" y="730"/>
                    </a:cubicBezTo>
                    <a:cubicBezTo>
                      <a:pt x="12343" y="1430"/>
                      <a:pt x="0" y="18442"/>
                      <a:pt x="534" y="18843"/>
                    </a:cubicBezTo>
                    <a:cubicBezTo>
                      <a:pt x="541" y="18848"/>
                      <a:pt x="550" y="18851"/>
                      <a:pt x="562" y="18851"/>
                    </a:cubicBezTo>
                    <a:cubicBezTo>
                      <a:pt x="1412" y="18851"/>
                      <a:pt x="14318" y="2889"/>
                      <a:pt x="14844" y="2197"/>
                    </a:cubicBezTo>
                    <a:cubicBezTo>
                      <a:pt x="15378" y="1530"/>
                      <a:pt x="15345" y="630"/>
                      <a:pt x="14811" y="196"/>
                    </a:cubicBezTo>
                    <a:cubicBezTo>
                      <a:pt x="14635" y="64"/>
                      <a:pt x="14422" y="1"/>
                      <a:pt x="14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4730588" y="770802"/>
                <a:ext cx="154515" cy="322497"/>
              </a:xfrm>
              <a:custGeom>
                <a:avLst/>
                <a:gdLst/>
                <a:ahLst/>
                <a:cxnLst/>
                <a:rect l="l" t="t" r="r" b="b"/>
                <a:pathLst>
                  <a:path w="10442" h="21794" extrusionOk="0">
                    <a:moveTo>
                      <a:pt x="9229" y="0"/>
                    </a:moveTo>
                    <a:cubicBezTo>
                      <a:pt x="8684" y="0"/>
                      <a:pt x="8109" y="429"/>
                      <a:pt x="7839" y="1076"/>
                    </a:cubicBezTo>
                    <a:cubicBezTo>
                      <a:pt x="7506" y="1877"/>
                      <a:pt x="0" y="21524"/>
                      <a:pt x="601" y="21791"/>
                    </a:cubicBezTo>
                    <a:cubicBezTo>
                      <a:pt x="605" y="21793"/>
                      <a:pt x="610" y="21794"/>
                      <a:pt x="615" y="21794"/>
                    </a:cubicBezTo>
                    <a:cubicBezTo>
                      <a:pt x="1352" y="21794"/>
                      <a:pt x="9776" y="2805"/>
                      <a:pt x="10108" y="2010"/>
                    </a:cubicBezTo>
                    <a:cubicBezTo>
                      <a:pt x="10441" y="1210"/>
                      <a:pt x="10208" y="343"/>
                      <a:pt x="9607" y="76"/>
                    </a:cubicBezTo>
                    <a:cubicBezTo>
                      <a:pt x="9486" y="24"/>
                      <a:pt x="9358" y="0"/>
                      <a:pt x="9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4"/>
            <p:cNvGrpSpPr/>
            <p:nvPr/>
          </p:nvGrpSpPr>
          <p:grpSpPr>
            <a:xfrm>
              <a:off x="8430909" y="4312133"/>
              <a:ext cx="303070" cy="513495"/>
              <a:chOff x="9842559" y="748033"/>
              <a:chExt cx="303070" cy="513495"/>
            </a:xfrm>
          </p:grpSpPr>
          <p:sp>
            <p:nvSpPr>
              <p:cNvPr id="219" name="Google Shape;219;p4"/>
              <p:cNvSpPr/>
              <p:nvPr/>
            </p:nvSpPr>
            <p:spPr>
              <a:xfrm>
                <a:off x="9842559" y="873399"/>
                <a:ext cx="125663" cy="181813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4394" extrusionOk="0">
                    <a:moveTo>
                      <a:pt x="1721" y="1"/>
                    </a:moveTo>
                    <a:cubicBezTo>
                      <a:pt x="1648" y="1"/>
                      <a:pt x="1563" y="33"/>
                      <a:pt x="1502" y="54"/>
                    </a:cubicBezTo>
                    <a:cubicBezTo>
                      <a:pt x="1102" y="287"/>
                      <a:pt x="735" y="587"/>
                      <a:pt x="434" y="888"/>
                    </a:cubicBezTo>
                    <a:cubicBezTo>
                      <a:pt x="301" y="1021"/>
                      <a:pt x="201" y="1155"/>
                      <a:pt x="134" y="1321"/>
                    </a:cubicBezTo>
                    <a:cubicBezTo>
                      <a:pt x="1" y="1588"/>
                      <a:pt x="34" y="1922"/>
                      <a:pt x="101" y="2222"/>
                    </a:cubicBezTo>
                    <a:cubicBezTo>
                      <a:pt x="334" y="3156"/>
                      <a:pt x="1035" y="3957"/>
                      <a:pt x="1935" y="4323"/>
                    </a:cubicBezTo>
                    <a:cubicBezTo>
                      <a:pt x="1997" y="4365"/>
                      <a:pt x="2072" y="4393"/>
                      <a:pt x="2151" y="4393"/>
                    </a:cubicBezTo>
                    <a:cubicBezTo>
                      <a:pt x="2200" y="4393"/>
                      <a:pt x="2251" y="4382"/>
                      <a:pt x="2302" y="4357"/>
                    </a:cubicBezTo>
                    <a:cubicBezTo>
                      <a:pt x="2336" y="4323"/>
                      <a:pt x="2402" y="4290"/>
                      <a:pt x="2436" y="4223"/>
                    </a:cubicBezTo>
                    <a:cubicBezTo>
                      <a:pt x="2636" y="3957"/>
                      <a:pt x="2836" y="3690"/>
                      <a:pt x="3036" y="3456"/>
                    </a:cubicBezTo>
                    <a:cubicBezTo>
                      <a:pt x="2603" y="3156"/>
                      <a:pt x="2202" y="2789"/>
                      <a:pt x="1935" y="2355"/>
                    </a:cubicBezTo>
                    <a:cubicBezTo>
                      <a:pt x="1669" y="1922"/>
                      <a:pt x="1602" y="1488"/>
                      <a:pt x="1602" y="1021"/>
                    </a:cubicBezTo>
                    <a:cubicBezTo>
                      <a:pt x="1602" y="890"/>
                      <a:pt x="1795" y="53"/>
                      <a:pt x="1833" y="53"/>
                    </a:cubicBezTo>
                    <a:cubicBezTo>
                      <a:pt x="1834" y="53"/>
                      <a:pt x="1835" y="53"/>
                      <a:pt x="1835" y="54"/>
                    </a:cubicBezTo>
                    <a:cubicBezTo>
                      <a:pt x="1809" y="14"/>
                      <a:pt x="1768" y="1"/>
                      <a:pt x="1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9959265" y="748033"/>
                <a:ext cx="186364" cy="51349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12410" fill="none" extrusionOk="0">
                    <a:moveTo>
                      <a:pt x="3703" y="1"/>
                    </a:moveTo>
                    <a:cubicBezTo>
                      <a:pt x="4070" y="902"/>
                      <a:pt x="4470" y="1836"/>
                      <a:pt x="4370" y="2803"/>
                    </a:cubicBezTo>
                    <a:cubicBezTo>
                      <a:pt x="4337" y="3337"/>
                      <a:pt x="4103" y="3904"/>
                      <a:pt x="3603" y="4137"/>
                    </a:cubicBezTo>
                    <a:cubicBezTo>
                      <a:pt x="3136" y="4371"/>
                      <a:pt x="2402" y="4037"/>
                      <a:pt x="2435" y="3503"/>
                    </a:cubicBezTo>
                    <a:cubicBezTo>
                      <a:pt x="2902" y="3303"/>
                      <a:pt x="3503" y="3570"/>
                      <a:pt x="3803" y="4004"/>
                    </a:cubicBezTo>
                    <a:cubicBezTo>
                      <a:pt x="4136" y="4404"/>
                      <a:pt x="4236" y="4938"/>
                      <a:pt x="4337" y="5438"/>
                    </a:cubicBezTo>
                    <a:cubicBezTo>
                      <a:pt x="4437" y="5938"/>
                      <a:pt x="4503" y="6472"/>
                      <a:pt x="4270" y="6906"/>
                    </a:cubicBezTo>
                    <a:cubicBezTo>
                      <a:pt x="4036" y="7406"/>
                      <a:pt x="3503" y="7673"/>
                      <a:pt x="2969" y="7840"/>
                    </a:cubicBezTo>
                    <a:cubicBezTo>
                      <a:pt x="2802" y="7907"/>
                      <a:pt x="2602" y="7973"/>
                      <a:pt x="2435" y="7873"/>
                    </a:cubicBezTo>
                    <a:cubicBezTo>
                      <a:pt x="2302" y="7806"/>
                      <a:pt x="2235" y="7540"/>
                      <a:pt x="2368" y="7473"/>
                    </a:cubicBezTo>
                    <a:cubicBezTo>
                      <a:pt x="2902" y="7573"/>
                      <a:pt x="3269" y="8107"/>
                      <a:pt x="3369" y="8640"/>
                    </a:cubicBezTo>
                    <a:cubicBezTo>
                      <a:pt x="3603" y="9574"/>
                      <a:pt x="3336" y="10642"/>
                      <a:pt x="2669" y="11376"/>
                    </a:cubicBezTo>
                    <a:cubicBezTo>
                      <a:pt x="2002" y="12076"/>
                      <a:pt x="934" y="12410"/>
                      <a:pt x="0" y="12243"/>
                    </a:cubicBezTo>
                  </a:path>
                </a:pathLst>
              </a:custGeom>
              <a:solidFill>
                <a:schemeClr val="accent1"/>
              </a:solidFill>
              <a:ln w="10850" cap="flat" cmpd="sng">
                <a:solidFill>
                  <a:srgbClr val="FFFFFC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1" name="Google Shape;221;p4"/>
          <p:cNvSpPr txBox="1">
            <a:spLocks noGrp="1"/>
          </p:cNvSpPr>
          <p:nvPr>
            <p:ph type="title"/>
          </p:nvPr>
        </p:nvSpPr>
        <p:spPr>
          <a:xfrm>
            <a:off x="713100" y="49785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2" name="Google Shape;222;p4"/>
          <p:cNvSpPr txBox="1">
            <a:spLocks noGrp="1"/>
          </p:cNvSpPr>
          <p:nvPr>
            <p:ph type="body" idx="1"/>
          </p:nvPr>
        </p:nvSpPr>
        <p:spPr>
          <a:xfrm>
            <a:off x="713100" y="1480200"/>
            <a:ext cx="7717800" cy="31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●"/>
              <a:defRPr sz="1200"/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○"/>
              <a:defRPr sz="1300"/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■"/>
              <a:defRPr sz="1300"/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●"/>
              <a:defRPr sz="13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○"/>
              <a:defRPr sz="1300"/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■"/>
              <a:defRPr sz="1300"/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●"/>
              <a:defRPr sz="1300"/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○"/>
              <a:defRPr sz="1300"/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5"/>
          <p:cNvGrpSpPr/>
          <p:nvPr/>
        </p:nvGrpSpPr>
        <p:grpSpPr>
          <a:xfrm>
            <a:off x="8430896" y="4430402"/>
            <a:ext cx="1486634" cy="1419086"/>
            <a:chOff x="3623439" y="713106"/>
            <a:chExt cx="1821409" cy="1819575"/>
          </a:xfrm>
        </p:grpSpPr>
        <p:sp>
          <p:nvSpPr>
            <p:cNvPr id="225" name="Google Shape;225;p5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5"/>
          <p:cNvGrpSpPr/>
          <p:nvPr/>
        </p:nvGrpSpPr>
        <p:grpSpPr>
          <a:xfrm>
            <a:off x="-770254" y="4430402"/>
            <a:ext cx="1486634" cy="1419086"/>
            <a:chOff x="3623439" y="713106"/>
            <a:chExt cx="1821409" cy="1819575"/>
          </a:xfrm>
        </p:grpSpPr>
        <p:sp>
          <p:nvSpPr>
            <p:cNvPr id="250" name="Google Shape;250;p5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354200" y="3377337"/>
            <a:ext cx="23307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subTitle" idx="1"/>
          </p:nvPr>
        </p:nvSpPr>
        <p:spPr>
          <a:xfrm>
            <a:off x="713100" y="3891031"/>
            <a:ext cx="36129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5"/>
          <p:cNvSpPr txBox="1">
            <a:spLocks noGrp="1"/>
          </p:cNvSpPr>
          <p:nvPr>
            <p:ph type="title" idx="2"/>
          </p:nvPr>
        </p:nvSpPr>
        <p:spPr>
          <a:xfrm>
            <a:off x="5477400" y="3377313"/>
            <a:ext cx="23307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7" name="Google Shape;277;p5"/>
          <p:cNvSpPr txBox="1">
            <a:spLocks noGrp="1"/>
          </p:cNvSpPr>
          <p:nvPr>
            <p:ph type="subTitle" idx="3"/>
          </p:nvPr>
        </p:nvSpPr>
        <p:spPr>
          <a:xfrm>
            <a:off x="4854600" y="3891013"/>
            <a:ext cx="35763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8" name="Google Shape;278;p5"/>
          <p:cNvSpPr txBox="1">
            <a:spLocks noGrp="1"/>
          </p:cNvSpPr>
          <p:nvPr>
            <p:ph type="title" idx="4"/>
          </p:nvPr>
        </p:nvSpPr>
        <p:spPr>
          <a:xfrm>
            <a:off x="3944475" y="1554675"/>
            <a:ext cx="12552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6"/>
          <p:cNvGrpSpPr/>
          <p:nvPr/>
        </p:nvGrpSpPr>
        <p:grpSpPr>
          <a:xfrm>
            <a:off x="7965190" y="332008"/>
            <a:ext cx="539212" cy="601381"/>
            <a:chOff x="7965190" y="332008"/>
            <a:chExt cx="539212" cy="601381"/>
          </a:xfrm>
        </p:grpSpPr>
        <p:sp>
          <p:nvSpPr>
            <p:cNvPr id="281" name="Google Shape;281;p6"/>
            <p:cNvSpPr/>
            <p:nvPr/>
          </p:nvSpPr>
          <p:spPr>
            <a:xfrm>
              <a:off x="8380146" y="701303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 flipH="1">
              <a:off x="7965190" y="332008"/>
              <a:ext cx="186364" cy="513495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6"/>
          <p:cNvGrpSpPr/>
          <p:nvPr/>
        </p:nvGrpSpPr>
        <p:grpSpPr>
          <a:xfrm>
            <a:off x="982904" y="331999"/>
            <a:ext cx="276863" cy="347663"/>
            <a:chOff x="982904" y="331999"/>
            <a:chExt cx="276863" cy="347663"/>
          </a:xfrm>
        </p:grpSpPr>
        <p:sp>
          <p:nvSpPr>
            <p:cNvPr id="284" name="Google Shape;284;p6"/>
            <p:cNvSpPr/>
            <p:nvPr/>
          </p:nvSpPr>
          <p:spPr>
            <a:xfrm>
              <a:off x="982904" y="497849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10800000">
              <a:off x="1134104" y="331999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6"/>
          <p:cNvSpPr txBox="1">
            <a:spLocks noGrp="1"/>
          </p:cNvSpPr>
          <p:nvPr>
            <p:ph type="title"/>
          </p:nvPr>
        </p:nvSpPr>
        <p:spPr>
          <a:xfrm>
            <a:off x="713100" y="49785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87" name="Google Shape;287;p6"/>
          <p:cNvGrpSpPr/>
          <p:nvPr/>
        </p:nvGrpSpPr>
        <p:grpSpPr>
          <a:xfrm>
            <a:off x="7260720" y="-530676"/>
            <a:ext cx="3613895" cy="1789295"/>
            <a:chOff x="-15989125" y="-2045000"/>
            <a:chExt cx="3242325" cy="1605325"/>
          </a:xfrm>
        </p:grpSpPr>
        <p:sp>
          <p:nvSpPr>
            <p:cNvPr id="288" name="Google Shape;288;p6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rgbClr val="3E699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6"/>
          <p:cNvGrpSpPr/>
          <p:nvPr/>
        </p:nvGrpSpPr>
        <p:grpSpPr>
          <a:xfrm flipH="1">
            <a:off x="-1729130" y="-530676"/>
            <a:ext cx="3613895" cy="1789295"/>
            <a:chOff x="-15989125" y="-2045000"/>
            <a:chExt cx="3242325" cy="1605325"/>
          </a:xfrm>
        </p:grpSpPr>
        <p:sp>
          <p:nvSpPr>
            <p:cNvPr id="297" name="Google Shape;297;p6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rgbClr val="3E699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7"/>
          <p:cNvGrpSpPr/>
          <p:nvPr/>
        </p:nvGrpSpPr>
        <p:grpSpPr>
          <a:xfrm>
            <a:off x="260415" y="4191245"/>
            <a:ext cx="452677" cy="629094"/>
            <a:chOff x="305890" y="4163258"/>
            <a:chExt cx="452677" cy="629094"/>
          </a:xfrm>
        </p:grpSpPr>
        <p:sp>
          <p:nvSpPr>
            <p:cNvPr id="307" name="Google Shape;307;p7"/>
            <p:cNvSpPr/>
            <p:nvPr/>
          </p:nvSpPr>
          <p:spPr>
            <a:xfrm rot="1662833">
              <a:off x="587474" y="4544690"/>
              <a:ext cx="124254" cy="232082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305890" y="4163258"/>
              <a:ext cx="186364" cy="513495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7"/>
          <p:cNvSpPr txBox="1">
            <a:spLocks noGrp="1"/>
          </p:cNvSpPr>
          <p:nvPr>
            <p:ph type="subTitle" idx="1"/>
          </p:nvPr>
        </p:nvSpPr>
        <p:spPr>
          <a:xfrm>
            <a:off x="710200" y="2137200"/>
            <a:ext cx="3341400" cy="229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0" name="Google Shape;310;p7"/>
          <p:cNvSpPr txBox="1">
            <a:spLocks noGrp="1"/>
          </p:cNvSpPr>
          <p:nvPr>
            <p:ph type="title"/>
          </p:nvPr>
        </p:nvSpPr>
        <p:spPr>
          <a:xfrm>
            <a:off x="713100" y="497850"/>
            <a:ext cx="3341400" cy="1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"/>
          <p:cNvSpPr txBox="1">
            <a:spLocks noGrp="1"/>
          </p:cNvSpPr>
          <p:nvPr>
            <p:ph type="title"/>
          </p:nvPr>
        </p:nvSpPr>
        <p:spPr>
          <a:xfrm>
            <a:off x="6429375" y="545275"/>
            <a:ext cx="2125200" cy="263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9"/>
          <p:cNvGrpSpPr/>
          <p:nvPr/>
        </p:nvGrpSpPr>
        <p:grpSpPr>
          <a:xfrm>
            <a:off x="-1106574" y="4416242"/>
            <a:ext cx="2194616" cy="2094876"/>
            <a:chOff x="3623439" y="713106"/>
            <a:chExt cx="1821409" cy="1819575"/>
          </a:xfrm>
        </p:grpSpPr>
        <p:sp>
          <p:nvSpPr>
            <p:cNvPr id="315" name="Google Shape;315;p9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9"/>
          <p:cNvSpPr txBox="1">
            <a:spLocks noGrp="1"/>
          </p:cNvSpPr>
          <p:nvPr>
            <p:ph type="subTitle" idx="1"/>
          </p:nvPr>
        </p:nvSpPr>
        <p:spPr>
          <a:xfrm>
            <a:off x="713100" y="2175241"/>
            <a:ext cx="4477800" cy="165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0" name="Google Shape;340;p9"/>
          <p:cNvSpPr txBox="1">
            <a:spLocks noGrp="1"/>
          </p:cNvSpPr>
          <p:nvPr>
            <p:ph type="title"/>
          </p:nvPr>
        </p:nvSpPr>
        <p:spPr>
          <a:xfrm>
            <a:off x="837625" y="1516994"/>
            <a:ext cx="42336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341" name="Google Shape;341;p9"/>
          <p:cNvGrpSpPr/>
          <p:nvPr/>
        </p:nvGrpSpPr>
        <p:grpSpPr>
          <a:xfrm rot="713792" flipH="1">
            <a:off x="-747910" y="-417815"/>
            <a:ext cx="3521581" cy="1743589"/>
            <a:chOff x="-15989125" y="-2045000"/>
            <a:chExt cx="3242325" cy="1605325"/>
          </a:xfrm>
        </p:grpSpPr>
        <p:sp>
          <p:nvSpPr>
            <p:cNvPr id="342" name="Google Shape;342;p9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rgbClr val="3E699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0"/>
          <p:cNvSpPr txBox="1">
            <a:spLocks noGrp="1"/>
          </p:cNvSpPr>
          <p:nvPr>
            <p:ph type="title"/>
          </p:nvPr>
        </p:nvSpPr>
        <p:spPr>
          <a:xfrm>
            <a:off x="713100" y="605300"/>
            <a:ext cx="2275800" cy="196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52" name="Google Shape;352;p10"/>
          <p:cNvGrpSpPr/>
          <p:nvPr/>
        </p:nvGrpSpPr>
        <p:grpSpPr>
          <a:xfrm>
            <a:off x="-1481524" y="3357917"/>
            <a:ext cx="2194616" cy="2094876"/>
            <a:chOff x="3623439" y="713106"/>
            <a:chExt cx="1821409" cy="1819575"/>
          </a:xfrm>
        </p:grpSpPr>
        <p:sp>
          <p:nvSpPr>
            <p:cNvPr id="353" name="Google Shape;353;p10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0"/>
          <p:cNvGrpSpPr/>
          <p:nvPr/>
        </p:nvGrpSpPr>
        <p:grpSpPr>
          <a:xfrm>
            <a:off x="6659496" y="277399"/>
            <a:ext cx="2299281" cy="1884123"/>
            <a:chOff x="6659496" y="277399"/>
            <a:chExt cx="2299281" cy="1884123"/>
          </a:xfrm>
        </p:grpSpPr>
        <p:sp>
          <p:nvSpPr>
            <p:cNvPr id="378" name="Google Shape;378;p10"/>
            <p:cNvSpPr/>
            <p:nvPr/>
          </p:nvSpPr>
          <p:spPr>
            <a:xfrm>
              <a:off x="7113258" y="626153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8517734" y="1613924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7374302" y="858258"/>
              <a:ext cx="186364" cy="513495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8218400" y="1417428"/>
              <a:ext cx="214004" cy="335447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6659496" y="318261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0"/>
            <p:cNvSpPr/>
            <p:nvPr/>
          </p:nvSpPr>
          <p:spPr>
            <a:xfrm rot="8999953">
              <a:off x="7899876" y="799396"/>
              <a:ext cx="214012" cy="335460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 rot="-9899941">
              <a:off x="8695073" y="513247"/>
              <a:ext cx="125664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 flipH="1">
              <a:off x="8453102" y="435783"/>
              <a:ext cx="186364" cy="513495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7727496" y="277399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0"/>
            <p:cNvSpPr/>
            <p:nvPr/>
          </p:nvSpPr>
          <p:spPr>
            <a:xfrm rot="-7200047">
              <a:off x="8785796" y="1970740"/>
              <a:ext cx="125668" cy="181819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ecular One"/>
              <a:buNone/>
              <a:defRPr sz="3500" b="1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7"/>
          <p:cNvSpPr txBox="1">
            <a:spLocks noGrp="1"/>
          </p:cNvSpPr>
          <p:nvPr>
            <p:ph type="ctrTitle"/>
          </p:nvPr>
        </p:nvSpPr>
        <p:spPr>
          <a:xfrm>
            <a:off x="4810800" y="2672875"/>
            <a:ext cx="3848700" cy="1624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MGSC 310 Final</a:t>
            </a:r>
            <a:endParaRPr sz="3900"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072" name="Google Shape;1072;p27"/>
          <p:cNvSpPr txBox="1">
            <a:spLocks noGrp="1"/>
          </p:cNvSpPr>
          <p:nvPr>
            <p:ph type="subTitle" idx="1"/>
          </p:nvPr>
        </p:nvSpPr>
        <p:spPr>
          <a:xfrm>
            <a:off x="4800600" y="3839250"/>
            <a:ext cx="38487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Nora Mirabal</a:t>
            </a:r>
            <a:endParaRPr/>
          </a:p>
        </p:txBody>
      </p:sp>
      <p:grpSp>
        <p:nvGrpSpPr>
          <p:cNvPr id="1073" name="Google Shape;1073;p27"/>
          <p:cNvGrpSpPr/>
          <p:nvPr/>
        </p:nvGrpSpPr>
        <p:grpSpPr>
          <a:xfrm>
            <a:off x="925199" y="422647"/>
            <a:ext cx="2357099" cy="4724327"/>
            <a:chOff x="-18229900" y="-155775"/>
            <a:chExt cx="2239950" cy="4489525"/>
          </a:xfrm>
        </p:grpSpPr>
        <p:sp>
          <p:nvSpPr>
            <p:cNvPr id="1074" name="Google Shape;1074;p27"/>
            <p:cNvSpPr/>
            <p:nvPr/>
          </p:nvSpPr>
          <p:spPr>
            <a:xfrm>
              <a:off x="-17923025" y="-155775"/>
              <a:ext cx="1335150" cy="1278525"/>
            </a:xfrm>
            <a:custGeom>
              <a:avLst/>
              <a:gdLst/>
              <a:ahLst/>
              <a:cxnLst/>
              <a:rect l="l" t="t" r="r" b="b"/>
              <a:pathLst>
                <a:path w="53406" h="51141" extrusionOk="0">
                  <a:moveTo>
                    <a:pt x="36287" y="1"/>
                  </a:moveTo>
                  <a:cubicBezTo>
                    <a:pt x="34692" y="1"/>
                    <a:pt x="33012" y="75"/>
                    <a:pt x="31257" y="252"/>
                  </a:cubicBezTo>
                  <a:cubicBezTo>
                    <a:pt x="29055" y="452"/>
                    <a:pt x="26720" y="819"/>
                    <a:pt x="24285" y="1419"/>
                  </a:cubicBezTo>
                  <a:cubicBezTo>
                    <a:pt x="22484" y="1853"/>
                    <a:pt x="20749" y="2353"/>
                    <a:pt x="19181" y="2887"/>
                  </a:cubicBezTo>
                  <a:cubicBezTo>
                    <a:pt x="14078" y="4622"/>
                    <a:pt x="10075" y="6857"/>
                    <a:pt x="7073" y="8958"/>
                  </a:cubicBezTo>
                  <a:cubicBezTo>
                    <a:pt x="2236" y="12361"/>
                    <a:pt x="1" y="15396"/>
                    <a:pt x="1" y="15396"/>
                  </a:cubicBezTo>
                  <a:cubicBezTo>
                    <a:pt x="1235" y="17531"/>
                    <a:pt x="7440" y="29106"/>
                    <a:pt x="12243" y="38146"/>
                  </a:cubicBezTo>
                  <a:cubicBezTo>
                    <a:pt x="15512" y="44317"/>
                    <a:pt x="18147" y="49287"/>
                    <a:pt x="18147" y="49287"/>
                  </a:cubicBezTo>
                  <a:cubicBezTo>
                    <a:pt x="21370" y="50644"/>
                    <a:pt x="25235" y="51141"/>
                    <a:pt x="29168" y="51141"/>
                  </a:cubicBezTo>
                  <a:cubicBezTo>
                    <a:pt x="39932" y="51141"/>
                    <a:pt x="51204" y="47419"/>
                    <a:pt x="51204" y="47419"/>
                  </a:cubicBezTo>
                  <a:cubicBezTo>
                    <a:pt x="51137" y="46252"/>
                    <a:pt x="51104" y="44617"/>
                    <a:pt x="51104" y="42649"/>
                  </a:cubicBezTo>
                  <a:cubicBezTo>
                    <a:pt x="51137" y="39547"/>
                    <a:pt x="51304" y="35644"/>
                    <a:pt x="51504" y="31508"/>
                  </a:cubicBezTo>
                  <a:cubicBezTo>
                    <a:pt x="52171" y="18532"/>
                    <a:pt x="53406" y="3254"/>
                    <a:pt x="53406" y="3254"/>
                  </a:cubicBezTo>
                  <a:cubicBezTo>
                    <a:pt x="53406" y="3254"/>
                    <a:pt x="50770" y="1953"/>
                    <a:pt x="46167" y="1019"/>
                  </a:cubicBezTo>
                  <a:cubicBezTo>
                    <a:pt x="44466" y="652"/>
                    <a:pt x="42498" y="352"/>
                    <a:pt x="40296" y="152"/>
                  </a:cubicBezTo>
                  <a:cubicBezTo>
                    <a:pt x="39031" y="58"/>
                    <a:pt x="37692" y="1"/>
                    <a:pt x="36287" y="1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-17746225" y="-83600"/>
              <a:ext cx="554600" cy="887325"/>
            </a:xfrm>
            <a:custGeom>
              <a:avLst/>
              <a:gdLst/>
              <a:ahLst/>
              <a:cxnLst/>
              <a:rect l="l" t="t" r="r" b="b"/>
              <a:pathLst>
                <a:path w="22184" h="35493" extrusionOk="0">
                  <a:moveTo>
                    <a:pt x="12109" y="0"/>
                  </a:moveTo>
                  <a:cubicBezTo>
                    <a:pt x="7006" y="1768"/>
                    <a:pt x="3003" y="4003"/>
                    <a:pt x="1" y="6105"/>
                  </a:cubicBezTo>
                  <a:lnTo>
                    <a:pt x="12076" y="33257"/>
                  </a:lnTo>
                  <a:lnTo>
                    <a:pt x="13077" y="35492"/>
                  </a:lnTo>
                  <a:lnTo>
                    <a:pt x="15478" y="34959"/>
                  </a:lnTo>
                  <a:lnTo>
                    <a:pt x="20248" y="33891"/>
                  </a:lnTo>
                  <a:lnTo>
                    <a:pt x="20582" y="33791"/>
                  </a:lnTo>
                  <a:lnTo>
                    <a:pt x="22183" y="33424"/>
                  </a:lnTo>
                  <a:lnTo>
                    <a:pt x="21516" y="31223"/>
                  </a:lnTo>
                  <a:lnTo>
                    <a:pt x="13677" y="5237"/>
                  </a:lnTo>
                  <a:lnTo>
                    <a:pt x="121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-17141625" y="-155775"/>
              <a:ext cx="372800" cy="856925"/>
            </a:xfrm>
            <a:custGeom>
              <a:avLst/>
              <a:gdLst/>
              <a:ahLst/>
              <a:cxnLst/>
              <a:rect l="l" t="t" r="r" b="b"/>
              <a:pathLst>
                <a:path w="14912" h="34277" extrusionOk="0">
                  <a:moveTo>
                    <a:pt x="5031" y="1"/>
                  </a:moveTo>
                  <a:cubicBezTo>
                    <a:pt x="3436" y="1"/>
                    <a:pt x="1756" y="75"/>
                    <a:pt x="1" y="252"/>
                  </a:cubicBezTo>
                  <a:lnTo>
                    <a:pt x="334" y="2520"/>
                  </a:lnTo>
                  <a:lnTo>
                    <a:pt x="4904" y="32842"/>
                  </a:lnTo>
                  <a:lnTo>
                    <a:pt x="5104" y="34276"/>
                  </a:lnTo>
                  <a:lnTo>
                    <a:pt x="13744" y="33176"/>
                  </a:lnTo>
                  <a:lnTo>
                    <a:pt x="13777" y="31875"/>
                  </a:lnTo>
                  <a:lnTo>
                    <a:pt x="14911" y="1019"/>
                  </a:lnTo>
                  <a:cubicBezTo>
                    <a:pt x="13210" y="652"/>
                    <a:pt x="11242" y="352"/>
                    <a:pt x="9040" y="152"/>
                  </a:cubicBezTo>
                  <a:cubicBezTo>
                    <a:pt x="7775" y="58"/>
                    <a:pt x="6436" y="1"/>
                    <a:pt x="50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-17616975" y="631900"/>
              <a:ext cx="981575" cy="490850"/>
            </a:xfrm>
            <a:custGeom>
              <a:avLst/>
              <a:gdLst/>
              <a:ahLst/>
              <a:cxnLst/>
              <a:rect l="l" t="t" r="r" b="b"/>
              <a:pathLst>
                <a:path w="39263" h="19634" extrusionOk="0">
                  <a:moveTo>
                    <a:pt x="39262" y="1"/>
                  </a:moveTo>
                  <a:lnTo>
                    <a:pt x="39262" y="1"/>
                  </a:lnTo>
                  <a:cubicBezTo>
                    <a:pt x="37761" y="34"/>
                    <a:pt x="35526" y="134"/>
                    <a:pt x="32791" y="368"/>
                  </a:cubicBezTo>
                  <a:cubicBezTo>
                    <a:pt x="30223" y="568"/>
                    <a:pt x="27220" y="868"/>
                    <a:pt x="23918" y="1335"/>
                  </a:cubicBezTo>
                  <a:cubicBezTo>
                    <a:pt x="21817" y="1602"/>
                    <a:pt x="19648" y="1969"/>
                    <a:pt x="17347" y="2402"/>
                  </a:cubicBezTo>
                  <a:cubicBezTo>
                    <a:pt x="17013" y="2469"/>
                    <a:pt x="16680" y="2536"/>
                    <a:pt x="16346" y="2603"/>
                  </a:cubicBezTo>
                  <a:cubicBezTo>
                    <a:pt x="13577" y="3103"/>
                    <a:pt x="11209" y="3603"/>
                    <a:pt x="9174" y="4104"/>
                  </a:cubicBezTo>
                  <a:cubicBezTo>
                    <a:pt x="8374" y="4270"/>
                    <a:pt x="7606" y="4471"/>
                    <a:pt x="6906" y="4637"/>
                  </a:cubicBezTo>
                  <a:cubicBezTo>
                    <a:pt x="3470" y="5505"/>
                    <a:pt x="1235" y="6205"/>
                    <a:pt x="1" y="6639"/>
                  </a:cubicBezTo>
                  <a:cubicBezTo>
                    <a:pt x="3270" y="12810"/>
                    <a:pt x="5905" y="17780"/>
                    <a:pt x="5905" y="17780"/>
                  </a:cubicBezTo>
                  <a:cubicBezTo>
                    <a:pt x="9128" y="19137"/>
                    <a:pt x="12993" y="19634"/>
                    <a:pt x="16926" y="19634"/>
                  </a:cubicBezTo>
                  <a:cubicBezTo>
                    <a:pt x="27690" y="19634"/>
                    <a:pt x="38962" y="15912"/>
                    <a:pt x="38962" y="15912"/>
                  </a:cubicBezTo>
                  <a:cubicBezTo>
                    <a:pt x="38895" y="14745"/>
                    <a:pt x="38862" y="13110"/>
                    <a:pt x="38862" y="11142"/>
                  </a:cubicBezTo>
                  <a:cubicBezTo>
                    <a:pt x="38895" y="8040"/>
                    <a:pt x="39062" y="4137"/>
                    <a:pt x="39262" y="1"/>
                  </a:cubicBez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-16947325" y="998000"/>
              <a:ext cx="104275" cy="104275"/>
            </a:xfrm>
            <a:custGeom>
              <a:avLst/>
              <a:gdLst/>
              <a:ahLst/>
              <a:cxnLst/>
              <a:rect l="l" t="t" r="r" b="b"/>
              <a:pathLst>
                <a:path w="4171" h="4171" extrusionOk="0">
                  <a:moveTo>
                    <a:pt x="1202" y="0"/>
                  </a:moveTo>
                  <a:lnTo>
                    <a:pt x="1202" y="1468"/>
                  </a:lnTo>
                  <a:lnTo>
                    <a:pt x="1" y="2302"/>
                  </a:lnTo>
                  <a:lnTo>
                    <a:pt x="1402" y="2769"/>
                  </a:lnTo>
                  <a:lnTo>
                    <a:pt x="1802" y="4170"/>
                  </a:lnTo>
                  <a:lnTo>
                    <a:pt x="2669" y="2969"/>
                  </a:lnTo>
                  <a:lnTo>
                    <a:pt x="4170" y="3036"/>
                  </a:lnTo>
                  <a:lnTo>
                    <a:pt x="3303" y="1835"/>
                  </a:lnTo>
                  <a:lnTo>
                    <a:pt x="3803" y="434"/>
                  </a:lnTo>
                  <a:lnTo>
                    <a:pt x="2369" y="9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-17526075" y="768675"/>
              <a:ext cx="92600" cy="91750"/>
            </a:xfrm>
            <a:custGeom>
              <a:avLst/>
              <a:gdLst/>
              <a:ahLst/>
              <a:cxnLst/>
              <a:rect l="l" t="t" r="r" b="b"/>
              <a:pathLst>
                <a:path w="3704" h="3670" extrusionOk="0">
                  <a:moveTo>
                    <a:pt x="1635" y="0"/>
                  </a:moveTo>
                  <a:lnTo>
                    <a:pt x="1268" y="1234"/>
                  </a:lnTo>
                  <a:lnTo>
                    <a:pt x="1" y="1635"/>
                  </a:lnTo>
                  <a:lnTo>
                    <a:pt x="1068" y="2369"/>
                  </a:lnTo>
                  <a:lnTo>
                    <a:pt x="1068" y="3670"/>
                  </a:lnTo>
                  <a:lnTo>
                    <a:pt x="2102" y="2902"/>
                  </a:lnTo>
                  <a:lnTo>
                    <a:pt x="3337" y="3336"/>
                  </a:lnTo>
                  <a:lnTo>
                    <a:pt x="2936" y="2102"/>
                  </a:lnTo>
                  <a:lnTo>
                    <a:pt x="3704" y="1034"/>
                  </a:lnTo>
                  <a:lnTo>
                    <a:pt x="2403" y="1068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-17330925" y="966300"/>
              <a:ext cx="81750" cy="85925"/>
            </a:xfrm>
            <a:custGeom>
              <a:avLst/>
              <a:gdLst/>
              <a:ahLst/>
              <a:cxnLst/>
              <a:rect l="l" t="t" r="r" b="b"/>
              <a:pathLst>
                <a:path w="3270" h="3437" extrusionOk="0">
                  <a:moveTo>
                    <a:pt x="1135" y="1"/>
                  </a:moveTo>
                  <a:lnTo>
                    <a:pt x="1035" y="1202"/>
                  </a:lnTo>
                  <a:lnTo>
                    <a:pt x="0" y="1769"/>
                  </a:lnTo>
                  <a:lnTo>
                    <a:pt x="1068" y="2236"/>
                  </a:lnTo>
                  <a:lnTo>
                    <a:pt x="1301" y="3437"/>
                  </a:lnTo>
                  <a:lnTo>
                    <a:pt x="2102" y="2536"/>
                  </a:lnTo>
                  <a:lnTo>
                    <a:pt x="3269" y="2669"/>
                  </a:lnTo>
                  <a:lnTo>
                    <a:pt x="2669" y="1635"/>
                  </a:lnTo>
                  <a:lnTo>
                    <a:pt x="3169" y="568"/>
                  </a:lnTo>
                  <a:lnTo>
                    <a:pt x="2002" y="835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-17268375" y="751150"/>
              <a:ext cx="165125" cy="159300"/>
            </a:xfrm>
            <a:custGeom>
              <a:avLst/>
              <a:gdLst/>
              <a:ahLst/>
              <a:cxnLst/>
              <a:rect l="l" t="t" r="r" b="b"/>
              <a:pathLst>
                <a:path w="6605" h="6372" extrusionOk="0">
                  <a:moveTo>
                    <a:pt x="5137" y="1"/>
                  </a:moveTo>
                  <a:lnTo>
                    <a:pt x="3136" y="1202"/>
                  </a:lnTo>
                  <a:lnTo>
                    <a:pt x="1068" y="234"/>
                  </a:lnTo>
                  <a:lnTo>
                    <a:pt x="1568" y="2469"/>
                  </a:lnTo>
                  <a:lnTo>
                    <a:pt x="0" y="4170"/>
                  </a:lnTo>
                  <a:lnTo>
                    <a:pt x="2302" y="4371"/>
                  </a:lnTo>
                  <a:lnTo>
                    <a:pt x="3436" y="6372"/>
                  </a:lnTo>
                  <a:lnTo>
                    <a:pt x="4337" y="4270"/>
                  </a:lnTo>
                  <a:lnTo>
                    <a:pt x="6605" y="3803"/>
                  </a:lnTo>
                  <a:lnTo>
                    <a:pt x="4870" y="2302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-17118275" y="96130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1468" y="1"/>
                  </a:moveTo>
                  <a:lnTo>
                    <a:pt x="901" y="401"/>
                  </a:lnTo>
                  <a:lnTo>
                    <a:pt x="267" y="134"/>
                  </a:lnTo>
                  <a:lnTo>
                    <a:pt x="468" y="801"/>
                  </a:lnTo>
                  <a:lnTo>
                    <a:pt x="1" y="1335"/>
                  </a:lnTo>
                  <a:lnTo>
                    <a:pt x="701" y="1368"/>
                  </a:lnTo>
                  <a:lnTo>
                    <a:pt x="1068" y="1969"/>
                  </a:lnTo>
                  <a:lnTo>
                    <a:pt x="1335" y="1302"/>
                  </a:lnTo>
                  <a:lnTo>
                    <a:pt x="2002" y="1135"/>
                  </a:lnTo>
                  <a:lnTo>
                    <a:pt x="1435" y="701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-17461025" y="939625"/>
              <a:ext cx="49225" cy="48400"/>
            </a:xfrm>
            <a:custGeom>
              <a:avLst/>
              <a:gdLst/>
              <a:ahLst/>
              <a:cxnLst/>
              <a:rect l="l" t="t" r="r" b="b"/>
              <a:pathLst>
                <a:path w="1969" h="1936" extrusionOk="0">
                  <a:moveTo>
                    <a:pt x="935" y="0"/>
                  </a:moveTo>
                  <a:lnTo>
                    <a:pt x="668" y="634"/>
                  </a:lnTo>
                  <a:lnTo>
                    <a:pt x="1" y="801"/>
                  </a:lnTo>
                  <a:lnTo>
                    <a:pt x="534" y="1235"/>
                  </a:lnTo>
                  <a:lnTo>
                    <a:pt x="468" y="1935"/>
                  </a:lnTo>
                  <a:lnTo>
                    <a:pt x="1068" y="1568"/>
                  </a:lnTo>
                  <a:lnTo>
                    <a:pt x="1702" y="1835"/>
                  </a:lnTo>
                  <a:lnTo>
                    <a:pt x="1535" y="1168"/>
                  </a:lnTo>
                  <a:lnTo>
                    <a:pt x="1969" y="634"/>
                  </a:lnTo>
                  <a:lnTo>
                    <a:pt x="1302" y="601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-17011525" y="726975"/>
              <a:ext cx="199325" cy="207675"/>
            </a:xfrm>
            <a:custGeom>
              <a:avLst/>
              <a:gdLst/>
              <a:ahLst/>
              <a:cxnLst/>
              <a:rect l="l" t="t" r="r" b="b"/>
              <a:pathLst>
                <a:path w="7973" h="8307" extrusionOk="0">
                  <a:moveTo>
                    <a:pt x="3136" y="0"/>
                  </a:moveTo>
                  <a:lnTo>
                    <a:pt x="2635" y="2869"/>
                  </a:lnTo>
                  <a:lnTo>
                    <a:pt x="0" y="4070"/>
                  </a:lnTo>
                  <a:lnTo>
                    <a:pt x="2569" y="5438"/>
                  </a:lnTo>
                  <a:lnTo>
                    <a:pt x="2936" y="8306"/>
                  </a:lnTo>
                  <a:lnTo>
                    <a:pt x="5004" y="6272"/>
                  </a:lnTo>
                  <a:lnTo>
                    <a:pt x="7839" y="6839"/>
                  </a:lnTo>
                  <a:lnTo>
                    <a:pt x="6572" y="4237"/>
                  </a:lnTo>
                  <a:lnTo>
                    <a:pt x="7973" y="1702"/>
                  </a:lnTo>
                  <a:lnTo>
                    <a:pt x="5104" y="2135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-16765525" y="668600"/>
              <a:ext cx="115100" cy="110100"/>
            </a:xfrm>
            <a:custGeom>
              <a:avLst/>
              <a:gdLst/>
              <a:ahLst/>
              <a:cxnLst/>
              <a:rect l="l" t="t" r="r" b="b"/>
              <a:pathLst>
                <a:path w="4604" h="4404" extrusionOk="0">
                  <a:moveTo>
                    <a:pt x="868" y="0"/>
                  </a:moveTo>
                  <a:lnTo>
                    <a:pt x="868" y="0"/>
                  </a:lnTo>
                  <a:lnTo>
                    <a:pt x="868" y="0"/>
                  </a:lnTo>
                  <a:close/>
                  <a:moveTo>
                    <a:pt x="868" y="0"/>
                  </a:moveTo>
                  <a:lnTo>
                    <a:pt x="1135" y="1602"/>
                  </a:lnTo>
                  <a:lnTo>
                    <a:pt x="1" y="2736"/>
                  </a:lnTo>
                  <a:lnTo>
                    <a:pt x="1568" y="2969"/>
                  </a:lnTo>
                  <a:lnTo>
                    <a:pt x="2302" y="4404"/>
                  </a:lnTo>
                  <a:lnTo>
                    <a:pt x="3003" y="2969"/>
                  </a:lnTo>
                  <a:lnTo>
                    <a:pt x="4604" y="2736"/>
                  </a:lnTo>
                  <a:lnTo>
                    <a:pt x="3436" y="1602"/>
                  </a:lnTo>
                  <a:lnTo>
                    <a:pt x="3737" y="0"/>
                  </a:lnTo>
                  <a:lnTo>
                    <a:pt x="2302" y="768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-16746350" y="844550"/>
              <a:ext cx="73425" cy="75925"/>
            </a:xfrm>
            <a:custGeom>
              <a:avLst/>
              <a:gdLst/>
              <a:ahLst/>
              <a:cxnLst/>
              <a:rect l="l" t="t" r="r" b="b"/>
              <a:pathLst>
                <a:path w="2937" h="3037" extrusionOk="0">
                  <a:moveTo>
                    <a:pt x="1735" y="1"/>
                  </a:moveTo>
                  <a:lnTo>
                    <a:pt x="1068" y="801"/>
                  </a:lnTo>
                  <a:lnTo>
                    <a:pt x="1" y="701"/>
                  </a:lnTo>
                  <a:lnTo>
                    <a:pt x="568" y="1602"/>
                  </a:lnTo>
                  <a:lnTo>
                    <a:pt x="134" y="2536"/>
                  </a:lnTo>
                  <a:lnTo>
                    <a:pt x="1168" y="2302"/>
                  </a:lnTo>
                  <a:lnTo>
                    <a:pt x="1936" y="3036"/>
                  </a:lnTo>
                  <a:lnTo>
                    <a:pt x="2002" y="1969"/>
                  </a:lnTo>
                  <a:lnTo>
                    <a:pt x="2936" y="1468"/>
                  </a:lnTo>
                  <a:lnTo>
                    <a:pt x="1969" y="1035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-18089350" y="815500"/>
              <a:ext cx="1862325" cy="778750"/>
            </a:xfrm>
            <a:custGeom>
              <a:avLst/>
              <a:gdLst/>
              <a:ahLst/>
              <a:cxnLst/>
              <a:rect l="l" t="t" r="r" b="b"/>
              <a:pathLst>
                <a:path w="74493" h="31150" extrusionOk="0">
                  <a:moveTo>
                    <a:pt x="71987" y="0"/>
                  </a:moveTo>
                  <a:cubicBezTo>
                    <a:pt x="71123" y="0"/>
                    <a:pt x="70020" y="430"/>
                    <a:pt x="68865" y="1096"/>
                  </a:cubicBezTo>
                  <a:cubicBezTo>
                    <a:pt x="65763" y="2864"/>
                    <a:pt x="59358" y="8701"/>
                    <a:pt x="46949" y="10036"/>
                  </a:cubicBezTo>
                  <a:cubicBezTo>
                    <a:pt x="45415" y="10203"/>
                    <a:pt x="43747" y="10303"/>
                    <a:pt x="42012" y="10303"/>
                  </a:cubicBezTo>
                  <a:lnTo>
                    <a:pt x="39711" y="10303"/>
                  </a:lnTo>
                  <a:cubicBezTo>
                    <a:pt x="31005" y="10203"/>
                    <a:pt x="23332" y="9202"/>
                    <a:pt x="18095" y="7200"/>
                  </a:cubicBezTo>
                  <a:cubicBezTo>
                    <a:pt x="16296" y="6502"/>
                    <a:pt x="14429" y="6095"/>
                    <a:pt x="12615" y="6095"/>
                  </a:cubicBezTo>
                  <a:cubicBezTo>
                    <a:pt x="8714" y="6095"/>
                    <a:pt x="5060" y="7975"/>
                    <a:pt x="2851" y="12871"/>
                  </a:cubicBezTo>
                  <a:cubicBezTo>
                    <a:pt x="1" y="19189"/>
                    <a:pt x="8618" y="31150"/>
                    <a:pt x="27083" y="31150"/>
                  </a:cubicBezTo>
                  <a:cubicBezTo>
                    <a:pt x="29579" y="31150"/>
                    <a:pt x="32255" y="30931"/>
                    <a:pt x="35108" y="30450"/>
                  </a:cubicBezTo>
                  <a:cubicBezTo>
                    <a:pt x="36442" y="30217"/>
                    <a:pt x="37743" y="29950"/>
                    <a:pt x="38977" y="29683"/>
                  </a:cubicBezTo>
                  <a:cubicBezTo>
                    <a:pt x="50719" y="27115"/>
                    <a:pt x="59058" y="22578"/>
                    <a:pt x="64562" y="17808"/>
                  </a:cubicBezTo>
                  <a:cubicBezTo>
                    <a:pt x="69065" y="13939"/>
                    <a:pt x="71700" y="9936"/>
                    <a:pt x="72801" y="6733"/>
                  </a:cubicBezTo>
                  <a:cubicBezTo>
                    <a:pt x="74492" y="1726"/>
                    <a:pt x="73719" y="0"/>
                    <a:pt x="71987" y="0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-18089350" y="967875"/>
              <a:ext cx="996125" cy="626350"/>
            </a:xfrm>
            <a:custGeom>
              <a:avLst/>
              <a:gdLst/>
              <a:ahLst/>
              <a:cxnLst/>
              <a:rect l="l" t="t" r="r" b="b"/>
              <a:pathLst>
                <a:path w="39845" h="25054" extrusionOk="0">
                  <a:moveTo>
                    <a:pt x="12615" y="0"/>
                  </a:moveTo>
                  <a:cubicBezTo>
                    <a:pt x="8714" y="0"/>
                    <a:pt x="5060" y="1880"/>
                    <a:pt x="2851" y="6776"/>
                  </a:cubicBezTo>
                  <a:cubicBezTo>
                    <a:pt x="0" y="13066"/>
                    <a:pt x="8622" y="25053"/>
                    <a:pt x="27096" y="25053"/>
                  </a:cubicBezTo>
                  <a:cubicBezTo>
                    <a:pt x="29589" y="25053"/>
                    <a:pt x="32260" y="24835"/>
                    <a:pt x="35108" y="24355"/>
                  </a:cubicBezTo>
                  <a:cubicBezTo>
                    <a:pt x="36442" y="24122"/>
                    <a:pt x="37743" y="23855"/>
                    <a:pt x="38977" y="23588"/>
                  </a:cubicBezTo>
                  <a:cubicBezTo>
                    <a:pt x="37943" y="17784"/>
                    <a:pt x="28369" y="15149"/>
                    <a:pt x="25901" y="14348"/>
                  </a:cubicBezTo>
                  <a:cubicBezTo>
                    <a:pt x="25727" y="14293"/>
                    <a:pt x="25568" y="14268"/>
                    <a:pt x="25422" y="14268"/>
                  </a:cubicBezTo>
                  <a:cubicBezTo>
                    <a:pt x="23347" y="14268"/>
                    <a:pt x="23798" y="19413"/>
                    <a:pt x="20215" y="19413"/>
                  </a:cubicBezTo>
                  <a:cubicBezTo>
                    <a:pt x="19588" y="19413"/>
                    <a:pt x="18838" y="19255"/>
                    <a:pt x="17929" y="18885"/>
                  </a:cubicBezTo>
                  <a:cubicBezTo>
                    <a:pt x="11707" y="16383"/>
                    <a:pt x="10018" y="4449"/>
                    <a:pt x="18906" y="4449"/>
                  </a:cubicBezTo>
                  <a:cubicBezTo>
                    <a:pt x="19264" y="4449"/>
                    <a:pt x="19638" y="4468"/>
                    <a:pt x="20030" y="4508"/>
                  </a:cubicBezTo>
                  <a:cubicBezTo>
                    <a:pt x="23091" y="4830"/>
                    <a:pt x="26110" y="4943"/>
                    <a:pt x="28833" y="4943"/>
                  </a:cubicBezTo>
                  <a:cubicBezTo>
                    <a:pt x="35130" y="4943"/>
                    <a:pt x="39844" y="4341"/>
                    <a:pt x="39844" y="4341"/>
                  </a:cubicBezTo>
                  <a:cubicBezTo>
                    <a:pt x="39844" y="4341"/>
                    <a:pt x="39811" y="4274"/>
                    <a:pt x="39711" y="4208"/>
                  </a:cubicBezTo>
                  <a:cubicBezTo>
                    <a:pt x="31005" y="4108"/>
                    <a:pt x="23299" y="3107"/>
                    <a:pt x="18095" y="1105"/>
                  </a:cubicBezTo>
                  <a:cubicBezTo>
                    <a:pt x="16296" y="407"/>
                    <a:pt x="14429" y="0"/>
                    <a:pt x="12615" y="0"/>
                  </a:cubicBezTo>
                  <a:close/>
                </a:path>
              </a:pathLst>
            </a:custGeom>
            <a:solidFill>
              <a:srgbClr val="A91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-17555250" y="985750"/>
              <a:ext cx="1196700" cy="503925"/>
            </a:xfrm>
            <a:custGeom>
              <a:avLst/>
              <a:gdLst/>
              <a:ahLst/>
              <a:cxnLst/>
              <a:rect l="l" t="t" r="r" b="b"/>
              <a:pathLst>
                <a:path w="47868" h="20157" extrusionOk="0">
                  <a:moveTo>
                    <a:pt x="45934" y="1"/>
                  </a:moveTo>
                  <a:cubicBezTo>
                    <a:pt x="44806" y="1"/>
                    <a:pt x="43132" y="1716"/>
                    <a:pt x="39996" y="3626"/>
                  </a:cubicBezTo>
                  <a:cubicBezTo>
                    <a:pt x="39662" y="3826"/>
                    <a:pt x="39328" y="4026"/>
                    <a:pt x="38928" y="4226"/>
                  </a:cubicBezTo>
                  <a:cubicBezTo>
                    <a:pt x="37927" y="4794"/>
                    <a:pt x="36760" y="5361"/>
                    <a:pt x="35459" y="5928"/>
                  </a:cubicBezTo>
                  <a:cubicBezTo>
                    <a:pt x="32323" y="7229"/>
                    <a:pt x="28254" y="8329"/>
                    <a:pt x="22983" y="8763"/>
                  </a:cubicBezTo>
                  <a:cubicBezTo>
                    <a:pt x="20315" y="8977"/>
                    <a:pt x="17983" y="9051"/>
                    <a:pt x="15939" y="9051"/>
                  </a:cubicBezTo>
                  <a:cubicBezTo>
                    <a:pt x="12875" y="9051"/>
                    <a:pt x="10461" y="8883"/>
                    <a:pt x="8540" y="8763"/>
                  </a:cubicBezTo>
                  <a:cubicBezTo>
                    <a:pt x="7468" y="8681"/>
                    <a:pt x="6536" y="8624"/>
                    <a:pt x="5728" y="8624"/>
                  </a:cubicBezTo>
                  <a:cubicBezTo>
                    <a:pt x="5229" y="8624"/>
                    <a:pt x="4778" y="8645"/>
                    <a:pt x="4370" y="8696"/>
                  </a:cubicBezTo>
                  <a:cubicBezTo>
                    <a:pt x="4170" y="8730"/>
                    <a:pt x="4003" y="8730"/>
                    <a:pt x="3803" y="8763"/>
                  </a:cubicBezTo>
                  <a:cubicBezTo>
                    <a:pt x="2435" y="9063"/>
                    <a:pt x="1535" y="9797"/>
                    <a:pt x="768" y="11465"/>
                  </a:cubicBezTo>
                  <a:cubicBezTo>
                    <a:pt x="0" y="13233"/>
                    <a:pt x="301" y="15902"/>
                    <a:pt x="2702" y="17803"/>
                  </a:cubicBezTo>
                  <a:cubicBezTo>
                    <a:pt x="2936" y="17970"/>
                    <a:pt x="3136" y="18103"/>
                    <a:pt x="3369" y="18270"/>
                  </a:cubicBezTo>
                  <a:cubicBezTo>
                    <a:pt x="4437" y="18937"/>
                    <a:pt x="5871" y="19504"/>
                    <a:pt x="7673" y="19838"/>
                  </a:cubicBezTo>
                  <a:cubicBezTo>
                    <a:pt x="8805" y="20042"/>
                    <a:pt x="10100" y="20157"/>
                    <a:pt x="11572" y="20157"/>
                  </a:cubicBezTo>
                  <a:cubicBezTo>
                    <a:pt x="14655" y="20157"/>
                    <a:pt x="18509" y="19656"/>
                    <a:pt x="23250" y="18437"/>
                  </a:cubicBezTo>
                  <a:cubicBezTo>
                    <a:pt x="29121" y="16902"/>
                    <a:pt x="33724" y="14867"/>
                    <a:pt x="37260" y="12699"/>
                  </a:cubicBezTo>
                  <a:cubicBezTo>
                    <a:pt x="37961" y="12266"/>
                    <a:pt x="38595" y="11832"/>
                    <a:pt x="39228" y="11398"/>
                  </a:cubicBezTo>
                  <a:cubicBezTo>
                    <a:pt x="39429" y="11265"/>
                    <a:pt x="39629" y="11131"/>
                    <a:pt x="39829" y="10965"/>
                  </a:cubicBezTo>
                  <a:cubicBezTo>
                    <a:pt x="46400" y="6061"/>
                    <a:pt x="47868" y="1024"/>
                    <a:pt x="46467" y="157"/>
                  </a:cubicBezTo>
                  <a:cubicBezTo>
                    <a:pt x="46302" y="50"/>
                    <a:pt x="46126" y="1"/>
                    <a:pt x="45934" y="1"/>
                  </a:cubicBezTo>
                  <a:close/>
                </a:path>
              </a:pathLst>
            </a:custGeom>
            <a:solidFill>
              <a:srgbClr val="A91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-17630300" y="3594025"/>
              <a:ext cx="1225050" cy="739725"/>
            </a:xfrm>
            <a:custGeom>
              <a:avLst/>
              <a:gdLst/>
              <a:ahLst/>
              <a:cxnLst/>
              <a:rect l="l" t="t" r="r" b="b"/>
              <a:pathLst>
                <a:path w="49002" h="29589" extrusionOk="0">
                  <a:moveTo>
                    <a:pt x="45333" y="0"/>
                  </a:moveTo>
                  <a:lnTo>
                    <a:pt x="2435" y="2436"/>
                  </a:lnTo>
                  <a:cubicBezTo>
                    <a:pt x="0" y="10441"/>
                    <a:pt x="34" y="29588"/>
                    <a:pt x="34" y="29588"/>
                  </a:cubicBezTo>
                  <a:lnTo>
                    <a:pt x="46967" y="29488"/>
                  </a:lnTo>
                  <a:cubicBezTo>
                    <a:pt x="49002" y="21016"/>
                    <a:pt x="45333" y="0"/>
                    <a:pt x="45333" y="0"/>
                  </a:cubicBezTo>
                  <a:close/>
                </a:path>
              </a:pathLst>
            </a:custGeom>
            <a:solidFill>
              <a:srgbClr val="244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-17407650" y="1896975"/>
              <a:ext cx="450350" cy="422000"/>
            </a:xfrm>
            <a:custGeom>
              <a:avLst/>
              <a:gdLst/>
              <a:ahLst/>
              <a:cxnLst/>
              <a:rect l="l" t="t" r="r" b="b"/>
              <a:pathLst>
                <a:path w="18014" h="16880" extrusionOk="0">
                  <a:moveTo>
                    <a:pt x="1602" y="1"/>
                  </a:moveTo>
                  <a:cubicBezTo>
                    <a:pt x="1602" y="1"/>
                    <a:pt x="534" y="11776"/>
                    <a:pt x="1" y="14678"/>
                  </a:cubicBezTo>
                  <a:cubicBezTo>
                    <a:pt x="1" y="14678"/>
                    <a:pt x="5571" y="16412"/>
                    <a:pt x="17480" y="16879"/>
                  </a:cubicBezTo>
                  <a:lnTo>
                    <a:pt x="18013" y="10875"/>
                  </a:lnTo>
                  <a:cubicBezTo>
                    <a:pt x="18013" y="10875"/>
                    <a:pt x="5638" y="8006"/>
                    <a:pt x="1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-16970675" y="2079600"/>
              <a:ext cx="248550" cy="239625"/>
            </a:xfrm>
            <a:custGeom>
              <a:avLst/>
              <a:gdLst/>
              <a:ahLst/>
              <a:cxnLst/>
              <a:rect l="l" t="t" r="r" b="b"/>
              <a:pathLst>
                <a:path w="9942" h="9585" extrusionOk="0">
                  <a:moveTo>
                    <a:pt x="9074" y="1"/>
                  </a:moveTo>
                  <a:cubicBezTo>
                    <a:pt x="5705" y="5538"/>
                    <a:pt x="301" y="7373"/>
                    <a:pt x="301" y="7373"/>
                  </a:cubicBezTo>
                  <a:lnTo>
                    <a:pt x="1" y="9574"/>
                  </a:lnTo>
                  <a:cubicBezTo>
                    <a:pt x="272" y="9581"/>
                    <a:pt x="536" y="9585"/>
                    <a:pt x="794" y="9585"/>
                  </a:cubicBezTo>
                  <a:cubicBezTo>
                    <a:pt x="7922" y="9585"/>
                    <a:pt x="9941" y="7006"/>
                    <a:pt x="9941" y="7006"/>
                  </a:cubicBezTo>
                  <a:cubicBezTo>
                    <a:pt x="9941" y="2636"/>
                    <a:pt x="9074" y="1"/>
                    <a:pt x="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-18159025" y="1222325"/>
              <a:ext cx="252700" cy="301900"/>
            </a:xfrm>
            <a:custGeom>
              <a:avLst/>
              <a:gdLst/>
              <a:ahLst/>
              <a:cxnLst/>
              <a:rect l="l" t="t" r="r" b="b"/>
              <a:pathLst>
                <a:path w="10108" h="12076" extrusionOk="0">
                  <a:moveTo>
                    <a:pt x="8707" y="1"/>
                  </a:moveTo>
                  <a:cubicBezTo>
                    <a:pt x="8440" y="1"/>
                    <a:pt x="7239" y="434"/>
                    <a:pt x="5838" y="1035"/>
                  </a:cubicBezTo>
                  <a:cubicBezTo>
                    <a:pt x="5672" y="1101"/>
                    <a:pt x="5505" y="1168"/>
                    <a:pt x="5338" y="1268"/>
                  </a:cubicBezTo>
                  <a:cubicBezTo>
                    <a:pt x="4971" y="1435"/>
                    <a:pt x="4604" y="1602"/>
                    <a:pt x="4204" y="1768"/>
                  </a:cubicBezTo>
                  <a:cubicBezTo>
                    <a:pt x="3904" y="1935"/>
                    <a:pt x="3570" y="2102"/>
                    <a:pt x="3270" y="2269"/>
                  </a:cubicBezTo>
                  <a:cubicBezTo>
                    <a:pt x="3203" y="2269"/>
                    <a:pt x="3170" y="2302"/>
                    <a:pt x="3136" y="2302"/>
                  </a:cubicBezTo>
                  <a:cubicBezTo>
                    <a:pt x="2936" y="2436"/>
                    <a:pt x="2736" y="2536"/>
                    <a:pt x="2569" y="2636"/>
                  </a:cubicBezTo>
                  <a:cubicBezTo>
                    <a:pt x="2503" y="2636"/>
                    <a:pt x="2503" y="2669"/>
                    <a:pt x="2469" y="2669"/>
                  </a:cubicBezTo>
                  <a:cubicBezTo>
                    <a:pt x="2169" y="2836"/>
                    <a:pt x="1902" y="3003"/>
                    <a:pt x="1669" y="3136"/>
                  </a:cubicBezTo>
                  <a:cubicBezTo>
                    <a:pt x="1335" y="3370"/>
                    <a:pt x="1035" y="3570"/>
                    <a:pt x="768" y="3737"/>
                  </a:cubicBezTo>
                  <a:cubicBezTo>
                    <a:pt x="301" y="4103"/>
                    <a:pt x="34" y="4437"/>
                    <a:pt x="1" y="4704"/>
                  </a:cubicBezTo>
                  <a:cubicBezTo>
                    <a:pt x="1" y="4837"/>
                    <a:pt x="1" y="4971"/>
                    <a:pt x="34" y="5104"/>
                  </a:cubicBezTo>
                  <a:cubicBezTo>
                    <a:pt x="68" y="6238"/>
                    <a:pt x="334" y="8006"/>
                    <a:pt x="701" y="9241"/>
                  </a:cubicBezTo>
                  <a:cubicBezTo>
                    <a:pt x="835" y="9774"/>
                    <a:pt x="968" y="10208"/>
                    <a:pt x="1102" y="10475"/>
                  </a:cubicBezTo>
                  <a:cubicBezTo>
                    <a:pt x="1235" y="10675"/>
                    <a:pt x="1402" y="10875"/>
                    <a:pt x="1635" y="11042"/>
                  </a:cubicBezTo>
                  <a:cubicBezTo>
                    <a:pt x="2369" y="11609"/>
                    <a:pt x="3637" y="12009"/>
                    <a:pt x="4504" y="12076"/>
                  </a:cubicBezTo>
                  <a:lnTo>
                    <a:pt x="4904" y="12076"/>
                  </a:lnTo>
                  <a:cubicBezTo>
                    <a:pt x="5738" y="12009"/>
                    <a:pt x="6305" y="11209"/>
                    <a:pt x="7640" y="9774"/>
                  </a:cubicBezTo>
                  <a:cubicBezTo>
                    <a:pt x="7806" y="9574"/>
                    <a:pt x="8007" y="9374"/>
                    <a:pt x="8240" y="9140"/>
                  </a:cubicBezTo>
                  <a:cubicBezTo>
                    <a:pt x="8240" y="9107"/>
                    <a:pt x="8240" y="9107"/>
                    <a:pt x="8240" y="9107"/>
                  </a:cubicBezTo>
                  <a:cubicBezTo>
                    <a:pt x="8340" y="9007"/>
                    <a:pt x="8440" y="8907"/>
                    <a:pt x="8540" y="8840"/>
                  </a:cubicBezTo>
                  <a:cubicBezTo>
                    <a:pt x="8540" y="8807"/>
                    <a:pt x="8574" y="8807"/>
                    <a:pt x="8574" y="8774"/>
                  </a:cubicBezTo>
                  <a:lnTo>
                    <a:pt x="8640" y="8707"/>
                  </a:lnTo>
                  <a:cubicBezTo>
                    <a:pt x="8707" y="8640"/>
                    <a:pt x="8774" y="8573"/>
                    <a:pt x="8807" y="8540"/>
                  </a:cubicBezTo>
                  <a:cubicBezTo>
                    <a:pt x="8807" y="8507"/>
                    <a:pt x="8840" y="8507"/>
                    <a:pt x="8840" y="8507"/>
                  </a:cubicBezTo>
                  <a:cubicBezTo>
                    <a:pt x="8974" y="8340"/>
                    <a:pt x="9107" y="8140"/>
                    <a:pt x="9207" y="7973"/>
                  </a:cubicBezTo>
                  <a:cubicBezTo>
                    <a:pt x="9307" y="7840"/>
                    <a:pt x="9374" y="7706"/>
                    <a:pt x="9408" y="7573"/>
                  </a:cubicBezTo>
                  <a:cubicBezTo>
                    <a:pt x="10108" y="6072"/>
                    <a:pt x="9908" y="4237"/>
                    <a:pt x="9541" y="3003"/>
                  </a:cubicBezTo>
                  <a:cubicBezTo>
                    <a:pt x="9074" y="1435"/>
                    <a:pt x="8974" y="267"/>
                    <a:pt x="8740" y="1"/>
                  </a:cubicBezTo>
                  <a:close/>
                </a:path>
              </a:pathLst>
            </a:custGeom>
            <a:solidFill>
              <a:srgbClr val="E0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-18103325" y="1278925"/>
              <a:ext cx="188675" cy="180675"/>
            </a:xfrm>
            <a:custGeom>
              <a:avLst/>
              <a:gdLst/>
              <a:ahLst/>
              <a:cxnLst/>
              <a:rect l="l" t="t" r="r" b="b"/>
              <a:pathLst>
                <a:path w="7547" h="7227" extrusionOk="0">
                  <a:moveTo>
                    <a:pt x="986" y="0"/>
                  </a:moveTo>
                  <a:cubicBezTo>
                    <a:pt x="0" y="0"/>
                    <a:pt x="175" y="872"/>
                    <a:pt x="175" y="872"/>
                  </a:cubicBezTo>
                  <a:cubicBezTo>
                    <a:pt x="475" y="3407"/>
                    <a:pt x="3210" y="3007"/>
                    <a:pt x="3744" y="3341"/>
                  </a:cubicBezTo>
                  <a:cubicBezTo>
                    <a:pt x="4277" y="3674"/>
                    <a:pt x="3744" y="6610"/>
                    <a:pt x="4644" y="7010"/>
                  </a:cubicBezTo>
                  <a:cubicBezTo>
                    <a:pt x="4968" y="7142"/>
                    <a:pt x="5175" y="7226"/>
                    <a:pt x="5359" y="7226"/>
                  </a:cubicBezTo>
                  <a:cubicBezTo>
                    <a:pt x="5687" y="7226"/>
                    <a:pt x="5940" y="6957"/>
                    <a:pt x="6646" y="6209"/>
                  </a:cubicBezTo>
                  <a:cubicBezTo>
                    <a:pt x="7079" y="5709"/>
                    <a:pt x="7546" y="5109"/>
                    <a:pt x="6946" y="4041"/>
                  </a:cubicBezTo>
                  <a:cubicBezTo>
                    <a:pt x="6379" y="2974"/>
                    <a:pt x="5979" y="1372"/>
                    <a:pt x="5145" y="572"/>
                  </a:cubicBezTo>
                  <a:cubicBezTo>
                    <a:pt x="4805" y="218"/>
                    <a:pt x="4387" y="140"/>
                    <a:pt x="3898" y="140"/>
                  </a:cubicBezTo>
                  <a:cubicBezTo>
                    <a:pt x="3518" y="140"/>
                    <a:pt x="3095" y="187"/>
                    <a:pt x="2633" y="187"/>
                  </a:cubicBezTo>
                  <a:cubicBezTo>
                    <a:pt x="2291" y="187"/>
                    <a:pt x="1926" y="161"/>
                    <a:pt x="1542" y="72"/>
                  </a:cubicBezTo>
                  <a:cubicBezTo>
                    <a:pt x="1325" y="22"/>
                    <a:pt x="1141" y="0"/>
                    <a:pt x="986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-18038875" y="1193950"/>
              <a:ext cx="104200" cy="166775"/>
            </a:xfrm>
            <a:custGeom>
              <a:avLst/>
              <a:gdLst/>
              <a:ahLst/>
              <a:cxnLst/>
              <a:rect l="l" t="t" r="r" b="b"/>
              <a:pathLst>
                <a:path w="4168" h="6671" extrusionOk="0">
                  <a:moveTo>
                    <a:pt x="2553" y="0"/>
                  </a:moveTo>
                  <a:cubicBezTo>
                    <a:pt x="1172" y="0"/>
                    <a:pt x="0" y="2893"/>
                    <a:pt x="198" y="4905"/>
                  </a:cubicBezTo>
                  <a:cubicBezTo>
                    <a:pt x="331" y="6064"/>
                    <a:pt x="1016" y="6671"/>
                    <a:pt x="1599" y="6671"/>
                  </a:cubicBezTo>
                  <a:cubicBezTo>
                    <a:pt x="2040" y="6671"/>
                    <a:pt x="2424" y="6324"/>
                    <a:pt x="2467" y="5605"/>
                  </a:cubicBezTo>
                  <a:cubicBezTo>
                    <a:pt x="2600" y="3938"/>
                    <a:pt x="3334" y="2203"/>
                    <a:pt x="3734" y="1603"/>
                  </a:cubicBezTo>
                  <a:cubicBezTo>
                    <a:pt x="4168" y="1002"/>
                    <a:pt x="3534" y="68"/>
                    <a:pt x="2600" y="1"/>
                  </a:cubicBezTo>
                  <a:cubicBezTo>
                    <a:pt x="2584" y="1"/>
                    <a:pt x="2569" y="0"/>
                    <a:pt x="2553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-18097300" y="1198975"/>
              <a:ext cx="94250" cy="166625"/>
            </a:xfrm>
            <a:custGeom>
              <a:avLst/>
              <a:gdLst/>
              <a:ahLst/>
              <a:cxnLst/>
              <a:rect l="l" t="t" r="r" b="b"/>
              <a:pathLst>
                <a:path w="3770" h="6665" extrusionOk="0">
                  <a:moveTo>
                    <a:pt x="2435" y="1"/>
                  </a:moveTo>
                  <a:cubicBezTo>
                    <a:pt x="2202" y="1"/>
                    <a:pt x="1935" y="67"/>
                    <a:pt x="1701" y="234"/>
                  </a:cubicBezTo>
                  <a:cubicBezTo>
                    <a:pt x="1335" y="468"/>
                    <a:pt x="968" y="935"/>
                    <a:pt x="701" y="1502"/>
                  </a:cubicBezTo>
                  <a:cubicBezTo>
                    <a:pt x="434" y="2069"/>
                    <a:pt x="200" y="2736"/>
                    <a:pt x="100" y="3436"/>
                  </a:cubicBezTo>
                  <a:cubicBezTo>
                    <a:pt x="100" y="3470"/>
                    <a:pt x="67" y="3503"/>
                    <a:pt x="67" y="3570"/>
                  </a:cubicBezTo>
                  <a:cubicBezTo>
                    <a:pt x="34" y="3903"/>
                    <a:pt x="0" y="4237"/>
                    <a:pt x="0" y="4570"/>
                  </a:cubicBezTo>
                  <a:cubicBezTo>
                    <a:pt x="34" y="4671"/>
                    <a:pt x="34" y="4804"/>
                    <a:pt x="34" y="4904"/>
                  </a:cubicBezTo>
                  <a:cubicBezTo>
                    <a:pt x="100" y="5504"/>
                    <a:pt x="334" y="5971"/>
                    <a:pt x="601" y="6272"/>
                  </a:cubicBezTo>
                  <a:cubicBezTo>
                    <a:pt x="852" y="6523"/>
                    <a:pt x="1150" y="6665"/>
                    <a:pt x="1431" y="6665"/>
                  </a:cubicBezTo>
                  <a:cubicBezTo>
                    <a:pt x="1561" y="6665"/>
                    <a:pt x="1686" y="6635"/>
                    <a:pt x="1802" y="6572"/>
                  </a:cubicBezTo>
                  <a:cubicBezTo>
                    <a:pt x="1935" y="6505"/>
                    <a:pt x="2035" y="6405"/>
                    <a:pt x="2102" y="6272"/>
                  </a:cubicBezTo>
                  <a:cubicBezTo>
                    <a:pt x="2202" y="6072"/>
                    <a:pt x="2269" y="5871"/>
                    <a:pt x="2302" y="5605"/>
                  </a:cubicBezTo>
                  <a:cubicBezTo>
                    <a:pt x="2335" y="5138"/>
                    <a:pt x="2402" y="4704"/>
                    <a:pt x="2502" y="4270"/>
                  </a:cubicBezTo>
                  <a:cubicBezTo>
                    <a:pt x="2602" y="3937"/>
                    <a:pt x="2669" y="3636"/>
                    <a:pt x="2769" y="3370"/>
                  </a:cubicBezTo>
                  <a:cubicBezTo>
                    <a:pt x="2969" y="2803"/>
                    <a:pt x="3169" y="2336"/>
                    <a:pt x="3369" y="1969"/>
                  </a:cubicBezTo>
                  <a:cubicBezTo>
                    <a:pt x="3436" y="1802"/>
                    <a:pt x="3503" y="1702"/>
                    <a:pt x="3569" y="1602"/>
                  </a:cubicBezTo>
                  <a:cubicBezTo>
                    <a:pt x="3770" y="1335"/>
                    <a:pt x="3736" y="968"/>
                    <a:pt x="3569" y="701"/>
                  </a:cubicBezTo>
                  <a:cubicBezTo>
                    <a:pt x="3369" y="334"/>
                    <a:pt x="2936" y="34"/>
                    <a:pt x="2435" y="1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-18141500" y="1226950"/>
              <a:ext cx="69225" cy="147600"/>
            </a:xfrm>
            <a:custGeom>
              <a:avLst/>
              <a:gdLst/>
              <a:ahLst/>
              <a:cxnLst/>
              <a:rect l="l" t="t" r="r" b="b"/>
              <a:pathLst>
                <a:path w="2769" h="5904" extrusionOk="0">
                  <a:moveTo>
                    <a:pt x="1575" y="1"/>
                  </a:moveTo>
                  <a:cubicBezTo>
                    <a:pt x="1507" y="1"/>
                    <a:pt x="1438" y="6"/>
                    <a:pt x="1368" y="16"/>
                  </a:cubicBezTo>
                  <a:cubicBezTo>
                    <a:pt x="1034" y="82"/>
                    <a:pt x="734" y="383"/>
                    <a:pt x="501" y="783"/>
                  </a:cubicBezTo>
                  <a:cubicBezTo>
                    <a:pt x="134" y="1483"/>
                    <a:pt x="0" y="2584"/>
                    <a:pt x="67" y="3552"/>
                  </a:cubicBezTo>
                  <a:cubicBezTo>
                    <a:pt x="100" y="3952"/>
                    <a:pt x="200" y="4319"/>
                    <a:pt x="301" y="4652"/>
                  </a:cubicBezTo>
                  <a:cubicBezTo>
                    <a:pt x="467" y="5153"/>
                    <a:pt x="734" y="5486"/>
                    <a:pt x="1034" y="5686"/>
                  </a:cubicBezTo>
                  <a:cubicBezTo>
                    <a:pt x="1238" y="5834"/>
                    <a:pt x="1453" y="5904"/>
                    <a:pt x="1650" y="5904"/>
                  </a:cubicBezTo>
                  <a:cubicBezTo>
                    <a:pt x="2033" y="5904"/>
                    <a:pt x="2347" y="5638"/>
                    <a:pt x="2369" y="5153"/>
                  </a:cubicBezTo>
                  <a:cubicBezTo>
                    <a:pt x="2402" y="5053"/>
                    <a:pt x="2402" y="4919"/>
                    <a:pt x="2369" y="4819"/>
                  </a:cubicBezTo>
                  <a:cubicBezTo>
                    <a:pt x="2335" y="4652"/>
                    <a:pt x="2335" y="4519"/>
                    <a:pt x="2302" y="4352"/>
                  </a:cubicBezTo>
                  <a:cubicBezTo>
                    <a:pt x="2235" y="3585"/>
                    <a:pt x="2302" y="2751"/>
                    <a:pt x="2402" y="2117"/>
                  </a:cubicBezTo>
                  <a:cubicBezTo>
                    <a:pt x="2435" y="2117"/>
                    <a:pt x="2435" y="2084"/>
                    <a:pt x="2435" y="2084"/>
                  </a:cubicBezTo>
                  <a:cubicBezTo>
                    <a:pt x="2502" y="1684"/>
                    <a:pt x="2569" y="1350"/>
                    <a:pt x="2669" y="1150"/>
                  </a:cubicBezTo>
                  <a:cubicBezTo>
                    <a:pt x="2769" y="883"/>
                    <a:pt x="2669" y="583"/>
                    <a:pt x="2469" y="349"/>
                  </a:cubicBezTo>
                  <a:cubicBezTo>
                    <a:pt x="2270" y="151"/>
                    <a:pt x="1952" y="1"/>
                    <a:pt x="1575" y="1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-18174850" y="1245550"/>
              <a:ext cx="64225" cy="129575"/>
            </a:xfrm>
            <a:custGeom>
              <a:avLst/>
              <a:gdLst/>
              <a:ahLst/>
              <a:cxnLst/>
              <a:rect l="l" t="t" r="r" b="b"/>
              <a:pathLst>
                <a:path w="2569" h="5183" extrusionOk="0">
                  <a:moveTo>
                    <a:pt x="1498" y="0"/>
                  </a:moveTo>
                  <a:cubicBezTo>
                    <a:pt x="1409" y="0"/>
                    <a:pt x="1319" y="11"/>
                    <a:pt x="1234" y="39"/>
                  </a:cubicBezTo>
                  <a:cubicBezTo>
                    <a:pt x="200" y="306"/>
                    <a:pt x="0" y="2741"/>
                    <a:pt x="634" y="4175"/>
                  </a:cubicBezTo>
                  <a:cubicBezTo>
                    <a:pt x="634" y="4175"/>
                    <a:pt x="634" y="4175"/>
                    <a:pt x="634" y="4209"/>
                  </a:cubicBezTo>
                  <a:cubicBezTo>
                    <a:pt x="943" y="4871"/>
                    <a:pt x="1441" y="5182"/>
                    <a:pt x="1850" y="5182"/>
                  </a:cubicBezTo>
                  <a:cubicBezTo>
                    <a:pt x="2059" y="5182"/>
                    <a:pt x="2244" y="5101"/>
                    <a:pt x="2368" y="4942"/>
                  </a:cubicBezTo>
                  <a:cubicBezTo>
                    <a:pt x="2502" y="4776"/>
                    <a:pt x="2569" y="4509"/>
                    <a:pt x="2468" y="4142"/>
                  </a:cubicBezTo>
                  <a:cubicBezTo>
                    <a:pt x="2302" y="3508"/>
                    <a:pt x="2268" y="2808"/>
                    <a:pt x="2268" y="2240"/>
                  </a:cubicBezTo>
                  <a:lnTo>
                    <a:pt x="2268" y="2207"/>
                  </a:lnTo>
                  <a:cubicBezTo>
                    <a:pt x="2302" y="1673"/>
                    <a:pt x="2368" y="1206"/>
                    <a:pt x="2435" y="940"/>
                  </a:cubicBezTo>
                  <a:cubicBezTo>
                    <a:pt x="2569" y="539"/>
                    <a:pt x="2268" y="172"/>
                    <a:pt x="1835" y="39"/>
                  </a:cubicBezTo>
                  <a:cubicBezTo>
                    <a:pt x="1738" y="20"/>
                    <a:pt x="1620" y="0"/>
                    <a:pt x="1498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-16431950" y="1238750"/>
              <a:ext cx="259350" cy="307675"/>
            </a:xfrm>
            <a:custGeom>
              <a:avLst/>
              <a:gdLst/>
              <a:ahLst/>
              <a:cxnLst/>
              <a:rect l="l" t="t" r="r" b="b"/>
              <a:pathLst>
                <a:path w="10374" h="12307" extrusionOk="0">
                  <a:moveTo>
                    <a:pt x="1943" y="1"/>
                  </a:moveTo>
                  <a:cubicBezTo>
                    <a:pt x="1923" y="1"/>
                    <a:pt x="1909" y="4"/>
                    <a:pt x="1902" y="11"/>
                  </a:cubicBezTo>
                  <a:cubicBezTo>
                    <a:pt x="1668" y="244"/>
                    <a:pt x="1502" y="1412"/>
                    <a:pt x="934" y="2946"/>
                  </a:cubicBezTo>
                  <a:cubicBezTo>
                    <a:pt x="367" y="4481"/>
                    <a:pt x="0" y="7016"/>
                    <a:pt x="1468" y="8684"/>
                  </a:cubicBezTo>
                  <a:cubicBezTo>
                    <a:pt x="3436" y="10919"/>
                    <a:pt x="3970" y="12153"/>
                    <a:pt x="5004" y="12286"/>
                  </a:cubicBezTo>
                  <a:cubicBezTo>
                    <a:pt x="5109" y="12300"/>
                    <a:pt x="5227" y="12306"/>
                    <a:pt x="5354" y="12306"/>
                  </a:cubicBezTo>
                  <a:cubicBezTo>
                    <a:pt x="6481" y="12306"/>
                    <a:pt x="8364" y="11784"/>
                    <a:pt x="8873" y="10885"/>
                  </a:cubicBezTo>
                  <a:cubicBezTo>
                    <a:pt x="9474" y="9918"/>
                    <a:pt x="10274" y="6682"/>
                    <a:pt x="10341" y="5214"/>
                  </a:cubicBezTo>
                  <a:cubicBezTo>
                    <a:pt x="10374" y="3821"/>
                    <a:pt x="2625" y="1"/>
                    <a:pt x="1943" y="1"/>
                  </a:cubicBezTo>
                  <a:close/>
                </a:path>
              </a:pathLst>
            </a:custGeom>
            <a:solidFill>
              <a:srgbClr val="E0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-16421100" y="1301925"/>
              <a:ext cx="195525" cy="175125"/>
            </a:xfrm>
            <a:custGeom>
              <a:avLst/>
              <a:gdLst/>
              <a:ahLst/>
              <a:cxnLst/>
              <a:rect l="l" t="t" r="r" b="b"/>
              <a:pathLst>
                <a:path w="7821" h="7005" extrusionOk="0">
                  <a:moveTo>
                    <a:pt x="3691" y="1"/>
                  </a:moveTo>
                  <a:cubicBezTo>
                    <a:pt x="3295" y="1"/>
                    <a:pt x="2944" y="79"/>
                    <a:pt x="2635" y="352"/>
                  </a:cubicBezTo>
                  <a:cubicBezTo>
                    <a:pt x="1768" y="1120"/>
                    <a:pt x="1268" y="2687"/>
                    <a:pt x="634" y="3722"/>
                  </a:cubicBezTo>
                  <a:cubicBezTo>
                    <a:pt x="0" y="4756"/>
                    <a:pt x="400" y="5389"/>
                    <a:pt x="834" y="5890"/>
                  </a:cubicBezTo>
                  <a:cubicBezTo>
                    <a:pt x="1504" y="6716"/>
                    <a:pt x="1725" y="7004"/>
                    <a:pt x="2079" y="7004"/>
                  </a:cubicBezTo>
                  <a:cubicBezTo>
                    <a:pt x="2253" y="7004"/>
                    <a:pt x="2460" y="6934"/>
                    <a:pt x="2769" y="6824"/>
                  </a:cubicBezTo>
                  <a:cubicBezTo>
                    <a:pt x="3669" y="6490"/>
                    <a:pt x="3336" y="3521"/>
                    <a:pt x="3870" y="3221"/>
                  </a:cubicBezTo>
                  <a:cubicBezTo>
                    <a:pt x="4437" y="2921"/>
                    <a:pt x="7172" y="3488"/>
                    <a:pt x="7606" y="986"/>
                  </a:cubicBezTo>
                  <a:cubicBezTo>
                    <a:pt x="7606" y="986"/>
                    <a:pt x="7820" y="46"/>
                    <a:pt x="6707" y="46"/>
                  </a:cubicBezTo>
                  <a:cubicBezTo>
                    <a:pt x="6580" y="46"/>
                    <a:pt x="6435" y="58"/>
                    <a:pt x="6271" y="86"/>
                  </a:cubicBezTo>
                  <a:cubicBezTo>
                    <a:pt x="6018" y="129"/>
                    <a:pt x="5775" y="145"/>
                    <a:pt x="5541" y="145"/>
                  </a:cubicBezTo>
                  <a:cubicBezTo>
                    <a:pt x="4841" y="145"/>
                    <a:pt x="4226" y="1"/>
                    <a:pt x="3691" y="1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-16390250" y="1212325"/>
              <a:ext cx="101750" cy="168125"/>
            </a:xfrm>
            <a:custGeom>
              <a:avLst/>
              <a:gdLst/>
              <a:ahLst/>
              <a:cxnLst/>
              <a:rect l="l" t="t" r="r" b="b"/>
              <a:pathLst>
                <a:path w="4070" h="6725" extrusionOk="0">
                  <a:moveTo>
                    <a:pt x="1635" y="0"/>
                  </a:moveTo>
                  <a:cubicBezTo>
                    <a:pt x="667" y="0"/>
                    <a:pt x="0" y="901"/>
                    <a:pt x="367" y="1535"/>
                  </a:cubicBezTo>
                  <a:cubicBezTo>
                    <a:pt x="768" y="2135"/>
                    <a:pt x="1401" y="3936"/>
                    <a:pt x="1401" y="5604"/>
                  </a:cubicBezTo>
                  <a:cubicBezTo>
                    <a:pt x="1416" y="6352"/>
                    <a:pt x="1813" y="6724"/>
                    <a:pt x="2280" y="6724"/>
                  </a:cubicBezTo>
                  <a:cubicBezTo>
                    <a:pt x="2854" y="6724"/>
                    <a:pt x="3534" y="6160"/>
                    <a:pt x="3736" y="5037"/>
                  </a:cubicBezTo>
                  <a:cubicBezTo>
                    <a:pt x="4070" y="3002"/>
                    <a:pt x="3036" y="0"/>
                    <a:pt x="1635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-16327700" y="1220650"/>
              <a:ext cx="100925" cy="168125"/>
            </a:xfrm>
            <a:custGeom>
              <a:avLst/>
              <a:gdLst/>
              <a:ahLst/>
              <a:cxnLst/>
              <a:rect l="l" t="t" r="r" b="b"/>
              <a:pathLst>
                <a:path w="4037" h="6725" extrusionOk="0">
                  <a:moveTo>
                    <a:pt x="1601" y="1"/>
                  </a:moveTo>
                  <a:cubicBezTo>
                    <a:pt x="667" y="34"/>
                    <a:pt x="0" y="901"/>
                    <a:pt x="367" y="1535"/>
                  </a:cubicBezTo>
                  <a:cubicBezTo>
                    <a:pt x="767" y="2169"/>
                    <a:pt x="1401" y="3937"/>
                    <a:pt x="1401" y="5605"/>
                  </a:cubicBezTo>
                  <a:cubicBezTo>
                    <a:pt x="1401" y="6352"/>
                    <a:pt x="1797" y="6725"/>
                    <a:pt x="2263" y="6725"/>
                  </a:cubicBezTo>
                  <a:cubicBezTo>
                    <a:pt x="2837" y="6725"/>
                    <a:pt x="3519" y="6161"/>
                    <a:pt x="3703" y="5038"/>
                  </a:cubicBezTo>
                  <a:cubicBezTo>
                    <a:pt x="4036" y="3036"/>
                    <a:pt x="3002" y="1"/>
                    <a:pt x="1601" y="1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-16257025" y="1253075"/>
              <a:ext cx="75275" cy="147350"/>
            </a:xfrm>
            <a:custGeom>
              <a:avLst/>
              <a:gdLst/>
              <a:ahLst/>
              <a:cxnLst/>
              <a:rect l="l" t="t" r="r" b="b"/>
              <a:pathLst>
                <a:path w="3011" h="5894" extrusionOk="0">
                  <a:moveTo>
                    <a:pt x="1238" y="0"/>
                  </a:moveTo>
                  <a:cubicBezTo>
                    <a:pt x="561" y="0"/>
                    <a:pt x="1" y="549"/>
                    <a:pt x="175" y="1072"/>
                  </a:cubicBezTo>
                  <a:cubicBezTo>
                    <a:pt x="375" y="1673"/>
                    <a:pt x="576" y="3340"/>
                    <a:pt x="275" y="4742"/>
                  </a:cubicBezTo>
                  <a:cubicBezTo>
                    <a:pt x="103" y="5482"/>
                    <a:pt x="473" y="5894"/>
                    <a:pt x="968" y="5894"/>
                  </a:cubicBezTo>
                  <a:cubicBezTo>
                    <a:pt x="1432" y="5894"/>
                    <a:pt x="2005" y="5532"/>
                    <a:pt x="2343" y="4742"/>
                  </a:cubicBezTo>
                  <a:cubicBezTo>
                    <a:pt x="3011" y="3074"/>
                    <a:pt x="2744" y="305"/>
                    <a:pt x="1543" y="38"/>
                  </a:cubicBezTo>
                  <a:cubicBezTo>
                    <a:pt x="1440" y="12"/>
                    <a:pt x="1338" y="0"/>
                    <a:pt x="1238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-16225100" y="1273400"/>
              <a:ext cx="69200" cy="128925"/>
            </a:xfrm>
            <a:custGeom>
              <a:avLst/>
              <a:gdLst/>
              <a:ahLst/>
              <a:cxnLst/>
              <a:rect l="l" t="t" r="r" b="b"/>
              <a:pathLst>
                <a:path w="2768" h="5157" extrusionOk="0">
                  <a:moveTo>
                    <a:pt x="1340" y="0"/>
                  </a:moveTo>
                  <a:cubicBezTo>
                    <a:pt x="782" y="0"/>
                    <a:pt x="322" y="418"/>
                    <a:pt x="433" y="860"/>
                  </a:cubicBezTo>
                  <a:cubicBezTo>
                    <a:pt x="566" y="1427"/>
                    <a:pt x="599" y="2894"/>
                    <a:pt x="199" y="4095"/>
                  </a:cubicBezTo>
                  <a:cubicBezTo>
                    <a:pt x="1" y="4763"/>
                    <a:pt x="339" y="5157"/>
                    <a:pt x="807" y="5157"/>
                  </a:cubicBezTo>
                  <a:cubicBezTo>
                    <a:pt x="1205" y="5157"/>
                    <a:pt x="1697" y="4872"/>
                    <a:pt x="2034" y="4229"/>
                  </a:cubicBezTo>
                  <a:cubicBezTo>
                    <a:pt x="2768" y="2828"/>
                    <a:pt x="2734" y="393"/>
                    <a:pt x="1700" y="59"/>
                  </a:cubicBezTo>
                  <a:cubicBezTo>
                    <a:pt x="1579" y="19"/>
                    <a:pt x="1457" y="0"/>
                    <a:pt x="1340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-17048225" y="2035400"/>
              <a:ext cx="336925" cy="266050"/>
            </a:xfrm>
            <a:custGeom>
              <a:avLst/>
              <a:gdLst/>
              <a:ahLst/>
              <a:cxnLst/>
              <a:rect l="l" t="t" r="r" b="b"/>
              <a:pathLst>
                <a:path w="13477" h="10642" extrusionOk="0">
                  <a:moveTo>
                    <a:pt x="13177" y="1"/>
                  </a:moveTo>
                  <a:lnTo>
                    <a:pt x="13177" y="1"/>
                  </a:lnTo>
                  <a:cubicBezTo>
                    <a:pt x="7940" y="5972"/>
                    <a:pt x="1" y="10642"/>
                    <a:pt x="1" y="10642"/>
                  </a:cubicBezTo>
                  <a:cubicBezTo>
                    <a:pt x="1" y="10642"/>
                    <a:pt x="11042" y="10542"/>
                    <a:pt x="12243" y="8007"/>
                  </a:cubicBezTo>
                  <a:cubicBezTo>
                    <a:pt x="13477" y="5472"/>
                    <a:pt x="13177" y="2"/>
                    <a:pt x="13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-17256700" y="2198850"/>
              <a:ext cx="453675" cy="618800"/>
            </a:xfrm>
            <a:custGeom>
              <a:avLst/>
              <a:gdLst/>
              <a:ahLst/>
              <a:cxnLst/>
              <a:rect l="l" t="t" r="r" b="b"/>
              <a:pathLst>
                <a:path w="18147" h="24752" extrusionOk="0">
                  <a:moveTo>
                    <a:pt x="0" y="1"/>
                  </a:moveTo>
                  <a:cubicBezTo>
                    <a:pt x="2" y="2"/>
                    <a:pt x="4" y="4"/>
                    <a:pt x="6" y="6"/>
                  </a:cubicBezTo>
                  <a:lnTo>
                    <a:pt x="6" y="6"/>
                  </a:lnTo>
                  <a:cubicBezTo>
                    <a:pt x="4" y="4"/>
                    <a:pt x="2" y="2"/>
                    <a:pt x="0" y="1"/>
                  </a:cubicBezTo>
                  <a:close/>
                  <a:moveTo>
                    <a:pt x="6" y="6"/>
                  </a:moveTo>
                  <a:cubicBezTo>
                    <a:pt x="238" y="205"/>
                    <a:pt x="503" y="471"/>
                    <a:pt x="801" y="835"/>
                  </a:cubicBezTo>
                  <a:cubicBezTo>
                    <a:pt x="1134" y="1235"/>
                    <a:pt x="1501" y="1702"/>
                    <a:pt x="1868" y="2269"/>
                  </a:cubicBezTo>
                  <a:lnTo>
                    <a:pt x="1902" y="2303"/>
                  </a:lnTo>
                  <a:cubicBezTo>
                    <a:pt x="3102" y="4070"/>
                    <a:pt x="4537" y="6572"/>
                    <a:pt x="6005" y="9241"/>
                  </a:cubicBezTo>
                  <a:cubicBezTo>
                    <a:pt x="6405" y="10008"/>
                    <a:pt x="6805" y="10742"/>
                    <a:pt x="7205" y="11509"/>
                  </a:cubicBezTo>
                  <a:cubicBezTo>
                    <a:pt x="9774" y="16413"/>
                    <a:pt x="12209" y="21450"/>
                    <a:pt x="13210" y="23651"/>
                  </a:cubicBezTo>
                  <a:cubicBezTo>
                    <a:pt x="13543" y="24352"/>
                    <a:pt x="13743" y="24752"/>
                    <a:pt x="13743" y="24752"/>
                  </a:cubicBezTo>
                  <a:cubicBezTo>
                    <a:pt x="13777" y="24652"/>
                    <a:pt x="13843" y="24585"/>
                    <a:pt x="13877" y="24485"/>
                  </a:cubicBezTo>
                  <a:cubicBezTo>
                    <a:pt x="15411" y="22017"/>
                    <a:pt x="16279" y="19315"/>
                    <a:pt x="16812" y="16646"/>
                  </a:cubicBezTo>
                  <a:cubicBezTo>
                    <a:pt x="18147" y="9608"/>
                    <a:pt x="16746" y="2970"/>
                    <a:pt x="16579" y="2269"/>
                  </a:cubicBezTo>
                  <a:cubicBezTo>
                    <a:pt x="16579" y="2236"/>
                    <a:pt x="16579" y="2236"/>
                    <a:pt x="16579" y="2236"/>
                  </a:cubicBezTo>
                  <a:cubicBezTo>
                    <a:pt x="15116" y="2797"/>
                    <a:pt x="13526" y="3018"/>
                    <a:pt x="11929" y="3018"/>
                  </a:cubicBezTo>
                  <a:cubicBezTo>
                    <a:pt x="7258" y="3018"/>
                    <a:pt x="2524" y="1130"/>
                    <a:pt x="734" y="334"/>
                  </a:cubicBezTo>
                  <a:cubicBezTo>
                    <a:pt x="288" y="143"/>
                    <a:pt x="55" y="43"/>
                    <a:pt x="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-16930650" y="2248900"/>
              <a:ext cx="324425" cy="1633700"/>
            </a:xfrm>
            <a:custGeom>
              <a:avLst/>
              <a:gdLst/>
              <a:ahLst/>
              <a:cxnLst/>
              <a:rect l="l" t="t" r="r" b="b"/>
              <a:pathLst>
                <a:path w="12977" h="65348" extrusionOk="0">
                  <a:moveTo>
                    <a:pt x="4638" y="0"/>
                  </a:moveTo>
                  <a:lnTo>
                    <a:pt x="3570" y="301"/>
                  </a:lnTo>
                  <a:lnTo>
                    <a:pt x="2870" y="467"/>
                  </a:lnTo>
                  <a:cubicBezTo>
                    <a:pt x="3203" y="2035"/>
                    <a:pt x="3036" y="4704"/>
                    <a:pt x="2669" y="7639"/>
                  </a:cubicBezTo>
                  <a:cubicBezTo>
                    <a:pt x="2102" y="12443"/>
                    <a:pt x="968" y="17946"/>
                    <a:pt x="468" y="20382"/>
                  </a:cubicBezTo>
                  <a:cubicBezTo>
                    <a:pt x="268" y="21149"/>
                    <a:pt x="168" y="21616"/>
                    <a:pt x="168" y="21616"/>
                  </a:cubicBezTo>
                  <a:cubicBezTo>
                    <a:pt x="1902" y="32857"/>
                    <a:pt x="1" y="65147"/>
                    <a:pt x="1" y="65147"/>
                  </a:cubicBezTo>
                  <a:lnTo>
                    <a:pt x="1602" y="65180"/>
                  </a:lnTo>
                  <a:lnTo>
                    <a:pt x="5038" y="65280"/>
                  </a:lnTo>
                  <a:lnTo>
                    <a:pt x="9274" y="65347"/>
                  </a:lnTo>
                  <a:cubicBezTo>
                    <a:pt x="12977" y="47134"/>
                    <a:pt x="4638" y="0"/>
                    <a:pt x="4638" y="0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-17249200" y="2207200"/>
              <a:ext cx="397800" cy="1687300"/>
            </a:xfrm>
            <a:custGeom>
              <a:avLst/>
              <a:gdLst/>
              <a:ahLst/>
              <a:cxnLst/>
              <a:rect l="l" t="t" r="r" b="b"/>
              <a:pathLst>
                <a:path w="15912" h="67492" extrusionOk="0">
                  <a:moveTo>
                    <a:pt x="434" y="0"/>
                  </a:moveTo>
                  <a:cubicBezTo>
                    <a:pt x="434" y="1"/>
                    <a:pt x="434" y="201"/>
                    <a:pt x="501" y="501"/>
                  </a:cubicBezTo>
                  <a:cubicBezTo>
                    <a:pt x="634" y="1668"/>
                    <a:pt x="1068" y="4804"/>
                    <a:pt x="2102" y="7439"/>
                  </a:cubicBezTo>
                  <a:cubicBezTo>
                    <a:pt x="3370" y="10741"/>
                    <a:pt x="7706" y="34192"/>
                    <a:pt x="5504" y="45767"/>
                  </a:cubicBezTo>
                  <a:cubicBezTo>
                    <a:pt x="3803" y="54740"/>
                    <a:pt x="0" y="61178"/>
                    <a:pt x="834" y="64213"/>
                  </a:cubicBezTo>
                  <a:cubicBezTo>
                    <a:pt x="1551" y="66831"/>
                    <a:pt x="3997" y="67491"/>
                    <a:pt x="6895" y="67491"/>
                  </a:cubicBezTo>
                  <a:cubicBezTo>
                    <a:pt x="7505" y="67491"/>
                    <a:pt x="8135" y="67462"/>
                    <a:pt x="8773" y="67415"/>
                  </a:cubicBezTo>
                  <a:cubicBezTo>
                    <a:pt x="10675" y="67249"/>
                    <a:pt x="12643" y="66948"/>
                    <a:pt x="14344" y="66848"/>
                  </a:cubicBezTo>
                  <a:cubicBezTo>
                    <a:pt x="14578" y="66848"/>
                    <a:pt x="14778" y="66848"/>
                    <a:pt x="14978" y="66815"/>
                  </a:cubicBezTo>
                  <a:cubicBezTo>
                    <a:pt x="14978" y="66815"/>
                    <a:pt x="15912" y="38461"/>
                    <a:pt x="13577" y="24151"/>
                  </a:cubicBezTo>
                  <a:cubicBezTo>
                    <a:pt x="13477" y="23417"/>
                    <a:pt x="13343" y="22683"/>
                    <a:pt x="13177" y="22050"/>
                  </a:cubicBezTo>
                  <a:cubicBezTo>
                    <a:pt x="13143" y="21783"/>
                    <a:pt x="13076" y="21516"/>
                    <a:pt x="13043" y="21282"/>
                  </a:cubicBezTo>
                  <a:lnTo>
                    <a:pt x="6972" y="11042"/>
                  </a:lnTo>
                  <a:lnTo>
                    <a:pt x="5705" y="8907"/>
                  </a:lnTo>
                  <a:lnTo>
                    <a:pt x="1602" y="1969"/>
                  </a:lnTo>
                  <a:lnTo>
                    <a:pt x="1568" y="193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-16842250" y="2241400"/>
              <a:ext cx="464525" cy="1772250"/>
            </a:xfrm>
            <a:custGeom>
              <a:avLst/>
              <a:gdLst/>
              <a:ahLst/>
              <a:cxnLst/>
              <a:rect l="l" t="t" r="r" b="b"/>
              <a:pathLst>
                <a:path w="18581" h="70890" extrusionOk="0">
                  <a:moveTo>
                    <a:pt x="4004" y="0"/>
                  </a:moveTo>
                  <a:lnTo>
                    <a:pt x="1" y="534"/>
                  </a:lnTo>
                  <a:cubicBezTo>
                    <a:pt x="1" y="534"/>
                    <a:pt x="2503" y="24284"/>
                    <a:pt x="2336" y="40396"/>
                  </a:cubicBezTo>
                  <a:cubicBezTo>
                    <a:pt x="2236" y="53739"/>
                    <a:pt x="2302" y="61944"/>
                    <a:pt x="2402" y="66281"/>
                  </a:cubicBezTo>
                  <a:cubicBezTo>
                    <a:pt x="2436" y="68516"/>
                    <a:pt x="4170" y="70384"/>
                    <a:pt x="6405" y="70584"/>
                  </a:cubicBezTo>
                  <a:cubicBezTo>
                    <a:pt x="8022" y="70749"/>
                    <a:pt x="9946" y="70889"/>
                    <a:pt x="11774" y="70889"/>
                  </a:cubicBezTo>
                  <a:cubicBezTo>
                    <a:pt x="15115" y="70889"/>
                    <a:pt x="18132" y="70421"/>
                    <a:pt x="18347" y="68783"/>
                  </a:cubicBezTo>
                  <a:cubicBezTo>
                    <a:pt x="18514" y="67715"/>
                    <a:pt x="18581" y="66581"/>
                    <a:pt x="18547" y="65414"/>
                  </a:cubicBezTo>
                  <a:cubicBezTo>
                    <a:pt x="18381" y="58042"/>
                    <a:pt x="15112" y="48201"/>
                    <a:pt x="14278" y="33424"/>
                  </a:cubicBezTo>
                  <a:cubicBezTo>
                    <a:pt x="13911" y="26486"/>
                    <a:pt x="12543" y="20348"/>
                    <a:pt x="10909" y="15244"/>
                  </a:cubicBezTo>
                  <a:cubicBezTo>
                    <a:pt x="10108" y="12743"/>
                    <a:pt x="9274" y="10508"/>
                    <a:pt x="8440" y="8573"/>
                  </a:cubicBezTo>
                  <a:cubicBezTo>
                    <a:pt x="7506" y="6405"/>
                    <a:pt x="6605" y="4570"/>
                    <a:pt x="5872" y="3202"/>
                  </a:cubicBezTo>
                  <a:cubicBezTo>
                    <a:pt x="4771" y="1134"/>
                    <a:pt x="4004" y="0"/>
                    <a:pt x="4004" y="0"/>
                  </a:cubicBezTo>
                  <a:close/>
                </a:path>
              </a:pathLst>
            </a:custGeom>
            <a:solidFill>
              <a:srgbClr val="0631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-16433625" y="1440350"/>
              <a:ext cx="296900" cy="98050"/>
            </a:xfrm>
            <a:custGeom>
              <a:avLst/>
              <a:gdLst/>
              <a:ahLst/>
              <a:cxnLst/>
              <a:rect l="l" t="t" r="r" b="b"/>
              <a:pathLst>
                <a:path w="11876" h="3922" extrusionOk="0">
                  <a:moveTo>
                    <a:pt x="6249" y="1"/>
                  </a:moveTo>
                  <a:cubicBezTo>
                    <a:pt x="5871" y="1"/>
                    <a:pt x="5500" y="7"/>
                    <a:pt x="5138" y="19"/>
                  </a:cubicBezTo>
                  <a:cubicBezTo>
                    <a:pt x="2269" y="119"/>
                    <a:pt x="1" y="553"/>
                    <a:pt x="1" y="553"/>
                  </a:cubicBezTo>
                  <a:lnTo>
                    <a:pt x="434" y="2388"/>
                  </a:lnTo>
                  <a:lnTo>
                    <a:pt x="801" y="3922"/>
                  </a:lnTo>
                  <a:lnTo>
                    <a:pt x="6205" y="3488"/>
                  </a:lnTo>
                  <a:lnTo>
                    <a:pt x="11876" y="3021"/>
                  </a:lnTo>
                  <a:lnTo>
                    <a:pt x="11742" y="1687"/>
                  </a:lnTo>
                  <a:lnTo>
                    <a:pt x="11609" y="553"/>
                  </a:lnTo>
                  <a:cubicBezTo>
                    <a:pt x="9881" y="141"/>
                    <a:pt x="7996" y="1"/>
                    <a:pt x="6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-16801375" y="1479175"/>
              <a:ext cx="811425" cy="1168375"/>
            </a:xfrm>
            <a:custGeom>
              <a:avLst/>
              <a:gdLst/>
              <a:ahLst/>
              <a:cxnLst/>
              <a:rect l="l" t="t" r="r" b="b"/>
              <a:pathLst>
                <a:path w="32457" h="46735" extrusionOk="0">
                  <a:moveTo>
                    <a:pt x="28087" y="1"/>
                  </a:moveTo>
                  <a:lnTo>
                    <a:pt x="26419" y="101"/>
                  </a:lnTo>
                  <a:lnTo>
                    <a:pt x="20515" y="501"/>
                  </a:lnTo>
                  <a:lnTo>
                    <a:pt x="15144" y="835"/>
                  </a:lnTo>
                  <a:lnTo>
                    <a:pt x="13777" y="935"/>
                  </a:lnTo>
                  <a:cubicBezTo>
                    <a:pt x="13777" y="935"/>
                    <a:pt x="15144" y="3036"/>
                    <a:pt x="15745" y="17346"/>
                  </a:cubicBezTo>
                  <a:cubicBezTo>
                    <a:pt x="16112" y="26853"/>
                    <a:pt x="9040" y="31557"/>
                    <a:pt x="4237" y="33691"/>
                  </a:cubicBezTo>
                  <a:cubicBezTo>
                    <a:pt x="1835" y="34759"/>
                    <a:pt x="0" y="35126"/>
                    <a:pt x="0" y="35126"/>
                  </a:cubicBezTo>
                  <a:lnTo>
                    <a:pt x="4003" y="44366"/>
                  </a:lnTo>
                  <a:lnTo>
                    <a:pt x="5037" y="46734"/>
                  </a:lnTo>
                  <a:cubicBezTo>
                    <a:pt x="5037" y="46734"/>
                    <a:pt x="6738" y="46601"/>
                    <a:pt x="9274" y="45733"/>
                  </a:cubicBezTo>
                  <a:cubicBezTo>
                    <a:pt x="10641" y="45266"/>
                    <a:pt x="12276" y="44599"/>
                    <a:pt x="13944" y="43632"/>
                  </a:cubicBezTo>
                  <a:lnTo>
                    <a:pt x="13977" y="43632"/>
                  </a:lnTo>
                  <a:cubicBezTo>
                    <a:pt x="16512" y="42197"/>
                    <a:pt x="22850" y="40263"/>
                    <a:pt x="25318" y="37161"/>
                  </a:cubicBezTo>
                  <a:cubicBezTo>
                    <a:pt x="32457" y="28187"/>
                    <a:pt x="28087" y="34"/>
                    <a:pt x="28087" y="1"/>
                  </a:cubicBezTo>
                  <a:close/>
                </a:path>
              </a:pathLst>
            </a:custGeom>
            <a:solidFill>
              <a:srgbClr val="0631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-16557050" y="2069800"/>
              <a:ext cx="2525" cy="26500"/>
            </a:xfrm>
            <a:custGeom>
              <a:avLst/>
              <a:gdLst/>
              <a:ahLst/>
              <a:cxnLst/>
              <a:rect l="l" t="t" r="r" b="b"/>
              <a:pathLst>
                <a:path w="101" h="1060" extrusionOk="0">
                  <a:moveTo>
                    <a:pt x="48" y="0"/>
                  </a:moveTo>
                  <a:cubicBezTo>
                    <a:pt x="29" y="0"/>
                    <a:pt x="21" y="387"/>
                    <a:pt x="1" y="1060"/>
                  </a:cubicBezTo>
                  <a:cubicBezTo>
                    <a:pt x="68" y="893"/>
                    <a:pt x="101" y="693"/>
                    <a:pt x="101" y="493"/>
                  </a:cubicBezTo>
                  <a:cubicBezTo>
                    <a:pt x="75" y="156"/>
                    <a:pt x="59" y="0"/>
                    <a:pt x="48" y="0"/>
                  </a:cubicBezTo>
                  <a:close/>
                </a:path>
              </a:pathLst>
            </a:custGeom>
            <a:solidFill>
              <a:srgbClr val="0631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-17787925" y="2113800"/>
              <a:ext cx="768900" cy="1896450"/>
            </a:xfrm>
            <a:custGeom>
              <a:avLst/>
              <a:gdLst/>
              <a:ahLst/>
              <a:cxnLst/>
              <a:rect l="l" t="t" r="r" b="b"/>
              <a:pathLst>
                <a:path w="30756" h="75858" extrusionOk="0">
                  <a:moveTo>
                    <a:pt x="17513" y="0"/>
                  </a:moveTo>
                  <a:cubicBezTo>
                    <a:pt x="17513" y="0"/>
                    <a:pt x="11876" y="2269"/>
                    <a:pt x="9508" y="2969"/>
                  </a:cubicBezTo>
                  <a:cubicBezTo>
                    <a:pt x="9307" y="3036"/>
                    <a:pt x="9141" y="3269"/>
                    <a:pt x="9007" y="3636"/>
                  </a:cubicBezTo>
                  <a:cubicBezTo>
                    <a:pt x="8540" y="4837"/>
                    <a:pt x="8707" y="7005"/>
                    <a:pt x="8607" y="10308"/>
                  </a:cubicBezTo>
                  <a:cubicBezTo>
                    <a:pt x="8540" y="12343"/>
                    <a:pt x="8507" y="14611"/>
                    <a:pt x="8507" y="17013"/>
                  </a:cubicBezTo>
                  <a:cubicBezTo>
                    <a:pt x="8574" y="24785"/>
                    <a:pt x="8907" y="33558"/>
                    <a:pt x="8874" y="37527"/>
                  </a:cubicBezTo>
                  <a:cubicBezTo>
                    <a:pt x="8807" y="47101"/>
                    <a:pt x="6339" y="57475"/>
                    <a:pt x="701" y="71185"/>
                  </a:cubicBezTo>
                  <a:cubicBezTo>
                    <a:pt x="1" y="72819"/>
                    <a:pt x="1102" y="74621"/>
                    <a:pt x="2836" y="74821"/>
                  </a:cubicBezTo>
                  <a:cubicBezTo>
                    <a:pt x="6934" y="75245"/>
                    <a:pt x="13989" y="75857"/>
                    <a:pt x="20552" y="75857"/>
                  </a:cubicBezTo>
                  <a:cubicBezTo>
                    <a:pt x="22751" y="75857"/>
                    <a:pt x="24894" y="75789"/>
                    <a:pt x="26853" y="75621"/>
                  </a:cubicBezTo>
                  <a:cubicBezTo>
                    <a:pt x="27587" y="75588"/>
                    <a:pt x="28221" y="75021"/>
                    <a:pt x="28354" y="74287"/>
                  </a:cubicBezTo>
                  <a:cubicBezTo>
                    <a:pt x="28354" y="74254"/>
                    <a:pt x="28354" y="74254"/>
                    <a:pt x="28354" y="74254"/>
                  </a:cubicBezTo>
                  <a:cubicBezTo>
                    <a:pt x="28354" y="74120"/>
                    <a:pt x="28388" y="74020"/>
                    <a:pt x="28388" y="73887"/>
                  </a:cubicBezTo>
                  <a:cubicBezTo>
                    <a:pt x="29222" y="68383"/>
                    <a:pt x="30756" y="51070"/>
                    <a:pt x="29188" y="37928"/>
                  </a:cubicBezTo>
                  <a:cubicBezTo>
                    <a:pt x="27921" y="27120"/>
                    <a:pt x="26219" y="14711"/>
                    <a:pt x="24518" y="8807"/>
                  </a:cubicBezTo>
                  <a:cubicBezTo>
                    <a:pt x="23784" y="6138"/>
                    <a:pt x="23284" y="4537"/>
                    <a:pt x="23284" y="4537"/>
                  </a:cubicBezTo>
                  <a:cubicBezTo>
                    <a:pt x="23284" y="4537"/>
                    <a:pt x="20349" y="3269"/>
                    <a:pt x="17513" y="0"/>
                  </a:cubicBezTo>
                  <a:close/>
                </a:path>
              </a:pathLst>
            </a:custGeom>
            <a:solidFill>
              <a:srgbClr val="0631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-18208225" y="1421325"/>
              <a:ext cx="307750" cy="140425"/>
            </a:xfrm>
            <a:custGeom>
              <a:avLst/>
              <a:gdLst/>
              <a:ahLst/>
              <a:cxnLst/>
              <a:rect l="l" t="t" r="r" b="b"/>
              <a:pathLst>
                <a:path w="12310" h="5617" extrusionOk="0">
                  <a:moveTo>
                    <a:pt x="10450" y="0"/>
                  </a:moveTo>
                  <a:cubicBezTo>
                    <a:pt x="9726" y="0"/>
                    <a:pt x="9007" y="38"/>
                    <a:pt x="8307" y="113"/>
                  </a:cubicBezTo>
                  <a:cubicBezTo>
                    <a:pt x="7606" y="180"/>
                    <a:pt x="6939" y="280"/>
                    <a:pt x="6339" y="380"/>
                  </a:cubicBezTo>
                  <a:cubicBezTo>
                    <a:pt x="4904" y="647"/>
                    <a:pt x="3637" y="980"/>
                    <a:pt x="2636" y="1314"/>
                  </a:cubicBezTo>
                  <a:cubicBezTo>
                    <a:pt x="1001" y="1848"/>
                    <a:pt x="1" y="2315"/>
                    <a:pt x="1" y="2315"/>
                  </a:cubicBezTo>
                  <a:lnTo>
                    <a:pt x="301" y="3882"/>
                  </a:lnTo>
                  <a:lnTo>
                    <a:pt x="668" y="5617"/>
                  </a:lnTo>
                  <a:lnTo>
                    <a:pt x="6472" y="4349"/>
                  </a:lnTo>
                  <a:lnTo>
                    <a:pt x="12310" y="3082"/>
                  </a:lnTo>
                  <a:lnTo>
                    <a:pt x="12076" y="1514"/>
                  </a:lnTo>
                  <a:lnTo>
                    <a:pt x="11843" y="13"/>
                  </a:lnTo>
                  <a:lnTo>
                    <a:pt x="11175" y="13"/>
                  </a:lnTo>
                  <a:cubicBezTo>
                    <a:pt x="10934" y="5"/>
                    <a:pt x="10692" y="0"/>
                    <a:pt x="10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-18229900" y="1458525"/>
              <a:ext cx="850625" cy="1109175"/>
            </a:xfrm>
            <a:custGeom>
              <a:avLst/>
              <a:gdLst/>
              <a:ahLst/>
              <a:cxnLst/>
              <a:rect l="l" t="t" r="r" b="b"/>
              <a:pathLst>
                <a:path w="34025" h="44367" extrusionOk="0">
                  <a:moveTo>
                    <a:pt x="13411" y="1"/>
                  </a:moveTo>
                  <a:cubicBezTo>
                    <a:pt x="13275" y="1"/>
                    <a:pt x="13118" y="9"/>
                    <a:pt x="12943" y="26"/>
                  </a:cubicBezTo>
                  <a:cubicBezTo>
                    <a:pt x="12309" y="59"/>
                    <a:pt x="11442" y="159"/>
                    <a:pt x="10441" y="326"/>
                  </a:cubicBezTo>
                  <a:cubicBezTo>
                    <a:pt x="9474" y="493"/>
                    <a:pt x="8373" y="727"/>
                    <a:pt x="7272" y="960"/>
                  </a:cubicBezTo>
                  <a:cubicBezTo>
                    <a:pt x="6305" y="1160"/>
                    <a:pt x="5338" y="1394"/>
                    <a:pt x="4437" y="1594"/>
                  </a:cubicBezTo>
                  <a:cubicBezTo>
                    <a:pt x="3169" y="1894"/>
                    <a:pt x="2002" y="2194"/>
                    <a:pt x="1168" y="2394"/>
                  </a:cubicBezTo>
                  <a:cubicBezTo>
                    <a:pt x="434" y="2561"/>
                    <a:pt x="0" y="2695"/>
                    <a:pt x="0" y="2695"/>
                  </a:cubicBezTo>
                  <a:cubicBezTo>
                    <a:pt x="0" y="6197"/>
                    <a:pt x="2936" y="25878"/>
                    <a:pt x="9441" y="32249"/>
                  </a:cubicBezTo>
                  <a:cubicBezTo>
                    <a:pt x="14878" y="37586"/>
                    <a:pt x="21783" y="41422"/>
                    <a:pt x="26219" y="43224"/>
                  </a:cubicBezTo>
                  <a:cubicBezTo>
                    <a:pt x="27086" y="43591"/>
                    <a:pt x="27854" y="43857"/>
                    <a:pt x="28521" y="44058"/>
                  </a:cubicBezTo>
                  <a:cubicBezTo>
                    <a:pt x="29202" y="44265"/>
                    <a:pt x="29823" y="44367"/>
                    <a:pt x="30386" y="44367"/>
                  </a:cubicBezTo>
                  <a:cubicBezTo>
                    <a:pt x="31091" y="44367"/>
                    <a:pt x="31704" y="44206"/>
                    <a:pt x="32223" y="43891"/>
                  </a:cubicBezTo>
                  <a:cubicBezTo>
                    <a:pt x="33324" y="43190"/>
                    <a:pt x="33958" y="41723"/>
                    <a:pt x="34025" y="39454"/>
                  </a:cubicBezTo>
                  <a:cubicBezTo>
                    <a:pt x="34025" y="39388"/>
                    <a:pt x="34025" y="39354"/>
                    <a:pt x="34025" y="39321"/>
                  </a:cubicBezTo>
                  <a:cubicBezTo>
                    <a:pt x="34025" y="38754"/>
                    <a:pt x="34025" y="38153"/>
                    <a:pt x="33958" y="37486"/>
                  </a:cubicBezTo>
                  <a:cubicBezTo>
                    <a:pt x="33725" y="34884"/>
                    <a:pt x="32190" y="31682"/>
                    <a:pt x="30222" y="30982"/>
                  </a:cubicBezTo>
                  <a:cubicBezTo>
                    <a:pt x="28788" y="30481"/>
                    <a:pt x="29822" y="31248"/>
                    <a:pt x="27086" y="29480"/>
                  </a:cubicBezTo>
                  <a:cubicBezTo>
                    <a:pt x="25986" y="28747"/>
                    <a:pt x="24284" y="27646"/>
                    <a:pt x="21583" y="25878"/>
                  </a:cubicBezTo>
                  <a:cubicBezTo>
                    <a:pt x="13944" y="20908"/>
                    <a:pt x="15145" y="5096"/>
                    <a:pt x="14077" y="226"/>
                  </a:cubicBezTo>
                  <a:cubicBezTo>
                    <a:pt x="14052" y="76"/>
                    <a:pt x="13821" y="1"/>
                    <a:pt x="13411" y="1"/>
                  </a:cubicBezTo>
                  <a:close/>
                </a:path>
              </a:pathLst>
            </a:custGeom>
            <a:solidFill>
              <a:srgbClr val="0631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-16708825" y="3026950"/>
              <a:ext cx="49225" cy="49225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968" y="1"/>
                  </a:moveTo>
                  <a:cubicBezTo>
                    <a:pt x="435" y="1"/>
                    <a:pt x="1" y="434"/>
                    <a:pt x="1" y="1001"/>
                  </a:cubicBezTo>
                  <a:cubicBezTo>
                    <a:pt x="1" y="1535"/>
                    <a:pt x="435" y="1969"/>
                    <a:pt x="968" y="1969"/>
                  </a:cubicBezTo>
                  <a:cubicBezTo>
                    <a:pt x="1535" y="1969"/>
                    <a:pt x="1969" y="1535"/>
                    <a:pt x="1969" y="1001"/>
                  </a:cubicBezTo>
                  <a:cubicBezTo>
                    <a:pt x="1969" y="434"/>
                    <a:pt x="1535" y="1"/>
                    <a:pt x="968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-16715475" y="3285475"/>
              <a:ext cx="49225" cy="49225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967" y="0"/>
                  </a:moveTo>
                  <a:cubicBezTo>
                    <a:pt x="434" y="0"/>
                    <a:pt x="0" y="434"/>
                    <a:pt x="0" y="968"/>
                  </a:cubicBezTo>
                  <a:cubicBezTo>
                    <a:pt x="0" y="1535"/>
                    <a:pt x="434" y="1968"/>
                    <a:pt x="967" y="1968"/>
                  </a:cubicBezTo>
                  <a:cubicBezTo>
                    <a:pt x="1534" y="1968"/>
                    <a:pt x="1968" y="1535"/>
                    <a:pt x="1968" y="968"/>
                  </a:cubicBezTo>
                  <a:cubicBezTo>
                    <a:pt x="1968" y="434"/>
                    <a:pt x="1534" y="0"/>
                    <a:pt x="967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-17158300" y="3026950"/>
              <a:ext cx="49225" cy="49225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968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1969"/>
                    <a:pt x="968" y="1969"/>
                  </a:cubicBezTo>
                  <a:cubicBezTo>
                    <a:pt x="1535" y="1969"/>
                    <a:pt x="1968" y="1535"/>
                    <a:pt x="1968" y="1001"/>
                  </a:cubicBezTo>
                  <a:cubicBezTo>
                    <a:pt x="1968" y="434"/>
                    <a:pt x="1535" y="1"/>
                    <a:pt x="968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-17164975" y="3285475"/>
              <a:ext cx="49225" cy="49225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968" y="0"/>
                  </a:moveTo>
                  <a:cubicBezTo>
                    <a:pt x="434" y="0"/>
                    <a:pt x="1" y="434"/>
                    <a:pt x="1" y="968"/>
                  </a:cubicBezTo>
                  <a:cubicBezTo>
                    <a:pt x="1" y="1535"/>
                    <a:pt x="434" y="1968"/>
                    <a:pt x="968" y="1968"/>
                  </a:cubicBezTo>
                  <a:cubicBezTo>
                    <a:pt x="1535" y="1968"/>
                    <a:pt x="1969" y="1535"/>
                    <a:pt x="1969" y="968"/>
                  </a:cubicBezTo>
                  <a:cubicBezTo>
                    <a:pt x="1969" y="434"/>
                    <a:pt x="1535" y="0"/>
                    <a:pt x="968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-16645425" y="1498000"/>
              <a:ext cx="182125" cy="171125"/>
            </a:xfrm>
            <a:custGeom>
              <a:avLst/>
              <a:gdLst/>
              <a:ahLst/>
              <a:cxnLst/>
              <a:rect l="l" t="t" r="r" b="b"/>
              <a:pathLst>
                <a:path w="7285" h="6845" extrusionOk="0">
                  <a:moveTo>
                    <a:pt x="4508" y="0"/>
                  </a:moveTo>
                  <a:cubicBezTo>
                    <a:pt x="4182" y="0"/>
                    <a:pt x="3839" y="98"/>
                    <a:pt x="3503" y="315"/>
                  </a:cubicBezTo>
                  <a:cubicBezTo>
                    <a:pt x="1534" y="1583"/>
                    <a:pt x="0" y="4018"/>
                    <a:pt x="0" y="5519"/>
                  </a:cubicBezTo>
                  <a:cubicBezTo>
                    <a:pt x="0" y="6424"/>
                    <a:pt x="592" y="6844"/>
                    <a:pt x="1434" y="6844"/>
                  </a:cubicBezTo>
                  <a:cubicBezTo>
                    <a:pt x="2638" y="6844"/>
                    <a:pt x="4353" y="5983"/>
                    <a:pt x="5571" y="4451"/>
                  </a:cubicBezTo>
                  <a:cubicBezTo>
                    <a:pt x="7285" y="2295"/>
                    <a:pt x="6089" y="0"/>
                    <a:pt x="4508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-17615300" y="1076400"/>
              <a:ext cx="1119900" cy="1202275"/>
            </a:xfrm>
            <a:custGeom>
              <a:avLst/>
              <a:gdLst/>
              <a:ahLst/>
              <a:cxnLst/>
              <a:rect l="l" t="t" r="r" b="b"/>
              <a:pathLst>
                <a:path w="44796" h="48091" extrusionOk="0">
                  <a:moveTo>
                    <a:pt x="42398" y="0"/>
                  </a:moveTo>
                  <a:lnTo>
                    <a:pt x="42398" y="0"/>
                  </a:lnTo>
                  <a:cubicBezTo>
                    <a:pt x="42064" y="200"/>
                    <a:pt x="41697" y="400"/>
                    <a:pt x="41330" y="600"/>
                  </a:cubicBezTo>
                  <a:cubicBezTo>
                    <a:pt x="40329" y="1168"/>
                    <a:pt x="39162" y="1768"/>
                    <a:pt x="37861" y="2302"/>
                  </a:cubicBezTo>
                  <a:cubicBezTo>
                    <a:pt x="34725" y="3603"/>
                    <a:pt x="30656" y="4703"/>
                    <a:pt x="25385" y="5137"/>
                  </a:cubicBezTo>
                  <a:cubicBezTo>
                    <a:pt x="22717" y="5351"/>
                    <a:pt x="20385" y="5425"/>
                    <a:pt x="18341" y="5425"/>
                  </a:cubicBezTo>
                  <a:cubicBezTo>
                    <a:pt x="15277" y="5425"/>
                    <a:pt x="12863" y="5257"/>
                    <a:pt x="10942" y="5137"/>
                  </a:cubicBezTo>
                  <a:cubicBezTo>
                    <a:pt x="9784" y="5072"/>
                    <a:pt x="8813" y="5006"/>
                    <a:pt x="7980" y="5006"/>
                  </a:cubicBezTo>
                  <a:cubicBezTo>
                    <a:pt x="7541" y="5006"/>
                    <a:pt x="7141" y="5024"/>
                    <a:pt x="6772" y="5070"/>
                  </a:cubicBezTo>
                  <a:cubicBezTo>
                    <a:pt x="6572" y="5104"/>
                    <a:pt x="6372" y="5137"/>
                    <a:pt x="6205" y="5170"/>
                  </a:cubicBezTo>
                  <a:cubicBezTo>
                    <a:pt x="6072" y="6538"/>
                    <a:pt x="5905" y="7939"/>
                    <a:pt x="5771" y="9240"/>
                  </a:cubicBezTo>
                  <a:cubicBezTo>
                    <a:pt x="5538" y="11175"/>
                    <a:pt x="5338" y="12876"/>
                    <a:pt x="5171" y="13810"/>
                  </a:cubicBezTo>
                  <a:cubicBezTo>
                    <a:pt x="5171" y="13943"/>
                    <a:pt x="5138" y="14043"/>
                    <a:pt x="5104" y="14177"/>
                  </a:cubicBezTo>
                  <a:cubicBezTo>
                    <a:pt x="4304" y="17413"/>
                    <a:pt x="1" y="22283"/>
                    <a:pt x="1302" y="23951"/>
                  </a:cubicBezTo>
                  <a:cubicBezTo>
                    <a:pt x="1566" y="24296"/>
                    <a:pt x="1879" y="24431"/>
                    <a:pt x="2205" y="24431"/>
                  </a:cubicBezTo>
                  <a:cubicBezTo>
                    <a:pt x="2414" y="24431"/>
                    <a:pt x="2627" y="24375"/>
                    <a:pt x="2836" y="24284"/>
                  </a:cubicBezTo>
                  <a:lnTo>
                    <a:pt x="2836" y="24284"/>
                  </a:lnTo>
                  <a:cubicBezTo>
                    <a:pt x="1769" y="26352"/>
                    <a:pt x="1035" y="29655"/>
                    <a:pt x="2102" y="29855"/>
                  </a:cubicBezTo>
                  <a:cubicBezTo>
                    <a:pt x="2178" y="29869"/>
                    <a:pt x="2251" y="29876"/>
                    <a:pt x="2323" y="29876"/>
                  </a:cubicBezTo>
                  <a:cubicBezTo>
                    <a:pt x="3416" y="29876"/>
                    <a:pt x="4016" y="28286"/>
                    <a:pt x="4204" y="27753"/>
                  </a:cubicBezTo>
                  <a:lnTo>
                    <a:pt x="4204" y="27753"/>
                  </a:lnTo>
                  <a:cubicBezTo>
                    <a:pt x="3388" y="30701"/>
                    <a:pt x="4047" y="37039"/>
                    <a:pt x="5570" y="37039"/>
                  </a:cubicBezTo>
                  <a:cubicBezTo>
                    <a:pt x="5667" y="37039"/>
                    <a:pt x="5768" y="37014"/>
                    <a:pt x="5872" y="36960"/>
                  </a:cubicBezTo>
                  <a:cubicBezTo>
                    <a:pt x="6906" y="36393"/>
                    <a:pt x="6906" y="34525"/>
                    <a:pt x="6772" y="33057"/>
                  </a:cubicBezTo>
                  <a:lnTo>
                    <a:pt x="6772" y="33057"/>
                  </a:lnTo>
                  <a:cubicBezTo>
                    <a:pt x="7390" y="36636"/>
                    <a:pt x="8865" y="44180"/>
                    <a:pt x="10175" y="44180"/>
                  </a:cubicBezTo>
                  <a:cubicBezTo>
                    <a:pt x="10208" y="44180"/>
                    <a:pt x="10242" y="44175"/>
                    <a:pt x="10275" y="44165"/>
                  </a:cubicBezTo>
                  <a:cubicBezTo>
                    <a:pt x="11842" y="43665"/>
                    <a:pt x="10808" y="40796"/>
                    <a:pt x="10575" y="40229"/>
                  </a:cubicBezTo>
                  <a:lnTo>
                    <a:pt x="10575" y="40229"/>
                  </a:lnTo>
                  <a:cubicBezTo>
                    <a:pt x="10982" y="41106"/>
                    <a:pt x="13917" y="47655"/>
                    <a:pt x="16123" y="47655"/>
                  </a:cubicBezTo>
                  <a:cubicBezTo>
                    <a:pt x="16268" y="47655"/>
                    <a:pt x="16409" y="47627"/>
                    <a:pt x="16546" y="47567"/>
                  </a:cubicBezTo>
                  <a:cubicBezTo>
                    <a:pt x="18747" y="46633"/>
                    <a:pt x="17080" y="44065"/>
                    <a:pt x="16813" y="43698"/>
                  </a:cubicBezTo>
                  <a:lnTo>
                    <a:pt x="16813" y="43698"/>
                  </a:lnTo>
                  <a:cubicBezTo>
                    <a:pt x="17196" y="44178"/>
                    <a:pt x="20369" y="48090"/>
                    <a:pt x="21748" y="48090"/>
                  </a:cubicBezTo>
                  <a:cubicBezTo>
                    <a:pt x="21808" y="48090"/>
                    <a:pt x="21864" y="48083"/>
                    <a:pt x="21916" y="48068"/>
                  </a:cubicBezTo>
                  <a:cubicBezTo>
                    <a:pt x="23151" y="47668"/>
                    <a:pt x="22817" y="45766"/>
                    <a:pt x="22817" y="45633"/>
                  </a:cubicBezTo>
                  <a:lnTo>
                    <a:pt x="22817" y="45633"/>
                  </a:lnTo>
                  <a:cubicBezTo>
                    <a:pt x="22911" y="45758"/>
                    <a:pt x="24596" y="47828"/>
                    <a:pt x="26238" y="47828"/>
                  </a:cubicBezTo>
                  <a:cubicBezTo>
                    <a:pt x="26343" y="47828"/>
                    <a:pt x="26448" y="47819"/>
                    <a:pt x="26553" y="47801"/>
                  </a:cubicBezTo>
                  <a:cubicBezTo>
                    <a:pt x="28354" y="47434"/>
                    <a:pt x="28221" y="44899"/>
                    <a:pt x="28221" y="44899"/>
                  </a:cubicBezTo>
                  <a:lnTo>
                    <a:pt x="28221" y="44899"/>
                  </a:lnTo>
                  <a:cubicBezTo>
                    <a:pt x="28221" y="44899"/>
                    <a:pt x="30401" y="47280"/>
                    <a:pt x="32154" y="47280"/>
                  </a:cubicBezTo>
                  <a:cubicBezTo>
                    <a:pt x="32292" y="47280"/>
                    <a:pt x="32426" y="47265"/>
                    <a:pt x="32557" y="47234"/>
                  </a:cubicBezTo>
                  <a:cubicBezTo>
                    <a:pt x="34358" y="46834"/>
                    <a:pt x="34025" y="44166"/>
                    <a:pt x="34025" y="44165"/>
                  </a:cubicBezTo>
                  <a:lnTo>
                    <a:pt x="34025" y="44165"/>
                  </a:lnTo>
                  <a:cubicBezTo>
                    <a:pt x="34025" y="44165"/>
                    <a:pt x="34998" y="45762"/>
                    <a:pt x="36664" y="45762"/>
                  </a:cubicBezTo>
                  <a:cubicBezTo>
                    <a:pt x="36924" y="45762"/>
                    <a:pt x="37201" y="45723"/>
                    <a:pt x="37494" y="45633"/>
                  </a:cubicBezTo>
                  <a:cubicBezTo>
                    <a:pt x="39662" y="44899"/>
                    <a:pt x="39896" y="42564"/>
                    <a:pt x="39896" y="42564"/>
                  </a:cubicBezTo>
                  <a:cubicBezTo>
                    <a:pt x="40517" y="43004"/>
                    <a:pt x="41118" y="43192"/>
                    <a:pt x="41659" y="43192"/>
                  </a:cubicBezTo>
                  <a:cubicBezTo>
                    <a:pt x="43617" y="43192"/>
                    <a:pt x="44795" y="40739"/>
                    <a:pt x="43332" y="38961"/>
                  </a:cubicBezTo>
                  <a:cubicBezTo>
                    <a:pt x="41464" y="36660"/>
                    <a:pt x="42064" y="34792"/>
                    <a:pt x="42064" y="34792"/>
                  </a:cubicBezTo>
                  <a:lnTo>
                    <a:pt x="42064" y="34792"/>
                  </a:lnTo>
                  <a:cubicBezTo>
                    <a:pt x="42339" y="35018"/>
                    <a:pt x="42592" y="35116"/>
                    <a:pt x="42814" y="35116"/>
                  </a:cubicBezTo>
                  <a:cubicBezTo>
                    <a:pt x="43803" y="35116"/>
                    <a:pt x="44179" y="33164"/>
                    <a:pt x="43198" y="31856"/>
                  </a:cubicBezTo>
                  <a:cubicBezTo>
                    <a:pt x="42031" y="30255"/>
                    <a:pt x="40830" y="27286"/>
                    <a:pt x="40796" y="27186"/>
                  </a:cubicBezTo>
                  <a:lnTo>
                    <a:pt x="40796" y="27186"/>
                  </a:lnTo>
                  <a:cubicBezTo>
                    <a:pt x="40848" y="27203"/>
                    <a:pt x="41199" y="27362"/>
                    <a:pt x="41588" y="27362"/>
                  </a:cubicBezTo>
                  <a:cubicBezTo>
                    <a:pt x="41954" y="27362"/>
                    <a:pt x="42354" y="27220"/>
                    <a:pt x="42564" y="26686"/>
                  </a:cubicBezTo>
                  <a:cubicBezTo>
                    <a:pt x="43031" y="25552"/>
                    <a:pt x="40863" y="21816"/>
                    <a:pt x="41097" y="18113"/>
                  </a:cubicBezTo>
                  <a:cubicBezTo>
                    <a:pt x="41163" y="17146"/>
                    <a:pt x="41230" y="16012"/>
                    <a:pt x="41263" y="14777"/>
                  </a:cubicBezTo>
                  <a:cubicBezTo>
                    <a:pt x="41364" y="12743"/>
                    <a:pt x="41430" y="10374"/>
                    <a:pt x="41630" y="7772"/>
                  </a:cubicBezTo>
                  <a:cubicBezTo>
                    <a:pt x="41730" y="6138"/>
                    <a:pt x="41897" y="4403"/>
                    <a:pt x="42131" y="2569"/>
                  </a:cubicBezTo>
                  <a:cubicBezTo>
                    <a:pt x="42164" y="2468"/>
                    <a:pt x="42164" y="2368"/>
                    <a:pt x="42197" y="2235"/>
                  </a:cubicBezTo>
                  <a:cubicBezTo>
                    <a:pt x="42197" y="2135"/>
                    <a:pt x="42197" y="2068"/>
                    <a:pt x="42231" y="1968"/>
                  </a:cubicBezTo>
                  <a:cubicBezTo>
                    <a:pt x="42298" y="1234"/>
                    <a:pt x="42364" y="567"/>
                    <a:pt x="42398" y="0"/>
                  </a:cubicBezTo>
                  <a:close/>
                </a:path>
              </a:pathLst>
            </a:custGeom>
            <a:solidFill>
              <a:srgbClr val="9545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-17366775" y="1133925"/>
              <a:ext cx="751375" cy="865775"/>
            </a:xfrm>
            <a:custGeom>
              <a:avLst/>
              <a:gdLst/>
              <a:ahLst/>
              <a:cxnLst/>
              <a:rect l="l" t="t" r="r" b="b"/>
              <a:pathLst>
                <a:path w="30055" h="34631" extrusionOk="0">
                  <a:moveTo>
                    <a:pt x="27920" y="1"/>
                  </a:moveTo>
                  <a:cubicBezTo>
                    <a:pt x="24784" y="1302"/>
                    <a:pt x="20715" y="2402"/>
                    <a:pt x="15444" y="2836"/>
                  </a:cubicBezTo>
                  <a:cubicBezTo>
                    <a:pt x="12763" y="3050"/>
                    <a:pt x="10428" y="3124"/>
                    <a:pt x="8386" y="3124"/>
                  </a:cubicBezTo>
                  <a:cubicBezTo>
                    <a:pt x="5324" y="3124"/>
                    <a:pt x="2922" y="2956"/>
                    <a:pt x="1001" y="2836"/>
                  </a:cubicBezTo>
                  <a:cubicBezTo>
                    <a:pt x="534" y="3637"/>
                    <a:pt x="267" y="4537"/>
                    <a:pt x="200" y="5505"/>
                  </a:cubicBezTo>
                  <a:cubicBezTo>
                    <a:pt x="67" y="7206"/>
                    <a:pt x="0" y="9441"/>
                    <a:pt x="67" y="11876"/>
                  </a:cubicBezTo>
                  <a:cubicBezTo>
                    <a:pt x="67" y="12543"/>
                    <a:pt x="100" y="13210"/>
                    <a:pt x="134" y="13877"/>
                  </a:cubicBezTo>
                  <a:cubicBezTo>
                    <a:pt x="200" y="16046"/>
                    <a:pt x="400" y="18280"/>
                    <a:pt x="667" y="20449"/>
                  </a:cubicBezTo>
                  <a:cubicBezTo>
                    <a:pt x="734" y="20849"/>
                    <a:pt x="801" y="21249"/>
                    <a:pt x="867" y="21616"/>
                  </a:cubicBezTo>
                  <a:cubicBezTo>
                    <a:pt x="1601" y="26320"/>
                    <a:pt x="3002" y="30489"/>
                    <a:pt x="5371" y="32157"/>
                  </a:cubicBezTo>
                  <a:cubicBezTo>
                    <a:pt x="5537" y="32290"/>
                    <a:pt x="5738" y="32391"/>
                    <a:pt x="5938" y="32491"/>
                  </a:cubicBezTo>
                  <a:cubicBezTo>
                    <a:pt x="9079" y="34061"/>
                    <a:pt x="12448" y="34630"/>
                    <a:pt x="15612" y="34630"/>
                  </a:cubicBezTo>
                  <a:cubicBezTo>
                    <a:pt x="16278" y="34630"/>
                    <a:pt x="16935" y="34605"/>
                    <a:pt x="17579" y="34559"/>
                  </a:cubicBezTo>
                  <a:cubicBezTo>
                    <a:pt x="21482" y="34325"/>
                    <a:pt x="24885" y="33291"/>
                    <a:pt x="26819" y="32457"/>
                  </a:cubicBezTo>
                  <a:lnTo>
                    <a:pt x="26853" y="32457"/>
                  </a:lnTo>
                  <a:cubicBezTo>
                    <a:pt x="26953" y="32391"/>
                    <a:pt x="27086" y="32357"/>
                    <a:pt x="27186" y="32290"/>
                  </a:cubicBezTo>
                  <a:cubicBezTo>
                    <a:pt x="28887" y="31557"/>
                    <a:pt x="29588" y="31056"/>
                    <a:pt x="29821" y="29722"/>
                  </a:cubicBezTo>
                  <a:cubicBezTo>
                    <a:pt x="30055" y="28488"/>
                    <a:pt x="29988" y="25319"/>
                    <a:pt x="29888" y="21549"/>
                  </a:cubicBezTo>
                  <a:cubicBezTo>
                    <a:pt x="29888" y="21416"/>
                    <a:pt x="29888" y="21283"/>
                    <a:pt x="29888" y="21183"/>
                  </a:cubicBezTo>
                  <a:cubicBezTo>
                    <a:pt x="29855" y="20882"/>
                    <a:pt x="29855" y="20582"/>
                    <a:pt x="29855" y="20282"/>
                  </a:cubicBezTo>
                  <a:cubicBezTo>
                    <a:pt x="29788" y="18481"/>
                    <a:pt x="29755" y="16779"/>
                    <a:pt x="29721" y="15212"/>
                  </a:cubicBezTo>
                  <a:cubicBezTo>
                    <a:pt x="29688" y="11609"/>
                    <a:pt x="29688" y="8640"/>
                    <a:pt x="29721" y="6772"/>
                  </a:cubicBezTo>
                  <a:cubicBezTo>
                    <a:pt x="29721" y="5705"/>
                    <a:pt x="29721" y="4971"/>
                    <a:pt x="29755" y="4737"/>
                  </a:cubicBezTo>
                  <a:cubicBezTo>
                    <a:pt x="29755" y="4704"/>
                    <a:pt x="29755" y="4671"/>
                    <a:pt x="29755" y="4671"/>
                  </a:cubicBezTo>
                  <a:cubicBezTo>
                    <a:pt x="29788" y="4437"/>
                    <a:pt x="29788" y="4204"/>
                    <a:pt x="29788" y="3970"/>
                  </a:cubicBezTo>
                  <a:cubicBezTo>
                    <a:pt x="29788" y="3136"/>
                    <a:pt x="29588" y="2336"/>
                    <a:pt x="29221" y="1602"/>
                  </a:cubicBezTo>
                  <a:cubicBezTo>
                    <a:pt x="28921" y="1001"/>
                    <a:pt x="28454" y="434"/>
                    <a:pt x="27920" y="1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-16752175" y="1513375"/>
              <a:ext cx="42550" cy="79250"/>
            </a:xfrm>
            <a:custGeom>
              <a:avLst/>
              <a:gdLst/>
              <a:ahLst/>
              <a:cxnLst/>
              <a:rect l="l" t="t" r="r" b="b"/>
              <a:pathLst>
                <a:path w="1702" h="3170" extrusionOk="0">
                  <a:moveTo>
                    <a:pt x="834" y="0"/>
                  </a:moveTo>
                  <a:cubicBezTo>
                    <a:pt x="367" y="0"/>
                    <a:pt x="0" y="701"/>
                    <a:pt x="0" y="1601"/>
                  </a:cubicBezTo>
                  <a:cubicBezTo>
                    <a:pt x="0" y="2469"/>
                    <a:pt x="367" y="3169"/>
                    <a:pt x="834" y="3169"/>
                  </a:cubicBezTo>
                  <a:cubicBezTo>
                    <a:pt x="1335" y="3169"/>
                    <a:pt x="1702" y="2469"/>
                    <a:pt x="1702" y="1601"/>
                  </a:cubicBezTo>
                  <a:cubicBezTo>
                    <a:pt x="1702" y="701"/>
                    <a:pt x="1335" y="0"/>
                    <a:pt x="834" y="0"/>
                  </a:cubicBezTo>
                  <a:close/>
                </a:path>
              </a:pathLst>
            </a:custGeom>
            <a:solidFill>
              <a:srgbClr val="302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-17240850" y="1516700"/>
              <a:ext cx="42550" cy="79250"/>
            </a:xfrm>
            <a:custGeom>
              <a:avLst/>
              <a:gdLst/>
              <a:ahLst/>
              <a:cxnLst/>
              <a:rect l="l" t="t" r="r" b="b"/>
              <a:pathLst>
                <a:path w="1702" h="3170" extrusionOk="0">
                  <a:moveTo>
                    <a:pt x="867" y="1"/>
                  </a:moveTo>
                  <a:cubicBezTo>
                    <a:pt x="367" y="1"/>
                    <a:pt x="0" y="701"/>
                    <a:pt x="0" y="1568"/>
                  </a:cubicBezTo>
                  <a:cubicBezTo>
                    <a:pt x="0" y="2469"/>
                    <a:pt x="367" y="3170"/>
                    <a:pt x="867" y="3170"/>
                  </a:cubicBezTo>
                  <a:cubicBezTo>
                    <a:pt x="1334" y="3170"/>
                    <a:pt x="1701" y="2469"/>
                    <a:pt x="1701" y="1568"/>
                  </a:cubicBezTo>
                  <a:cubicBezTo>
                    <a:pt x="1701" y="701"/>
                    <a:pt x="1334" y="1"/>
                    <a:pt x="867" y="1"/>
                  </a:cubicBezTo>
                  <a:close/>
                </a:path>
              </a:pathLst>
            </a:custGeom>
            <a:solidFill>
              <a:srgbClr val="302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-17441850" y="2424850"/>
              <a:ext cx="25" cy="3375"/>
            </a:xfrm>
            <a:custGeom>
              <a:avLst/>
              <a:gdLst/>
              <a:ahLst/>
              <a:cxnLst/>
              <a:rect l="l" t="t" r="r" b="b"/>
              <a:pathLst>
                <a:path w="1" h="135" extrusionOk="0">
                  <a:moveTo>
                    <a:pt x="1" y="1"/>
                  </a:moveTo>
                  <a:cubicBezTo>
                    <a:pt x="1" y="34"/>
                    <a:pt x="1" y="101"/>
                    <a:pt x="1" y="134"/>
                  </a:cubicBezTo>
                  <a:cubicBezTo>
                    <a:pt x="1" y="67"/>
                    <a:pt x="1" y="34"/>
                    <a:pt x="1" y="1"/>
                  </a:cubicBezTo>
                  <a:close/>
                </a:path>
              </a:pathLst>
            </a:custGeom>
            <a:solidFill>
              <a:srgbClr val="0631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-17328425" y="1334075"/>
              <a:ext cx="92600" cy="35050"/>
            </a:xfrm>
            <a:custGeom>
              <a:avLst/>
              <a:gdLst/>
              <a:ahLst/>
              <a:cxnLst/>
              <a:rect l="l" t="t" r="r" b="b"/>
              <a:pathLst>
                <a:path w="3704" h="1402" fill="none" extrusionOk="0">
                  <a:moveTo>
                    <a:pt x="1" y="1401"/>
                  </a:moveTo>
                  <a:cubicBezTo>
                    <a:pt x="1" y="1401"/>
                    <a:pt x="1368" y="0"/>
                    <a:pt x="3703" y="534"/>
                  </a:cubicBezTo>
                </a:path>
              </a:pathLst>
            </a:custGeom>
            <a:noFill/>
            <a:ln w="57550" cap="rnd" cmpd="sng">
              <a:solidFill>
                <a:srgbClr val="9545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-16776375" y="1334075"/>
              <a:ext cx="92600" cy="35050"/>
            </a:xfrm>
            <a:custGeom>
              <a:avLst/>
              <a:gdLst/>
              <a:ahLst/>
              <a:cxnLst/>
              <a:rect l="l" t="t" r="r" b="b"/>
              <a:pathLst>
                <a:path w="3704" h="1402" fill="none" extrusionOk="0">
                  <a:moveTo>
                    <a:pt x="3704" y="1401"/>
                  </a:moveTo>
                  <a:cubicBezTo>
                    <a:pt x="3704" y="1401"/>
                    <a:pt x="2369" y="0"/>
                    <a:pt x="1" y="534"/>
                  </a:cubicBezTo>
                </a:path>
              </a:pathLst>
            </a:custGeom>
            <a:noFill/>
            <a:ln w="57550" cap="rnd" cmpd="sng">
              <a:solidFill>
                <a:srgbClr val="9545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-17180825" y="1708275"/>
              <a:ext cx="450350" cy="219225"/>
            </a:xfrm>
            <a:custGeom>
              <a:avLst/>
              <a:gdLst/>
              <a:ahLst/>
              <a:cxnLst/>
              <a:rect l="l" t="t" r="r" b="b"/>
              <a:pathLst>
                <a:path w="18014" h="8769" extrusionOk="0">
                  <a:moveTo>
                    <a:pt x="14089" y="1"/>
                  </a:moveTo>
                  <a:cubicBezTo>
                    <a:pt x="13155" y="1"/>
                    <a:pt x="12673" y="523"/>
                    <a:pt x="11943" y="1011"/>
                  </a:cubicBezTo>
                  <a:cubicBezTo>
                    <a:pt x="11376" y="1377"/>
                    <a:pt x="10675" y="1711"/>
                    <a:pt x="9541" y="1778"/>
                  </a:cubicBezTo>
                  <a:cubicBezTo>
                    <a:pt x="9445" y="1783"/>
                    <a:pt x="9351" y="1785"/>
                    <a:pt x="9257" y="1785"/>
                  </a:cubicBezTo>
                  <a:cubicBezTo>
                    <a:pt x="7557" y="1785"/>
                    <a:pt x="6201" y="958"/>
                    <a:pt x="4904" y="610"/>
                  </a:cubicBezTo>
                  <a:cubicBezTo>
                    <a:pt x="4550" y="513"/>
                    <a:pt x="4201" y="451"/>
                    <a:pt x="3851" y="451"/>
                  </a:cubicBezTo>
                  <a:cubicBezTo>
                    <a:pt x="3244" y="451"/>
                    <a:pt x="2637" y="636"/>
                    <a:pt x="2002" y="1144"/>
                  </a:cubicBezTo>
                  <a:cubicBezTo>
                    <a:pt x="1835" y="1277"/>
                    <a:pt x="1635" y="1444"/>
                    <a:pt x="1468" y="1644"/>
                  </a:cubicBezTo>
                  <a:cubicBezTo>
                    <a:pt x="1435" y="1678"/>
                    <a:pt x="1368" y="1744"/>
                    <a:pt x="1335" y="1811"/>
                  </a:cubicBezTo>
                  <a:cubicBezTo>
                    <a:pt x="1" y="3245"/>
                    <a:pt x="1102" y="5847"/>
                    <a:pt x="3870" y="7415"/>
                  </a:cubicBezTo>
                  <a:cubicBezTo>
                    <a:pt x="5255" y="8228"/>
                    <a:pt x="7074" y="8769"/>
                    <a:pt x="9204" y="8769"/>
                  </a:cubicBezTo>
                  <a:cubicBezTo>
                    <a:pt x="9435" y="8769"/>
                    <a:pt x="9670" y="8762"/>
                    <a:pt x="9908" y="8749"/>
                  </a:cubicBezTo>
                  <a:cubicBezTo>
                    <a:pt x="11576" y="8649"/>
                    <a:pt x="12977" y="8149"/>
                    <a:pt x="14077" y="7482"/>
                  </a:cubicBezTo>
                  <a:cubicBezTo>
                    <a:pt x="17313" y="5447"/>
                    <a:pt x="18014" y="1644"/>
                    <a:pt x="16046" y="544"/>
                  </a:cubicBezTo>
                  <a:cubicBezTo>
                    <a:pt x="15979" y="510"/>
                    <a:pt x="15912" y="477"/>
                    <a:pt x="15812" y="443"/>
                  </a:cubicBezTo>
                  <a:cubicBezTo>
                    <a:pt x="15645" y="377"/>
                    <a:pt x="15512" y="310"/>
                    <a:pt x="15345" y="243"/>
                  </a:cubicBezTo>
                  <a:cubicBezTo>
                    <a:pt x="14841" y="72"/>
                    <a:pt x="14434" y="1"/>
                    <a:pt x="14089" y="1"/>
                  </a:cubicBezTo>
                  <a:close/>
                </a:path>
              </a:pathLst>
            </a:custGeom>
            <a:solidFill>
              <a:srgbClr val="A91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-17084075" y="1847775"/>
              <a:ext cx="255200" cy="79725"/>
            </a:xfrm>
            <a:custGeom>
              <a:avLst/>
              <a:gdLst/>
              <a:ahLst/>
              <a:cxnLst/>
              <a:rect l="l" t="t" r="r" b="b"/>
              <a:pathLst>
                <a:path w="10208" h="3189" extrusionOk="0">
                  <a:moveTo>
                    <a:pt x="5070" y="0"/>
                  </a:moveTo>
                  <a:cubicBezTo>
                    <a:pt x="4237" y="0"/>
                    <a:pt x="3503" y="67"/>
                    <a:pt x="2869" y="234"/>
                  </a:cubicBezTo>
                  <a:cubicBezTo>
                    <a:pt x="1201" y="601"/>
                    <a:pt x="367" y="1435"/>
                    <a:pt x="0" y="1835"/>
                  </a:cubicBezTo>
                  <a:cubicBezTo>
                    <a:pt x="1385" y="2648"/>
                    <a:pt x="3204" y="3189"/>
                    <a:pt x="5334" y="3189"/>
                  </a:cubicBezTo>
                  <a:cubicBezTo>
                    <a:pt x="5565" y="3189"/>
                    <a:pt x="5800" y="3182"/>
                    <a:pt x="6038" y="3169"/>
                  </a:cubicBezTo>
                  <a:cubicBezTo>
                    <a:pt x="7706" y="3069"/>
                    <a:pt x="9107" y="2569"/>
                    <a:pt x="10207" y="1902"/>
                  </a:cubicBezTo>
                  <a:cubicBezTo>
                    <a:pt x="9941" y="1568"/>
                    <a:pt x="9374" y="1035"/>
                    <a:pt x="8306" y="601"/>
                  </a:cubicBezTo>
                  <a:cubicBezTo>
                    <a:pt x="7539" y="267"/>
                    <a:pt x="6471" y="34"/>
                    <a:pt x="5070" y="0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-17130775" y="1708600"/>
              <a:ext cx="351100" cy="94350"/>
            </a:xfrm>
            <a:custGeom>
              <a:avLst/>
              <a:gdLst/>
              <a:ahLst/>
              <a:cxnLst/>
              <a:rect l="l" t="t" r="r" b="b"/>
              <a:pathLst>
                <a:path w="14044" h="3774" extrusionOk="0">
                  <a:moveTo>
                    <a:pt x="12053" y="1"/>
                  </a:moveTo>
                  <a:cubicBezTo>
                    <a:pt x="11141" y="1"/>
                    <a:pt x="10662" y="516"/>
                    <a:pt x="9941" y="998"/>
                  </a:cubicBezTo>
                  <a:cubicBezTo>
                    <a:pt x="9374" y="1364"/>
                    <a:pt x="8673" y="1731"/>
                    <a:pt x="7539" y="1798"/>
                  </a:cubicBezTo>
                  <a:cubicBezTo>
                    <a:pt x="7447" y="1803"/>
                    <a:pt x="7355" y="1806"/>
                    <a:pt x="7265" y="1806"/>
                  </a:cubicBezTo>
                  <a:cubicBezTo>
                    <a:pt x="5560" y="1806"/>
                    <a:pt x="4199" y="946"/>
                    <a:pt x="2869" y="597"/>
                  </a:cubicBezTo>
                  <a:cubicBezTo>
                    <a:pt x="2538" y="503"/>
                    <a:pt x="2208" y="446"/>
                    <a:pt x="1874" y="446"/>
                  </a:cubicBezTo>
                  <a:cubicBezTo>
                    <a:pt x="1265" y="446"/>
                    <a:pt x="647" y="635"/>
                    <a:pt x="0" y="1131"/>
                  </a:cubicBezTo>
                  <a:cubicBezTo>
                    <a:pt x="534" y="1765"/>
                    <a:pt x="1835" y="2866"/>
                    <a:pt x="4870" y="3533"/>
                  </a:cubicBezTo>
                  <a:cubicBezTo>
                    <a:pt x="5611" y="3699"/>
                    <a:pt x="6334" y="3774"/>
                    <a:pt x="7030" y="3774"/>
                  </a:cubicBezTo>
                  <a:cubicBezTo>
                    <a:pt x="10373" y="3774"/>
                    <a:pt x="13077" y="2049"/>
                    <a:pt x="14044" y="531"/>
                  </a:cubicBezTo>
                  <a:cubicBezTo>
                    <a:pt x="13977" y="497"/>
                    <a:pt x="13877" y="464"/>
                    <a:pt x="13810" y="430"/>
                  </a:cubicBezTo>
                  <a:cubicBezTo>
                    <a:pt x="13643" y="364"/>
                    <a:pt x="13510" y="297"/>
                    <a:pt x="13343" y="264"/>
                  </a:cubicBezTo>
                  <a:cubicBezTo>
                    <a:pt x="12822" y="78"/>
                    <a:pt x="12405" y="1"/>
                    <a:pt x="12053" y="1"/>
                  </a:cubicBezTo>
                  <a:close/>
                </a:path>
              </a:pathLst>
            </a:custGeom>
            <a:solidFill>
              <a:srgbClr val="F4D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-17649500" y="1488925"/>
              <a:ext cx="224375" cy="276875"/>
            </a:xfrm>
            <a:custGeom>
              <a:avLst/>
              <a:gdLst/>
              <a:ahLst/>
              <a:cxnLst/>
              <a:rect l="l" t="t" r="r" b="b"/>
              <a:pathLst>
                <a:path w="8975" h="11075" extrusionOk="0">
                  <a:moveTo>
                    <a:pt x="4777" y="0"/>
                  </a:moveTo>
                  <a:cubicBezTo>
                    <a:pt x="1612" y="0"/>
                    <a:pt x="0" y="4724"/>
                    <a:pt x="2436" y="8784"/>
                  </a:cubicBezTo>
                  <a:cubicBezTo>
                    <a:pt x="3334" y="10308"/>
                    <a:pt x="4741" y="11074"/>
                    <a:pt x="6004" y="11074"/>
                  </a:cubicBezTo>
                  <a:cubicBezTo>
                    <a:pt x="6759" y="11074"/>
                    <a:pt x="7462" y="10801"/>
                    <a:pt x="7973" y="10252"/>
                  </a:cubicBezTo>
                  <a:cubicBezTo>
                    <a:pt x="8641" y="9518"/>
                    <a:pt x="8974" y="8350"/>
                    <a:pt x="8741" y="6716"/>
                  </a:cubicBezTo>
                  <a:cubicBezTo>
                    <a:pt x="8407" y="4714"/>
                    <a:pt x="8374" y="2379"/>
                    <a:pt x="7206" y="1045"/>
                  </a:cubicBezTo>
                  <a:cubicBezTo>
                    <a:pt x="6739" y="478"/>
                    <a:pt x="6039" y="111"/>
                    <a:pt x="5038" y="11"/>
                  </a:cubicBezTo>
                  <a:cubicBezTo>
                    <a:pt x="4950" y="4"/>
                    <a:pt x="4863" y="0"/>
                    <a:pt x="4777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-16956500" y="2169400"/>
              <a:ext cx="243550" cy="234075"/>
            </a:xfrm>
            <a:custGeom>
              <a:avLst/>
              <a:gdLst/>
              <a:ahLst/>
              <a:cxnLst/>
              <a:rect l="l" t="t" r="r" b="b"/>
              <a:pathLst>
                <a:path w="9742" h="9363" extrusionOk="0">
                  <a:moveTo>
                    <a:pt x="8098" y="0"/>
                  </a:moveTo>
                  <a:cubicBezTo>
                    <a:pt x="8058" y="0"/>
                    <a:pt x="8017" y="4"/>
                    <a:pt x="7973" y="11"/>
                  </a:cubicBezTo>
                  <a:cubicBezTo>
                    <a:pt x="5872" y="312"/>
                    <a:pt x="2436" y="3814"/>
                    <a:pt x="535" y="5315"/>
                  </a:cubicBezTo>
                  <a:cubicBezTo>
                    <a:pt x="535" y="5315"/>
                    <a:pt x="1" y="7083"/>
                    <a:pt x="801" y="7817"/>
                  </a:cubicBezTo>
                  <a:cubicBezTo>
                    <a:pt x="1385" y="8377"/>
                    <a:pt x="3923" y="9363"/>
                    <a:pt x="6237" y="9363"/>
                  </a:cubicBezTo>
                  <a:cubicBezTo>
                    <a:pt x="7094" y="9363"/>
                    <a:pt x="7921" y="9227"/>
                    <a:pt x="8607" y="8884"/>
                  </a:cubicBezTo>
                  <a:cubicBezTo>
                    <a:pt x="9741" y="8317"/>
                    <a:pt x="9107" y="6583"/>
                    <a:pt x="9007" y="4681"/>
                  </a:cubicBezTo>
                  <a:cubicBezTo>
                    <a:pt x="8911" y="2434"/>
                    <a:pt x="9124" y="0"/>
                    <a:pt x="8098" y="0"/>
                  </a:cubicBez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-17259150" y="2208125"/>
              <a:ext cx="284325" cy="246350"/>
            </a:xfrm>
            <a:custGeom>
              <a:avLst/>
              <a:gdLst/>
              <a:ahLst/>
              <a:cxnLst/>
              <a:rect l="l" t="t" r="r" b="b"/>
              <a:pathLst>
                <a:path w="11373" h="9854" extrusionOk="0">
                  <a:moveTo>
                    <a:pt x="1429" y="1"/>
                  </a:moveTo>
                  <a:cubicBezTo>
                    <a:pt x="1329" y="1"/>
                    <a:pt x="1241" y="10"/>
                    <a:pt x="1166" y="30"/>
                  </a:cubicBezTo>
                  <a:cubicBezTo>
                    <a:pt x="398" y="264"/>
                    <a:pt x="1866" y="2966"/>
                    <a:pt x="2433" y="5601"/>
                  </a:cubicBezTo>
                  <a:cubicBezTo>
                    <a:pt x="2864" y="7571"/>
                    <a:pt x="0" y="9853"/>
                    <a:pt x="3382" y="9853"/>
                  </a:cubicBezTo>
                  <a:cubicBezTo>
                    <a:pt x="3665" y="9853"/>
                    <a:pt x="3992" y="9837"/>
                    <a:pt x="4368" y="9804"/>
                  </a:cubicBezTo>
                  <a:cubicBezTo>
                    <a:pt x="6436" y="9604"/>
                    <a:pt x="9572" y="6935"/>
                    <a:pt x="10472" y="6001"/>
                  </a:cubicBezTo>
                  <a:cubicBezTo>
                    <a:pt x="11373" y="5100"/>
                    <a:pt x="10439" y="3599"/>
                    <a:pt x="10439" y="3599"/>
                  </a:cubicBezTo>
                  <a:cubicBezTo>
                    <a:pt x="8451" y="2905"/>
                    <a:pt x="3178" y="1"/>
                    <a:pt x="1429" y="1"/>
                  </a:cubicBez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-17099725" y="2255900"/>
              <a:ext cx="248925" cy="131900"/>
            </a:xfrm>
            <a:custGeom>
              <a:avLst/>
              <a:gdLst/>
              <a:ahLst/>
              <a:cxnLst/>
              <a:rect l="l" t="t" r="r" b="b"/>
              <a:pathLst>
                <a:path w="9957" h="5276" extrusionOk="0">
                  <a:moveTo>
                    <a:pt x="5072" y="0"/>
                  </a:moveTo>
                  <a:cubicBezTo>
                    <a:pt x="4697" y="0"/>
                    <a:pt x="4302" y="59"/>
                    <a:pt x="3895" y="187"/>
                  </a:cubicBezTo>
                  <a:cubicBezTo>
                    <a:pt x="0" y="1406"/>
                    <a:pt x="1644" y="5275"/>
                    <a:pt x="4976" y="5275"/>
                  </a:cubicBezTo>
                  <a:cubicBezTo>
                    <a:pt x="5382" y="5275"/>
                    <a:pt x="5814" y="5218"/>
                    <a:pt x="6264" y="5091"/>
                  </a:cubicBezTo>
                  <a:cubicBezTo>
                    <a:pt x="9957" y="4048"/>
                    <a:pt x="8198" y="0"/>
                    <a:pt x="5072" y="0"/>
                  </a:cubicBez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-17037375" y="1533375"/>
              <a:ext cx="190975" cy="150250"/>
            </a:xfrm>
            <a:custGeom>
              <a:avLst/>
              <a:gdLst/>
              <a:ahLst/>
              <a:cxnLst/>
              <a:rect l="l" t="t" r="r" b="b"/>
              <a:pathLst>
                <a:path w="7639" h="6010" extrusionOk="0">
                  <a:moveTo>
                    <a:pt x="1201" y="1"/>
                  </a:moveTo>
                  <a:cubicBezTo>
                    <a:pt x="1201" y="1"/>
                    <a:pt x="0" y="2470"/>
                    <a:pt x="2435" y="6005"/>
                  </a:cubicBezTo>
                  <a:cubicBezTo>
                    <a:pt x="2435" y="6005"/>
                    <a:pt x="2518" y="6009"/>
                    <a:pt x="2664" y="6009"/>
                  </a:cubicBezTo>
                  <a:cubicBezTo>
                    <a:pt x="3501" y="6009"/>
                    <a:pt x="6417" y="5864"/>
                    <a:pt x="7639" y="3904"/>
                  </a:cubicBezTo>
                  <a:lnTo>
                    <a:pt x="7639" y="3904"/>
                  </a:lnTo>
                  <a:cubicBezTo>
                    <a:pt x="7639" y="3904"/>
                    <a:pt x="7378" y="3951"/>
                    <a:pt x="6952" y="3951"/>
                  </a:cubicBezTo>
                  <a:cubicBezTo>
                    <a:pt x="5656" y="3951"/>
                    <a:pt x="2833" y="3516"/>
                    <a:pt x="1201" y="1"/>
                  </a:cubicBezTo>
                  <a:close/>
                </a:path>
              </a:pathLst>
            </a:custGeom>
            <a:solidFill>
              <a:srgbClr val="E0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6" name="Google Shape;1136;p27"/>
          <p:cNvSpPr txBox="1">
            <a:spLocks noGrp="1"/>
          </p:cNvSpPr>
          <p:nvPr>
            <p:ph type="ctrTitle" idx="2"/>
          </p:nvPr>
        </p:nvSpPr>
        <p:spPr>
          <a:xfrm>
            <a:off x="4336225" y="819025"/>
            <a:ext cx="4710300" cy="2366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accent4"/>
                </a:solidFill>
              </a:rPr>
              <a:t>Youth Participation in Politics</a:t>
            </a:r>
            <a:endParaRPr sz="4100">
              <a:solidFill>
                <a:schemeClr val="dk1"/>
              </a:solidFill>
            </a:endParaRPr>
          </a:p>
        </p:txBody>
      </p:sp>
      <p:grpSp>
        <p:nvGrpSpPr>
          <p:cNvPr id="1137" name="Google Shape;1137;p27"/>
          <p:cNvGrpSpPr/>
          <p:nvPr/>
        </p:nvGrpSpPr>
        <p:grpSpPr>
          <a:xfrm>
            <a:off x="2578771" y="2677254"/>
            <a:ext cx="1155437" cy="2731774"/>
            <a:chOff x="49403775" y="5904013"/>
            <a:chExt cx="1508600" cy="3566750"/>
          </a:xfrm>
        </p:grpSpPr>
        <p:sp>
          <p:nvSpPr>
            <p:cNvPr id="1138" name="Google Shape;1138;p27"/>
            <p:cNvSpPr/>
            <p:nvPr/>
          </p:nvSpPr>
          <p:spPr>
            <a:xfrm>
              <a:off x="49842425" y="6082463"/>
              <a:ext cx="70900" cy="370300"/>
            </a:xfrm>
            <a:custGeom>
              <a:avLst/>
              <a:gdLst/>
              <a:ahLst/>
              <a:cxnLst/>
              <a:rect l="l" t="t" r="r" b="b"/>
              <a:pathLst>
                <a:path w="2836" h="14812" extrusionOk="0">
                  <a:moveTo>
                    <a:pt x="1" y="1"/>
                  </a:moveTo>
                  <a:lnTo>
                    <a:pt x="1" y="14812"/>
                  </a:lnTo>
                  <a:lnTo>
                    <a:pt x="2836" y="14812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7"/>
            <p:cNvSpPr/>
            <p:nvPr/>
          </p:nvSpPr>
          <p:spPr>
            <a:xfrm>
              <a:off x="49842425" y="6082463"/>
              <a:ext cx="70900" cy="370300"/>
            </a:xfrm>
            <a:custGeom>
              <a:avLst/>
              <a:gdLst/>
              <a:ahLst/>
              <a:cxnLst/>
              <a:rect l="l" t="t" r="r" b="b"/>
              <a:pathLst>
                <a:path w="2836" h="14812" extrusionOk="0">
                  <a:moveTo>
                    <a:pt x="1" y="1"/>
                  </a:moveTo>
                  <a:lnTo>
                    <a:pt x="1" y="14812"/>
                  </a:lnTo>
                  <a:lnTo>
                    <a:pt x="2836" y="14812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49749025" y="5904013"/>
              <a:ext cx="256875" cy="257700"/>
            </a:xfrm>
            <a:custGeom>
              <a:avLst/>
              <a:gdLst/>
              <a:ahLst/>
              <a:cxnLst/>
              <a:rect l="l" t="t" r="r" b="b"/>
              <a:pathLst>
                <a:path w="10275" h="10308" extrusionOk="0">
                  <a:moveTo>
                    <a:pt x="5138" y="1"/>
                  </a:moveTo>
                  <a:cubicBezTo>
                    <a:pt x="2302" y="1"/>
                    <a:pt x="1" y="2302"/>
                    <a:pt x="1" y="5171"/>
                  </a:cubicBezTo>
                  <a:cubicBezTo>
                    <a:pt x="1" y="8006"/>
                    <a:pt x="2302" y="10308"/>
                    <a:pt x="5138" y="10308"/>
                  </a:cubicBezTo>
                  <a:cubicBezTo>
                    <a:pt x="7973" y="10308"/>
                    <a:pt x="10275" y="8006"/>
                    <a:pt x="10275" y="5171"/>
                  </a:cubicBezTo>
                  <a:cubicBezTo>
                    <a:pt x="10275" y="2302"/>
                    <a:pt x="7973" y="1"/>
                    <a:pt x="5138" y="1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50402825" y="6082463"/>
              <a:ext cx="70900" cy="370300"/>
            </a:xfrm>
            <a:custGeom>
              <a:avLst/>
              <a:gdLst/>
              <a:ahLst/>
              <a:cxnLst/>
              <a:rect l="l" t="t" r="r" b="b"/>
              <a:pathLst>
                <a:path w="2836" h="14812" extrusionOk="0">
                  <a:moveTo>
                    <a:pt x="1" y="1"/>
                  </a:moveTo>
                  <a:lnTo>
                    <a:pt x="1" y="14812"/>
                  </a:lnTo>
                  <a:lnTo>
                    <a:pt x="2836" y="14812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50402825" y="6082463"/>
              <a:ext cx="70900" cy="370300"/>
            </a:xfrm>
            <a:custGeom>
              <a:avLst/>
              <a:gdLst/>
              <a:ahLst/>
              <a:cxnLst/>
              <a:rect l="l" t="t" r="r" b="b"/>
              <a:pathLst>
                <a:path w="2836" h="14812" extrusionOk="0">
                  <a:moveTo>
                    <a:pt x="1" y="1"/>
                  </a:moveTo>
                  <a:lnTo>
                    <a:pt x="1" y="14812"/>
                  </a:lnTo>
                  <a:lnTo>
                    <a:pt x="2836" y="14812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7"/>
            <p:cNvSpPr/>
            <p:nvPr/>
          </p:nvSpPr>
          <p:spPr>
            <a:xfrm>
              <a:off x="50309425" y="5904013"/>
              <a:ext cx="257700" cy="257700"/>
            </a:xfrm>
            <a:custGeom>
              <a:avLst/>
              <a:gdLst/>
              <a:ahLst/>
              <a:cxnLst/>
              <a:rect l="l" t="t" r="r" b="b"/>
              <a:pathLst>
                <a:path w="10308" h="10308" extrusionOk="0">
                  <a:moveTo>
                    <a:pt x="5138" y="1"/>
                  </a:moveTo>
                  <a:cubicBezTo>
                    <a:pt x="2302" y="1"/>
                    <a:pt x="1" y="2302"/>
                    <a:pt x="1" y="5171"/>
                  </a:cubicBezTo>
                  <a:cubicBezTo>
                    <a:pt x="1" y="8006"/>
                    <a:pt x="2302" y="10308"/>
                    <a:pt x="5138" y="10308"/>
                  </a:cubicBezTo>
                  <a:cubicBezTo>
                    <a:pt x="8006" y="10308"/>
                    <a:pt x="10308" y="8006"/>
                    <a:pt x="10308" y="5171"/>
                  </a:cubicBezTo>
                  <a:cubicBezTo>
                    <a:pt x="10308" y="2302"/>
                    <a:pt x="8006" y="1"/>
                    <a:pt x="5138" y="1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7"/>
            <p:cNvSpPr/>
            <p:nvPr/>
          </p:nvSpPr>
          <p:spPr>
            <a:xfrm>
              <a:off x="49403775" y="6420213"/>
              <a:ext cx="1508600" cy="673850"/>
            </a:xfrm>
            <a:custGeom>
              <a:avLst/>
              <a:gdLst/>
              <a:ahLst/>
              <a:cxnLst/>
              <a:rect l="l" t="t" r="r" b="b"/>
              <a:pathLst>
                <a:path w="60344" h="26954" extrusionOk="0">
                  <a:moveTo>
                    <a:pt x="4838" y="1"/>
                  </a:moveTo>
                  <a:lnTo>
                    <a:pt x="1" y="26953"/>
                  </a:lnTo>
                  <a:lnTo>
                    <a:pt x="60344" y="26953"/>
                  </a:lnTo>
                  <a:lnTo>
                    <a:pt x="55474" y="1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7"/>
            <p:cNvSpPr/>
            <p:nvPr/>
          </p:nvSpPr>
          <p:spPr>
            <a:xfrm>
              <a:off x="49403775" y="7094038"/>
              <a:ext cx="1508600" cy="346100"/>
            </a:xfrm>
            <a:custGeom>
              <a:avLst/>
              <a:gdLst/>
              <a:ahLst/>
              <a:cxnLst/>
              <a:rect l="l" t="t" r="r" b="b"/>
              <a:pathLst>
                <a:path w="60344" h="13844" extrusionOk="0">
                  <a:moveTo>
                    <a:pt x="1" y="0"/>
                  </a:moveTo>
                  <a:lnTo>
                    <a:pt x="4838" y="13844"/>
                  </a:lnTo>
                  <a:lnTo>
                    <a:pt x="55474" y="13844"/>
                  </a:lnTo>
                  <a:lnTo>
                    <a:pt x="60344" y="0"/>
                  </a:ln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7"/>
            <p:cNvSpPr/>
            <p:nvPr/>
          </p:nvSpPr>
          <p:spPr>
            <a:xfrm>
              <a:off x="49403775" y="7094038"/>
              <a:ext cx="1508600" cy="346100"/>
            </a:xfrm>
            <a:custGeom>
              <a:avLst/>
              <a:gdLst/>
              <a:ahLst/>
              <a:cxnLst/>
              <a:rect l="l" t="t" r="r" b="b"/>
              <a:pathLst>
                <a:path w="60344" h="13844" extrusionOk="0">
                  <a:moveTo>
                    <a:pt x="1" y="0"/>
                  </a:moveTo>
                  <a:lnTo>
                    <a:pt x="4838" y="13844"/>
                  </a:lnTo>
                  <a:lnTo>
                    <a:pt x="55474" y="13844"/>
                  </a:lnTo>
                  <a:lnTo>
                    <a:pt x="60344" y="0"/>
                  </a:ln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49524700" y="7440113"/>
              <a:ext cx="1265925" cy="2030650"/>
            </a:xfrm>
            <a:custGeom>
              <a:avLst/>
              <a:gdLst/>
              <a:ahLst/>
              <a:cxnLst/>
              <a:rect l="l" t="t" r="r" b="b"/>
              <a:pathLst>
                <a:path w="50637" h="81226" extrusionOk="0">
                  <a:moveTo>
                    <a:pt x="1" y="1"/>
                  </a:moveTo>
                  <a:lnTo>
                    <a:pt x="7906" y="81225"/>
                  </a:lnTo>
                  <a:lnTo>
                    <a:pt x="42765" y="81225"/>
                  </a:lnTo>
                  <a:lnTo>
                    <a:pt x="50637" y="1"/>
                  </a:lnTo>
                  <a:close/>
                </a:path>
              </a:pathLst>
            </a:custGeom>
            <a:solidFill>
              <a:srgbClr val="4C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49595600" y="7440113"/>
              <a:ext cx="222675" cy="808950"/>
            </a:xfrm>
            <a:custGeom>
              <a:avLst/>
              <a:gdLst/>
              <a:ahLst/>
              <a:cxnLst/>
              <a:rect l="l" t="t" r="r" b="b"/>
              <a:pathLst>
                <a:path w="8907" h="32358" extrusionOk="0">
                  <a:moveTo>
                    <a:pt x="7239" y="1"/>
                  </a:moveTo>
                  <a:cubicBezTo>
                    <a:pt x="7038" y="534"/>
                    <a:pt x="6838" y="1068"/>
                    <a:pt x="6638" y="1635"/>
                  </a:cubicBezTo>
                  <a:cubicBezTo>
                    <a:pt x="6038" y="3603"/>
                    <a:pt x="5771" y="5671"/>
                    <a:pt x="5537" y="7673"/>
                  </a:cubicBezTo>
                  <a:cubicBezTo>
                    <a:pt x="5471" y="8073"/>
                    <a:pt x="5404" y="8473"/>
                    <a:pt x="5371" y="8874"/>
                  </a:cubicBezTo>
                  <a:cubicBezTo>
                    <a:pt x="4437" y="15778"/>
                    <a:pt x="2602" y="22650"/>
                    <a:pt x="0" y="29155"/>
                  </a:cubicBezTo>
                  <a:lnTo>
                    <a:pt x="334" y="32357"/>
                  </a:lnTo>
                  <a:cubicBezTo>
                    <a:pt x="3569" y="24952"/>
                    <a:pt x="5804" y="17046"/>
                    <a:pt x="6872" y="9074"/>
                  </a:cubicBezTo>
                  <a:cubicBezTo>
                    <a:pt x="6938" y="8673"/>
                    <a:pt x="6972" y="8273"/>
                    <a:pt x="7038" y="7873"/>
                  </a:cubicBezTo>
                  <a:cubicBezTo>
                    <a:pt x="7272" y="5938"/>
                    <a:pt x="7539" y="3937"/>
                    <a:pt x="8106" y="2102"/>
                  </a:cubicBezTo>
                  <a:cubicBezTo>
                    <a:pt x="8339" y="1368"/>
                    <a:pt x="8606" y="668"/>
                    <a:pt x="8906" y="1"/>
                  </a:cubicBezTo>
                  <a:close/>
                </a:path>
              </a:pathLst>
            </a:custGeom>
            <a:solidFill>
              <a:srgbClr val="302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49692325" y="7440113"/>
              <a:ext cx="718875" cy="1802975"/>
            </a:xfrm>
            <a:custGeom>
              <a:avLst/>
              <a:gdLst/>
              <a:ahLst/>
              <a:cxnLst/>
              <a:rect l="l" t="t" r="r" b="b"/>
              <a:pathLst>
                <a:path w="28755" h="72119" extrusionOk="0">
                  <a:moveTo>
                    <a:pt x="25619" y="1"/>
                  </a:moveTo>
                  <a:cubicBezTo>
                    <a:pt x="24518" y="734"/>
                    <a:pt x="23484" y="1635"/>
                    <a:pt x="22583" y="2536"/>
                  </a:cubicBezTo>
                  <a:cubicBezTo>
                    <a:pt x="12042" y="13443"/>
                    <a:pt x="8140" y="29155"/>
                    <a:pt x="5471" y="44532"/>
                  </a:cubicBezTo>
                  <a:lnTo>
                    <a:pt x="5238" y="46000"/>
                  </a:lnTo>
                  <a:cubicBezTo>
                    <a:pt x="3903" y="53739"/>
                    <a:pt x="2536" y="61645"/>
                    <a:pt x="0" y="68783"/>
                  </a:cubicBezTo>
                  <a:lnTo>
                    <a:pt x="334" y="72119"/>
                  </a:lnTo>
                  <a:cubicBezTo>
                    <a:pt x="3703" y="63946"/>
                    <a:pt x="5271" y="54773"/>
                    <a:pt x="6739" y="46267"/>
                  </a:cubicBezTo>
                  <a:lnTo>
                    <a:pt x="6972" y="44766"/>
                  </a:lnTo>
                  <a:cubicBezTo>
                    <a:pt x="9574" y="29655"/>
                    <a:pt x="13410" y="14211"/>
                    <a:pt x="23684" y="3603"/>
                  </a:cubicBezTo>
                  <a:cubicBezTo>
                    <a:pt x="25085" y="2169"/>
                    <a:pt x="26886" y="801"/>
                    <a:pt x="28754" y="1"/>
                  </a:cubicBezTo>
                  <a:close/>
                </a:path>
              </a:pathLst>
            </a:custGeom>
            <a:solidFill>
              <a:srgbClr val="302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49554725" y="7440113"/>
              <a:ext cx="155975" cy="374450"/>
            </a:xfrm>
            <a:custGeom>
              <a:avLst/>
              <a:gdLst/>
              <a:ahLst/>
              <a:cxnLst/>
              <a:rect l="l" t="t" r="r" b="b"/>
              <a:pathLst>
                <a:path w="6239" h="14978" extrusionOk="0">
                  <a:moveTo>
                    <a:pt x="4637" y="1"/>
                  </a:moveTo>
                  <a:lnTo>
                    <a:pt x="2636" y="5671"/>
                  </a:lnTo>
                  <a:cubicBezTo>
                    <a:pt x="1835" y="7873"/>
                    <a:pt x="1035" y="10141"/>
                    <a:pt x="1" y="12276"/>
                  </a:cubicBezTo>
                  <a:lnTo>
                    <a:pt x="267" y="14978"/>
                  </a:lnTo>
                  <a:cubicBezTo>
                    <a:pt x="1935" y="12209"/>
                    <a:pt x="3036" y="9140"/>
                    <a:pt x="4070" y="6172"/>
                  </a:cubicBezTo>
                  <a:lnTo>
                    <a:pt x="6238" y="1"/>
                  </a:lnTo>
                  <a:close/>
                </a:path>
              </a:pathLst>
            </a:custGeom>
            <a:solidFill>
              <a:srgbClr val="302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49970025" y="9277263"/>
              <a:ext cx="194325" cy="193500"/>
            </a:xfrm>
            <a:custGeom>
              <a:avLst/>
              <a:gdLst/>
              <a:ahLst/>
              <a:cxnLst/>
              <a:rect l="l" t="t" r="r" b="b"/>
              <a:pathLst>
                <a:path w="7773" h="7740" extrusionOk="0">
                  <a:moveTo>
                    <a:pt x="5304" y="0"/>
                  </a:moveTo>
                  <a:lnTo>
                    <a:pt x="4837" y="401"/>
                  </a:lnTo>
                  <a:cubicBezTo>
                    <a:pt x="2702" y="2469"/>
                    <a:pt x="1034" y="4971"/>
                    <a:pt x="0" y="7739"/>
                  </a:cubicBezTo>
                  <a:lnTo>
                    <a:pt x="1635" y="7739"/>
                  </a:lnTo>
                  <a:cubicBezTo>
                    <a:pt x="2536" y="5604"/>
                    <a:pt x="3803" y="3670"/>
                    <a:pt x="5404" y="2035"/>
                  </a:cubicBezTo>
                  <a:cubicBezTo>
                    <a:pt x="6171" y="2969"/>
                    <a:pt x="6205" y="4637"/>
                    <a:pt x="6105" y="6138"/>
                  </a:cubicBezTo>
                  <a:lnTo>
                    <a:pt x="6005" y="7739"/>
                  </a:lnTo>
                  <a:lnTo>
                    <a:pt x="7539" y="7739"/>
                  </a:lnTo>
                  <a:lnTo>
                    <a:pt x="7606" y="6238"/>
                  </a:lnTo>
                  <a:cubicBezTo>
                    <a:pt x="7773" y="4037"/>
                    <a:pt x="7639" y="1602"/>
                    <a:pt x="5805" y="334"/>
                  </a:cubicBezTo>
                  <a:lnTo>
                    <a:pt x="5304" y="0"/>
                  </a:lnTo>
                  <a:close/>
                </a:path>
              </a:pathLst>
            </a:custGeom>
            <a:solidFill>
              <a:srgbClr val="302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49637275" y="7440113"/>
              <a:ext cx="451175" cy="1228400"/>
            </a:xfrm>
            <a:custGeom>
              <a:avLst/>
              <a:gdLst/>
              <a:ahLst/>
              <a:cxnLst/>
              <a:rect l="l" t="t" r="r" b="b"/>
              <a:pathLst>
                <a:path w="18047" h="49136" extrusionOk="0">
                  <a:moveTo>
                    <a:pt x="16146" y="1"/>
                  </a:moveTo>
                  <a:cubicBezTo>
                    <a:pt x="12376" y="5404"/>
                    <a:pt x="8707" y="13343"/>
                    <a:pt x="5838" y="25385"/>
                  </a:cubicBezTo>
                  <a:cubicBezTo>
                    <a:pt x="5572" y="26486"/>
                    <a:pt x="5305" y="27587"/>
                    <a:pt x="5071" y="28688"/>
                  </a:cubicBezTo>
                  <a:cubicBezTo>
                    <a:pt x="3704" y="34592"/>
                    <a:pt x="2269" y="40596"/>
                    <a:pt x="1" y="46100"/>
                  </a:cubicBezTo>
                  <a:lnTo>
                    <a:pt x="301" y="49136"/>
                  </a:lnTo>
                  <a:cubicBezTo>
                    <a:pt x="3303" y="42898"/>
                    <a:pt x="4938" y="35893"/>
                    <a:pt x="6539" y="29021"/>
                  </a:cubicBezTo>
                  <a:cubicBezTo>
                    <a:pt x="6806" y="27921"/>
                    <a:pt x="7073" y="26820"/>
                    <a:pt x="7306" y="25719"/>
                  </a:cubicBezTo>
                  <a:cubicBezTo>
                    <a:pt x="9207" y="17847"/>
                    <a:pt x="12210" y="7806"/>
                    <a:pt x="18047" y="1"/>
                  </a:cubicBezTo>
                  <a:close/>
                </a:path>
              </a:pathLst>
            </a:custGeom>
            <a:solidFill>
              <a:srgbClr val="302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50464550" y="7440113"/>
              <a:ext cx="216000" cy="2004800"/>
            </a:xfrm>
            <a:custGeom>
              <a:avLst/>
              <a:gdLst/>
              <a:ahLst/>
              <a:cxnLst/>
              <a:rect l="l" t="t" r="r" b="b"/>
              <a:pathLst>
                <a:path w="8640" h="80192" extrusionOk="0">
                  <a:moveTo>
                    <a:pt x="3736" y="1"/>
                  </a:moveTo>
                  <a:cubicBezTo>
                    <a:pt x="6138" y="1468"/>
                    <a:pt x="7139" y="4671"/>
                    <a:pt x="6805" y="9774"/>
                  </a:cubicBezTo>
                  <a:cubicBezTo>
                    <a:pt x="6338" y="16879"/>
                    <a:pt x="4970" y="23984"/>
                    <a:pt x="3669" y="30889"/>
                  </a:cubicBezTo>
                  <a:cubicBezTo>
                    <a:pt x="2435" y="37294"/>
                    <a:pt x="1168" y="43932"/>
                    <a:pt x="634" y="50537"/>
                  </a:cubicBezTo>
                  <a:cubicBezTo>
                    <a:pt x="0" y="57842"/>
                    <a:pt x="100" y="69851"/>
                    <a:pt x="5237" y="80191"/>
                  </a:cubicBezTo>
                  <a:lnTo>
                    <a:pt x="5537" y="77156"/>
                  </a:lnTo>
                  <a:cubicBezTo>
                    <a:pt x="1601" y="67716"/>
                    <a:pt x="1601" y="57242"/>
                    <a:pt x="2135" y="50670"/>
                  </a:cubicBezTo>
                  <a:cubicBezTo>
                    <a:pt x="2702" y="44132"/>
                    <a:pt x="3970" y="37527"/>
                    <a:pt x="5171" y="31156"/>
                  </a:cubicBezTo>
                  <a:cubicBezTo>
                    <a:pt x="6505" y="24218"/>
                    <a:pt x="7839" y="17046"/>
                    <a:pt x="8339" y="9874"/>
                  </a:cubicBezTo>
                  <a:cubicBezTo>
                    <a:pt x="8640" y="5271"/>
                    <a:pt x="7906" y="2035"/>
                    <a:pt x="6071" y="1"/>
                  </a:cubicBezTo>
                  <a:close/>
                </a:path>
              </a:pathLst>
            </a:custGeom>
            <a:solidFill>
              <a:srgbClr val="302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50560450" y="8299888"/>
              <a:ext cx="146775" cy="773075"/>
            </a:xfrm>
            <a:custGeom>
              <a:avLst/>
              <a:gdLst/>
              <a:ahLst/>
              <a:cxnLst/>
              <a:rect l="l" t="t" r="r" b="b"/>
              <a:pathLst>
                <a:path w="5871" h="30923" extrusionOk="0">
                  <a:moveTo>
                    <a:pt x="5871" y="1"/>
                  </a:moveTo>
                  <a:lnTo>
                    <a:pt x="5871" y="1"/>
                  </a:lnTo>
                  <a:cubicBezTo>
                    <a:pt x="5104" y="1302"/>
                    <a:pt x="4370" y="2636"/>
                    <a:pt x="3770" y="4004"/>
                  </a:cubicBezTo>
                  <a:cubicBezTo>
                    <a:pt x="200" y="11876"/>
                    <a:pt x="0" y="21483"/>
                    <a:pt x="2869" y="30923"/>
                  </a:cubicBezTo>
                  <a:lnTo>
                    <a:pt x="3303" y="26486"/>
                  </a:lnTo>
                  <a:cubicBezTo>
                    <a:pt x="1668" y="18714"/>
                    <a:pt x="2269" y="11075"/>
                    <a:pt x="5171" y="4637"/>
                  </a:cubicBezTo>
                  <a:cubicBezTo>
                    <a:pt x="5271" y="4404"/>
                    <a:pt x="5371" y="4170"/>
                    <a:pt x="5471" y="3937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rgbClr val="302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50263575" y="9181238"/>
              <a:ext cx="240175" cy="289525"/>
            </a:xfrm>
            <a:custGeom>
              <a:avLst/>
              <a:gdLst/>
              <a:ahLst/>
              <a:cxnLst/>
              <a:rect l="l" t="t" r="r" b="b"/>
              <a:pathLst>
                <a:path w="9607" h="11581" extrusionOk="0">
                  <a:moveTo>
                    <a:pt x="2728" y="0"/>
                  </a:moveTo>
                  <a:cubicBezTo>
                    <a:pt x="1380" y="0"/>
                    <a:pt x="594" y="1389"/>
                    <a:pt x="400" y="2841"/>
                  </a:cubicBezTo>
                  <a:cubicBezTo>
                    <a:pt x="0" y="5776"/>
                    <a:pt x="334" y="8778"/>
                    <a:pt x="1268" y="11580"/>
                  </a:cubicBezTo>
                  <a:lnTo>
                    <a:pt x="2869" y="11580"/>
                  </a:lnTo>
                  <a:cubicBezTo>
                    <a:pt x="1901" y="8845"/>
                    <a:pt x="1535" y="5910"/>
                    <a:pt x="1901" y="3041"/>
                  </a:cubicBezTo>
                  <a:cubicBezTo>
                    <a:pt x="1999" y="2290"/>
                    <a:pt x="2321" y="1539"/>
                    <a:pt x="2710" y="1539"/>
                  </a:cubicBezTo>
                  <a:cubicBezTo>
                    <a:pt x="2719" y="1539"/>
                    <a:pt x="2727" y="1539"/>
                    <a:pt x="2735" y="1540"/>
                  </a:cubicBezTo>
                  <a:cubicBezTo>
                    <a:pt x="3036" y="1540"/>
                    <a:pt x="3336" y="1940"/>
                    <a:pt x="3569" y="2240"/>
                  </a:cubicBezTo>
                  <a:cubicBezTo>
                    <a:pt x="5571" y="5042"/>
                    <a:pt x="6972" y="8278"/>
                    <a:pt x="8006" y="11580"/>
                  </a:cubicBezTo>
                  <a:lnTo>
                    <a:pt x="9607" y="11580"/>
                  </a:lnTo>
                  <a:cubicBezTo>
                    <a:pt x="8506" y="7978"/>
                    <a:pt x="7038" y="4442"/>
                    <a:pt x="4804" y="1340"/>
                  </a:cubicBezTo>
                  <a:cubicBezTo>
                    <a:pt x="4537" y="973"/>
                    <a:pt x="3903" y="72"/>
                    <a:pt x="2869" y="5"/>
                  </a:cubicBezTo>
                  <a:cubicBezTo>
                    <a:pt x="2821" y="2"/>
                    <a:pt x="2774" y="0"/>
                    <a:pt x="2728" y="0"/>
                  </a:cubicBezTo>
                  <a:close/>
                </a:path>
              </a:pathLst>
            </a:custGeom>
            <a:solidFill>
              <a:srgbClr val="302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49827425" y="7747463"/>
              <a:ext cx="656325" cy="1723300"/>
            </a:xfrm>
            <a:custGeom>
              <a:avLst/>
              <a:gdLst/>
              <a:ahLst/>
              <a:cxnLst/>
              <a:rect l="l" t="t" r="r" b="b"/>
              <a:pathLst>
                <a:path w="26253" h="68932" extrusionOk="0">
                  <a:moveTo>
                    <a:pt x="23338" y="0"/>
                  </a:moveTo>
                  <a:cubicBezTo>
                    <a:pt x="22683" y="0"/>
                    <a:pt x="22022" y="183"/>
                    <a:pt x="21482" y="516"/>
                  </a:cubicBezTo>
                  <a:cubicBezTo>
                    <a:pt x="20315" y="1216"/>
                    <a:pt x="19614" y="2417"/>
                    <a:pt x="18981" y="3551"/>
                  </a:cubicBezTo>
                  <a:cubicBezTo>
                    <a:pt x="11775" y="17128"/>
                    <a:pt x="8173" y="31938"/>
                    <a:pt x="4971" y="49984"/>
                  </a:cubicBezTo>
                  <a:lnTo>
                    <a:pt x="4937" y="50218"/>
                  </a:lnTo>
                  <a:cubicBezTo>
                    <a:pt x="3803" y="56656"/>
                    <a:pt x="2602" y="63227"/>
                    <a:pt x="0" y="68931"/>
                  </a:cubicBezTo>
                  <a:lnTo>
                    <a:pt x="1668" y="68931"/>
                  </a:lnTo>
                  <a:cubicBezTo>
                    <a:pt x="4170" y="63227"/>
                    <a:pt x="5304" y="56789"/>
                    <a:pt x="6438" y="50485"/>
                  </a:cubicBezTo>
                  <a:lnTo>
                    <a:pt x="6472" y="50251"/>
                  </a:lnTo>
                  <a:cubicBezTo>
                    <a:pt x="9674" y="32338"/>
                    <a:pt x="13243" y="17661"/>
                    <a:pt x="20348" y="4285"/>
                  </a:cubicBezTo>
                  <a:cubicBezTo>
                    <a:pt x="20882" y="3284"/>
                    <a:pt x="21416" y="2317"/>
                    <a:pt x="22250" y="1817"/>
                  </a:cubicBezTo>
                  <a:cubicBezTo>
                    <a:pt x="22571" y="1633"/>
                    <a:pt x="22970" y="1526"/>
                    <a:pt x="23347" y="1526"/>
                  </a:cubicBezTo>
                  <a:cubicBezTo>
                    <a:pt x="23790" y="1526"/>
                    <a:pt x="24201" y="1674"/>
                    <a:pt x="24418" y="2017"/>
                  </a:cubicBezTo>
                  <a:cubicBezTo>
                    <a:pt x="24685" y="2384"/>
                    <a:pt x="24685" y="2951"/>
                    <a:pt x="24685" y="3484"/>
                  </a:cubicBezTo>
                  <a:cubicBezTo>
                    <a:pt x="24718" y="9956"/>
                    <a:pt x="22616" y="16360"/>
                    <a:pt x="20548" y="22565"/>
                  </a:cubicBezTo>
                  <a:cubicBezTo>
                    <a:pt x="20115" y="23899"/>
                    <a:pt x="19681" y="25233"/>
                    <a:pt x="19247" y="26601"/>
                  </a:cubicBezTo>
                  <a:cubicBezTo>
                    <a:pt x="14477" y="41745"/>
                    <a:pt x="13143" y="56222"/>
                    <a:pt x="15211" y="68931"/>
                  </a:cubicBezTo>
                  <a:lnTo>
                    <a:pt x="16746" y="68931"/>
                  </a:lnTo>
                  <a:cubicBezTo>
                    <a:pt x="14677" y="56389"/>
                    <a:pt x="15978" y="42079"/>
                    <a:pt x="20715" y="27035"/>
                  </a:cubicBezTo>
                  <a:cubicBezTo>
                    <a:pt x="21115" y="25700"/>
                    <a:pt x="21582" y="24366"/>
                    <a:pt x="22016" y="23032"/>
                  </a:cubicBezTo>
                  <a:cubicBezTo>
                    <a:pt x="24084" y="16727"/>
                    <a:pt x="26252" y="10223"/>
                    <a:pt x="26219" y="3451"/>
                  </a:cubicBezTo>
                  <a:cubicBezTo>
                    <a:pt x="26219" y="2717"/>
                    <a:pt x="26186" y="1883"/>
                    <a:pt x="25719" y="1183"/>
                  </a:cubicBezTo>
                  <a:cubicBezTo>
                    <a:pt x="25172" y="363"/>
                    <a:pt x="24261" y="0"/>
                    <a:pt x="23338" y="0"/>
                  </a:cubicBezTo>
                  <a:close/>
                </a:path>
              </a:pathLst>
            </a:custGeom>
            <a:solidFill>
              <a:srgbClr val="302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49715675" y="6512788"/>
              <a:ext cx="208500" cy="198500"/>
            </a:xfrm>
            <a:custGeom>
              <a:avLst/>
              <a:gdLst/>
              <a:ahLst/>
              <a:cxnLst/>
              <a:rect l="l" t="t" r="r" b="b"/>
              <a:pathLst>
                <a:path w="8340" h="7940" extrusionOk="0">
                  <a:moveTo>
                    <a:pt x="4170" y="0"/>
                  </a:moveTo>
                  <a:lnTo>
                    <a:pt x="2936" y="2669"/>
                  </a:lnTo>
                  <a:lnTo>
                    <a:pt x="0" y="3036"/>
                  </a:lnTo>
                  <a:lnTo>
                    <a:pt x="2135" y="5037"/>
                  </a:lnTo>
                  <a:lnTo>
                    <a:pt x="1568" y="7939"/>
                  </a:lnTo>
                  <a:lnTo>
                    <a:pt x="4170" y="6505"/>
                  </a:lnTo>
                  <a:lnTo>
                    <a:pt x="6739" y="7939"/>
                  </a:lnTo>
                  <a:lnTo>
                    <a:pt x="6172" y="5037"/>
                  </a:lnTo>
                  <a:lnTo>
                    <a:pt x="8340" y="3036"/>
                  </a:lnTo>
                  <a:lnTo>
                    <a:pt x="5404" y="2669"/>
                  </a:lnTo>
                  <a:lnTo>
                    <a:pt x="4170" y="0"/>
                  </a:lnTo>
                  <a:close/>
                  <a:moveTo>
                    <a:pt x="1568" y="7939"/>
                  </a:moveTo>
                  <a:lnTo>
                    <a:pt x="1568" y="7939"/>
                  </a:lnTo>
                  <a:lnTo>
                    <a:pt x="1568" y="79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50053425" y="6512788"/>
              <a:ext cx="209325" cy="198500"/>
            </a:xfrm>
            <a:custGeom>
              <a:avLst/>
              <a:gdLst/>
              <a:ahLst/>
              <a:cxnLst/>
              <a:rect l="l" t="t" r="r" b="b"/>
              <a:pathLst>
                <a:path w="8373" h="7940" extrusionOk="0">
                  <a:moveTo>
                    <a:pt x="4170" y="0"/>
                  </a:moveTo>
                  <a:lnTo>
                    <a:pt x="2936" y="2669"/>
                  </a:lnTo>
                  <a:lnTo>
                    <a:pt x="0" y="3036"/>
                  </a:lnTo>
                  <a:lnTo>
                    <a:pt x="2168" y="5037"/>
                  </a:lnTo>
                  <a:lnTo>
                    <a:pt x="1601" y="7939"/>
                  </a:lnTo>
                  <a:lnTo>
                    <a:pt x="4170" y="6505"/>
                  </a:lnTo>
                  <a:lnTo>
                    <a:pt x="6772" y="7939"/>
                  </a:lnTo>
                  <a:lnTo>
                    <a:pt x="6205" y="5037"/>
                  </a:lnTo>
                  <a:lnTo>
                    <a:pt x="8373" y="3036"/>
                  </a:lnTo>
                  <a:lnTo>
                    <a:pt x="5437" y="2669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50392000" y="6512788"/>
              <a:ext cx="208500" cy="198500"/>
            </a:xfrm>
            <a:custGeom>
              <a:avLst/>
              <a:gdLst/>
              <a:ahLst/>
              <a:cxnLst/>
              <a:rect l="l" t="t" r="r" b="b"/>
              <a:pathLst>
                <a:path w="8340" h="7940" extrusionOk="0">
                  <a:moveTo>
                    <a:pt x="4170" y="0"/>
                  </a:moveTo>
                  <a:lnTo>
                    <a:pt x="2936" y="2669"/>
                  </a:lnTo>
                  <a:lnTo>
                    <a:pt x="0" y="3036"/>
                  </a:lnTo>
                  <a:lnTo>
                    <a:pt x="2135" y="5037"/>
                  </a:lnTo>
                  <a:lnTo>
                    <a:pt x="1568" y="7939"/>
                  </a:lnTo>
                  <a:lnTo>
                    <a:pt x="4170" y="6505"/>
                  </a:lnTo>
                  <a:lnTo>
                    <a:pt x="6738" y="7939"/>
                  </a:lnTo>
                  <a:lnTo>
                    <a:pt x="6205" y="5037"/>
                  </a:lnTo>
                  <a:lnTo>
                    <a:pt x="8339" y="3036"/>
                  </a:lnTo>
                  <a:lnTo>
                    <a:pt x="5404" y="2669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49543875" y="6774638"/>
              <a:ext cx="208525" cy="198500"/>
            </a:xfrm>
            <a:custGeom>
              <a:avLst/>
              <a:gdLst/>
              <a:ahLst/>
              <a:cxnLst/>
              <a:rect l="l" t="t" r="r" b="b"/>
              <a:pathLst>
                <a:path w="8341" h="7940" extrusionOk="0">
                  <a:moveTo>
                    <a:pt x="4171" y="0"/>
                  </a:moveTo>
                  <a:lnTo>
                    <a:pt x="2903" y="2669"/>
                  </a:lnTo>
                  <a:lnTo>
                    <a:pt x="1" y="3036"/>
                  </a:lnTo>
                  <a:lnTo>
                    <a:pt x="2136" y="5037"/>
                  </a:lnTo>
                  <a:lnTo>
                    <a:pt x="1569" y="7939"/>
                  </a:lnTo>
                  <a:lnTo>
                    <a:pt x="4171" y="6505"/>
                  </a:lnTo>
                  <a:lnTo>
                    <a:pt x="6739" y="7939"/>
                  </a:lnTo>
                  <a:lnTo>
                    <a:pt x="6172" y="5037"/>
                  </a:lnTo>
                  <a:lnTo>
                    <a:pt x="8340" y="3036"/>
                  </a:lnTo>
                  <a:lnTo>
                    <a:pt x="5405" y="2669"/>
                  </a:lnTo>
                  <a:lnTo>
                    <a:pt x="4171" y="0"/>
                  </a:lnTo>
                  <a:close/>
                  <a:moveTo>
                    <a:pt x="6739" y="7939"/>
                  </a:moveTo>
                  <a:lnTo>
                    <a:pt x="6739" y="7939"/>
                  </a:lnTo>
                  <a:lnTo>
                    <a:pt x="6739" y="79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49881625" y="6774638"/>
              <a:ext cx="209350" cy="198500"/>
            </a:xfrm>
            <a:custGeom>
              <a:avLst/>
              <a:gdLst/>
              <a:ahLst/>
              <a:cxnLst/>
              <a:rect l="l" t="t" r="r" b="b"/>
              <a:pathLst>
                <a:path w="8374" h="7940" extrusionOk="0">
                  <a:moveTo>
                    <a:pt x="4170" y="0"/>
                  </a:moveTo>
                  <a:lnTo>
                    <a:pt x="2936" y="2669"/>
                  </a:lnTo>
                  <a:lnTo>
                    <a:pt x="1" y="3036"/>
                  </a:lnTo>
                  <a:lnTo>
                    <a:pt x="2169" y="5037"/>
                  </a:lnTo>
                  <a:lnTo>
                    <a:pt x="1602" y="7939"/>
                  </a:lnTo>
                  <a:lnTo>
                    <a:pt x="4170" y="6505"/>
                  </a:lnTo>
                  <a:lnTo>
                    <a:pt x="6772" y="7939"/>
                  </a:lnTo>
                  <a:lnTo>
                    <a:pt x="6205" y="5037"/>
                  </a:lnTo>
                  <a:lnTo>
                    <a:pt x="8373" y="3036"/>
                  </a:lnTo>
                  <a:lnTo>
                    <a:pt x="5438" y="2669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50220200" y="6774638"/>
              <a:ext cx="208500" cy="198500"/>
            </a:xfrm>
            <a:custGeom>
              <a:avLst/>
              <a:gdLst/>
              <a:ahLst/>
              <a:cxnLst/>
              <a:rect l="l" t="t" r="r" b="b"/>
              <a:pathLst>
                <a:path w="8340" h="7940" extrusionOk="0">
                  <a:moveTo>
                    <a:pt x="4170" y="0"/>
                  </a:moveTo>
                  <a:lnTo>
                    <a:pt x="2903" y="2669"/>
                  </a:lnTo>
                  <a:lnTo>
                    <a:pt x="1" y="3036"/>
                  </a:lnTo>
                  <a:lnTo>
                    <a:pt x="2135" y="5037"/>
                  </a:lnTo>
                  <a:lnTo>
                    <a:pt x="1568" y="7939"/>
                  </a:lnTo>
                  <a:lnTo>
                    <a:pt x="4170" y="6505"/>
                  </a:lnTo>
                  <a:lnTo>
                    <a:pt x="6739" y="7939"/>
                  </a:lnTo>
                  <a:lnTo>
                    <a:pt x="6172" y="5037"/>
                  </a:lnTo>
                  <a:lnTo>
                    <a:pt x="8340" y="3036"/>
                  </a:lnTo>
                  <a:lnTo>
                    <a:pt x="5404" y="2669"/>
                  </a:lnTo>
                  <a:lnTo>
                    <a:pt x="4170" y="0"/>
                  </a:lnTo>
                  <a:close/>
                  <a:moveTo>
                    <a:pt x="6739" y="7939"/>
                  </a:moveTo>
                  <a:lnTo>
                    <a:pt x="6739" y="7939"/>
                  </a:lnTo>
                  <a:lnTo>
                    <a:pt x="6739" y="79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50557950" y="6774638"/>
              <a:ext cx="209325" cy="198500"/>
            </a:xfrm>
            <a:custGeom>
              <a:avLst/>
              <a:gdLst/>
              <a:ahLst/>
              <a:cxnLst/>
              <a:rect l="l" t="t" r="r" b="b"/>
              <a:pathLst>
                <a:path w="8373" h="7940" extrusionOk="0">
                  <a:moveTo>
                    <a:pt x="4170" y="0"/>
                  </a:moveTo>
                  <a:lnTo>
                    <a:pt x="2936" y="2669"/>
                  </a:lnTo>
                  <a:lnTo>
                    <a:pt x="0" y="3036"/>
                  </a:lnTo>
                  <a:lnTo>
                    <a:pt x="2168" y="5037"/>
                  </a:lnTo>
                  <a:lnTo>
                    <a:pt x="1601" y="7939"/>
                  </a:lnTo>
                  <a:lnTo>
                    <a:pt x="4170" y="6505"/>
                  </a:lnTo>
                  <a:lnTo>
                    <a:pt x="6772" y="7939"/>
                  </a:lnTo>
                  <a:lnTo>
                    <a:pt x="6205" y="5037"/>
                  </a:lnTo>
                  <a:lnTo>
                    <a:pt x="8373" y="3036"/>
                  </a:lnTo>
                  <a:lnTo>
                    <a:pt x="5437" y="2669"/>
                  </a:lnTo>
                  <a:lnTo>
                    <a:pt x="4170" y="0"/>
                  </a:lnTo>
                  <a:close/>
                  <a:moveTo>
                    <a:pt x="1601" y="7939"/>
                  </a:moveTo>
                  <a:lnTo>
                    <a:pt x="1601" y="7939"/>
                  </a:lnTo>
                  <a:lnTo>
                    <a:pt x="1601" y="79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27"/>
          <p:cNvGrpSpPr/>
          <p:nvPr/>
        </p:nvGrpSpPr>
        <p:grpSpPr>
          <a:xfrm flipH="1">
            <a:off x="3334286" y="-415153"/>
            <a:ext cx="925739" cy="2481780"/>
            <a:chOff x="-5344025" y="479300"/>
            <a:chExt cx="920675" cy="2468450"/>
          </a:xfrm>
        </p:grpSpPr>
        <p:sp>
          <p:nvSpPr>
            <p:cNvPr id="1165" name="Google Shape;1165;p27"/>
            <p:cNvSpPr/>
            <p:nvPr/>
          </p:nvSpPr>
          <p:spPr>
            <a:xfrm>
              <a:off x="-5119700" y="1552575"/>
              <a:ext cx="221000" cy="1395175"/>
            </a:xfrm>
            <a:custGeom>
              <a:avLst/>
              <a:gdLst/>
              <a:ahLst/>
              <a:cxnLst/>
              <a:rect l="l" t="t" r="r" b="b"/>
              <a:pathLst>
                <a:path w="8840" h="55807" fill="none" extrusionOk="0">
                  <a:moveTo>
                    <a:pt x="8706" y="55807"/>
                  </a:moveTo>
                  <a:cubicBezTo>
                    <a:pt x="8706" y="55807"/>
                    <a:pt x="0" y="44765"/>
                    <a:pt x="5738" y="28821"/>
                  </a:cubicBezTo>
                  <a:cubicBezTo>
                    <a:pt x="8406" y="21482"/>
                    <a:pt x="8840" y="14777"/>
                    <a:pt x="8506" y="9674"/>
                  </a:cubicBezTo>
                  <a:cubicBezTo>
                    <a:pt x="8440" y="8306"/>
                    <a:pt x="8273" y="7038"/>
                    <a:pt x="8139" y="5904"/>
                  </a:cubicBezTo>
                  <a:cubicBezTo>
                    <a:pt x="8106" y="5804"/>
                    <a:pt x="8073" y="5671"/>
                    <a:pt x="8073" y="5571"/>
                  </a:cubicBezTo>
                  <a:cubicBezTo>
                    <a:pt x="7939" y="4737"/>
                    <a:pt x="7806" y="3970"/>
                    <a:pt x="7672" y="3302"/>
                  </a:cubicBezTo>
                  <a:cubicBezTo>
                    <a:pt x="7572" y="2835"/>
                    <a:pt x="7472" y="2402"/>
                    <a:pt x="7372" y="2001"/>
                  </a:cubicBezTo>
                  <a:cubicBezTo>
                    <a:pt x="7172" y="1268"/>
                    <a:pt x="7005" y="701"/>
                    <a:pt x="6905" y="367"/>
                  </a:cubicBezTo>
                  <a:cubicBezTo>
                    <a:pt x="6838" y="133"/>
                    <a:pt x="6772" y="0"/>
                    <a:pt x="6772" y="0"/>
                  </a:cubicBezTo>
                </a:path>
              </a:pathLst>
            </a:custGeom>
            <a:noFill/>
            <a:ln w="7500" cap="rnd" cmpd="sng">
              <a:solidFill>
                <a:srgbClr val="0631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7"/>
            <p:cNvSpPr/>
            <p:nvPr/>
          </p:nvSpPr>
          <p:spPr>
            <a:xfrm>
              <a:off x="-5039650" y="1552575"/>
              <a:ext cx="183500" cy="147625"/>
            </a:xfrm>
            <a:custGeom>
              <a:avLst/>
              <a:gdLst/>
              <a:ahLst/>
              <a:cxnLst/>
              <a:rect l="l" t="t" r="r" b="b"/>
              <a:pathLst>
                <a:path w="7340" h="5905" extrusionOk="0">
                  <a:moveTo>
                    <a:pt x="4103" y="0"/>
                  </a:moveTo>
                  <a:cubicBezTo>
                    <a:pt x="4103" y="0"/>
                    <a:pt x="3937" y="133"/>
                    <a:pt x="3703" y="367"/>
                  </a:cubicBezTo>
                  <a:cubicBezTo>
                    <a:pt x="3370" y="667"/>
                    <a:pt x="2903" y="1134"/>
                    <a:pt x="2436" y="1668"/>
                  </a:cubicBezTo>
                  <a:cubicBezTo>
                    <a:pt x="2402" y="1701"/>
                    <a:pt x="2369" y="1768"/>
                    <a:pt x="2336" y="1835"/>
                  </a:cubicBezTo>
                  <a:cubicBezTo>
                    <a:pt x="1035" y="3369"/>
                    <a:pt x="1" y="5437"/>
                    <a:pt x="3169" y="5804"/>
                  </a:cubicBezTo>
                  <a:cubicBezTo>
                    <a:pt x="3503" y="5871"/>
                    <a:pt x="3837" y="5871"/>
                    <a:pt x="4103" y="5904"/>
                  </a:cubicBezTo>
                  <a:lnTo>
                    <a:pt x="4904" y="5904"/>
                  </a:lnTo>
                  <a:cubicBezTo>
                    <a:pt x="5104" y="5904"/>
                    <a:pt x="5271" y="5871"/>
                    <a:pt x="5404" y="5871"/>
                  </a:cubicBezTo>
                  <a:cubicBezTo>
                    <a:pt x="7106" y="5637"/>
                    <a:pt x="7339" y="4670"/>
                    <a:pt x="6505" y="3102"/>
                  </a:cubicBezTo>
                  <a:cubicBezTo>
                    <a:pt x="6338" y="2802"/>
                    <a:pt x="6138" y="2468"/>
                    <a:pt x="5871" y="2135"/>
                  </a:cubicBezTo>
                  <a:cubicBezTo>
                    <a:pt x="5404" y="1468"/>
                    <a:pt x="4804" y="767"/>
                    <a:pt x="4103" y="0"/>
                  </a:cubicBez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7"/>
            <p:cNvSpPr/>
            <p:nvPr/>
          </p:nvSpPr>
          <p:spPr>
            <a:xfrm>
              <a:off x="-5039650" y="1552575"/>
              <a:ext cx="162650" cy="241850"/>
            </a:xfrm>
            <a:custGeom>
              <a:avLst/>
              <a:gdLst/>
              <a:ahLst/>
              <a:cxnLst/>
              <a:rect l="l" t="t" r="r" b="b"/>
              <a:pathLst>
                <a:path w="6506" h="9674" extrusionOk="0">
                  <a:moveTo>
                    <a:pt x="4103" y="0"/>
                  </a:moveTo>
                  <a:cubicBezTo>
                    <a:pt x="4103" y="0"/>
                    <a:pt x="3937" y="133"/>
                    <a:pt x="3703" y="367"/>
                  </a:cubicBezTo>
                  <a:cubicBezTo>
                    <a:pt x="3370" y="667"/>
                    <a:pt x="2903" y="1134"/>
                    <a:pt x="2436" y="1668"/>
                  </a:cubicBezTo>
                  <a:cubicBezTo>
                    <a:pt x="2402" y="1701"/>
                    <a:pt x="2369" y="1768"/>
                    <a:pt x="2302" y="1835"/>
                  </a:cubicBezTo>
                  <a:cubicBezTo>
                    <a:pt x="1035" y="3369"/>
                    <a:pt x="1" y="5437"/>
                    <a:pt x="3169" y="5804"/>
                  </a:cubicBezTo>
                  <a:cubicBezTo>
                    <a:pt x="3503" y="5871"/>
                    <a:pt x="3803" y="5871"/>
                    <a:pt x="4103" y="5904"/>
                  </a:cubicBezTo>
                  <a:lnTo>
                    <a:pt x="4904" y="5904"/>
                  </a:lnTo>
                  <a:cubicBezTo>
                    <a:pt x="5071" y="7038"/>
                    <a:pt x="5204" y="8306"/>
                    <a:pt x="5304" y="9674"/>
                  </a:cubicBezTo>
                  <a:lnTo>
                    <a:pt x="5404" y="5871"/>
                  </a:lnTo>
                  <a:cubicBezTo>
                    <a:pt x="5204" y="5771"/>
                    <a:pt x="5037" y="5671"/>
                    <a:pt x="4871" y="5571"/>
                  </a:cubicBezTo>
                  <a:cubicBezTo>
                    <a:pt x="3270" y="4603"/>
                    <a:pt x="2836" y="3469"/>
                    <a:pt x="4037" y="3336"/>
                  </a:cubicBezTo>
                  <a:cubicBezTo>
                    <a:pt x="4170" y="3336"/>
                    <a:pt x="4304" y="3336"/>
                    <a:pt x="4437" y="3302"/>
                  </a:cubicBezTo>
                  <a:cubicBezTo>
                    <a:pt x="5104" y="3236"/>
                    <a:pt x="5838" y="3169"/>
                    <a:pt x="6505" y="3102"/>
                  </a:cubicBezTo>
                  <a:cubicBezTo>
                    <a:pt x="6338" y="2802"/>
                    <a:pt x="6138" y="2468"/>
                    <a:pt x="5871" y="2135"/>
                  </a:cubicBezTo>
                  <a:cubicBezTo>
                    <a:pt x="5404" y="1468"/>
                    <a:pt x="4804" y="767"/>
                    <a:pt x="4103" y="0"/>
                  </a:cubicBezTo>
                  <a:close/>
                </a:path>
              </a:pathLst>
            </a:custGeom>
            <a:solidFill>
              <a:srgbClr val="0631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7"/>
            <p:cNvSpPr/>
            <p:nvPr/>
          </p:nvSpPr>
          <p:spPr>
            <a:xfrm>
              <a:off x="-5344025" y="479300"/>
              <a:ext cx="920675" cy="1126650"/>
            </a:xfrm>
            <a:custGeom>
              <a:avLst/>
              <a:gdLst/>
              <a:ahLst/>
              <a:cxnLst/>
              <a:rect l="l" t="t" r="r" b="b"/>
              <a:pathLst>
                <a:path w="36827" h="45066" extrusionOk="0">
                  <a:moveTo>
                    <a:pt x="18413" y="0"/>
                  </a:moveTo>
                  <a:cubicBezTo>
                    <a:pt x="8239" y="0"/>
                    <a:pt x="0" y="10074"/>
                    <a:pt x="0" y="22516"/>
                  </a:cubicBezTo>
                  <a:cubicBezTo>
                    <a:pt x="0" y="29955"/>
                    <a:pt x="2936" y="36526"/>
                    <a:pt x="7472" y="40629"/>
                  </a:cubicBezTo>
                  <a:cubicBezTo>
                    <a:pt x="9540" y="42564"/>
                    <a:pt x="11975" y="43932"/>
                    <a:pt x="14611" y="44599"/>
                  </a:cubicBezTo>
                  <a:cubicBezTo>
                    <a:pt x="15178" y="44732"/>
                    <a:pt x="15745" y="44866"/>
                    <a:pt x="16312" y="44932"/>
                  </a:cubicBezTo>
                  <a:cubicBezTo>
                    <a:pt x="16679" y="44999"/>
                    <a:pt x="17079" y="45033"/>
                    <a:pt x="17446" y="45033"/>
                  </a:cubicBezTo>
                  <a:cubicBezTo>
                    <a:pt x="17513" y="45033"/>
                    <a:pt x="17579" y="45066"/>
                    <a:pt x="17646" y="45066"/>
                  </a:cubicBezTo>
                  <a:lnTo>
                    <a:pt x="18747" y="45066"/>
                  </a:lnTo>
                  <a:cubicBezTo>
                    <a:pt x="19714" y="45066"/>
                    <a:pt x="20648" y="44932"/>
                    <a:pt x="21582" y="44732"/>
                  </a:cubicBezTo>
                  <a:cubicBezTo>
                    <a:pt x="28721" y="43231"/>
                    <a:pt x="34458" y="36660"/>
                    <a:pt x="36226" y="28154"/>
                  </a:cubicBezTo>
                  <a:cubicBezTo>
                    <a:pt x="36226" y="28154"/>
                    <a:pt x="36259" y="28154"/>
                    <a:pt x="36259" y="28120"/>
                  </a:cubicBezTo>
                  <a:cubicBezTo>
                    <a:pt x="36626" y="26352"/>
                    <a:pt x="36826" y="24484"/>
                    <a:pt x="36826" y="22550"/>
                  </a:cubicBezTo>
                  <a:cubicBezTo>
                    <a:pt x="36826" y="10841"/>
                    <a:pt x="29555" y="1201"/>
                    <a:pt x="20215" y="100"/>
                  </a:cubicBezTo>
                  <a:cubicBezTo>
                    <a:pt x="19614" y="34"/>
                    <a:pt x="19014" y="0"/>
                    <a:pt x="18413" y="0"/>
                  </a:cubicBez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7"/>
            <p:cNvSpPr/>
            <p:nvPr/>
          </p:nvSpPr>
          <p:spPr>
            <a:xfrm>
              <a:off x="-5344025" y="479300"/>
              <a:ext cx="905675" cy="1126650"/>
            </a:xfrm>
            <a:custGeom>
              <a:avLst/>
              <a:gdLst/>
              <a:ahLst/>
              <a:cxnLst/>
              <a:rect l="l" t="t" r="r" b="b"/>
              <a:pathLst>
                <a:path w="36227" h="45066" extrusionOk="0">
                  <a:moveTo>
                    <a:pt x="18413" y="0"/>
                  </a:moveTo>
                  <a:cubicBezTo>
                    <a:pt x="8239" y="0"/>
                    <a:pt x="0" y="10074"/>
                    <a:pt x="0" y="22550"/>
                  </a:cubicBezTo>
                  <a:cubicBezTo>
                    <a:pt x="0" y="33391"/>
                    <a:pt x="6271" y="42464"/>
                    <a:pt x="14611" y="44599"/>
                  </a:cubicBezTo>
                  <a:cubicBezTo>
                    <a:pt x="14577" y="44632"/>
                    <a:pt x="14544" y="44699"/>
                    <a:pt x="14477" y="44766"/>
                  </a:cubicBezTo>
                  <a:cubicBezTo>
                    <a:pt x="15445" y="44899"/>
                    <a:pt x="16412" y="44999"/>
                    <a:pt x="17446" y="45033"/>
                  </a:cubicBezTo>
                  <a:cubicBezTo>
                    <a:pt x="17513" y="45033"/>
                    <a:pt x="17579" y="45066"/>
                    <a:pt x="17646" y="45066"/>
                  </a:cubicBezTo>
                  <a:lnTo>
                    <a:pt x="18747" y="45066"/>
                  </a:lnTo>
                  <a:cubicBezTo>
                    <a:pt x="27186" y="44899"/>
                    <a:pt x="34225" y="37761"/>
                    <a:pt x="36226" y="28154"/>
                  </a:cubicBezTo>
                  <a:lnTo>
                    <a:pt x="36226" y="28154"/>
                  </a:lnTo>
                  <a:cubicBezTo>
                    <a:pt x="34383" y="32590"/>
                    <a:pt x="29941" y="35423"/>
                    <a:pt x="25189" y="35423"/>
                  </a:cubicBezTo>
                  <a:cubicBezTo>
                    <a:pt x="19365" y="35423"/>
                    <a:pt x="13076" y="31165"/>
                    <a:pt x="10541" y="20382"/>
                  </a:cubicBezTo>
                  <a:cubicBezTo>
                    <a:pt x="5904" y="834"/>
                    <a:pt x="20215" y="100"/>
                    <a:pt x="20215" y="100"/>
                  </a:cubicBezTo>
                  <a:cubicBezTo>
                    <a:pt x="19614" y="34"/>
                    <a:pt x="19014" y="0"/>
                    <a:pt x="18413" y="0"/>
                  </a:cubicBezTo>
                  <a:close/>
                </a:path>
              </a:pathLst>
            </a:custGeom>
            <a:solidFill>
              <a:srgbClr val="0631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7"/>
          <p:cNvGrpSpPr/>
          <p:nvPr/>
        </p:nvGrpSpPr>
        <p:grpSpPr>
          <a:xfrm flipH="1">
            <a:off x="3487258" y="1056353"/>
            <a:ext cx="696393" cy="1243639"/>
            <a:chOff x="9855600" y="303128"/>
            <a:chExt cx="696393" cy="1243639"/>
          </a:xfrm>
        </p:grpSpPr>
        <p:sp>
          <p:nvSpPr>
            <p:cNvPr id="1171" name="Google Shape;1171;p27"/>
            <p:cNvSpPr/>
            <p:nvPr/>
          </p:nvSpPr>
          <p:spPr>
            <a:xfrm rot="9899941">
              <a:off x="9883519" y="1302554"/>
              <a:ext cx="124257" cy="232087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7"/>
            <p:cNvSpPr/>
            <p:nvPr/>
          </p:nvSpPr>
          <p:spPr>
            <a:xfrm rot="9899941">
              <a:off x="10302348" y="649909"/>
              <a:ext cx="186365" cy="513496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7"/>
            <p:cNvSpPr/>
            <p:nvPr/>
          </p:nvSpPr>
          <p:spPr>
            <a:xfrm>
              <a:off x="9885100" y="303128"/>
              <a:ext cx="214004" cy="335447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6"/>
          <p:cNvSpPr txBox="1">
            <a:spLocks noGrp="1"/>
          </p:cNvSpPr>
          <p:nvPr>
            <p:ph type="title"/>
          </p:nvPr>
        </p:nvSpPr>
        <p:spPr>
          <a:xfrm>
            <a:off x="134450" y="66450"/>
            <a:ext cx="88935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Republican Rating - Linear Regression</a:t>
            </a:r>
            <a:endParaRPr sz="2700"/>
          </a:p>
        </p:txBody>
      </p:sp>
      <p:sp>
        <p:nvSpPr>
          <p:cNvPr id="1423" name="Google Shape;1423;p36"/>
          <p:cNvSpPr/>
          <p:nvPr/>
        </p:nvSpPr>
        <p:spPr>
          <a:xfrm>
            <a:off x="8237850" y="4354425"/>
            <a:ext cx="753300" cy="1872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36"/>
          <p:cNvSpPr txBox="1"/>
          <p:nvPr/>
        </p:nvSpPr>
        <p:spPr>
          <a:xfrm>
            <a:off x="4339400" y="967525"/>
            <a:ext cx="1996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Secular One"/>
                <a:ea typeface="Secular One"/>
                <a:cs typeface="Secular One"/>
                <a:sym typeface="Secular One"/>
              </a:rPr>
              <a:t>Train:</a:t>
            </a:r>
            <a:endParaRPr sz="2000" b="1">
              <a:solidFill>
                <a:schemeClr val="accent4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Secular One"/>
                <a:ea typeface="Secular One"/>
                <a:cs typeface="Secular One"/>
                <a:sym typeface="Secular One"/>
              </a:rPr>
              <a:t>RMSE: 25.57</a:t>
            </a:r>
            <a:endParaRPr sz="1600" b="1">
              <a:solidFill>
                <a:schemeClr val="accent4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Secular One"/>
                <a:ea typeface="Secular One"/>
                <a:cs typeface="Secular One"/>
                <a:sym typeface="Secular One"/>
              </a:rPr>
              <a:t>MAE: 21.39</a:t>
            </a:r>
            <a:endParaRPr sz="1600" b="1">
              <a:solidFill>
                <a:schemeClr val="accent4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425" name="Google Shape;1425;p36"/>
          <p:cNvSpPr txBox="1"/>
          <p:nvPr/>
        </p:nvSpPr>
        <p:spPr>
          <a:xfrm>
            <a:off x="6474450" y="2584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6" name="Google Shape;1426;p36"/>
          <p:cNvSpPr txBox="1"/>
          <p:nvPr/>
        </p:nvSpPr>
        <p:spPr>
          <a:xfrm>
            <a:off x="6171925" y="967525"/>
            <a:ext cx="1996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Secular One"/>
                <a:ea typeface="Secular One"/>
                <a:cs typeface="Secular One"/>
                <a:sym typeface="Secular One"/>
              </a:rPr>
              <a:t>Test:</a:t>
            </a:r>
            <a:endParaRPr sz="2000" b="1">
              <a:solidFill>
                <a:schemeClr val="accent4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Secular One"/>
                <a:ea typeface="Secular One"/>
                <a:cs typeface="Secular One"/>
                <a:sym typeface="Secular One"/>
              </a:rPr>
              <a:t>RMSE: 27.88</a:t>
            </a:r>
            <a:endParaRPr sz="1600" b="1">
              <a:solidFill>
                <a:schemeClr val="accent4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Secular One"/>
                <a:ea typeface="Secular One"/>
                <a:cs typeface="Secular One"/>
                <a:sym typeface="Secular One"/>
              </a:rPr>
              <a:t>MAE: 23.78</a:t>
            </a:r>
            <a:endParaRPr sz="1600" b="1">
              <a:solidFill>
                <a:schemeClr val="accent4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pic>
        <p:nvPicPr>
          <p:cNvPr id="1427" name="Google Shape;14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50" y="967525"/>
            <a:ext cx="4038200" cy="40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8" name="Google Shape;14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400" y="2749817"/>
            <a:ext cx="4688550" cy="22827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36"/>
          <p:cNvSpPr/>
          <p:nvPr/>
        </p:nvSpPr>
        <p:spPr>
          <a:xfrm>
            <a:off x="8196450" y="4848475"/>
            <a:ext cx="873000" cy="1872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36"/>
          <p:cNvSpPr/>
          <p:nvPr/>
        </p:nvSpPr>
        <p:spPr>
          <a:xfrm>
            <a:off x="8237850" y="4354425"/>
            <a:ext cx="790200" cy="1872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36"/>
          <p:cNvSpPr/>
          <p:nvPr/>
        </p:nvSpPr>
        <p:spPr>
          <a:xfrm>
            <a:off x="3454375" y="4519975"/>
            <a:ext cx="753300" cy="3285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36"/>
          <p:cNvSpPr/>
          <p:nvPr/>
        </p:nvSpPr>
        <p:spPr>
          <a:xfrm>
            <a:off x="3488750" y="2362050"/>
            <a:ext cx="753300" cy="1872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37"/>
          <p:cNvSpPr txBox="1">
            <a:spLocks noGrp="1"/>
          </p:cNvSpPr>
          <p:nvPr>
            <p:ph type="title"/>
          </p:nvPr>
        </p:nvSpPr>
        <p:spPr>
          <a:xfrm>
            <a:off x="134450" y="66450"/>
            <a:ext cx="87555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Democratic Rating - Linear Regression</a:t>
            </a:r>
            <a:endParaRPr sz="2700"/>
          </a:p>
        </p:txBody>
      </p:sp>
      <p:sp>
        <p:nvSpPr>
          <p:cNvPr id="1438" name="Google Shape;1438;p37"/>
          <p:cNvSpPr txBox="1"/>
          <p:nvPr/>
        </p:nvSpPr>
        <p:spPr>
          <a:xfrm>
            <a:off x="5214550" y="1278775"/>
            <a:ext cx="45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9" name="Google Shape;1439;p37"/>
          <p:cNvSpPr/>
          <p:nvPr/>
        </p:nvSpPr>
        <p:spPr>
          <a:xfrm>
            <a:off x="3345825" y="3660350"/>
            <a:ext cx="773700" cy="1872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37"/>
          <p:cNvSpPr/>
          <p:nvPr/>
        </p:nvSpPr>
        <p:spPr>
          <a:xfrm>
            <a:off x="8039525" y="3526475"/>
            <a:ext cx="753300" cy="1872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37"/>
          <p:cNvSpPr/>
          <p:nvPr/>
        </p:nvSpPr>
        <p:spPr>
          <a:xfrm>
            <a:off x="7998400" y="4511925"/>
            <a:ext cx="785700" cy="1653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37"/>
          <p:cNvSpPr/>
          <p:nvPr/>
        </p:nvSpPr>
        <p:spPr>
          <a:xfrm>
            <a:off x="3366225" y="2495900"/>
            <a:ext cx="753300" cy="1872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37"/>
          <p:cNvSpPr/>
          <p:nvPr/>
        </p:nvSpPr>
        <p:spPr>
          <a:xfrm>
            <a:off x="3356025" y="2202225"/>
            <a:ext cx="753300" cy="1872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37"/>
          <p:cNvSpPr/>
          <p:nvPr/>
        </p:nvSpPr>
        <p:spPr>
          <a:xfrm>
            <a:off x="3356025" y="3357675"/>
            <a:ext cx="753300" cy="1872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37"/>
          <p:cNvSpPr txBox="1"/>
          <p:nvPr/>
        </p:nvSpPr>
        <p:spPr>
          <a:xfrm>
            <a:off x="4339400" y="967525"/>
            <a:ext cx="1996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rPr>
              <a:t>Train:</a:t>
            </a:r>
            <a:endParaRPr sz="2000" b="1">
              <a:solidFill>
                <a:schemeClr val="accent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rPr>
              <a:t>RMSE: 26.42</a:t>
            </a:r>
            <a:endParaRPr sz="1600" b="1">
              <a:solidFill>
                <a:schemeClr val="accent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rPr>
              <a:t>MAE: 21.64</a:t>
            </a:r>
            <a:endParaRPr sz="1600" b="1">
              <a:solidFill>
                <a:schemeClr val="accent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446" name="Google Shape;1446;p37"/>
          <p:cNvSpPr txBox="1"/>
          <p:nvPr/>
        </p:nvSpPr>
        <p:spPr>
          <a:xfrm>
            <a:off x="6682275" y="967525"/>
            <a:ext cx="1996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rPr>
              <a:t>Test:</a:t>
            </a:r>
            <a:endParaRPr sz="2000" b="1">
              <a:solidFill>
                <a:schemeClr val="accent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rPr>
              <a:t>RMSE: 26.82</a:t>
            </a:r>
            <a:endParaRPr sz="1600" b="1">
              <a:solidFill>
                <a:schemeClr val="accent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rPr>
              <a:t>MAE: 22.24</a:t>
            </a:r>
            <a:endParaRPr sz="1600" b="1">
              <a:solidFill>
                <a:schemeClr val="accent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pic>
        <p:nvPicPr>
          <p:cNvPr id="1447" name="Google Shape;14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50" y="967525"/>
            <a:ext cx="4201624" cy="403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8" name="Google Shape;14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750" y="2855800"/>
            <a:ext cx="4508426" cy="21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37"/>
          <p:cNvSpPr/>
          <p:nvPr/>
        </p:nvSpPr>
        <p:spPr>
          <a:xfrm>
            <a:off x="3571825" y="3574863"/>
            <a:ext cx="785700" cy="1653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37"/>
          <p:cNvSpPr/>
          <p:nvPr/>
        </p:nvSpPr>
        <p:spPr>
          <a:xfrm>
            <a:off x="3553700" y="2639600"/>
            <a:ext cx="785700" cy="1653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37"/>
          <p:cNvSpPr/>
          <p:nvPr/>
        </p:nvSpPr>
        <p:spPr>
          <a:xfrm>
            <a:off x="8270175" y="4374300"/>
            <a:ext cx="785700" cy="3492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37"/>
          <p:cNvSpPr/>
          <p:nvPr/>
        </p:nvSpPr>
        <p:spPr>
          <a:xfrm>
            <a:off x="3553700" y="3896675"/>
            <a:ext cx="785700" cy="1653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37"/>
          <p:cNvSpPr/>
          <p:nvPr/>
        </p:nvSpPr>
        <p:spPr>
          <a:xfrm>
            <a:off x="8214950" y="3622813"/>
            <a:ext cx="785700" cy="1653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37"/>
          <p:cNvSpPr/>
          <p:nvPr/>
        </p:nvSpPr>
        <p:spPr>
          <a:xfrm>
            <a:off x="3648025" y="2355663"/>
            <a:ext cx="785700" cy="1653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9" name="Google Shape;14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39"/>
          <p:cNvSpPr txBox="1">
            <a:spLocks noGrp="1"/>
          </p:cNvSpPr>
          <p:nvPr>
            <p:ph type="title"/>
          </p:nvPr>
        </p:nvSpPr>
        <p:spPr>
          <a:xfrm>
            <a:off x="713100" y="49785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V Predicted Rating Values</a:t>
            </a:r>
            <a:endParaRPr/>
          </a:p>
        </p:txBody>
      </p:sp>
      <p:pic>
        <p:nvPicPr>
          <p:cNvPr id="1465" name="Google Shape;14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30050"/>
            <a:ext cx="4439182" cy="366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Google Shape;146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625" y="1330050"/>
            <a:ext cx="4439174" cy="366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0"/>
          <p:cNvSpPr txBox="1">
            <a:spLocks noGrp="1"/>
          </p:cNvSpPr>
          <p:nvPr>
            <p:ph type="title"/>
          </p:nvPr>
        </p:nvSpPr>
        <p:spPr>
          <a:xfrm>
            <a:off x="186275" y="165100"/>
            <a:ext cx="2572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or Lasso?</a:t>
            </a:r>
            <a:endParaRPr/>
          </a:p>
        </p:txBody>
      </p:sp>
      <p:pic>
        <p:nvPicPr>
          <p:cNvPr id="1472" name="Google Shape;14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275" y="0"/>
            <a:ext cx="5409726" cy="26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3" name="Google Shape;147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4275" y="2608207"/>
            <a:ext cx="5409726" cy="2535293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40"/>
          <p:cNvSpPr txBox="1"/>
          <p:nvPr/>
        </p:nvSpPr>
        <p:spPr>
          <a:xfrm>
            <a:off x="186275" y="3319750"/>
            <a:ext cx="30000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rPr>
              <a:t>Democratic</a:t>
            </a:r>
            <a:endParaRPr sz="2000" b="1" u="sng">
              <a:solidFill>
                <a:schemeClr val="accent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rPr>
              <a:t>Alpha: 1</a:t>
            </a:r>
            <a:endParaRPr sz="1800" b="1">
              <a:solidFill>
                <a:schemeClr val="accent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rPr>
              <a:t>Lambda.min: 1.50</a:t>
            </a:r>
            <a:endParaRPr sz="1800" b="1">
              <a:solidFill>
                <a:schemeClr val="accent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rPr>
              <a:t>Lambda.1se: 5.04</a:t>
            </a:r>
            <a:endParaRPr sz="1800" b="1">
              <a:solidFill>
                <a:schemeClr val="accent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475" name="Google Shape;1475;p40"/>
          <p:cNvSpPr txBox="1"/>
          <p:nvPr/>
        </p:nvSpPr>
        <p:spPr>
          <a:xfrm>
            <a:off x="186275" y="1567150"/>
            <a:ext cx="30000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accent4"/>
                </a:solidFill>
                <a:latin typeface="Secular One"/>
                <a:ea typeface="Secular One"/>
                <a:cs typeface="Secular One"/>
                <a:sym typeface="Secular One"/>
              </a:rPr>
              <a:t>Republican</a:t>
            </a:r>
            <a:endParaRPr sz="2000" b="1" u="sng">
              <a:solidFill>
                <a:schemeClr val="accent4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Secular One"/>
                <a:ea typeface="Secular One"/>
                <a:cs typeface="Secular One"/>
                <a:sym typeface="Secular One"/>
              </a:rPr>
              <a:t>Alpha: 1</a:t>
            </a:r>
            <a:endParaRPr sz="1800" b="1">
              <a:solidFill>
                <a:schemeClr val="accent4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Secular One"/>
                <a:ea typeface="Secular One"/>
                <a:cs typeface="Secular One"/>
                <a:sym typeface="Secular One"/>
              </a:rPr>
              <a:t>Lambda.min:  1.48</a:t>
            </a:r>
            <a:endParaRPr sz="1800" b="1">
              <a:solidFill>
                <a:schemeClr val="accent4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Secular One"/>
                <a:ea typeface="Secular One"/>
                <a:cs typeface="Secular One"/>
                <a:sym typeface="Secular One"/>
              </a:rPr>
              <a:t>Lambda.1se: 4.12</a:t>
            </a:r>
            <a:endParaRPr sz="1800" b="1">
              <a:solidFill>
                <a:schemeClr val="accent4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41"/>
          <p:cNvSpPr txBox="1">
            <a:spLocks noGrp="1"/>
          </p:cNvSpPr>
          <p:nvPr>
            <p:ph type="title"/>
          </p:nvPr>
        </p:nvSpPr>
        <p:spPr>
          <a:xfrm>
            <a:off x="713100" y="49785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Republican                    Democratic</a:t>
            </a:r>
            <a:endParaRPr/>
          </a:p>
        </p:txBody>
      </p:sp>
      <p:pic>
        <p:nvPicPr>
          <p:cNvPr id="1481" name="Google Shape;14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775" y="1345425"/>
            <a:ext cx="4397575" cy="3597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2" name="Google Shape;148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50" y="1345400"/>
            <a:ext cx="4397575" cy="35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42"/>
          <p:cNvSpPr txBox="1">
            <a:spLocks noGrp="1"/>
          </p:cNvSpPr>
          <p:nvPr>
            <p:ph type="title"/>
          </p:nvPr>
        </p:nvSpPr>
        <p:spPr>
          <a:xfrm>
            <a:off x="134450" y="66450"/>
            <a:ext cx="8187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Republican Rating - Lasso </a:t>
            </a:r>
            <a:endParaRPr sz="2700"/>
          </a:p>
        </p:txBody>
      </p:sp>
      <p:sp>
        <p:nvSpPr>
          <p:cNvPr id="1488" name="Google Shape;1488;p42"/>
          <p:cNvSpPr txBox="1"/>
          <p:nvPr/>
        </p:nvSpPr>
        <p:spPr>
          <a:xfrm>
            <a:off x="4897425" y="967525"/>
            <a:ext cx="1996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Secular One"/>
                <a:ea typeface="Secular One"/>
                <a:cs typeface="Secular One"/>
                <a:sym typeface="Secular One"/>
              </a:rPr>
              <a:t>Train:</a:t>
            </a:r>
            <a:endParaRPr sz="2000" b="1">
              <a:solidFill>
                <a:schemeClr val="accent4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Secular One"/>
                <a:ea typeface="Secular One"/>
                <a:cs typeface="Secular One"/>
                <a:sym typeface="Secular One"/>
              </a:rPr>
              <a:t>RMSE: 32.52</a:t>
            </a:r>
            <a:endParaRPr sz="1600" b="1">
              <a:solidFill>
                <a:schemeClr val="accent4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Secular One"/>
                <a:ea typeface="Secular One"/>
                <a:cs typeface="Secular One"/>
                <a:sym typeface="Secular One"/>
              </a:rPr>
              <a:t>MAE: 27.04</a:t>
            </a:r>
            <a:endParaRPr sz="1600" b="1">
              <a:solidFill>
                <a:schemeClr val="accent4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489" name="Google Shape;1489;p42"/>
          <p:cNvSpPr txBox="1"/>
          <p:nvPr/>
        </p:nvSpPr>
        <p:spPr>
          <a:xfrm>
            <a:off x="6474450" y="1669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0" name="Google Shape;1490;p42"/>
          <p:cNvSpPr txBox="1"/>
          <p:nvPr/>
        </p:nvSpPr>
        <p:spPr>
          <a:xfrm>
            <a:off x="6682275" y="967525"/>
            <a:ext cx="1996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Secular One"/>
                <a:ea typeface="Secular One"/>
                <a:cs typeface="Secular One"/>
                <a:sym typeface="Secular One"/>
              </a:rPr>
              <a:t>Test:</a:t>
            </a:r>
            <a:endParaRPr sz="2000" b="1">
              <a:solidFill>
                <a:schemeClr val="accent4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Secular One"/>
                <a:ea typeface="Secular One"/>
                <a:cs typeface="Secular One"/>
                <a:sym typeface="Secular One"/>
              </a:rPr>
              <a:t>RMSE: 32.47</a:t>
            </a:r>
            <a:endParaRPr sz="1600" b="1">
              <a:solidFill>
                <a:schemeClr val="accent4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Secular One"/>
                <a:ea typeface="Secular One"/>
                <a:cs typeface="Secular One"/>
                <a:sym typeface="Secular One"/>
              </a:rPr>
              <a:t>MAE: 26.87</a:t>
            </a:r>
            <a:endParaRPr sz="1600" b="1">
              <a:solidFill>
                <a:schemeClr val="accent4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pic>
        <p:nvPicPr>
          <p:cNvPr id="1491" name="Google Shape;14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50" y="830625"/>
            <a:ext cx="4671400" cy="42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2" name="Google Shape;14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600" y="2999600"/>
            <a:ext cx="4671399" cy="20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3" name="Google Shape;1493;p42"/>
          <p:cNvSpPr/>
          <p:nvPr/>
        </p:nvSpPr>
        <p:spPr>
          <a:xfrm>
            <a:off x="8321400" y="4331175"/>
            <a:ext cx="822600" cy="327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43"/>
          <p:cNvSpPr txBox="1">
            <a:spLocks noGrp="1"/>
          </p:cNvSpPr>
          <p:nvPr>
            <p:ph type="title"/>
          </p:nvPr>
        </p:nvSpPr>
        <p:spPr>
          <a:xfrm>
            <a:off x="134450" y="66450"/>
            <a:ext cx="82332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Democratic Rating - Lasso</a:t>
            </a:r>
            <a:endParaRPr sz="2700"/>
          </a:p>
        </p:txBody>
      </p:sp>
      <p:sp>
        <p:nvSpPr>
          <p:cNvPr id="1499" name="Google Shape;1499;p43"/>
          <p:cNvSpPr txBox="1"/>
          <p:nvPr/>
        </p:nvSpPr>
        <p:spPr>
          <a:xfrm>
            <a:off x="5214550" y="1278775"/>
            <a:ext cx="45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0" name="Google Shape;1500;p43"/>
          <p:cNvSpPr txBox="1"/>
          <p:nvPr/>
        </p:nvSpPr>
        <p:spPr>
          <a:xfrm>
            <a:off x="4720400" y="967525"/>
            <a:ext cx="1996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rPr>
              <a:t>Train:</a:t>
            </a:r>
            <a:endParaRPr sz="2000" b="1">
              <a:solidFill>
                <a:schemeClr val="accent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rPr>
              <a:t>RMSE: 28.05</a:t>
            </a:r>
            <a:endParaRPr sz="1600" b="1">
              <a:solidFill>
                <a:schemeClr val="accent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rPr>
              <a:t>MAE: 22.89</a:t>
            </a:r>
            <a:endParaRPr sz="1600" b="1">
              <a:solidFill>
                <a:schemeClr val="accent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501" name="Google Shape;1501;p43"/>
          <p:cNvSpPr txBox="1"/>
          <p:nvPr/>
        </p:nvSpPr>
        <p:spPr>
          <a:xfrm>
            <a:off x="6682275" y="967525"/>
            <a:ext cx="1996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rPr>
              <a:t>Test:</a:t>
            </a:r>
            <a:endParaRPr sz="2000" b="1">
              <a:solidFill>
                <a:schemeClr val="accent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rPr>
              <a:t>RMSE: 27.77</a:t>
            </a:r>
            <a:endParaRPr sz="1600" b="1">
              <a:solidFill>
                <a:schemeClr val="accent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rPr>
              <a:t>MAE: 22.96</a:t>
            </a:r>
            <a:endParaRPr sz="1600" b="1">
              <a:solidFill>
                <a:schemeClr val="accent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pic>
        <p:nvPicPr>
          <p:cNvPr id="1502" name="Google Shape;150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939750"/>
            <a:ext cx="4515124" cy="414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3" name="Google Shape;1503;p43"/>
          <p:cNvPicPr preferRelativeResize="0"/>
          <p:nvPr/>
        </p:nvPicPr>
        <p:blipFill rotWithShape="1">
          <a:blip r:embed="rId4">
            <a:alphaModFix/>
          </a:blip>
          <a:srcRect t="1146"/>
          <a:stretch/>
        </p:blipFill>
        <p:spPr>
          <a:xfrm>
            <a:off x="4339400" y="2847050"/>
            <a:ext cx="4689750" cy="223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4" name="Google Shape;1504;p43"/>
          <p:cNvSpPr/>
          <p:nvPr/>
        </p:nvSpPr>
        <p:spPr>
          <a:xfrm>
            <a:off x="8250925" y="4331175"/>
            <a:ext cx="822600" cy="327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9" name="Google Shape;1509;p44"/>
          <p:cNvGrpSpPr/>
          <p:nvPr/>
        </p:nvGrpSpPr>
        <p:grpSpPr>
          <a:xfrm>
            <a:off x="5684917" y="1204967"/>
            <a:ext cx="2194616" cy="2094876"/>
            <a:chOff x="3623439" y="713106"/>
            <a:chExt cx="1821409" cy="1819575"/>
          </a:xfrm>
        </p:grpSpPr>
        <p:sp>
          <p:nvSpPr>
            <p:cNvPr id="1510" name="Google Shape;1510;p44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4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4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4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4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4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4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4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4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4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4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4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4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4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4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4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4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4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4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4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4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4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4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4" name="Google Shape;1534;p44"/>
          <p:cNvSpPr txBox="1">
            <a:spLocks noGrp="1"/>
          </p:cNvSpPr>
          <p:nvPr>
            <p:ph type="title"/>
          </p:nvPr>
        </p:nvSpPr>
        <p:spPr>
          <a:xfrm>
            <a:off x="307700" y="1295825"/>
            <a:ext cx="47283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Implementation</a:t>
            </a:r>
            <a:endParaRPr sz="4100"/>
          </a:p>
        </p:txBody>
      </p:sp>
      <p:grpSp>
        <p:nvGrpSpPr>
          <p:cNvPr id="1535" name="Google Shape;1535;p44"/>
          <p:cNvGrpSpPr/>
          <p:nvPr/>
        </p:nvGrpSpPr>
        <p:grpSpPr>
          <a:xfrm>
            <a:off x="4359715" y="-14946"/>
            <a:ext cx="7839075" cy="8424036"/>
            <a:chOff x="21650625" y="-13657975"/>
            <a:chExt cx="8307625" cy="8927550"/>
          </a:xfrm>
        </p:grpSpPr>
        <p:sp>
          <p:nvSpPr>
            <p:cNvPr id="1536" name="Google Shape;1536;p44"/>
            <p:cNvSpPr/>
            <p:nvPr/>
          </p:nvSpPr>
          <p:spPr>
            <a:xfrm>
              <a:off x="25996225" y="-8403075"/>
              <a:ext cx="1676225" cy="1308475"/>
            </a:xfrm>
            <a:custGeom>
              <a:avLst/>
              <a:gdLst/>
              <a:ahLst/>
              <a:cxnLst/>
              <a:rect l="l" t="t" r="r" b="b"/>
              <a:pathLst>
                <a:path w="67049" h="52339" extrusionOk="0">
                  <a:moveTo>
                    <a:pt x="55107" y="1"/>
                  </a:moveTo>
                  <a:cubicBezTo>
                    <a:pt x="41797" y="18214"/>
                    <a:pt x="22017" y="31790"/>
                    <a:pt x="1" y="36894"/>
                  </a:cubicBezTo>
                  <a:lnTo>
                    <a:pt x="11943" y="52338"/>
                  </a:lnTo>
                  <a:cubicBezTo>
                    <a:pt x="33959" y="47234"/>
                    <a:pt x="53773" y="33658"/>
                    <a:pt x="67049" y="15412"/>
                  </a:cubicBezTo>
                  <a:lnTo>
                    <a:pt x="55107" y="1"/>
                  </a:ln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4"/>
            <p:cNvSpPr/>
            <p:nvPr/>
          </p:nvSpPr>
          <p:spPr>
            <a:xfrm>
              <a:off x="27373875" y="-10958200"/>
              <a:ext cx="2285825" cy="2940425"/>
            </a:xfrm>
            <a:custGeom>
              <a:avLst/>
              <a:gdLst/>
              <a:ahLst/>
              <a:cxnLst/>
              <a:rect l="l" t="t" r="r" b="b"/>
              <a:pathLst>
                <a:path w="91433" h="117617" extrusionOk="0">
                  <a:moveTo>
                    <a:pt x="62541" y="0"/>
                  </a:moveTo>
                  <a:cubicBezTo>
                    <a:pt x="55500" y="0"/>
                    <a:pt x="48244" y="2409"/>
                    <a:pt x="42565" y="6637"/>
                  </a:cubicBezTo>
                  <a:cubicBezTo>
                    <a:pt x="31890" y="14610"/>
                    <a:pt x="25886" y="27419"/>
                    <a:pt x="22250" y="40261"/>
                  </a:cubicBezTo>
                  <a:cubicBezTo>
                    <a:pt x="18581" y="53070"/>
                    <a:pt x="16846" y="66413"/>
                    <a:pt x="12343" y="78989"/>
                  </a:cubicBezTo>
                  <a:cubicBezTo>
                    <a:pt x="9408" y="87295"/>
                    <a:pt x="5205" y="95101"/>
                    <a:pt x="1" y="102206"/>
                  </a:cubicBezTo>
                  <a:lnTo>
                    <a:pt x="11943" y="117617"/>
                  </a:lnTo>
                  <a:cubicBezTo>
                    <a:pt x="17147" y="110512"/>
                    <a:pt x="21350" y="102706"/>
                    <a:pt x="24285" y="94400"/>
                  </a:cubicBezTo>
                  <a:cubicBezTo>
                    <a:pt x="28788" y="81858"/>
                    <a:pt x="30556" y="68515"/>
                    <a:pt x="34192" y="55672"/>
                  </a:cubicBezTo>
                  <a:cubicBezTo>
                    <a:pt x="37861" y="42863"/>
                    <a:pt x="43832" y="30021"/>
                    <a:pt x="54507" y="22048"/>
                  </a:cubicBezTo>
                  <a:cubicBezTo>
                    <a:pt x="60192" y="17833"/>
                    <a:pt x="67457" y="15423"/>
                    <a:pt x="74505" y="15423"/>
                  </a:cubicBezTo>
                  <a:cubicBezTo>
                    <a:pt x="80730" y="15423"/>
                    <a:pt x="86786" y="17304"/>
                    <a:pt x="91433" y="21481"/>
                  </a:cubicBezTo>
                  <a:lnTo>
                    <a:pt x="79491" y="6070"/>
                  </a:lnTo>
                  <a:cubicBezTo>
                    <a:pt x="74839" y="1888"/>
                    <a:pt x="68774" y="0"/>
                    <a:pt x="6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4"/>
            <p:cNvSpPr/>
            <p:nvPr/>
          </p:nvSpPr>
          <p:spPr>
            <a:xfrm>
              <a:off x="25398300" y="-9174450"/>
              <a:ext cx="1677075" cy="1308450"/>
            </a:xfrm>
            <a:custGeom>
              <a:avLst/>
              <a:gdLst/>
              <a:ahLst/>
              <a:cxnLst/>
              <a:rect l="l" t="t" r="r" b="b"/>
              <a:pathLst>
                <a:path w="67083" h="52338" extrusionOk="0">
                  <a:moveTo>
                    <a:pt x="55140" y="0"/>
                  </a:moveTo>
                  <a:cubicBezTo>
                    <a:pt x="41831" y="18213"/>
                    <a:pt x="22050" y="31790"/>
                    <a:pt x="1" y="36893"/>
                  </a:cubicBezTo>
                  <a:lnTo>
                    <a:pt x="11943" y="52338"/>
                  </a:lnTo>
                  <a:cubicBezTo>
                    <a:pt x="33992" y="47234"/>
                    <a:pt x="53773" y="33658"/>
                    <a:pt x="67082" y="15411"/>
                  </a:cubicBezTo>
                  <a:lnTo>
                    <a:pt x="55140" y="0"/>
                  </a:ln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26776800" y="-11729575"/>
              <a:ext cx="2285825" cy="2940425"/>
            </a:xfrm>
            <a:custGeom>
              <a:avLst/>
              <a:gdLst/>
              <a:ahLst/>
              <a:cxnLst/>
              <a:rect l="l" t="t" r="r" b="b"/>
              <a:pathLst>
                <a:path w="91433" h="117617" extrusionOk="0">
                  <a:moveTo>
                    <a:pt x="62540" y="0"/>
                  </a:moveTo>
                  <a:cubicBezTo>
                    <a:pt x="55500" y="0"/>
                    <a:pt x="48244" y="2408"/>
                    <a:pt x="42564" y="6637"/>
                  </a:cubicBezTo>
                  <a:cubicBezTo>
                    <a:pt x="31856" y="14609"/>
                    <a:pt x="25885" y="27418"/>
                    <a:pt x="22249" y="40261"/>
                  </a:cubicBezTo>
                  <a:cubicBezTo>
                    <a:pt x="18580" y="53070"/>
                    <a:pt x="16812" y="66413"/>
                    <a:pt x="12342" y="78989"/>
                  </a:cubicBezTo>
                  <a:cubicBezTo>
                    <a:pt x="9374" y="87295"/>
                    <a:pt x="5171" y="95100"/>
                    <a:pt x="0" y="102205"/>
                  </a:cubicBezTo>
                  <a:lnTo>
                    <a:pt x="11942" y="117616"/>
                  </a:lnTo>
                  <a:cubicBezTo>
                    <a:pt x="17146" y="110511"/>
                    <a:pt x="21315" y="102706"/>
                    <a:pt x="24284" y="94400"/>
                  </a:cubicBezTo>
                  <a:cubicBezTo>
                    <a:pt x="28754" y="81857"/>
                    <a:pt x="30522" y="68514"/>
                    <a:pt x="34191" y="55672"/>
                  </a:cubicBezTo>
                  <a:cubicBezTo>
                    <a:pt x="37827" y="42863"/>
                    <a:pt x="43798" y="30020"/>
                    <a:pt x="54506" y="22048"/>
                  </a:cubicBezTo>
                  <a:cubicBezTo>
                    <a:pt x="60191" y="17833"/>
                    <a:pt x="67456" y="15423"/>
                    <a:pt x="74504" y="15423"/>
                  </a:cubicBezTo>
                  <a:cubicBezTo>
                    <a:pt x="80730" y="15423"/>
                    <a:pt x="86785" y="17303"/>
                    <a:pt x="91432" y="21481"/>
                  </a:cubicBezTo>
                  <a:lnTo>
                    <a:pt x="79490" y="6070"/>
                  </a:lnTo>
                  <a:cubicBezTo>
                    <a:pt x="74838" y="1887"/>
                    <a:pt x="68774" y="0"/>
                    <a:pt x="62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27075350" y="-11344025"/>
              <a:ext cx="2285800" cy="2940975"/>
            </a:xfrm>
            <a:custGeom>
              <a:avLst/>
              <a:gdLst/>
              <a:ahLst/>
              <a:cxnLst/>
              <a:rect l="l" t="t" r="r" b="b"/>
              <a:pathLst>
                <a:path w="91432" h="117639" extrusionOk="0">
                  <a:moveTo>
                    <a:pt x="62562" y="1"/>
                  </a:moveTo>
                  <a:cubicBezTo>
                    <a:pt x="55514" y="1"/>
                    <a:pt x="48249" y="2411"/>
                    <a:pt x="42564" y="6626"/>
                  </a:cubicBezTo>
                  <a:cubicBezTo>
                    <a:pt x="31890" y="14598"/>
                    <a:pt x="25885" y="27441"/>
                    <a:pt x="22249" y="40250"/>
                  </a:cubicBezTo>
                  <a:cubicBezTo>
                    <a:pt x="18580" y="53092"/>
                    <a:pt x="16812" y="66435"/>
                    <a:pt x="12342" y="78978"/>
                  </a:cubicBezTo>
                  <a:cubicBezTo>
                    <a:pt x="9373" y="87284"/>
                    <a:pt x="5204" y="95089"/>
                    <a:pt x="0" y="102194"/>
                  </a:cubicBezTo>
                  <a:lnTo>
                    <a:pt x="11942" y="117639"/>
                  </a:lnTo>
                  <a:cubicBezTo>
                    <a:pt x="17146" y="110534"/>
                    <a:pt x="21349" y="102728"/>
                    <a:pt x="24284" y="94422"/>
                  </a:cubicBezTo>
                  <a:cubicBezTo>
                    <a:pt x="28754" y="81846"/>
                    <a:pt x="30522" y="68503"/>
                    <a:pt x="34191" y="55694"/>
                  </a:cubicBezTo>
                  <a:cubicBezTo>
                    <a:pt x="37827" y="42852"/>
                    <a:pt x="43831" y="30043"/>
                    <a:pt x="54506" y="22070"/>
                  </a:cubicBezTo>
                  <a:cubicBezTo>
                    <a:pt x="60185" y="17842"/>
                    <a:pt x="67441" y="15433"/>
                    <a:pt x="74482" y="15433"/>
                  </a:cubicBezTo>
                  <a:cubicBezTo>
                    <a:pt x="80715" y="15433"/>
                    <a:pt x="86780" y="17321"/>
                    <a:pt x="91432" y="21503"/>
                  </a:cubicBezTo>
                  <a:lnTo>
                    <a:pt x="79490" y="6059"/>
                  </a:lnTo>
                  <a:cubicBezTo>
                    <a:pt x="74843" y="1881"/>
                    <a:pt x="68788" y="1"/>
                    <a:pt x="62562" y="1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25696850" y="-8789175"/>
              <a:ext cx="1677050" cy="1308450"/>
            </a:xfrm>
            <a:custGeom>
              <a:avLst/>
              <a:gdLst/>
              <a:ahLst/>
              <a:cxnLst/>
              <a:rect l="l" t="t" r="r" b="b"/>
              <a:pathLst>
                <a:path w="67082" h="52338" extrusionOk="0">
                  <a:moveTo>
                    <a:pt x="55140" y="0"/>
                  </a:moveTo>
                  <a:cubicBezTo>
                    <a:pt x="41831" y="18247"/>
                    <a:pt x="22050" y="31823"/>
                    <a:pt x="1" y="36927"/>
                  </a:cubicBezTo>
                  <a:lnTo>
                    <a:pt x="11976" y="52338"/>
                  </a:lnTo>
                  <a:cubicBezTo>
                    <a:pt x="33992" y="47234"/>
                    <a:pt x="53772" y="33658"/>
                    <a:pt x="67082" y="15445"/>
                  </a:cubicBezTo>
                  <a:lnTo>
                    <a:pt x="55140" y="0"/>
                  </a:lnTo>
                  <a:close/>
                </a:path>
              </a:pathLst>
            </a:custGeom>
            <a:solidFill>
              <a:srgbClr val="A91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26294775" y="-8017800"/>
              <a:ext cx="1677050" cy="1308475"/>
            </a:xfrm>
            <a:custGeom>
              <a:avLst/>
              <a:gdLst/>
              <a:ahLst/>
              <a:cxnLst/>
              <a:rect l="l" t="t" r="r" b="b"/>
              <a:pathLst>
                <a:path w="67082" h="52339" extrusionOk="0">
                  <a:moveTo>
                    <a:pt x="55107" y="1"/>
                  </a:moveTo>
                  <a:cubicBezTo>
                    <a:pt x="41831" y="18247"/>
                    <a:pt x="22017" y="31823"/>
                    <a:pt x="1" y="36927"/>
                  </a:cubicBezTo>
                  <a:lnTo>
                    <a:pt x="11943" y="52338"/>
                  </a:lnTo>
                  <a:cubicBezTo>
                    <a:pt x="33958" y="47234"/>
                    <a:pt x="53773" y="33658"/>
                    <a:pt x="67082" y="15445"/>
                  </a:cubicBezTo>
                  <a:lnTo>
                    <a:pt x="55107" y="1"/>
                  </a:lnTo>
                  <a:close/>
                </a:path>
              </a:pathLst>
            </a:custGeom>
            <a:solidFill>
              <a:srgbClr val="A91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27673275" y="-10572625"/>
              <a:ext cx="2284975" cy="2940950"/>
            </a:xfrm>
            <a:custGeom>
              <a:avLst/>
              <a:gdLst/>
              <a:ahLst/>
              <a:cxnLst/>
              <a:rect l="l" t="t" r="r" b="b"/>
              <a:pathLst>
                <a:path w="91399" h="117638" extrusionOk="0">
                  <a:moveTo>
                    <a:pt x="62532" y="0"/>
                  </a:moveTo>
                  <a:cubicBezTo>
                    <a:pt x="55488" y="0"/>
                    <a:pt x="48232" y="2410"/>
                    <a:pt x="42564" y="6625"/>
                  </a:cubicBezTo>
                  <a:cubicBezTo>
                    <a:pt x="31856" y="14598"/>
                    <a:pt x="25885" y="27407"/>
                    <a:pt x="22216" y="40249"/>
                  </a:cubicBezTo>
                  <a:cubicBezTo>
                    <a:pt x="18580" y="53058"/>
                    <a:pt x="16812" y="66435"/>
                    <a:pt x="12342" y="78977"/>
                  </a:cubicBezTo>
                  <a:cubicBezTo>
                    <a:pt x="9374" y="87283"/>
                    <a:pt x="5171" y="95089"/>
                    <a:pt x="0" y="102194"/>
                  </a:cubicBezTo>
                  <a:lnTo>
                    <a:pt x="11942" y="117638"/>
                  </a:lnTo>
                  <a:cubicBezTo>
                    <a:pt x="17112" y="110533"/>
                    <a:pt x="21315" y="102694"/>
                    <a:pt x="24284" y="94421"/>
                  </a:cubicBezTo>
                  <a:cubicBezTo>
                    <a:pt x="28754" y="81846"/>
                    <a:pt x="30522" y="68503"/>
                    <a:pt x="34158" y="55660"/>
                  </a:cubicBezTo>
                  <a:cubicBezTo>
                    <a:pt x="37827" y="42851"/>
                    <a:pt x="43798" y="30009"/>
                    <a:pt x="54506" y="22070"/>
                  </a:cubicBezTo>
                  <a:cubicBezTo>
                    <a:pt x="60172" y="17838"/>
                    <a:pt x="67427" y="15420"/>
                    <a:pt x="74469" y="15420"/>
                  </a:cubicBezTo>
                  <a:cubicBezTo>
                    <a:pt x="80693" y="15420"/>
                    <a:pt x="86751" y="17308"/>
                    <a:pt x="91399" y="21503"/>
                  </a:cubicBezTo>
                  <a:lnTo>
                    <a:pt x="79457" y="6058"/>
                  </a:lnTo>
                  <a:cubicBezTo>
                    <a:pt x="74810" y="1881"/>
                    <a:pt x="68754" y="0"/>
                    <a:pt x="62532" y="0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4"/>
            <p:cNvSpPr/>
            <p:nvPr/>
          </p:nvSpPr>
          <p:spPr>
            <a:xfrm>
              <a:off x="25581775" y="-13272350"/>
              <a:ext cx="2285825" cy="2940425"/>
            </a:xfrm>
            <a:custGeom>
              <a:avLst/>
              <a:gdLst/>
              <a:ahLst/>
              <a:cxnLst/>
              <a:rect l="l" t="t" r="r" b="b"/>
              <a:pathLst>
                <a:path w="91433" h="117617" extrusionOk="0">
                  <a:moveTo>
                    <a:pt x="62541" y="0"/>
                  </a:moveTo>
                  <a:cubicBezTo>
                    <a:pt x="55500" y="0"/>
                    <a:pt x="48244" y="2408"/>
                    <a:pt x="42564" y="6637"/>
                  </a:cubicBezTo>
                  <a:cubicBezTo>
                    <a:pt x="31890" y="14609"/>
                    <a:pt x="25919" y="27418"/>
                    <a:pt x="22250" y="40261"/>
                  </a:cubicBezTo>
                  <a:cubicBezTo>
                    <a:pt x="18614" y="53070"/>
                    <a:pt x="16846" y="66413"/>
                    <a:pt x="12343" y="78989"/>
                  </a:cubicBezTo>
                  <a:cubicBezTo>
                    <a:pt x="9407" y="87295"/>
                    <a:pt x="5204" y="95100"/>
                    <a:pt x="0" y="102205"/>
                  </a:cubicBezTo>
                  <a:lnTo>
                    <a:pt x="11976" y="117616"/>
                  </a:lnTo>
                  <a:cubicBezTo>
                    <a:pt x="17146" y="110511"/>
                    <a:pt x="21349" y="102706"/>
                    <a:pt x="24318" y="94400"/>
                  </a:cubicBezTo>
                  <a:cubicBezTo>
                    <a:pt x="28788" y="81857"/>
                    <a:pt x="30556" y="68515"/>
                    <a:pt x="34192" y="55672"/>
                  </a:cubicBezTo>
                  <a:cubicBezTo>
                    <a:pt x="37861" y="42863"/>
                    <a:pt x="43832" y="30020"/>
                    <a:pt x="54539" y="22081"/>
                  </a:cubicBezTo>
                  <a:cubicBezTo>
                    <a:pt x="60206" y="17849"/>
                    <a:pt x="67461" y="15431"/>
                    <a:pt x="74503" y="15431"/>
                  </a:cubicBezTo>
                  <a:cubicBezTo>
                    <a:pt x="80727" y="15431"/>
                    <a:pt x="86784" y="17320"/>
                    <a:pt x="91432" y="21514"/>
                  </a:cubicBezTo>
                  <a:lnTo>
                    <a:pt x="79491" y="6070"/>
                  </a:lnTo>
                  <a:cubicBezTo>
                    <a:pt x="74838" y="1888"/>
                    <a:pt x="68774" y="0"/>
                    <a:pt x="6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4"/>
            <p:cNvSpPr/>
            <p:nvPr/>
          </p:nvSpPr>
          <p:spPr>
            <a:xfrm>
              <a:off x="24204125" y="-10717225"/>
              <a:ext cx="1677050" cy="1308450"/>
            </a:xfrm>
            <a:custGeom>
              <a:avLst/>
              <a:gdLst/>
              <a:ahLst/>
              <a:cxnLst/>
              <a:rect l="l" t="t" r="r" b="b"/>
              <a:pathLst>
                <a:path w="67082" h="52338" extrusionOk="0">
                  <a:moveTo>
                    <a:pt x="55106" y="0"/>
                  </a:moveTo>
                  <a:cubicBezTo>
                    <a:pt x="41830" y="18247"/>
                    <a:pt x="22016" y="31823"/>
                    <a:pt x="0" y="36927"/>
                  </a:cubicBezTo>
                  <a:lnTo>
                    <a:pt x="11942" y="52338"/>
                  </a:lnTo>
                  <a:cubicBezTo>
                    <a:pt x="33958" y="47234"/>
                    <a:pt x="53772" y="33658"/>
                    <a:pt x="67082" y="15411"/>
                  </a:cubicBezTo>
                  <a:lnTo>
                    <a:pt x="55106" y="0"/>
                  </a:ln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26478250" y="-12115400"/>
              <a:ext cx="2285825" cy="2940975"/>
            </a:xfrm>
            <a:custGeom>
              <a:avLst/>
              <a:gdLst/>
              <a:ahLst/>
              <a:cxnLst/>
              <a:rect l="l" t="t" r="r" b="b"/>
              <a:pathLst>
                <a:path w="91433" h="117639" extrusionOk="0">
                  <a:moveTo>
                    <a:pt x="62549" y="0"/>
                  </a:moveTo>
                  <a:cubicBezTo>
                    <a:pt x="55505" y="0"/>
                    <a:pt x="48249" y="2410"/>
                    <a:pt x="42564" y="6625"/>
                  </a:cubicBezTo>
                  <a:cubicBezTo>
                    <a:pt x="31856" y="14598"/>
                    <a:pt x="25886" y="27440"/>
                    <a:pt x="22216" y="40249"/>
                  </a:cubicBezTo>
                  <a:cubicBezTo>
                    <a:pt x="18580" y="53092"/>
                    <a:pt x="16812" y="66435"/>
                    <a:pt x="12343" y="78977"/>
                  </a:cubicBezTo>
                  <a:cubicBezTo>
                    <a:pt x="9374" y="87283"/>
                    <a:pt x="5171" y="95089"/>
                    <a:pt x="0" y="102194"/>
                  </a:cubicBezTo>
                  <a:lnTo>
                    <a:pt x="11942" y="117638"/>
                  </a:lnTo>
                  <a:cubicBezTo>
                    <a:pt x="17113" y="110533"/>
                    <a:pt x="21316" y="102728"/>
                    <a:pt x="24284" y="94422"/>
                  </a:cubicBezTo>
                  <a:cubicBezTo>
                    <a:pt x="28754" y="81846"/>
                    <a:pt x="30522" y="68503"/>
                    <a:pt x="34191" y="55694"/>
                  </a:cubicBezTo>
                  <a:cubicBezTo>
                    <a:pt x="37827" y="42851"/>
                    <a:pt x="43798" y="30042"/>
                    <a:pt x="54506" y="22070"/>
                  </a:cubicBezTo>
                  <a:cubicBezTo>
                    <a:pt x="60186" y="17841"/>
                    <a:pt x="67442" y="15433"/>
                    <a:pt x="74482" y="15433"/>
                  </a:cubicBezTo>
                  <a:cubicBezTo>
                    <a:pt x="80716" y="15433"/>
                    <a:pt x="86780" y="17320"/>
                    <a:pt x="91432" y="21503"/>
                  </a:cubicBezTo>
                  <a:lnTo>
                    <a:pt x="79491" y="6058"/>
                  </a:lnTo>
                  <a:cubicBezTo>
                    <a:pt x="74828" y="1881"/>
                    <a:pt x="68771" y="0"/>
                    <a:pt x="62549" y="0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4"/>
            <p:cNvSpPr/>
            <p:nvPr/>
          </p:nvSpPr>
          <p:spPr>
            <a:xfrm>
              <a:off x="25099775" y="-9560575"/>
              <a:ext cx="1677050" cy="1308475"/>
            </a:xfrm>
            <a:custGeom>
              <a:avLst/>
              <a:gdLst/>
              <a:ahLst/>
              <a:cxnLst/>
              <a:rect l="l" t="t" r="r" b="b"/>
              <a:pathLst>
                <a:path w="67082" h="52339" extrusionOk="0">
                  <a:moveTo>
                    <a:pt x="55139" y="1"/>
                  </a:moveTo>
                  <a:cubicBezTo>
                    <a:pt x="41830" y="18247"/>
                    <a:pt x="22049" y="31824"/>
                    <a:pt x="0" y="36927"/>
                  </a:cubicBezTo>
                  <a:lnTo>
                    <a:pt x="11942" y="52338"/>
                  </a:lnTo>
                  <a:cubicBezTo>
                    <a:pt x="33991" y="47235"/>
                    <a:pt x="53772" y="33692"/>
                    <a:pt x="67081" y="15445"/>
                  </a:cubicBezTo>
                  <a:lnTo>
                    <a:pt x="55139" y="1"/>
                  </a:lnTo>
                  <a:close/>
                </a:path>
              </a:pathLst>
            </a:custGeom>
            <a:solidFill>
              <a:srgbClr val="A91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25283225" y="-13657975"/>
              <a:ext cx="2285825" cy="2940775"/>
            </a:xfrm>
            <a:custGeom>
              <a:avLst/>
              <a:gdLst/>
              <a:ahLst/>
              <a:cxnLst/>
              <a:rect l="l" t="t" r="r" b="b"/>
              <a:pathLst>
                <a:path w="91433" h="117631" extrusionOk="0">
                  <a:moveTo>
                    <a:pt x="62558" y="1"/>
                  </a:moveTo>
                  <a:cubicBezTo>
                    <a:pt x="55512" y="1"/>
                    <a:pt x="48248" y="2419"/>
                    <a:pt x="42564" y="6651"/>
                  </a:cubicBezTo>
                  <a:cubicBezTo>
                    <a:pt x="31857" y="14590"/>
                    <a:pt x="25886" y="27432"/>
                    <a:pt x="22250" y="40242"/>
                  </a:cubicBezTo>
                  <a:cubicBezTo>
                    <a:pt x="18581" y="53084"/>
                    <a:pt x="16813" y="66427"/>
                    <a:pt x="12343" y="79003"/>
                  </a:cubicBezTo>
                  <a:cubicBezTo>
                    <a:pt x="9374" y="87275"/>
                    <a:pt x="5171" y="95114"/>
                    <a:pt x="1" y="102219"/>
                  </a:cubicBezTo>
                  <a:lnTo>
                    <a:pt x="11942" y="117630"/>
                  </a:lnTo>
                  <a:cubicBezTo>
                    <a:pt x="17146" y="110525"/>
                    <a:pt x="21349" y="102720"/>
                    <a:pt x="24285" y="94414"/>
                  </a:cubicBezTo>
                  <a:cubicBezTo>
                    <a:pt x="28754" y="81871"/>
                    <a:pt x="30522" y="68495"/>
                    <a:pt x="34192" y="55686"/>
                  </a:cubicBezTo>
                  <a:cubicBezTo>
                    <a:pt x="37828" y="42843"/>
                    <a:pt x="43832" y="30034"/>
                    <a:pt x="54506" y="22062"/>
                  </a:cubicBezTo>
                  <a:cubicBezTo>
                    <a:pt x="60192" y="17847"/>
                    <a:pt x="67457" y="15437"/>
                    <a:pt x="74504" y="15437"/>
                  </a:cubicBezTo>
                  <a:cubicBezTo>
                    <a:pt x="80730" y="15437"/>
                    <a:pt x="86786" y="17317"/>
                    <a:pt x="91433" y="21495"/>
                  </a:cubicBezTo>
                  <a:lnTo>
                    <a:pt x="79491" y="6084"/>
                  </a:lnTo>
                  <a:cubicBezTo>
                    <a:pt x="74843" y="1890"/>
                    <a:pt x="68785" y="1"/>
                    <a:pt x="62558" y="1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4"/>
            <p:cNvSpPr/>
            <p:nvPr/>
          </p:nvSpPr>
          <p:spPr>
            <a:xfrm>
              <a:off x="23904750" y="-11103350"/>
              <a:ext cx="1677050" cy="1309300"/>
            </a:xfrm>
            <a:custGeom>
              <a:avLst/>
              <a:gdLst/>
              <a:ahLst/>
              <a:cxnLst/>
              <a:rect l="l" t="t" r="r" b="b"/>
              <a:pathLst>
                <a:path w="67082" h="52372" extrusionOk="0">
                  <a:moveTo>
                    <a:pt x="55140" y="1"/>
                  </a:moveTo>
                  <a:cubicBezTo>
                    <a:pt x="41830" y="18247"/>
                    <a:pt x="22049" y="31824"/>
                    <a:pt x="0" y="36927"/>
                  </a:cubicBezTo>
                  <a:lnTo>
                    <a:pt x="11975" y="52372"/>
                  </a:lnTo>
                  <a:cubicBezTo>
                    <a:pt x="33991" y="47268"/>
                    <a:pt x="53805" y="33692"/>
                    <a:pt x="67081" y="15445"/>
                  </a:cubicBezTo>
                  <a:lnTo>
                    <a:pt x="55140" y="1"/>
                  </a:lnTo>
                  <a:close/>
                </a:path>
              </a:pathLst>
            </a:custGeom>
            <a:solidFill>
              <a:srgbClr val="A91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24502675" y="-10331950"/>
              <a:ext cx="1677050" cy="1308450"/>
            </a:xfrm>
            <a:custGeom>
              <a:avLst/>
              <a:gdLst/>
              <a:ahLst/>
              <a:cxnLst/>
              <a:rect l="l" t="t" r="r" b="b"/>
              <a:pathLst>
                <a:path w="67082" h="52338" extrusionOk="0">
                  <a:moveTo>
                    <a:pt x="55140" y="0"/>
                  </a:moveTo>
                  <a:cubicBezTo>
                    <a:pt x="41830" y="18247"/>
                    <a:pt x="22016" y="31823"/>
                    <a:pt x="0" y="36927"/>
                  </a:cubicBezTo>
                  <a:lnTo>
                    <a:pt x="11942" y="52338"/>
                  </a:lnTo>
                  <a:cubicBezTo>
                    <a:pt x="33958" y="47268"/>
                    <a:pt x="53772" y="33691"/>
                    <a:pt x="67082" y="15445"/>
                  </a:cubicBezTo>
                  <a:lnTo>
                    <a:pt x="55140" y="0"/>
                  </a:lnTo>
                  <a:close/>
                </a:path>
              </a:pathLst>
            </a:custGeom>
            <a:solidFill>
              <a:srgbClr val="A91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25881150" y="-12886575"/>
              <a:ext cx="2285000" cy="2940750"/>
            </a:xfrm>
            <a:custGeom>
              <a:avLst/>
              <a:gdLst/>
              <a:ahLst/>
              <a:cxnLst/>
              <a:rect l="l" t="t" r="r" b="b"/>
              <a:pathLst>
                <a:path w="91400" h="117630" extrusionOk="0">
                  <a:moveTo>
                    <a:pt x="62524" y="0"/>
                  </a:moveTo>
                  <a:cubicBezTo>
                    <a:pt x="55478" y="0"/>
                    <a:pt x="48215" y="2418"/>
                    <a:pt x="42531" y="6650"/>
                  </a:cubicBezTo>
                  <a:cubicBezTo>
                    <a:pt x="31857" y="14589"/>
                    <a:pt x="25886" y="27432"/>
                    <a:pt x="22217" y="40241"/>
                  </a:cubicBezTo>
                  <a:cubicBezTo>
                    <a:pt x="18581" y="53084"/>
                    <a:pt x="16813" y="66426"/>
                    <a:pt x="12309" y="78969"/>
                  </a:cubicBezTo>
                  <a:cubicBezTo>
                    <a:pt x="9374" y="87275"/>
                    <a:pt x="5171" y="95080"/>
                    <a:pt x="1" y="102185"/>
                  </a:cubicBezTo>
                  <a:lnTo>
                    <a:pt x="11943" y="117630"/>
                  </a:lnTo>
                  <a:cubicBezTo>
                    <a:pt x="17113" y="110525"/>
                    <a:pt x="21316" y="102719"/>
                    <a:pt x="24285" y="94413"/>
                  </a:cubicBezTo>
                  <a:cubicBezTo>
                    <a:pt x="28755" y="81837"/>
                    <a:pt x="30522" y="68495"/>
                    <a:pt x="34158" y="55685"/>
                  </a:cubicBezTo>
                  <a:cubicBezTo>
                    <a:pt x="37828" y="42843"/>
                    <a:pt x="43799" y="30034"/>
                    <a:pt x="54506" y="22061"/>
                  </a:cubicBezTo>
                  <a:cubicBezTo>
                    <a:pt x="60168" y="17833"/>
                    <a:pt x="67416" y="15425"/>
                    <a:pt x="74453" y="15425"/>
                  </a:cubicBezTo>
                  <a:cubicBezTo>
                    <a:pt x="80683" y="15425"/>
                    <a:pt x="86747" y="17312"/>
                    <a:pt x="91399" y="21494"/>
                  </a:cubicBezTo>
                  <a:lnTo>
                    <a:pt x="79457" y="6083"/>
                  </a:lnTo>
                  <a:cubicBezTo>
                    <a:pt x="74809" y="1889"/>
                    <a:pt x="68752" y="0"/>
                    <a:pt x="62524" y="0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24801225" y="-9945850"/>
              <a:ext cx="1677050" cy="1308475"/>
            </a:xfrm>
            <a:custGeom>
              <a:avLst/>
              <a:gdLst/>
              <a:ahLst/>
              <a:cxnLst/>
              <a:rect l="l" t="t" r="r" b="b"/>
              <a:pathLst>
                <a:path w="67082" h="52339" extrusionOk="0">
                  <a:moveTo>
                    <a:pt x="55140" y="1"/>
                  </a:moveTo>
                  <a:cubicBezTo>
                    <a:pt x="41830" y="18247"/>
                    <a:pt x="22016" y="31790"/>
                    <a:pt x="0" y="36894"/>
                  </a:cubicBezTo>
                  <a:lnTo>
                    <a:pt x="11942" y="52338"/>
                  </a:lnTo>
                  <a:cubicBezTo>
                    <a:pt x="33958" y="47235"/>
                    <a:pt x="53772" y="33658"/>
                    <a:pt x="67081" y="15412"/>
                  </a:cubicBezTo>
                  <a:lnTo>
                    <a:pt x="55140" y="1"/>
                  </a:ln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26179700" y="-12500975"/>
              <a:ext cx="2285825" cy="2940425"/>
            </a:xfrm>
            <a:custGeom>
              <a:avLst/>
              <a:gdLst/>
              <a:ahLst/>
              <a:cxnLst/>
              <a:rect l="l" t="t" r="r" b="b"/>
              <a:pathLst>
                <a:path w="91433" h="117617" extrusionOk="0">
                  <a:moveTo>
                    <a:pt x="62511" y="1"/>
                  </a:moveTo>
                  <a:cubicBezTo>
                    <a:pt x="55474" y="1"/>
                    <a:pt x="48226" y="2409"/>
                    <a:pt x="42564" y="6637"/>
                  </a:cubicBezTo>
                  <a:cubicBezTo>
                    <a:pt x="31857" y="14610"/>
                    <a:pt x="25886" y="27419"/>
                    <a:pt x="22216" y="40261"/>
                  </a:cubicBezTo>
                  <a:cubicBezTo>
                    <a:pt x="18580" y="53071"/>
                    <a:pt x="16813" y="66413"/>
                    <a:pt x="12343" y="78989"/>
                  </a:cubicBezTo>
                  <a:cubicBezTo>
                    <a:pt x="9374" y="87295"/>
                    <a:pt x="5171" y="95101"/>
                    <a:pt x="1" y="102206"/>
                  </a:cubicBezTo>
                  <a:lnTo>
                    <a:pt x="11942" y="117617"/>
                  </a:lnTo>
                  <a:cubicBezTo>
                    <a:pt x="17113" y="110512"/>
                    <a:pt x="21316" y="102706"/>
                    <a:pt x="24285" y="94400"/>
                  </a:cubicBezTo>
                  <a:cubicBezTo>
                    <a:pt x="28754" y="81858"/>
                    <a:pt x="30522" y="68515"/>
                    <a:pt x="34158" y="55672"/>
                  </a:cubicBezTo>
                  <a:cubicBezTo>
                    <a:pt x="37828" y="42863"/>
                    <a:pt x="43798" y="30021"/>
                    <a:pt x="54506" y="22082"/>
                  </a:cubicBezTo>
                  <a:cubicBezTo>
                    <a:pt x="60190" y="17850"/>
                    <a:pt x="67444" y="15432"/>
                    <a:pt x="74486" y="15432"/>
                  </a:cubicBezTo>
                  <a:cubicBezTo>
                    <a:pt x="80710" y="15432"/>
                    <a:pt x="86769" y="17320"/>
                    <a:pt x="91433" y="21515"/>
                  </a:cubicBezTo>
                  <a:lnTo>
                    <a:pt x="79457" y="6070"/>
                  </a:lnTo>
                  <a:cubicBezTo>
                    <a:pt x="74805" y="1888"/>
                    <a:pt x="68741" y="1"/>
                    <a:pt x="62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26260625" y="-8255450"/>
              <a:ext cx="1425175" cy="1546125"/>
            </a:xfrm>
            <a:custGeom>
              <a:avLst/>
              <a:gdLst/>
              <a:ahLst/>
              <a:cxnLst/>
              <a:rect l="l" t="t" r="r" b="b"/>
              <a:pathLst>
                <a:path w="57007" h="61845" extrusionOk="0">
                  <a:moveTo>
                    <a:pt x="35325" y="0"/>
                  </a:moveTo>
                  <a:lnTo>
                    <a:pt x="35332" y="10"/>
                  </a:lnTo>
                  <a:lnTo>
                    <a:pt x="35332" y="10"/>
                  </a:lnTo>
                  <a:cubicBezTo>
                    <a:pt x="35330" y="6"/>
                    <a:pt x="35327" y="3"/>
                    <a:pt x="35325" y="0"/>
                  </a:cubicBezTo>
                  <a:close/>
                  <a:moveTo>
                    <a:pt x="35332" y="10"/>
                  </a:moveTo>
                  <a:cubicBezTo>
                    <a:pt x="47646" y="15943"/>
                    <a:pt x="0" y="11183"/>
                    <a:pt x="3969" y="49802"/>
                  </a:cubicBezTo>
                  <a:lnTo>
                    <a:pt x="13309" y="61844"/>
                  </a:lnTo>
                  <a:cubicBezTo>
                    <a:pt x="9339" y="23216"/>
                    <a:pt x="57007" y="28020"/>
                    <a:pt x="44664" y="12075"/>
                  </a:cubicBezTo>
                  <a:lnTo>
                    <a:pt x="35332" y="10"/>
                  </a:lnTo>
                  <a:close/>
                </a:path>
              </a:pathLst>
            </a:custGeom>
            <a:solidFill>
              <a:srgbClr val="A91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25865300" y="-8494800"/>
              <a:ext cx="1587000" cy="1484425"/>
            </a:xfrm>
            <a:custGeom>
              <a:avLst/>
              <a:gdLst/>
              <a:ahLst/>
              <a:cxnLst/>
              <a:rect l="l" t="t" r="r" b="b"/>
              <a:pathLst>
                <a:path w="63480" h="59377" extrusionOk="0">
                  <a:moveTo>
                    <a:pt x="43699" y="0"/>
                  </a:moveTo>
                  <a:lnTo>
                    <a:pt x="1" y="33858"/>
                  </a:lnTo>
                  <a:lnTo>
                    <a:pt x="19782" y="59376"/>
                  </a:lnTo>
                  <a:cubicBezTo>
                    <a:pt x="15812" y="20748"/>
                    <a:pt x="63480" y="25519"/>
                    <a:pt x="51137" y="9574"/>
                  </a:cubicBezTo>
                  <a:lnTo>
                    <a:pt x="43699" y="0"/>
                  </a:lnTo>
                  <a:close/>
                </a:path>
              </a:pathLst>
            </a:custGeom>
            <a:solidFill>
              <a:srgbClr val="A3A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23837200" y="-11190575"/>
              <a:ext cx="1449375" cy="782750"/>
            </a:xfrm>
            <a:custGeom>
              <a:avLst/>
              <a:gdLst/>
              <a:ahLst/>
              <a:cxnLst/>
              <a:rect l="l" t="t" r="r" b="b"/>
              <a:pathLst>
                <a:path w="57975" h="31310" extrusionOk="0">
                  <a:moveTo>
                    <a:pt x="29092" y="1"/>
                  </a:moveTo>
                  <a:cubicBezTo>
                    <a:pt x="22048" y="1"/>
                    <a:pt x="14792" y="2410"/>
                    <a:pt x="9107" y="6626"/>
                  </a:cubicBezTo>
                  <a:cubicBezTo>
                    <a:pt x="5604" y="9261"/>
                    <a:pt x="2602" y="12396"/>
                    <a:pt x="0" y="15899"/>
                  </a:cubicBezTo>
                  <a:lnTo>
                    <a:pt x="11942" y="31310"/>
                  </a:lnTo>
                  <a:cubicBezTo>
                    <a:pt x="14544" y="27841"/>
                    <a:pt x="17546" y="24672"/>
                    <a:pt x="21049" y="22070"/>
                  </a:cubicBezTo>
                  <a:cubicBezTo>
                    <a:pt x="26733" y="17838"/>
                    <a:pt x="33996" y="15420"/>
                    <a:pt x="41042" y="15420"/>
                  </a:cubicBezTo>
                  <a:cubicBezTo>
                    <a:pt x="47269" y="15420"/>
                    <a:pt x="53327" y="17309"/>
                    <a:pt x="57975" y="21503"/>
                  </a:cubicBezTo>
                  <a:lnTo>
                    <a:pt x="46033" y="6058"/>
                  </a:lnTo>
                  <a:cubicBezTo>
                    <a:pt x="41371" y="1881"/>
                    <a:pt x="35314" y="1"/>
                    <a:pt x="29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24733675" y="-10033700"/>
              <a:ext cx="1448550" cy="783375"/>
            </a:xfrm>
            <a:custGeom>
              <a:avLst/>
              <a:gdLst/>
              <a:ahLst/>
              <a:cxnLst/>
              <a:rect l="l" t="t" r="r" b="b"/>
              <a:pathLst>
                <a:path w="57942" h="31335" extrusionOk="0">
                  <a:moveTo>
                    <a:pt x="29067" y="0"/>
                  </a:moveTo>
                  <a:cubicBezTo>
                    <a:pt x="22021" y="0"/>
                    <a:pt x="14757" y="2418"/>
                    <a:pt x="9073" y="6650"/>
                  </a:cubicBezTo>
                  <a:cubicBezTo>
                    <a:pt x="5571" y="9252"/>
                    <a:pt x="2569" y="12421"/>
                    <a:pt x="0" y="15890"/>
                  </a:cubicBezTo>
                  <a:lnTo>
                    <a:pt x="11942" y="31335"/>
                  </a:lnTo>
                  <a:cubicBezTo>
                    <a:pt x="14511" y="27832"/>
                    <a:pt x="17513" y="24697"/>
                    <a:pt x="21015" y="22061"/>
                  </a:cubicBezTo>
                  <a:cubicBezTo>
                    <a:pt x="26701" y="17846"/>
                    <a:pt x="33966" y="15436"/>
                    <a:pt x="41013" y="15436"/>
                  </a:cubicBezTo>
                  <a:cubicBezTo>
                    <a:pt x="47239" y="15436"/>
                    <a:pt x="53295" y="17317"/>
                    <a:pt x="57942" y="21494"/>
                  </a:cubicBezTo>
                  <a:lnTo>
                    <a:pt x="46000" y="6083"/>
                  </a:lnTo>
                  <a:cubicBezTo>
                    <a:pt x="41352" y="1889"/>
                    <a:pt x="35294" y="0"/>
                    <a:pt x="29067" y="0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4"/>
            <p:cNvSpPr/>
            <p:nvPr/>
          </p:nvSpPr>
          <p:spPr>
            <a:xfrm>
              <a:off x="23538650" y="-11576475"/>
              <a:ext cx="1449400" cy="783375"/>
            </a:xfrm>
            <a:custGeom>
              <a:avLst/>
              <a:gdLst/>
              <a:ahLst/>
              <a:cxnLst/>
              <a:rect l="l" t="t" r="r" b="b"/>
              <a:pathLst>
                <a:path w="57976" h="31335" extrusionOk="0">
                  <a:moveTo>
                    <a:pt x="29070" y="1"/>
                  </a:moveTo>
                  <a:cubicBezTo>
                    <a:pt x="22028" y="1"/>
                    <a:pt x="14773" y="2418"/>
                    <a:pt x="9107" y="6650"/>
                  </a:cubicBezTo>
                  <a:cubicBezTo>
                    <a:pt x="5571" y="9252"/>
                    <a:pt x="2569" y="12421"/>
                    <a:pt x="0" y="15890"/>
                  </a:cubicBezTo>
                  <a:lnTo>
                    <a:pt x="11942" y="31335"/>
                  </a:lnTo>
                  <a:cubicBezTo>
                    <a:pt x="14544" y="27832"/>
                    <a:pt x="17513" y="24697"/>
                    <a:pt x="21049" y="22062"/>
                  </a:cubicBezTo>
                  <a:cubicBezTo>
                    <a:pt x="26734" y="17846"/>
                    <a:pt x="33990" y="15437"/>
                    <a:pt x="41034" y="15437"/>
                  </a:cubicBezTo>
                  <a:cubicBezTo>
                    <a:pt x="47256" y="15437"/>
                    <a:pt x="53313" y="17317"/>
                    <a:pt x="57975" y="21494"/>
                  </a:cubicBezTo>
                  <a:lnTo>
                    <a:pt x="46000" y="6083"/>
                  </a:lnTo>
                  <a:cubicBezTo>
                    <a:pt x="41352" y="1889"/>
                    <a:pt x="35294" y="1"/>
                    <a:pt x="29070" y="1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4"/>
            <p:cNvSpPr/>
            <p:nvPr/>
          </p:nvSpPr>
          <p:spPr>
            <a:xfrm>
              <a:off x="24135750" y="-10805100"/>
              <a:ext cx="1449375" cy="783400"/>
            </a:xfrm>
            <a:custGeom>
              <a:avLst/>
              <a:gdLst/>
              <a:ahLst/>
              <a:cxnLst/>
              <a:rect l="l" t="t" r="r" b="b"/>
              <a:pathLst>
                <a:path w="57975" h="31336" extrusionOk="0">
                  <a:moveTo>
                    <a:pt x="29100" y="1"/>
                  </a:moveTo>
                  <a:cubicBezTo>
                    <a:pt x="22054" y="1"/>
                    <a:pt x="14791" y="2419"/>
                    <a:pt x="9107" y="6651"/>
                  </a:cubicBezTo>
                  <a:cubicBezTo>
                    <a:pt x="5604" y="9253"/>
                    <a:pt x="2602" y="12388"/>
                    <a:pt x="0" y="15891"/>
                  </a:cubicBezTo>
                  <a:lnTo>
                    <a:pt x="11975" y="31335"/>
                  </a:lnTo>
                  <a:cubicBezTo>
                    <a:pt x="14544" y="27833"/>
                    <a:pt x="17546" y="24697"/>
                    <a:pt x="21048" y="22062"/>
                  </a:cubicBezTo>
                  <a:cubicBezTo>
                    <a:pt x="26734" y="17847"/>
                    <a:pt x="33999" y="15437"/>
                    <a:pt x="41047" y="15437"/>
                  </a:cubicBezTo>
                  <a:cubicBezTo>
                    <a:pt x="47272" y="15437"/>
                    <a:pt x="53328" y="17317"/>
                    <a:pt x="57975" y="21495"/>
                  </a:cubicBezTo>
                  <a:lnTo>
                    <a:pt x="46033" y="6084"/>
                  </a:lnTo>
                  <a:cubicBezTo>
                    <a:pt x="41385" y="1890"/>
                    <a:pt x="35327" y="1"/>
                    <a:pt x="29100" y="1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4"/>
            <p:cNvSpPr/>
            <p:nvPr/>
          </p:nvSpPr>
          <p:spPr>
            <a:xfrm>
              <a:off x="24435125" y="-10419200"/>
              <a:ext cx="1448550" cy="782775"/>
            </a:xfrm>
            <a:custGeom>
              <a:avLst/>
              <a:gdLst/>
              <a:ahLst/>
              <a:cxnLst/>
              <a:rect l="l" t="t" r="r" b="b"/>
              <a:pathLst>
                <a:path w="57942" h="31311" extrusionOk="0">
                  <a:moveTo>
                    <a:pt x="29072" y="1"/>
                  </a:moveTo>
                  <a:cubicBezTo>
                    <a:pt x="22024" y="1"/>
                    <a:pt x="14759" y="2411"/>
                    <a:pt x="9073" y="6626"/>
                  </a:cubicBezTo>
                  <a:cubicBezTo>
                    <a:pt x="5571" y="9261"/>
                    <a:pt x="2569" y="12397"/>
                    <a:pt x="0" y="15899"/>
                  </a:cubicBezTo>
                  <a:lnTo>
                    <a:pt x="11942" y="31310"/>
                  </a:lnTo>
                  <a:cubicBezTo>
                    <a:pt x="14511" y="27841"/>
                    <a:pt x="17513" y="24672"/>
                    <a:pt x="21015" y="22070"/>
                  </a:cubicBezTo>
                  <a:cubicBezTo>
                    <a:pt x="26699" y="17838"/>
                    <a:pt x="33963" y="15420"/>
                    <a:pt x="41009" y="15420"/>
                  </a:cubicBezTo>
                  <a:cubicBezTo>
                    <a:pt x="47236" y="15420"/>
                    <a:pt x="53294" y="17309"/>
                    <a:pt x="57942" y="21503"/>
                  </a:cubicBezTo>
                  <a:lnTo>
                    <a:pt x="46000" y="6059"/>
                  </a:lnTo>
                  <a:cubicBezTo>
                    <a:pt x="41353" y="1881"/>
                    <a:pt x="35297" y="1"/>
                    <a:pt x="29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4"/>
            <p:cNvSpPr/>
            <p:nvPr/>
          </p:nvSpPr>
          <p:spPr>
            <a:xfrm>
              <a:off x="23742125" y="-8876700"/>
              <a:ext cx="3336575" cy="3760175"/>
            </a:xfrm>
            <a:custGeom>
              <a:avLst/>
              <a:gdLst/>
              <a:ahLst/>
              <a:cxnLst/>
              <a:rect l="l" t="t" r="r" b="b"/>
              <a:pathLst>
                <a:path w="133463" h="150407" extrusionOk="0">
                  <a:moveTo>
                    <a:pt x="104558" y="0"/>
                  </a:moveTo>
                  <a:cubicBezTo>
                    <a:pt x="97521" y="0"/>
                    <a:pt x="90274" y="2408"/>
                    <a:pt x="84594" y="6637"/>
                  </a:cubicBezTo>
                  <a:cubicBezTo>
                    <a:pt x="81058" y="9239"/>
                    <a:pt x="78090" y="12408"/>
                    <a:pt x="75488" y="15910"/>
                  </a:cubicBezTo>
                  <a:cubicBezTo>
                    <a:pt x="70217" y="23049"/>
                    <a:pt x="66715" y="31655"/>
                    <a:pt x="64246" y="40261"/>
                  </a:cubicBezTo>
                  <a:cubicBezTo>
                    <a:pt x="60611" y="53070"/>
                    <a:pt x="58843" y="66413"/>
                    <a:pt x="54373" y="78989"/>
                  </a:cubicBezTo>
                  <a:cubicBezTo>
                    <a:pt x="45366" y="104273"/>
                    <a:pt x="24852" y="125055"/>
                    <a:pt x="1" y="134995"/>
                  </a:cubicBezTo>
                  <a:lnTo>
                    <a:pt x="11942" y="150406"/>
                  </a:lnTo>
                  <a:cubicBezTo>
                    <a:pt x="36793" y="140466"/>
                    <a:pt x="57308" y="119684"/>
                    <a:pt x="66315" y="94400"/>
                  </a:cubicBezTo>
                  <a:cubicBezTo>
                    <a:pt x="70784" y="81857"/>
                    <a:pt x="72552" y="68514"/>
                    <a:pt x="76222" y="55672"/>
                  </a:cubicBezTo>
                  <a:cubicBezTo>
                    <a:pt x="79858" y="42863"/>
                    <a:pt x="85829" y="30020"/>
                    <a:pt x="96536" y="22081"/>
                  </a:cubicBezTo>
                  <a:cubicBezTo>
                    <a:pt x="102220" y="17849"/>
                    <a:pt x="109483" y="15431"/>
                    <a:pt x="116529" y="15431"/>
                  </a:cubicBezTo>
                  <a:cubicBezTo>
                    <a:pt x="122757" y="15431"/>
                    <a:pt x="128815" y="17320"/>
                    <a:pt x="133463" y="21514"/>
                  </a:cubicBezTo>
                  <a:lnTo>
                    <a:pt x="121521" y="6070"/>
                  </a:lnTo>
                  <a:cubicBezTo>
                    <a:pt x="116853" y="1887"/>
                    <a:pt x="110787" y="0"/>
                    <a:pt x="104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4"/>
            <p:cNvSpPr/>
            <p:nvPr/>
          </p:nvSpPr>
          <p:spPr>
            <a:xfrm>
              <a:off x="23144200" y="-9648100"/>
              <a:ext cx="3336575" cy="3760175"/>
            </a:xfrm>
            <a:custGeom>
              <a:avLst/>
              <a:gdLst/>
              <a:ahLst/>
              <a:cxnLst/>
              <a:rect l="l" t="t" r="r" b="b"/>
              <a:pathLst>
                <a:path w="133463" h="150407" extrusionOk="0">
                  <a:moveTo>
                    <a:pt x="104574" y="1"/>
                  </a:moveTo>
                  <a:cubicBezTo>
                    <a:pt x="97537" y="1"/>
                    <a:pt x="90289" y="2409"/>
                    <a:pt x="84628" y="6637"/>
                  </a:cubicBezTo>
                  <a:cubicBezTo>
                    <a:pt x="81092" y="9239"/>
                    <a:pt x="78090" y="12408"/>
                    <a:pt x="75521" y="15911"/>
                  </a:cubicBezTo>
                  <a:cubicBezTo>
                    <a:pt x="70251" y="23049"/>
                    <a:pt x="66748" y="31655"/>
                    <a:pt x="64280" y="40261"/>
                  </a:cubicBezTo>
                  <a:cubicBezTo>
                    <a:pt x="60644" y="53071"/>
                    <a:pt x="58876" y="66413"/>
                    <a:pt x="54406" y="78989"/>
                  </a:cubicBezTo>
                  <a:cubicBezTo>
                    <a:pt x="45366" y="104274"/>
                    <a:pt x="24852" y="125055"/>
                    <a:pt x="0" y="134996"/>
                  </a:cubicBezTo>
                  <a:lnTo>
                    <a:pt x="11942" y="150407"/>
                  </a:lnTo>
                  <a:cubicBezTo>
                    <a:pt x="36827" y="140466"/>
                    <a:pt x="57308" y="119685"/>
                    <a:pt x="66348" y="94400"/>
                  </a:cubicBezTo>
                  <a:cubicBezTo>
                    <a:pt x="70818" y="81858"/>
                    <a:pt x="72586" y="68515"/>
                    <a:pt x="76222" y="55672"/>
                  </a:cubicBezTo>
                  <a:cubicBezTo>
                    <a:pt x="78690" y="47066"/>
                    <a:pt x="82193" y="38460"/>
                    <a:pt x="87463" y="31322"/>
                  </a:cubicBezTo>
                  <a:cubicBezTo>
                    <a:pt x="90031" y="27819"/>
                    <a:pt x="93034" y="24684"/>
                    <a:pt x="96569" y="22082"/>
                  </a:cubicBezTo>
                  <a:cubicBezTo>
                    <a:pt x="102236" y="17850"/>
                    <a:pt x="109491" y="15432"/>
                    <a:pt x="116533" y="15432"/>
                  </a:cubicBezTo>
                  <a:cubicBezTo>
                    <a:pt x="122757" y="15432"/>
                    <a:pt x="128814" y="17320"/>
                    <a:pt x="133462" y="21515"/>
                  </a:cubicBezTo>
                  <a:lnTo>
                    <a:pt x="121521" y="6070"/>
                  </a:lnTo>
                  <a:cubicBezTo>
                    <a:pt x="116868" y="1888"/>
                    <a:pt x="110804" y="1"/>
                    <a:pt x="104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4"/>
            <p:cNvSpPr/>
            <p:nvPr/>
          </p:nvSpPr>
          <p:spPr>
            <a:xfrm>
              <a:off x="23442750" y="-9262325"/>
              <a:ext cx="3337400" cy="3760525"/>
            </a:xfrm>
            <a:custGeom>
              <a:avLst/>
              <a:gdLst/>
              <a:ahLst/>
              <a:cxnLst/>
              <a:rect l="l" t="t" r="r" b="b"/>
              <a:pathLst>
                <a:path w="133496" h="150421" extrusionOk="0">
                  <a:moveTo>
                    <a:pt x="104591" y="1"/>
                  </a:moveTo>
                  <a:cubicBezTo>
                    <a:pt x="97549" y="1"/>
                    <a:pt x="90294" y="2419"/>
                    <a:pt x="84627" y="6651"/>
                  </a:cubicBezTo>
                  <a:cubicBezTo>
                    <a:pt x="81092" y="9253"/>
                    <a:pt x="78089" y="12388"/>
                    <a:pt x="75521" y="15891"/>
                  </a:cubicBezTo>
                  <a:cubicBezTo>
                    <a:pt x="70251" y="23029"/>
                    <a:pt x="66748" y="31635"/>
                    <a:pt x="64280" y="40241"/>
                  </a:cubicBezTo>
                  <a:cubicBezTo>
                    <a:pt x="60644" y="53084"/>
                    <a:pt x="58876" y="66427"/>
                    <a:pt x="54406" y="78969"/>
                  </a:cubicBezTo>
                  <a:cubicBezTo>
                    <a:pt x="45366" y="104254"/>
                    <a:pt x="24885" y="125035"/>
                    <a:pt x="0" y="134976"/>
                  </a:cubicBezTo>
                  <a:lnTo>
                    <a:pt x="11976" y="150420"/>
                  </a:lnTo>
                  <a:cubicBezTo>
                    <a:pt x="36827" y="140480"/>
                    <a:pt x="57341" y="119698"/>
                    <a:pt x="66348" y="94414"/>
                  </a:cubicBezTo>
                  <a:cubicBezTo>
                    <a:pt x="70818" y="81838"/>
                    <a:pt x="72586" y="68495"/>
                    <a:pt x="76221" y="55686"/>
                  </a:cubicBezTo>
                  <a:cubicBezTo>
                    <a:pt x="78690" y="47080"/>
                    <a:pt x="82192" y="38474"/>
                    <a:pt x="87463" y="31335"/>
                  </a:cubicBezTo>
                  <a:cubicBezTo>
                    <a:pt x="90065" y="27833"/>
                    <a:pt x="93033" y="24697"/>
                    <a:pt x="96569" y="22062"/>
                  </a:cubicBezTo>
                  <a:cubicBezTo>
                    <a:pt x="102249" y="17833"/>
                    <a:pt x="109496" y="15425"/>
                    <a:pt x="116533" y="15425"/>
                  </a:cubicBezTo>
                  <a:cubicBezTo>
                    <a:pt x="122762" y="15425"/>
                    <a:pt x="128828" y="17312"/>
                    <a:pt x="133496" y="21495"/>
                  </a:cubicBezTo>
                  <a:lnTo>
                    <a:pt x="121520" y="6084"/>
                  </a:lnTo>
                  <a:cubicBezTo>
                    <a:pt x="116872" y="1889"/>
                    <a:pt x="110815" y="1"/>
                    <a:pt x="104591" y="1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4"/>
            <p:cNvSpPr/>
            <p:nvPr/>
          </p:nvSpPr>
          <p:spPr>
            <a:xfrm>
              <a:off x="24040675" y="-8490925"/>
              <a:ext cx="3336575" cy="3760500"/>
            </a:xfrm>
            <a:custGeom>
              <a:avLst/>
              <a:gdLst/>
              <a:ahLst/>
              <a:cxnLst/>
              <a:rect l="l" t="t" r="r" b="b"/>
              <a:pathLst>
                <a:path w="133463" h="150420" extrusionOk="0">
                  <a:moveTo>
                    <a:pt x="104574" y="0"/>
                  </a:moveTo>
                  <a:cubicBezTo>
                    <a:pt x="97532" y="0"/>
                    <a:pt x="90278" y="2418"/>
                    <a:pt x="84594" y="6650"/>
                  </a:cubicBezTo>
                  <a:cubicBezTo>
                    <a:pt x="73887" y="14589"/>
                    <a:pt x="67916" y="27432"/>
                    <a:pt x="64246" y="40241"/>
                  </a:cubicBezTo>
                  <a:cubicBezTo>
                    <a:pt x="60610" y="53083"/>
                    <a:pt x="58842" y="66426"/>
                    <a:pt x="54373" y="78969"/>
                  </a:cubicBezTo>
                  <a:cubicBezTo>
                    <a:pt x="45366" y="104253"/>
                    <a:pt x="24851" y="125035"/>
                    <a:pt x="0" y="134975"/>
                  </a:cubicBezTo>
                  <a:lnTo>
                    <a:pt x="11942" y="150420"/>
                  </a:lnTo>
                  <a:cubicBezTo>
                    <a:pt x="36793" y="140479"/>
                    <a:pt x="57308" y="119698"/>
                    <a:pt x="66314" y="94413"/>
                  </a:cubicBezTo>
                  <a:cubicBezTo>
                    <a:pt x="70784" y="81837"/>
                    <a:pt x="72552" y="68494"/>
                    <a:pt x="76222" y="55685"/>
                  </a:cubicBezTo>
                  <a:cubicBezTo>
                    <a:pt x="79857" y="42843"/>
                    <a:pt x="85828" y="30034"/>
                    <a:pt x="96536" y="22061"/>
                  </a:cubicBezTo>
                  <a:cubicBezTo>
                    <a:pt x="102216" y="17833"/>
                    <a:pt x="109472" y="15424"/>
                    <a:pt x="116512" y="15424"/>
                  </a:cubicBezTo>
                  <a:cubicBezTo>
                    <a:pt x="122746" y="15424"/>
                    <a:pt x="128810" y="17312"/>
                    <a:pt x="133462" y="21494"/>
                  </a:cubicBezTo>
                  <a:lnTo>
                    <a:pt x="121521" y="6083"/>
                  </a:lnTo>
                  <a:cubicBezTo>
                    <a:pt x="116857" y="1889"/>
                    <a:pt x="110798" y="0"/>
                    <a:pt x="104574" y="0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4"/>
            <p:cNvSpPr/>
            <p:nvPr/>
          </p:nvSpPr>
          <p:spPr>
            <a:xfrm>
              <a:off x="21650625" y="-11179225"/>
              <a:ext cx="3381625" cy="4906025"/>
            </a:xfrm>
            <a:custGeom>
              <a:avLst/>
              <a:gdLst/>
              <a:ahLst/>
              <a:cxnLst/>
              <a:rect l="l" t="t" r="r" b="b"/>
              <a:pathLst>
                <a:path w="135265" h="196241" extrusionOk="0">
                  <a:moveTo>
                    <a:pt x="75521" y="0"/>
                  </a:moveTo>
                  <a:cubicBezTo>
                    <a:pt x="70251" y="7139"/>
                    <a:pt x="66748" y="15745"/>
                    <a:pt x="64280" y="24351"/>
                  </a:cubicBezTo>
                  <a:cubicBezTo>
                    <a:pt x="60644" y="37194"/>
                    <a:pt x="58876" y="50537"/>
                    <a:pt x="54406" y="63112"/>
                  </a:cubicBezTo>
                  <a:cubicBezTo>
                    <a:pt x="45400" y="88364"/>
                    <a:pt x="24885" y="109145"/>
                    <a:pt x="1" y="119086"/>
                  </a:cubicBezTo>
                  <a:lnTo>
                    <a:pt x="59743" y="196241"/>
                  </a:lnTo>
                  <a:cubicBezTo>
                    <a:pt x="84595" y="186300"/>
                    <a:pt x="105109" y="165519"/>
                    <a:pt x="114116" y="140234"/>
                  </a:cubicBezTo>
                  <a:cubicBezTo>
                    <a:pt x="118619" y="127658"/>
                    <a:pt x="120387" y="114316"/>
                    <a:pt x="124023" y="101506"/>
                  </a:cubicBezTo>
                  <a:cubicBezTo>
                    <a:pt x="126491" y="92900"/>
                    <a:pt x="129994" y="84294"/>
                    <a:pt x="135264" y="77156"/>
                  </a:cubicBezTo>
                  <a:lnTo>
                    <a:pt x="123322" y="61711"/>
                  </a:lnTo>
                  <a:lnTo>
                    <a:pt x="111380" y="46300"/>
                  </a:lnTo>
                  <a:lnTo>
                    <a:pt x="99405" y="30856"/>
                  </a:lnTo>
                  <a:lnTo>
                    <a:pt x="87463" y="15445"/>
                  </a:lnTo>
                  <a:lnTo>
                    <a:pt x="75521" y="0"/>
                  </a:lnTo>
                  <a:close/>
                </a:path>
              </a:pathLst>
            </a:custGeom>
            <a:solidFill>
              <a:srgbClr val="0631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4"/>
            <p:cNvSpPr/>
            <p:nvPr/>
          </p:nvSpPr>
          <p:spPr>
            <a:xfrm>
              <a:off x="21907475" y="-8296325"/>
              <a:ext cx="482050" cy="493700"/>
            </a:xfrm>
            <a:custGeom>
              <a:avLst/>
              <a:gdLst/>
              <a:ahLst/>
              <a:cxnLst/>
              <a:rect l="l" t="t" r="r" b="b"/>
              <a:pathLst>
                <a:path w="19282" h="19748" extrusionOk="0">
                  <a:moveTo>
                    <a:pt x="17246" y="0"/>
                  </a:moveTo>
                  <a:lnTo>
                    <a:pt x="17246" y="0"/>
                  </a:lnTo>
                  <a:cubicBezTo>
                    <a:pt x="17246" y="1"/>
                    <a:pt x="15745" y="1001"/>
                    <a:pt x="14244" y="1902"/>
                  </a:cubicBezTo>
                  <a:cubicBezTo>
                    <a:pt x="12710" y="2869"/>
                    <a:pt x="11175" y="3770"/>
                    <a:pt x="11175" y="3770"/>
                  </a:cubicBezTo>
                  <a:cubicBezTo>
                    <a:pt x="11175" y="3770"/>
                    <a:pt x="9875" y="3103"/>
                    <a:pt x="8607" y="2402"/>
                  </a:cubicBezTo>
                  <a:cubicBezTo>
                    <a:pt x="7339" y="1735"/>
                    <a:pt x="6105" y="1001"/>
                    <a:pt x="6105" y="1001"/>
                  </a:cubicBezTo>
                  <a:cubicBezTo>
                    <a:pt x="6105" y="1001"/>
                    <a:pt x="6105" y="2636"/>
                    <a:pt x="6038" y="4270"/>
                  </a:cubicBezTo>
                  <a:cubicBezTo>
                    <a:pt x="5972" y="5938"/>
                    <a:pt x="5905" y="7606"/>
                    <a:pt x="5905" y="7606"/>
                  </a:cubicBezTo>
                  <a:cubicBezTo>
                    <a:pt x="5905" y="7606"/>
                    <a:pt x="4471" y="8873"/>
                    <a:pt x="3003" y="10108"/>
                  </a:cubicBezTo>
                  <a:cubicBezTo>
                    <a:pt x="1535" y="11375"/>
                    <a:pt x="1" y="12609"/>
                    <a:pt x="1" y="12609"/>
                  </a:cubicBezTo>
                  <a:cubicBezTo>
                    <a:pt x="1" y="12609"/>
                    <a:pt x="1569" y="12876"/>
                    <a:pt x="3136" y="13076"/>
                  </a:cubicBezTo>
                  <a:cubicBezTo>
                    <a:pt x="4738" y="13276"/>
                    <a:pt x="6339" y="13443"/>
                    <a:pt x="6339" y="13443"/>
                  </a:cubicBezTo>
                  <a:cubicBezTo>
                    <a:pt x="6339" y="13443"/>
                    <a:pt x="6672" y="15011"/>
                    <a:pt x="7039" y="16579"/>
                  </a:cubicBezTo>
                  <a:cubicBezTo>
                    <a:pt x="7373" y="18147"/>
                    <a:pt x="7706" y="19748"/>
                    <a:pt x="7706" y="19748"/>
                  </a:cubicBezTo>
                  <a:cubicBezTo>
                    <a:pt x="7706" y="19748"/>
                    <a:pt x="8941" y="18013"/>
                    <a:pt x="10108" y="16312"/>
                  </a:cubicBezTo>
                  <a:cubicBezTo>
                    <a:pt x="11242" y="14611"/>
                    <a:pt x="12343" y="12910"/>
                    <a:pt x="12343" y="12910"/>
                  </a:cubicBezTo>
                  <a:cubicBezTo>
                    <a:pt x="12343" y="12910"/>
                    <a:pt x="14078" y="12476"/>
                    <a:pt x="15812" y="11942"/>
                  </a:cubicBezTo>
                  <a:cubicBezTo>
                    <a:pt x="17547" y="11475"/>
                    <a:pt x="19281" y="10908"/>
                    <a:pt x="19281" y="10908"/>
                  </a:cubicBezTo>
                  <a:cubicBezTo>
                    <a:pt x="19281" y="10908"/>
                    <a:pt x="18281" y="9874"/>
                    <a:pt x="17280" y="8873"/>
                  </a:cubicBezTo>
                  <a:cubicBezTo>
                    <a:pt x="16279" y="7806"/>
                    <a:pt x="15278" y="6772"/>
                    <a:pt x="15278" y="6772"/>
                  </a:cubicBezTo>
                  <a:cubicBezTo>
                    <a:pt x="15278" y="6772"/>
                    <a:pt x="15812" y="5071"/>
                    <a:pt x="16312" y="3369"/>
                  </a:cubicBezTo>
                  <a:cubicBezTo>
                    <a:pt x="16813" y="1668"/>
                    <a:pt x="17246" y="1"/>
                    <a:pt x="17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4"/>
            <p:cNvSpPr/>
            <p:nvPr/>
          </p:nvSpPr>
          <p:spPr>
            <a:xfrm>
              <a:off x="22560450" y="-8840050"/>
              <a:ext cx="436175" cy="452000"/>
            </a:xfrm>
            <a:custGeom>
              <a:avLst/>
              <a:gdLst/>
              <a:ahLst/>
              <a:cxnLst/>
              <a:rect l="l" t="t" r="r" b="b"/>
              <a:pathLst>
                <a:path w="17447" h="18080" extrusionOk="0">
                  <a:moveTo>
                    <a:pt x="12876" y="0"/>
                  </a:moveTo>
                  <a:cubicBezTo>
                    <a:pt x="12876" y="0"/>
                    <a:pt x="12609" y="267"/>
                    <a:pt x="12176" y="668"/>
                  </a:cubicBezTo>
                  <a:cubicBezTo>
                    <a:pt x="11709" y="1068"/>
                    <a:pt x="11142" y="1635"/>
                    <a:pt x="10541" y="2169"/>
                  </a:cubicBezTo>
                  <a:cubicBezTo>
                    <a:pt x="9941" y="2702"/>
                    <a:pt x="9374" y="3269"/>
                    <a:pt x="8907" y="3636"/>
                  </a:cubicBezTo>
                  <a:cubicBezTo>
                    <a:pt x="8473" y="4037"/>
                    <a:pt x="8173" y="4303"/>
                    <a:pt x="8173" y="4303"/>
                  </a:cubicBezTo>
                  <a:cubicBezTo>
                    <a:pt x="8173" y="4303"/>
                    <a:pt x="6805" y="4003"/>
                    <a:pt x="5438" y="3736"/>
                  </a:cubicBezTo>
                  <a:cubicBezTo>
                    <a:pt x="4070" y="3403"/>
                    <a:pt x="2736" y="3069"/>
                    <a:pt x="2736" y="3069"/>
                  </a:cubicBezTo>
                  <a:lnTo>
                    <a:pt x="2736" y="3069"/>
                  </a:lnTo>
                  <a:cubicBezTo>
                    <a:pt x="2736" y="3069"/>
                    <a:pt x="3103" y="4437"/>
                    <a:pt x="3503" y="5805"/>
                  </a:cubicBezTo>
                  <a:lnTo>
                    <a:pt x="4203" y="8573"/>
                  </a:lnTo>
                  <a:cubicBezTo>
                    <a:pt x="4203" y="8573"/>
                    <a:pt x="3203" y="9908"/>
                    <a:pt x="2135" y="11208"/>
                  </a:cubicBezTo>
                  <a:lnTo>
                    <a:pt x="668" y="13043"/>
                  </a:lnTo>
                  <a:cubicBezTo>
                    <a:pt x="267" y="13543"/>
                    <a:pt x="0" y="13877"/>
                    <a:pt x="0" y="13877"/>
                  </a:cubicBezTo>
                  <a:cubicBezTo>
                    <a:pt x="0" y="13877"/>
                    <a:pt x="367" y="13844"/>
                    <a:pt x="934" y="13810"/>
                  </a:cubicBezTo>
                  <a:cubicBezTo>
                    <a:pt x="1502" y="13744"/>
                    <a:pt x="2269" y="13677"/>
                    <a:pt x="3036" y="13577"/>
                  </a:cubicBezTo>
                  <a:cubicBezTo>
                    <a:pt x="4570" y="13410"/>
                    <a:pt x="6071" y="13243"/>
                    <a:pt x="6071" y="13243"/>
                  </a:cubicBezTo>
                  <a:lnTo>
                    <a:pt x="7506" y="15645"/>
                  </a:lnTo>
                  <a:cubicBezTo>
                    <a:pt x="8206" y="16846"/>
                    <a:pt x="8940" y="18080"/>
                    <a:pt x="8940" y="18080"/>
                  </a:cubicBezTo>
                  <a:cubicBezTo>
                    <a:pt x="8940" y="18080"/>
                    <a:pt x="9641" y="16446"/>
                    <a:pt x="10274" y="14778"/>
                  </a:cubicBezTo>
                  <a:cubicBezTo>
                    <a:pt x="10908" y="13177"/>
                    <a:pt x="11509" y="11575"/>
                    <a:pt x="11509" y="11575"/>
                  </a:cubicBezTo>
                  <a:cubicBezTo>
                    <a:pt x="11509" y="11575"/>
                    <a:pt x="13010" y="10808"/>
                    <a:pt x="14511" y="10074"/>
                  </a:cubicBezTo>
                  <a:cubicBezTo>
                    <a:pt x="15979" y="9340"/>
                    <a:pt x="17446" y="8507"/>
                    <a:pt x="17446" y="8507"/>
                  </a:cubicBezTo>
                  <a:cubicBezTo>
                    <a:pt x="17446" y="8507"/>
                    <a:pt x="16279" y="7873"/>
                    <a:pt x="15078" y="7239"/>
                  </a:cubicBezTo>
                  <a:cubicBezTo>
                    <a:pt x="13910" y="6605"/>
                    <a:pt x="12743" y="5971"/>
                    <a:pt x="12743" y="5971"/>
                  </a:cubicBezTo>
                  <a:cubicBezTo>
                    <a:pt x="12743" y="5971"/>
                    <a:pt x="12776" y="4437"/>
                    <a:pt x="12843" y="2936"/>
                  </a:cubicBezTo>
                  <a:cubicBezTo>
                    <a:pt x="12876" y="2202"/>
                    <a:pt x="12876" y="1468"/>
                    <a:pt x="12876" y="901"/>
                  </a:cubicBezTo>
                  <a:cubicBezTo>
                    <a:pt x="12876" y="367"/>
                    <a:pt x="12876" y="0"/>
                    <a:pt x="12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4"/>
            <p:cNvSpPr/>
            <p:nvPr/>
          </p:nvSpPr>
          <p:spPr>
            <a:xfrm>
              <a:off x="23036625" y="-9402950"/>
              <a:ext cx="374450" cy="396975"/>
            </a:xfrm>
            <a:custGeom>
              <a:avLst/>
              <a:gdLst/>
              <a:ahLst/>
              <a:cxnLst/>
              <a:rect l="l" t="t" r="r" b="b"/>
              <a:pathLst>
                <a:path w="14978" h="15879" extrusionOk="0">
                  <a:moveTo>
                    <a:pt x="8673" y="0"/>
                  </a:moveTo>
                  <a:cubicBezTo>
                    <a:pt x="8673" y="0"/>
                    <a:pt x="8473" y="267"/>
                    <a:pt x="8206" y="701"/>
                  </a:cubicBezTo>
                  <a:cubicBezTo>
                    <a:pt x="7873" y="1134"/>
                    <a:pt x="7472" y="1702"/>
                    <a:pt x="7072" y="2302"/>
                  </a:cubicBezTo>
                  <a:cubicBezTo>
                    <a:pt x="6638" y="2869"/>
                    <a:pt x="6238" y="3436"/>
                    <a:pt x="5905" y="3870"/>
                  </a:cubicBezTo>
                  <a:cubicBezTo>
                    <a:pt x="5604" y="4303"/>
                    <a:pt x="5371" y="4570"/>
                    <a:pt x="5371" y="4570"/>
                  </a:cubicBezTo>
                  <a:cubicBezTo>
                    <a:pt x="5371" y="4570"/>
                    <a:pt x="4037" y="4604"/>
                    <a:pt x="2669" y="4637"/>
                  </a:cubicBezTo>
                  <a:lnTo>
                    <a:pt x="0" y="4637"/>
                  </a:lnTo>
                  <a:cubicBezTo>
                    <a:pt x="0" y="4637"/>
                    <a:pt x="701" y="5671"/>
                    <a:pt x="1401" y="6738"/>
                  </a:cubicBezTo>
                  <a:cubicBezTo>
                    <a:pt x="2069" y="7839"/>
                    <a:pt x="2736" y="8940"/>
                    <a:pt x="2736" y="8940"/>
                  </a:cubicBezTo>
                  <a:cubicBezTo>
                    <a:pt x="2736" y="8940"/>
                    <a:pt x="2135" y="10241"/>
                    <a:pt x="1468" y="11542"/>
                  </a:cubicBezTo>
                  <a:cubicBezTo>
                    <a:pt x="1135" y="12209"/>
                    <a:pt x="801" y="12876"/>
                    <a:pt x="567" y="13377"/>
                  </a:cubicBezTo>
                  <a:cubicBezTo>
                    <a:pt x="301" y="13877"/>
                    <a:pt x="134" y="14210"/>
                    <a:pt x="134" y="14210"/>
                  </a:cubicBezTo>
                  <a:cubicBezTo>
                    <a:pt x="134" y="14210"/>
                    <a:pt x="467" y="14110"/>
                    <a:pt x="1001" y="13944"/>
                  </a:cubicBezTo>
                  <a:cubicBezTo>
                    <a:pt x="1501" y="13777"/>
                    <a:pt x="2202" y="13577"/>
                    <a:pt x="2869" y="13343"/>
                  </a:cubicBezTo>
                  <a:cubicBezTo>
                    <a:pt x="4270" y="12910"/>
                    <a:pt x="5638" y="12443"/>
                    <a:pt x="5638" y="12443"/>
                  </a:cubicBezTo>
                  <a:cubicBezTo>
                    <a:pt x="5638" y="12443"/>
                    <a:pt x="6572" y="13276"/>
                    <a:pt x="7539" y="14144"/>
                  </a:cubicBezTo>
                  <a:cubicBezTo>
                    <a:pt x="8473" y="15011"/>
                    <a:pt x="9407" y="15878"/>
                    <a:pt x="9407" y="15878"/>
                  </a:cubicBezTo>
                  <a:cubicBezTo>
                    <a:pt x="9407" y="15878"/>
                    <a:pt x="9707" y="14377"/>
                    <a:pt x="9874" y="12876"/>
                  </a:cubicBezTo>
                  <a:cubicBezTo>
                    <a:pt x="9974" y="12142"/>
                    <a:pt x="10074" y="11408"/>
                    <a:pt x="10141" y="10841"/>
                  </a:cubicBezTo>
                  <a:cubicBezTo>
                    <a:pt x="10208" y="10308"/>
                    <a:pt x="10274" y="9941"/>
                    <a:pt x="10274" y="9941"/>
                  </a:cubicBezTo>
                  <a:cubicBezTo>
                    <a:pt x="10274" y="9941"/>
                    <a:pt x="11442" y="9007"/>
                    <a:pt x="12643" y="8106"/>
                  </a:cubicBezTo>
                  <a:cubicBezTo>
                    <a:pt x="13243" y="7639"/>
                    <a:pt x="13844" y="7172"/>
                    <a:pt x="14277" y="6805"/>
                  </a:cubicBezTo>
                  <a:cubicBezTo>
                    <a:pt x="14711" y="6438"/>
                    <a:pt x="14978" y="6171"/>
                    <a:pt x="14978" y="6171"/>
                  </a:cubicBezTo>
                  <a:cubicBezTo>
                    <a:pt x="14978" y="6171"/>
                    <a:pt x="13744" y="5905"/>
                    <a:pt x="12509" y="5604"/>
                  </a:cubicBezTo>
                  <a:cubicBezTo>
                    <a:pt x="11242" y="5337"/>
                    <a:pt x="10008" y="5037"/>
                    <a:pt x="10008" y="5037"/>
                  </a:cubicBezTo>
                  <a:cubicBezTo>
                    <a:pt x="10008" y="5037"/>
                    <a:pt x="9707" y="3736"/>
                    <a:pt x="9374" y="2469"/>
                  </a:cubicBezTo>
                  <a:cubicBezTo>
                    <a:pt x="9074" y="1235"/>
                    <a:pt x="8673" y="0"/>
                    <a:pt x="8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4"/>
            <p:cNvSpPr/>
            <p:nvPr/>
          </p:nvSpPr>
          <p:spPr>
            <a:xfrm>
              <a:off x="23285125" y="-9957525"/>
              <a:ext cx="359450" cy="346950"/>
            </a:xfrm>
            <a:custGeom>
              <a:avLst/>
              <a:gdLst/>
              <a:ahLst/>
              <a:cxnLst/>
              <a:rect l="l" t="t" r="r" b="b"/>
              <a:pathLst>
                <a:path w="14378" h="13878" extrusionOk="0">
                  <a:moveTo>
                    <a:pt x="7073" y="1"/>
                  </a:moveTo>
                  <a:cubicBezTo>
                    <a:pt x="7073" y="1"/>
                    <a:pt x="6572" y="1168"/>
                    <a:pt x="6072" y="2302"/>
                  </a:cubicBezTo>
                  <a:cubicBezTo>
                    <a:pt x="5571" y="3470"/>
                    <a:pt x="5038" y="4604"/>
                    <a:pt x="5038" y="4604"/>
                  </a:cubicBezTo>
                  <a:cubicBezTo>
                    <a:pt x="5038" y="4604"/>
                    <a:pt x="3770" y="4904"/>
                    <a:pt x="2536" y="5204"/>
                  </a:cubicBezTo>
                  <a:cubicBezTo>
                    <a:pt x="1268" y="5505"/>
                    <a:pt x="1" y="5772"/>
                    <a:pt x="1" y="5772"/>
                  </a:cubicBezTo>
                  <a:cubicBezTo>
                    <a:pt x="1" y="5772"/>
                    <a:pt x="935" y="6539"/>
                    <a:pt x="1835" y="7306"/>
                  </a:cubicBezTo>
                  <a:cubicBezTo>
                    <a:pt x="2736" y="8107"/>
                    <a:pt x="3637" y="8874"/>
                    <a:pt x="3637" y="8874"/>
                  </a:cubicBezTo>
                  <a:cubicBezTo>
                    <a:pt x="3637" y="8874"/>
                    <a:pt x="3570" y="9207"/>
                    <a:pt x="3503" y="9674"/>
                  </a:cubicBezTo>
                  <a:cubicBezTo>
                    <a:pt x="3403" y="10141"/>
                    <a:pt x="3270" y="10742"/>
                    <a:pt x="3103" y="11376"/>
                  </a:cubicBezTo>
                  <a:cubicBezTo>
                    <a:pt x="2970" y="12009"/>
                    <a:pt x="2836" y="12643"/>
                    <a:pt x="2703" y="13110"/>
                  </a:cubicBezTo>
                  <a:cubicBezTo>
                    <a:pt x="2603" y="13577"/>
                    <a:pt x="2536" y="13877"/>
                    <a:pt x="2536" y="13877"/>
                  </a:cubicBezTo>
                  <a:cubicBezTo>
                    <a:pt x="2536" y="13877"/>
                    <a:pt x="2836" y="13744"/>
                    <a:pt x="3270" y="13510"/>
                  </a:cubicBezTo>
                  <a:cubicBezTo>
                    <a:pt x="3703" y="13244"/>
                    <a:pt x="4304" y="12910"/>
                    <a:pt x="4871" y="12610"/>
                  </a:cubicBezTo>
                  <a:cubicBezTo>
                    <a:pt x="6038" y="11943"/>
                    <a:pt x="7206" y="11242"/>
                    <a:pt x="7206" y="11242"/>
                  </a:cubicBezTo>
                  <a:lnTo>
                    <a:pt x="9408" y="12310"/>
                  </a:lnTo>
                  <a:cubicBezTo>
                    <a:pt x="10475" y="12843"/>
                    <a:pt x="11576" y="13377"/>
                    <a:pt x="11576" y="13377"/>
                  </a:cubicBezTo>
                  <a:cubicBezTo>
                    <a:pt x="11576" y="13377"/>
                    <a:pt x="11542" y="13043"/>
                    <a:pt x="11476" y="12543"/>
                  </a:cubicBezTo>
                  <a:cubicBezTo>
                    <a:pt x="11409" y="12076"/>
                    <a:pt x="11342" y="11409"/>
                    <a:pt x="11276" y="10775"/>
                  </a:cubicBezTo>
                  <a:cubicBezTo>
                    <a:pt x="11075" y="9474"/>
                    <a:pt x="10875" y="8207"/>
                    <a:pt x="10875" y="8207"/>
                  </a:cubicBezTo>
                  <a:cubicBezTo>
                    <a:pt x="10875" y="8207"/>
                    <a:pt x="11776" y="7206"/>
                    <a:pt x="12643" y="6205"/>
                  </a:cubicBezTo>
                  <a:cubicBezTo>
                    <a:pt x="13510" y="5171"/>
                    <a:pt x="14378" y="4170"/>
                    <a:pt x="14378" y="4170"/>
                  </a:cubicBezTo>
                  <a:lnTo>
                    <a:pt x="9474" y="4104"/>
                  </a:lnTo>
                  <a:lnTo>
                    <a:pt x="8273" y="2036"/>
                  </a:lnTo>
                  <a:cubicBezTo>
                    <a:pt x="7673" y="1035"/>
                    <a:pt x="7073" y="1"/>
                    <a:pt x="7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4"/>
            <p:cNvSpPr/>
            <p:nvPr/>
          </p:nvSpPr>
          <p:spPr>
            <a:xfrm>
              <a:off x="23426900" y="-10481225"/>
              <a:ext cx="337775" cy="325250"/>
            </a:xfrm>
            <a:custGeom>
              <a:avLst/>
              <a:gdLst/>
              <a:ahLst/>
              <a:cxnLst/>
              <a:rect l="l" t="t" r="r" b="b"/>
              <a:pathLst>
                <a:path w="13511" h="13010" extrusionOk="0">
                  <a:moveTo>
                    <a:pt x="6539" y="0"/>
                  </a:moveTo>
                  <a:cubicBezTo>
                    <a:pt x="6539" y="0"/>
                    <a:pt x="6072" y="1068"/>
                    <a:pt x="5605" y="2135"/>
                  </a:cubicBezTo>
                  <a:cubicBezTo>
                    <a:pt x="5171" y="3203"/>
                    <a:pt x="4704" y="4304"/>
                    <a:pt x="4704" y="4304"/>
                  </a:cubicBezTo>
                  <a:cubicBezTo>
                    <a:pt x="4704" y="4304"/>
                    <a:pt x="3536" y="4604"/>
                    <a:pt x="2369" y="4937"/>
                  </a:cubicBezTo>
                  <a:cubicBezTo>
                    <a:pt x="1168" y="5271"/>
                    <a:pt x="1" y="5571"/>
                    <a:pt x="1" y="5571"/>
                  </a:cubicBezTo>
                  <a:lnTo>
                    <a:pt x="3703" y="8340"/>
                  </a:lnTo>
                  <a:lnTo>
                    <a:pt x="3336" y="13010"/>
                  </a:lnTo>
                  <a:lnTo>
                    <a:pt x="3336" y="13010"/>
                  </a:lnTo>
                  <a:lnTo>
                    <a:pt x="7372" y="10208"/>
                  </a:lnTo>
                  <a:lnTo>
                    <a:pt x="11776" y="11709"/>
                  </a:lnTo>
                  <a:lnTo>
                    <a:pt x="10508" y="7406"/>
                  </a:lnTo>
                  <a:cubicBezTo>
                    <a:pt x="10508" y="7406"/>
                    <a:pt x="11242" y="6505"/>
                    <a:pt x="12009" y="5638"/>
                  </a:cubicBezTo>
                  <a:cubicBezTo>
                    <a:pt x="12743" y="4804"/>
                    <a:pt x="13510" y="3970"/>
                    <a:pt x="13510" y="3970"/>
                  </a:cubicBezTo>
                  <a:lnTo>
                    <a:pt x="8874" y="3803"/>
                  </a:lnTo>
                  <a:cubicBezTo>
                    <a:pt x="8874" y="3803"/>
                    <a:pt x="8273" y="2869"/>
                    <a:pt x="7706" y="1935"/>
                  </a:cubicBezTo>
                  <a:cubicBezTo>
                    <a:pt x="7106" y="968"/>
                    <a:pt x="6539" y="0"/>
                    <a:pt x="65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4"/>
            <p:cNvSpPr/>
            <p:nvPr/>
          </p:nvSpPr>
          <p:spPr>
            <a:xfrm>
              <a:off x="22579625" y="-8162075"/>
              <a:ext cx="472025" cy="513725"/>
            </a:xfrm>
            <a:custGeom>
              <a:avLst/>
              <a:gdLst/>
              <a:ahLst/>
              <a:cxnLst/>
              <a:rect l="l" t="t" r="r" b="b"/>
              <a:pathLst>
                <a:path w="18881" h="20549" extrusionOk="0">
                  <a:moveTo>
                    <a:pt x="15145" y="1"/>
                  </a:moveTo>
                  <a:cubicBezTo>
                    <a:pt x="15144" y="1"/>
                    <a:pt x="13810" y="1169"/>
                    <a:pt x="12476" y="2302"/>
                  </a:cubicBezTo>
                  <a:cubicBezTo>
                    <a:pt x="11109" y="3403"/>
                    <a:pt x="9708" y="4537"/>
                    <a:pt x="9708" y="4537"/>
                  </a:cubicBezTo>
                  <a:cubicBezTo>
                    <a:pt x="9708" y="4537"/>
                    <a:pt x="8340" y="4070"/>
                    <a:pt x="6972" y="3570"/>
                  </a:cubicBezTo>
                  <a:cubicBezTo>
                    <a:pt x="5572" y="3103"/>
                    <a:pt x="4237" y="2569"/>
                    <a:pt x="4237" y="2569"/>
                  </a:cubicBezTo>
                  <a:lnTo>
                    <a:pt x="4237" y="2569"/>
                  </a:lnTo>
                  <a:cubicBezTo>
                    <a:pt x="4237" y="2570"/>
                    <a:pt x="4471" y="4137"/>
                    <a:pt x="4704" y="5772"/>
                  </a:cubicBezTo>
                  <a:cubicBezTo>
                    <a:pt x="4904" y="7373"/>
                    <a:pt x="5071" y="9041"/>
                    <a:pt x="5071" y="9041"/>
                  </a:cubicBezTo>
                  <a:cubicBezTo>
                    <a:pt x="5071" y="9041"/>
                    <a:pt x="3870" y="10475"/>
                    <a:pt x="2603" y="11876"/>
                  </a:cubicBezTo>
                  <a:cubicBezTo>
                    <a:pt x="1335" y="13310"/>
                    <a:pt x="1" y="14711"/>
                    <a:pt x="1" y="14711"/>
                  </a:cubicBezTo>
                  <a:cubicBezTo>
                    <a:pt x="1" y="14711"/>
                    <a:pt x="712" y="14726"/>
                    <a:pt x="1661" y="14726"/>
                  </a:cubicBezTo>
                  <a:cubicBezTo>
                    <a:pt x="2136" y="14726"/>
                    <a:pt x="2669" y="14722"/>
                    <a:pt x="3203" y="14711"/>
                  </a:cubicBezTo>
                  <a:cubicBezTo>
                    <a:pt x="4804" y="14711"/>
                    <a:pt x="6439" y="14611"/>
                    <a:pt x="6439" y="14611"/>
                  </a:cubicBezTo>
                  <a:lnTo>
                    <a:pt x="7606" y="17547"/>
                  </a:lnTo>
                  <a:cubicBezTo>
                    <a:pt x="8173" y="19048"/>
                    <a:pt x="8774" y="20549"/>
                    <a:pt x="8774" y="20549"/>
                  </a:cubicBezTo>
                  <a:cubicBezTo>
                    <a:pt x="8774" y="20549"/>
                    <a:pt x="9708" y="18681"/>
                    <a:pt x="10608" y="16880"/>
                  </a:cubicBezTo>
                  <a:cubicBezTo>
                    <a:pt x="11476" y="15045"/>
                    <a:pt x="12309" y="13244"/>
                    <a:pt x="12309" y="13244"/>
                  </a:cubicBezTo>
                  <a:cubicBezTo>
                    <a:pt x="12309" y="13244"/>
                    <a:pt x="13977" y="12576"/>
                    <a:pt x="15612" y="11809"/>
                  </a:cubicBezTo>
                  <a:cubicBezTo>
                    <a:pt x="17246" y="11075"/>
                    <a:pt x="18881" y="10308"/>
                    <a:pt x="18881" y="10308"/>
                  </a:cubicBezTo>
                  <a:cubicBezTo>
                    <a:pt x="18881" y="10308"/>
                    <a:pt x="17713" y="9441"/>
                    <a:pt x="16546" y="8607"/>
                  </a:cubicBezTo>
                  <a:cubicBezTo>
                    <a:pt x="15412" y="7740"/>
                    <a:pt x="14244" y="6872"/>
                    <a:pt x="14244" y="6872"/>
                  </a:cubicBezTo>
                  <a:cubicBezTo>
                    <a:pt x="14244" y="6872"/>
                    <a:pt x="14311" y="6439"/>
                    <a:pt x="14411" y="5772"/>
                  </a:cubicBezTo>
                  <a:cubicBezTo>
                    <a:pt x="14511" y="5138"/>
                    <a:pt x="14644" y="4271"/>
                    <a:pt x="14745" y="3403"/>
                  </a:cubicBezTo>
                  <a:cubicBezTo>
                    <a:pt x="14945" y="1702"/>
                    <a:pt x="15145" y="1"/>
                    <a:pt x="15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4"/>
            <p:cNvSpPr/>
            <p:nvPr/>
          </p:nvSpPr>
          <p:spPr>
            <a:xfrm>
              <a:off x="23146700" y="-8768325"/>
              <a:ext cx="409475" cy="454500"/>
            </a:xfrm>
            <a:custGeom>
              <a:avLst/>
              <a:gdLst/>
              <a:ahLst/>
              <a:cxnLst/>
              <a:rect l="l" t="t" r="r" b="b"/>
              <a:pathLst>
                <a:path w="16379" h="18180" extrusionOk="0">
                  <a:moveTo>
                    <a:pt x="10508" y="0"/>
                  </a:moveTo>
                  <a:cubicBezTo>
                    <a:pt x="10508" y="0"/>
                    <a:pt x="9541" y="1201"/>
                    <a:pt x="8573" y="2435"/>
                  </a:cubicBezTo>
                  <a:cubicBezTo>
                    <a:pt x="8073" y="3069"/>
                    <a:pt x="7573" y="3669"/>
                    <a:pt x="7172" y="4136"/>
                  </a:cubicBezTo>
                  <a:cubicBezTo>
                    <a:pt x="6805" y="4570"/>
                    <a:pt x="6539" y="4870"/>
                    <a:pt x="6539" y="4870"/>
                  </a:cubicBezTo>
                  <a:cubicBezTo>
                    <a:pt x="6539" y="4870"/>
                    <a:pt x="5138" y="4804"/>
                    <a:pt x="3770" y="4704"/>
                  </a:cubicBezTo>
                  <a:cubicBezTo>
                    <a:pt x="2369" y="4603"/>
                    <a:pt x="968" y="4470"/>
                    <a:pt x="968" y="4470"/>
                  </a:cubicBezTo>
                  <a:lnTo>
                    <a:pt x="968" y="4470"/>
                  </a:lnTo>
                  <a:cubicBezTo>
                    <a:pt x="968" y="4470"/>
                    <a:pt x="1568" y="5738"/>
                    <a:pt x="2169" y="7005"/>
                  </a:cubicBezTo>
                  <a:lnTo>
                    <a:pt x="3336" y="9607"/>
                  </a:lnTo>
                  <a:cubicBezTo>
                    <a:pt x="3336" y="9607"/>
                    <a:pt x="2502" y="11041"/>
                    <a:pt x="1702" y="12476"/>
                  </a:cubicBezTo>
                  <a:cubicBezTo>
                    <a:pt x="1301" y="13210"/>
                    <a:pt x="868" y="13910"/>
                    <a:pt x="534" y="14444"/>
                  </a:cubicBezTo>
                  <a:cubicBezTo>
                    <a:pt x="201" y="14978"/>
                    <a:pt x="1" y="15344"/>
                    <a:pt x="1" y="15344"/>
                  </a:cubicBezTo>
                  <a:cubicBezTo>
                    <a:pt x="1" y="15344"/>
                    <a:pt x="1468" y="15044"/>
                    <a:pt x="2969" y="14677"/>
                  </a:cubicBezTo>
                  <a:cubicBezTo>
                    <a:pt x="4437" y="14277"/>
                    <a:pt x="5905" y="13877"/>
                    <a:pt x="5905" y="13877"/>
                  </a:cubicBezTo>
                  <a:lnTo>
                    <a:pt x="7706" y="16012"/>
                  </a:lnTo>
                  <a:cubicBezTo>
                    <a:pt x="8573" y="17079"/>
                    <a:pt x="9474" y="18180"/>
                    <a:pt x="9474" y="18180"/>
                  </a:cubicBezTo>
                  <a:cubicBezTo>
                    <a:pt x="9474" y="18180"/>
                    <a:pt x="9874" y="16479"/>
                    <a:pt x="10308" y="14777"/>
                  </a:cubicBezTo>
                  <a:cubicBezTo>
                    <a:pt x="10641" y="13110"/>
                    <a:pt x="11008" y="11475"/>
                    <a:pt x="11008" y="11475"/>
                  </a:cubicBezTo>
                  <a:cubicBezTo>
                    <a:pt x="11008" y="11475"/>
                    <a:pt x="11342" y="11242"/>
                    <a:pt x="11876" y="10875"/>
                  </a:cubicBezTo>
                  <a:cubicBezTo>
                    <a:pt x="12376" y="10541"/>
                    <a:pt x="13043" y="10041"/>
                    <a:pt x="13710" y="9574"/>
                  </a:cubicBezTo>
                  <a:cubicBezTo>
                    <a:pt x="14377" y="9073"/>
                    <a:pt x="15045" y="8606"/>
                    <a:pt x="15545" y="8239"/>
                  </a:cubicBezTo>
                  <a:cubicBezTo>
                    <a:pt x="16045" y="7872"/>
                    <a:pt x="16379" y="7639"/>
                    <a:pt x="16379" y="7639"/>
                  </a:cubicBezTo>
                  <a:lnTo>
                    <a:pt x="13844" y="6738"/>
                  </a:lnTo>
                  <a:cubicBezTo>
                    <a:pt x="12576" y="6305"/>
                    <a:pt x="11309" y="5838"/>
                    <a:pt x="11309" y="5838"/>
                  </a:cubicBezTo>
                  <a:cubicBezTo>
                    <a:pt x="11309" y="5838"/>
                    <a:pt x="11275" y="5471"/>
                    <a:pt x="11209" y="4904"/>
                  </a:cubicBezTo>
                  <a:cubicBezTo>
                    <a:pt x="11142" y="4337"/>
                    <a:pt x="11042" y="3603"/>
                    <a:pt x="10942" y="2869"/>
                  </a:cubicBezTo>
                  <a:cubicBezTo>
                    <a:pt x="10742" y="1401"/>
                    <a:pt x="10508" y="0"/>
                    <a:pt x="10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4"/>
            <p:cNvSpPr/>
            <p:nvPr/>
          </p:nvSpPr>
          <p:spPr>
            <a:xfrm>
              <a:off x="23486100" y="-9373775"/>
              <a:ext cx="375300" cy="384475"/>
            </a:xfrm>
            <a:custGeom>
              <a:avLst/>
              <a:gdLst/>
              <a:ahLst/>
              <a:cxnLst/>
              <a:rect l="l" t="t" r="r" b="b"/>
              <a:pathLst>
                <a:path w="15012" h="15379" extrusionOk="0">
                  <a:moveTo>
                    <a:pt x="7773" y="1"/>
                  </a:moveTo>
                  <a:cubicBezTo>
                    <a:pt x="7773" y="1"/>
                    <a:pt x="7173" y="1268"/>
                    <a:pt x="6539" y="2503"/>
                  </a:cubicBezTo>
                  <a:cubicBezTo>
                    <a:pt x="6239" y="3136"/>
                    <a:pt x="5938" y="3737"/>
                    <a:pt x="5705" y="4204"/>
                  </a:cubicBezTo>
                  <a:cubicBezTo>
                    <a:pt x="5438" y="4671"/>
                    <a:pt x="5271" y="5004"/>
                    <a:pt x="5271" y="5004"/>
                  </a:cubicBezTo>
                  <a:cubicBezTo>
                    <a:pt x="5271" y="5004"/>
                    <a:pt x="3970" y="5238"/>
                    <a:pt x="2636" y="5471"/>
                  </a:cubicBezTo>
                  <a:cubicBezTo>
                    <a:pt x="1302" y="5705"/>
                    <a:pt x="1" y="5872"/>
                    <a:pt x="1" y="5872"/>
                  </a:cubicBezTo>
                  <a:cubicBezTo>
                    <a:pt x="1" y="5872"/>
                    <a:pt x="868" y="6772"/>
                    <a:pt x="1735" y="7740"/>
                  </a:cubicBezTo>
                  <a:cubicBezTo>
                    <a:pt x="2603" y="8674"/>
                    <a:pt x="3437" y="9641"/>
                    <a:pt x="3437" y="9641"/>
                  </a:cubicBezTo>
                  <a:cubicBezTo>
                    <a:pt x="3437" y="9641"/>
                    <a:pt x="3070" y="11009"/>
                    <a:pt x="2636" y="12410"/>
                  </a:cubicBezTo>
                  <a:cubicBezTo>
                    <a:pt x="2436" y="13077"/>
                    <a:pt x="2202" y="13777"/>
                    <a:pt x="2036" y="14311"/>
                  </a:cubicBezTo>
                  <a:cubicBezTo>
                    <a:pt x="1869" y="14845"/>
                    <a:pt x="1769" y="15178"/>
                    <a:pt x="1769" y="15178"/>
                  </a:cubicBezTo>
                  <a:cubicBezTo>
                    <a:pt x="1769" y="15178"/>
                    <a:pt x="3070" y="14578"/>
                    <a:pt x="4337" y="13944"/>
                  </a:cubicBezTo>
                  <a:cubicBezTo>
                    <a:pt x="5605" y="13277"/>
                    <a:pt x="6872" y="12610"/>
                    <a:pt x="6872" y="12610"/>
                  </a:cubicBezTo>
                  <a:cubicBezTo>
                    <a:pt x="6872" y="12610"/>
                    <a:pt x="7973" y="13310"/>
                    <a:pt x="9041" y="14011"/>
                  </a:cubicBezTo>
                  <a:cubicBezTo>
                    <a:pt x="10108" y="14711"/>
                    <a:pt x="11176" y="15378"/>
                    <a:pt x="11176" y="15378"/>
                  </a:cubicBezTo>
                  <a:cubicBezTo>
                    <a:pt x="11176" y="15378"/>
                    <a:pt x="11209" y="13877"/>
                    <a:pt x="11142" y="12410"/>
                  </a:cubicBezTo>
                  <a:cubicBezTo>
                    <a:pt x="11109" y="11676"/>
                    <a:pt x="11075" y="10942"/>
                    <a:pt x="11042" y="10375"/>
                  </a:cubicBezTo>
                  <a:cubicBezTo>
                    <a:pt x="11042" y="9841"/>
                    <a:pt x="11009" y="9474"/>
                    <a:pt x="11009" y="9474"/>
                  </a:cubicBezTo>
                  <a:cubicBezTo>
                    <a:pt x="11009" y="9474"/>
                    <a:pt x="12043" y="8407"/>
                    <a:pt x="13044" y="7306"/>
                  </a:cubicBezTo>
                  <a:cubicBezTo>
                    <a:pt x="13544" y="6772"/>
                    <a:pt x="14044" y="6205"/>
                    <a:pt x="14411" y="5772"/>
                  </a:cubicBezTo>
                  <a:cubicBezTo>
                    <a:pt x="14778" y="5371"/>
                    <a:pt x="15012" y="5071"/>
                    <a:pt x="15012" y="5071"/>
                  </a:cubicBezTo>
                  <a:cubicBezTo>
                    <a:pt x="15012" y="5071"/>
                    <a:pt x="13744" y="5004"/>
                    <a:pt x="12476" y="4904"/>
                  </a:cubicBezTo>
                  <a:cubicBezTo>
                    <a:pt x="11209" y="4804"/>
                    <a:pt x="9941" y="4704"/>
                    <a:pt x="9941" y="4704"/>
                  </a:cubicBezTo>
                  <a:cubicBezTo>
                    <a:pt x="9941" y="4704"/>
                    <a:pt x="9408" y="3503"/>
                    <a:pt x="8874" y="2336"/>
                  </a:cubicBezTo>
                  <a:cubicBezTo>
                    <a:pt x="8607" y="1735"/>
                    <a:pt x="8340" y="1168"/>
                    <a:pt x="8107" y="735"/>
                  </a:cubicBezTo>
                  <a:cubicBezTo>
                    <a:pt x="7907" y="301"/>
                    <a:pt x="7773" y="1"/>
                    <a:pt x="7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4"/>
            <p:cNvSpPr/>
            <p:nvPr/>
          </p:nvSpPr>
          <p:spPr>
            <a:xfrm>
              <a:off x="23650400" y="-9951675"/>
              <a:ext cx="351100" cy="359450"/>
            </a:xfrm>
            <a:custGeom>
              <a:avLst/>
              <a:gdLst/>
              <a:ahLst/>
              <a:cxnLst/>
              <a:rect l="l" t="t" r="r" b="b"/>
              <a:pathLst>
                <a:path w="14044" h="14378" extrusionOk="0">
                  <a:moveTo>
                    <a:pt x="6538" y="0"/>
                  </a:moveTo>
                  <a:lnTo>
                    <a:pt x="4870" y="4804"/>
                  </a:lnTo>
                  <a:lnTo>
                    <a:pt x="0" y="6405"/>
                  </a:lnTo>
                  <a:lnTo>
                    <a:pt x="3936" y="9240"/>
                  </a:lnTo>
                  <a:cubicBezTo>
                    <a:pt x="3936" y="9240"/>
                    <a:pt x="3870" y="10508"/>
                    <a:pt x="3770" y="11809"/>
                  </a:cubicBezTo>
                  <a:cubicBezTo>
                    <a:pt x="3636" y="13110"/>
                    <a:pt x="3536" y="14377"/>
                    <a:pt x="3536" y="14377"/>
                  </a:cubicBezTo>
                  <a:cubicBezTo>
                    <a:pt x="3536" y="14377"/>
                    <a:pt x="4604" y="13610"/>
                    <a:pt x="5671" y="12809"/>
                  </a:cubicBezTo>
                  <a:cubicBezTo>
                    <a:pt x="6738" y="12009"/>
                    <a:pt x="7772" y="11242"/>
                    <a:pt x="7772" y="11242"/>
                  </a:cubicBezTo>
                  <a:lnTo>
                    <a:pt x="12342" y="12809"/>
                  </a:lnTo>
                  <a:cubicBezTo>
                    <a:pt x="12342" y="12809"/>
                    <a:pt x="12042" y="11575"/>
                    <a:pt x="11709" y="10341"/>
                  </a:cubicBezTo>
                  <a:cubicBezTo>
                    <a:pt x="11375" y="9140"/>
                    <a:pt x="11008" y="7939"/>
                    <a:pt x="11008" y="7939"/>
                  </a:cubicBezTo>
                  <a:lnTo>
                    <a:pt x="14044" y="3836"/>
                  </a:lnTo>
                  <a:lnTo>
                    <a:pt x="14044" y="3836"/>
                  </a:lnTo>
                  <a:lnTo>
                    <a:pt x="9207" y="4003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4"/>
            <p:cNvSpPr/>
            <p:nvPr/>
          </p:nvSpPr>
          <p:spPr>
            <a:xfrm>
              <a:off x="22655525" y="-7376500"/>
              <a:ext cx="467850" cy="542075"/>
            </a:xfrm>
            <a:custGeom>
              <a:avLst/>
              <a:gdLst/>
              <a:ahLst/>
              <a:cxnLst/>
              <a:rect l="l" t="t" r="r" b="b"/>
              <a:pathLst>
                <a:path w="18714" h="21683" extrusionOk="0">
                  <a:moveTo>
                    <a:pt x="16245" y="0"/>
                  </a:moveTo>
                  <a:cubicBezTo>
                    <a:pt x="16245" y="1"/>
                    <a:pt x="14844" y="1101"/>
                    <a:pt x="13410" y="2202"/>
                  </a:cubicBezTo>
                  <a:cubicBezTo>
                    <a:pt x="11975" y="3303"/>
                    <a:pt x="10508" y="4337"/>
                    <a:pt x="10508" y="4337"/>
                  </a:cubicBezTo>
                  <a:cubicBezTo>
                    <a:pt x="10508" y="4337"/>
                    <a:pt x="9207" y="3703"/>
                    <a:pt x="7939" y="3036"/>
                  </a:cubicBezTo>
                  <a:cubicBezTo>
                    <a:pt x="6672" y="2369"/>
                    <a:pt x="5404" y="1668"/>
                    <a:pt x="5404" y="1668"/>
                  </a:cubicBezTo>
                  <a:lnTo>
                    <a:pt x="5404" y="1668"/>
                  </a:lnTo>
                  <a:cubicBezTo>
                    <a:pt x="5404" y="1669"/>
                    <a:pt x="5471" y="3403"/>
                    <a:pt x="5504" y="5171"/>
                  </a:cubicBezTo>
                  <a:cubicBezTo>
                    <a:pt x="5504" y="6972"/>
                    <a:pt x="5537" y="8773"/>
                    <a:pt x="5537" y="8773"/>
                  </a:cubicBezTo>
                  <a:cubicBezTo>
                    <a:pt x="5537" y="8773"/>
                    <a:pt x="4203" y="10174"/>
                    <a:pt x="2802" y="11609"/>
                  </a:cubicBezTo>
                  <a:cubicBezTo>
                    <a:pt x="1435" y="13010"/>
                    <a:pt x="0" y="14444"/>
                    <a:pt x="0" y="14444"/>
                  </a:cubicBezTo>
                  <a:cubicBezTo>
                    <a:pt x="0" y="14444"/>
                    <a:pt x="1535" y="14644"/>
                    <a:pt x="3102" y="14778"/>
                  </a:cubicBezTo>
                  <a:cubicBezTo>
                    <a:pt x="4637" y="14911"/>
                    <a:pt x="6205" y="14978"/>
                    <a:pt x="6205" y="14978"/>
                  </a:cubicBezTo>
                  <a:cubicBezTo>
                    <a:pt x="6205" y="14978"/>
                    <a:pt x="6638" y="16646"/>
                    <a:pt x="7039" y="18313"/>
                  </a:cubicBezTo>
                  <a:cubicBezTo>
                    <a:pt x="7439" y="20015"/>
                    <a:pt x="7839" y="21683"/>
                    <a:pt x="7839" y="21683"/>
                  </a:cubicBezTo>
                  <a:cubicBezTo>
                    <a:pt x="7839" y="21683"/>
                    <a:pt x="8940" y="19781"/>
                    <a:pt x="10007" y="17880"/>
                  </a:cubicBezTo>
                  <a:cubicBezTo>
                    <a:pt x="11041" y="15978"/>
                    <a:pt x="12042" y="14110"/>
                    <a:pt x="12042" y="14110"/>
                  </a:cubicBezTo>
                  <a:cubicBezTo>
                    <a:pt x="12042" y="14110"/>
                    <a:pt x="13710" y="13543"/>
                    <a:pt x="15411" y="12876"/>
                  </a:cubicBezTo>
                  <a:cubicBezTo>
                    <a:pt x="17046" y="12276"/>
                    <a:pt x="18714" y="11575"/>
                    <a:pt x="18714" y="11575"/>
                  </a:cubicBezTo>
                  <a:cubicBezTo>
                    <a:pt x="18714" y="11575"/>
                    <a:pt x="17679" y="10541"/>
                    <a:pt x="16679" y="9507"/>
                  </a:cubicBezTo>
                  <a:cubicBezTo>
                    <a:pt x="15645" y="8440"/>
                    <a:pt x="14611" y="7372"/>
                    <a:pt x="14611" y="7372"/>
                  </a:cubicBezTo>
                  <a:cubicBezTo>
                    <a:pt x="14611" y="7372"/>
                    <a:pt x="15078" y="5471"/>
                    <a:pt x="15478" y="3636"/>
                  </a:cubicBezTo>
                  <a:cubicBezTo>
                    <a:pt x="15878" y="1802"/>
                    <a:pt x="16245" y="1"/>
                    <a:pt x="16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4"/>
            <p:cNvSpPr/>
            <p:nvPr/>
          </p:nvSpPr>
          <p:spPr>
            <a:xfrm>
              <a:off x="23267625" y="-7989450"/>
              <a:ext cx="419475" cy="490375"/>
            </a:xfrm>
            <a:custGeom>
              <a:avLst/>
              <a:gdLst/>
              <a:ahLst/>
              <a:cxnLst/>
              <a:rect l="l" t="t" r="r" b="b"/>
              <a:pathLst>
                <a:path w="16779" h="19615" extrusionOk="0">
                  <a:moveTo>
                    <a:pt x="11942" y="1"/>
                  </a:moveTo>
                  <a:cubicBezTo>
                    <a:pt x="11942" y="1"/>
                    <a:pt x="11675" y="334"/>
                    <a:pt x="11275" y="801"/>
                  </a:cubicBezTo>
                  <a:cubicBezTo>
                    <a:pt x="10875" y="1235"/>
                    <a:pt x="10308" y="1869"/>
                    <a:pt x="9774" y="2469"/>
                  </a:cubicBezTo>
                  <a:cubicBezTo>
                    <a:pt x="9207" y="3070"/>
                    <a:pt x="8673" y="3703"/>
                    <a:pt x="8240" y="4137"/>
                  </a:cubicBezTo>
                  <a:cubicBezTo>
                    <a:pt x="7806" y="4604"/>
                    <a:pt x="7539" y="4904"/>
                    <a:pt x="7539" y="4904"/>
                  </a:cubicBezTo>
                  <a:lnTo>
                    <a:pt x="4870" y="4404"/>
                  </a:lnTo>
                  <a:cubicBezTo>
                    <a:pt x="3536" y="4137"/>
                    <a:pt x="2202" y="3870"/>
                    <a:pt x="2202" y="3870"/>
                  </a:cubicBezTo>
                  <a:lnTo>
                    <a:pt x="2202" y="3870"/>
                  </a:lnTo>
                  <a:cubicBezTo>
                    <a:pt x="2202" y="3870"/>
                    <a:pt x="2636" y="5305"/>
                    <a:pt x="3069" y="6739"/>
                  </a:cubicBezTo>
                  <a:cubicBezTo>
                    <a:pt x="3469" y="8207"/>
                    <a:pt x="3870" y="9674"/>
                    <a:pt x="3870" y="9674"/>
                  </a:cubicBezTo>
                  <a:cubicBezTo>
                    <a:pt x="3870" y="9674"/>
                    <a:pt x="2969" y="11175"/>
                    <a:pt x="1968" y="12610"/>
                  </a:cubicBezTo>
                  <a:cubicBezTo>
                    <a:pt x="1501" y="13344"/>
                    <a:pt x="1001" y="14111"/>
                    <a:pt x="634" y="14678"/>
                  </a:cubicBezTo>
                  <a:cubicBezTo>
                    <a:pt x="267" y="15212"/>
                    <a:pt x="0" y="15579"/>
                    <a:pt x="0" y="15579"/>
                  </a:cubicBezTo>
                  <a:cubicBezTo>
                    <a:pt x="0" y="15579"/>
                    <a:pt x="367" y="15545"/>
                    <a:pt x="934" y="15479"/>
                  </a:cubicBezTo>
                  <a:cubicBezTo>
                    <a:pt x="1501" y="15378"/>
                    <a:pt x="2235" y="15245"/>
                    <a:pt x="2969" y="15112"/>
                  </a:cubicBezTo>
                  <a:cubicBezTo>
                    <a:pt x="4437" y="14845"/>
                    <a:pt x="5938" y="14578"/>
                    <a:pt x="5938" y="14578"/>
                  </a:cubicBezTo>
                  <a:cubicBezTo>
                    <a:pt x="5938" y="14578"/>
                    <a:pt x="6672" y="15845"/>
                    <a:pt x="7406" y="17080"/>
                  </a:cubicBezTo>
                  <a:lnTo>
                    <a:pt x="8907" y="19615"/>
                  </a:lnTo>
                  <a:cubicBezTo>
                    <a:pt x="8907" y="19615"/>
                    <a:pt x="9540" y="17814"/>
                    <a:pt x="10074" y="16012"/>
                  </a:cubicBezTo>
                  <a:cubicBezTo>
                    <a:pt x="10608" y="14244"/>
                    <a:pt x="11142" y="12510"/>
                    <a:pt x="11142" y="12510"/>
                  </a:cubicBezTo>
                  <a:cubicBezTo>
                    <a:pt x="11142" y="12510"/>
                    <a:pt x="12576" y="11609"/>
                    <a:pt x="13977" y="10742"/>
                  </a:cubicBezTo>
                  <a:cubicBezTo>
                    <a:pt x="15411" y="9875"/>
                    <a:pt x="16779" y="8907"/>
                    <a:pt x="16779" y="8907"/>
                  </a:cubicBezTo>
                  <a:cubicBezTo>
                    <a:pt x="16779" y="8907"/>
                    <a:pt x="15578" y="8307"/>
                    <a:pt x="14411" y="7673"/>
                  </a:cubicBezTo>
                  <a:cubicBezTo>
                    <a:pt x="13243" y="7072"/>
                    <a:pt x="12076" y="6439"/>
                    <a:pt x="12076" y="6439"/>
                  </a:cubicBezTo>
                  <a:cubicBezTo>
                    <a:pt x="12076" y="6439"/>
                    <a:pt x="12042" y="4804"/>
                    <a:pt x="12042" y="3170"/>
                  </a:cubicBezTo>
                  <a:cubicBezTo>
                    <a:pt x="12009" y="2369"/>
                    <a:pt x="12009" y="1602"/>
                    <a:pt x="11976" y="1001"/>
                  </a:cubicBezTo>
                  <a:cubicBezTo>
                    <a:pt x="11942" y="401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4"/>
            <p:cNvSpPr/>
            <p:nvPr/>
          </p:nvSpPr>
          <p:spPr>
            <a:xfrm>
              <a:off x="23695425" y="-8611550"/>
              <a:ext cx="366125" cy="424500"/>
            </a:xfrm>
            <a:custGeom>
              <a:avLst/>
              <a:gdLst/>
              <a:ahLst/>
              <a:cxnLst/>
              <a:rect l="l" t="t" r="r" b="b"/>
              <a:pathLst>
                <a:path w="14645" h="16980" extrusionOk="0">
                  <a:moveTo>
                    <a:pt x="8240" y="0"/>
                  </a:moveTo>
                  <a:cubicBezTo>
                    <a:pt x="8240" y="0"/>
                    <a:pt x="8040" y="334"/>
                    <a:pt x="7773" y="801"/>
                  </a:cubicBezTo>
                  <a:cubicBezTo>
                    <a:pt x="7506" y="1301"/>
                    <a:pt x="7139" y="1935"/>
                    <a:pt x="6772" y="2569"/>
                  </a:cubicBezTo>
                  <a:cubicBezTo>
                    <a:pt x="6372" y="3203"/>
                    <a:pt x="6005" y="3836"/>
                    <a:pt x="5705" y="4303"/>
                  </a:cubicBezTo>
                  <a:cubicBezTo>
                    <a:pt x="5438" y="4770"/>
                    <a:pt x="5238" y="5104"/>
                    <a:pt x="5238" y="5104"/>
                  </a:cubicBezTo>
                  <a:cubicBezTo>
                    <a:pt x="5238" y="5104"/>
                    <a:pt x="3903" y="5204"/>
                    <a:pt x="2602" y="5304"/>
                  </a:cubicBezTo>
                  <a:cubicBezTo>
                    <a:pt x="1301" y="5371"/>
                    <a:pt x="1" y="5438"/>
                    <a:pt x="1" y="5438"/>
                  </a:cubicBezTo>
                  <a:cubicBezTo>
                    <a:pt x="1" y="5438"/>
                    <a:pt x="734" y="6505"/>
                    <a:pt x="1435" y="7639"/>
                  </a:cubicBezTo>
                  <a:lnTo>
                    <a:pt x="2869" y="9907"/>
                  </a:lnTo>
                  <a:cubicBezTo>
                    <a:pt x="2869" y="9907"/>
                    <a:pt x="2336" y="11342"/>
                    <a:pt x="1735" y="12776"/>
                  </a:cubicBezTo>
                  <a:cubicBezTo>
                    <a:pt x="1468" y="13477"/>
                    <a:pt x="1168" y="14210"/>
                    <a:pt x="935" y="14778"/>
                  </a:cubicBezTo>
                  <a:cubicBezTo>
                    <a:pt x="734" y="15311"/>
                    <a:pt x="568" y="15678"/>
                    <a:pt x="568" y="15678"/>
                  </a:cubicBezTo>
                  <a:lnTo>
                    <a:pt x="1402" y="15345"/>
                  </a:lnTo>
                  <a:cubicBezTo>
                    <a:pt x="1902" y="15144"/>
                    <a:pt x="2536" y="14878"/>
                    <a:pt x="3203" y="14611"/>
                  </a:cubicBezTo>
                  <a:cubicBezTo>
                    <a:pt x="4537" y="14044"/>
                    <a:pt x="5838" y="13510"/>
                    <a:pt x="5838" y="13510"/>
                  </a:cubicBezTo>
                  <a:lnTo>
                    <a:pt x="7773" y="15211"/>
                  </a:lnTo>
                  <a:cubicBezTo>
                    <a:pt x="8707" y="16112"/>
                    <a:pt x="9674" y="16979"/>
                    <a:pt x="9674" y="16979"/>
                  </a:cubicBezTo>
                  <a:cubicBezTo>
                    <a:pt x="9674" y="16979"/>
                    <a:pt x="9874" y="15345"/>
                    <a:pt x="9974" y="13743"/>
                  </a:cubicBezTo>
                  <a:cubicBezTo>
                    <a:pt x="10041" y="12943"/>
                    <a:pt x="10108" y="12142"/>
                    <a:pt x="10141" y="11575"/>
                  </a:cubicBezTo>
                  <a:cubicBezTo>
                    <a:pt x="10208" y="10975"/>
                    <a:pt x="10208" y="10575"/>
                    <a:pt x="10208" y="10575"/>
                  </a:cubicBezTo>
                  <a:cubicBezTo>
                    <a:pt x="10208" y="10575"/>
                    <a:pt x="11342" y="9540"/>
                    <a:pt x="12443" y="8473"/>
                  </a:cubicBezTo>
                  <a:cubicBezTo>
                    <a:pt x="13010" y="7973"/>
                    <a:pt x="13577" y="7406"/>
                    <a:pt x="13977" y="7005"/>
                  </a:cubicBezTo>
                  <a:cubicBezTo>
                    <a:pt x="14377" y="6605"/>
                    <a:pt x="14644" y="6338"/>
                    <a:pt x="14644" y="6338"/>
                  </a:cubicBezTo>
                  <a:cubicBezTo>
                    <a:pt x="14644" y="6338"/>
                    <a:pt x="13410" y="6105"/>
                    <a:pt x="12209" y="5838"/>
                  </a:cubicBezTo>
                  <a:lnTo>
                    <a:pt x="9741" y="5337"/>
                  </a:lnTo>
                  <a:cubicBezTo>
                    <a:pt x="9741" y="5337"/>
                    <a:pt x="9374" y="3970"/>
                    <a:pt x="9007" y="2636"/>
                  </a:cubicBezTo>
                  <a:cubicBezTo>
                    <a:pt x="8640" y="1301"/>
                    <a:pt x="8240" y="0"/>
                    <a:pt x="8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4"/>
            <p:cNvSpPr/>
            <p:nvPr/>
          </p:nvSpPr>
          <p:spPr>
            <a:xfrm>
              <a:off x="23913075" y="-9214475"/>
              <a:ext cx="346950" cy="376950"/>
            </a:xfrm>
            <a:custGeom>
              <a:avLst/>
              <a:gdLst/>
              <a:ahLst/>
              <a:cxnLst/>
              <a:rect l="l" t="t" r="r" b="b"/>
              <a:pathLst>
                <a:path w="13878" h="15078" extrusionOk="0">
                  <a:moveTo>
                    <a:pt x="6572" y="0"/>
                  </a:moveTo>
                  <a:cubicBezTo>
                    <a:pt x="6572" y="0"/>
                    <a:pt x="6172" y="1268"/>
                    <a:pt x="5738" y="2502"/>
                  </a:cubicBezTo>
                  <a:cubicBezTo>
                    <a:pt x="5271" y="3769"/>
                    <a:pt x="4838" y="5037"/>
                    <a:pt x="4838" y="5037"/>
                  </a:cubicBezTo>
                  <a:cubicBezTo>
                    <a:pt x="4838" y="5037"/>
                    <a:pt x="3637" y="5404"/>
                    <a:pt x="2436" y="5804"/>
                  </a:cubicBezTo>
                  <a:cubicBezTo>
                    <a:pt x="1202" y="6171"/>
                    <a:pt x="1" y="6505"/>
                    <a:pt x="1" y="6505"/>
                  </a:cubicBezTo>
                  <a:lnTo>
                    <a:pt x="1869" y="8072"/>
                  </a:lnTo>
                  <a:cubicBezTo>
                    <a:pt x="2769" y="8873"/>
                    <a:pt x="3670" y="9674"/>
                    <a:pt x="3670" y="9674"/>
                  </a:cubicBezTo>
                  <a:cubicBezTo>
                    <a:pt x="3670" y="9674"/>
                    <a:pt x="3637" y="10007"/>
                    <a:pt x="3570" y="10508"/>
                  </a:cubicBezTo>
                  <a:cubicBezTo>
                    <a:pt x="3503" y="11008"/>
                    <a:pt x="3403" y="11675"/>
                    <a:pt x="3270" y="12342"/>
                  </a:cubicBezTo>
                  <a:cubicBezTo>
                    <a:pt x="3170" y="13009"/>
                    <a:pt x="3070" y="13710"/>
                    <a:pt x="2970" y="14210"/>
                  </a:cubicBezTo>
                  <a:cubicBezTo>
                    <a:pt x="2903" y="14744"/>
                    <a:pt x="2836" y="15077"/>
                    <a:pt x="2836" y="15077"/>
                  </a:cubicBezTo>
                  <a:cubicBezTo>
                    <a:pt x="2836" y="15077"/>
                    <a:pt x="3103" y="14877"/>
                    <a:pt x="3537" y="14610"/>
                  </a:cubicBezTo>
                  <a:cubicBezTo>
                    <a:pt x="3937" y="14344"/>
                    <a:pt x="4504" y="13943"/>
                    <a:pt x="5038" y="13576"/>
                  </a:cubicBezTo>
                  <a:cubicBezTo>
                    <a:pt x="6138" y="12809"/>
                    <a:pt x="7239" y="12009"/>
                    <a:pt x="7239" y="12009"/>
                  </a:cubicBezTo>
                  <a:lnTo>
                    <a:pt x="9407" y="13043"/>
                  </a:lnTo>
                  <a:lnTo>
                    <a:pt x="11576" y="14077"/>
                  </a:lnTo>
                  <a:cubicBezTo>
                    <a:pt x="11576" y="14077"/>
                    <a:pt x="11509" y="13710"/>
                    <a:pt x="11442" y="13176"/>
                  </a:cubicBezTo>
                  <a:cubicBezTo>
                    <a:pt x="11376" y="12676"/>
                    <a:pt x="11275" y="11975"/>
                    <a:pt x="11142" y="11275"/>
                  </a:cubicBezTo>
                  <a:cubicBezTo>
                    <a:pt x="10942" y="9907"/>
                    <a:pt x="10675" y="8573"/>
                    <a:pt x="10675" y="8573"/>
                  </a:cubicBezTo>
                  <a:cubicBezTo>
                    <a:pt x="10675" y="8573"/>
                    <a:pt x="11509" y="7472"/>
                    <a:pt x="12310" y="6338"/>
                  </a:cubicBezTo>
                  <a:cubicBezTo>
                    <a:pt x="13077" y="5204"/>
                    <a:pt x="13877" y="4070"/>
                    <a:pt x="13877" y="4070"/>
                  </a:cubicBezTo>
                  <a:lnTo>
                    <a:pt x="13877" y="4070"/>
                  </a:lnTo>
                  <a:lnTo>
                    <a:pt x="9107" y="4236"/>
                  </a:lnTo>
                  <a:cubicBezTo>
                    <a:pt x="9107" y="4236"/>
                    <a:pt x="8473" y="3169"/>
                    <a:pt x="7840" y="2102"/>
                  </a:cubicBezTo>
                  <a:cubicBezTo>
                    <a:pt x="7206" y="1034"/>
                    <a:pt x="6572" y="0"/>
                    <a:pt x="6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4"/>
            <p:cNvSpPr/>
            <p:nvPr/>
          </p:nvSpPr>
          <p:spPr>
            <a:xfrm>
              <a:off x="24025650" y="-9780725"/>
              <a:ext cx="326100" cy="351950"/>
            </a:xfrm>
            <a:custGeom>
              <a:avLst/>
              <a:gdLst/>
              <a:ahLst/>
              <a:cxnLst/>
              <a:rect l="l" t="t" r="r" b="b"/>
              <a:pathLst>
                <a:path w="13044" h="14078" extrusionOk="0">
                  <a:moveTo>
                    <a:pt x="6105" y="0"/>
                  </a:moveTo>
                  <a:cubicBezTo>
                    <a:pt x="6105" y="0"/>
                    <a:pt x="5705" y="1168"/>
                    <a:pt x="5305" y="2302"/>
                  </a:cubicBezTo>
                  <a:cubicBezTo>
                    <a:pt x="4904" y="3503"/>
                    <a:pt x="4504" y="4670"/>
                    <a:pt x="4504" y="4670"/>
                  </a:cubicBezTo>
                  <a:cubicBezTo>
                    <a:pt x="4504" y="4670"/>
                    <a:pt x="3403" y="5071"/>
                    <a:pt x="2269" y="5471"/>
                  </a:cubicBezTo>
                  <a:cubicBezTo>
                    <a:pt x="1135" y="5871"/>
                    <a:pt x="1" y="6272"/>
                    <a:pt x="1" y="6272"/>
                  </a:cubicBezTo>
                  <a:lnTo>
                    <a:pt x="3737" y="9040"/>
                  </a:lnTo>
                  <a:lnTo>
                    <a:pt x="3604" y="14077"/>
                  </a:lnTo>
                  <a:lnTo>
                    <a:pt x="7373" y="10875"/>
                  </a:lnTo>
                  <a:lnTo>
                    <a:pt x="11709" y="12243"/>
                  </a:lnTo>
                  <a:lnTo>
                    <a:pt x="10275" y="7706"/>
                  </a:lnTo>
                  <a:cubicBezTo>
                    <a:pt x="10275" y="7706"/>
                    <a:pt x="10975" y="6739"/>
                    <a:pt x="11676" y="5738"/>
                  </a:cubicBezTo>
                  <a:cubicBezTo>
                    <a:pt x="12343" y="4804"/>
                    <a:pt x="13044" y="3903"/>
                    <a:pt x="13044" y="3903"/>
                  </a:cubicBezTo>
                  <a:lnTo>
                    <a:pt x="13044" y="3903"/>
                  </a:lnTo>
                  <a:lnTo>
                    <a:pt x="8540" y="3937"/>
                  </a:lnTo>
                  <a:cubicBezTo>
                    <a:pt x="8540" y="3937"/>
                    <a:pt x="7940" y="2969"/>
                    <a:pt x="7306" y="2002"/>
                  </a:cubicBezTo>
                  <a:cubicBezTo>
                    <a:pt x="6706" y="1001"/>
                    <a:pt x="6105" y="0"/>
                    <a:pt x="6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4"/>
            <p:cNvSpPr/>
            <p:nvPr/>
          </p:nvSpPr>
          <p:spPr>
            <a:xfrm>
              <a:off x="23319325" y="-7265600"/>
              <a:ext cx="453675" cy="559600"/>
            </a:xfrm>
            <a:custGeom>
              <a:avLst/>
              <a:gdLst/>
              <a:ahLst/>
              <a:cxnLst/>
              <a:rect l="l" t="t" r="r" b="b"/>
              <a:pathLst>
                <a:path w="18147" h="22384" extrusionOk="0">
                  <a:moveTo>
                    <a:pt x="14077" y="1"/>
                  </a:moveTo>
                  <a:cubicBezTo>
                    <a:pt x="14077" y="1"/>
                    <a:pt x="12809" y="1302"/>
                    <a:pt x="11575" y="2603"/>
                  </a:cubicBezTo>
                  <a:cubicBezTo>
                    <a:pt x="10274" y="3870"/>
                    <a:pt x="8974" y="5138"/>
                    <a:pt x="8974" y="5138"/>
                  </a:cubicBezTo>
                  <a:cubicBezTo>
                    <a:pt x="8974" y="5138"/>
                    <a:pt x="7606" y="4738"/>
                    <a:pt x="6272" y="4271"/>
                  </a:cubicBezTo>
                  <a:cubicBezTo>
                    <a:pt x="4904" y="3837"/>
                    <a:pt x="3570" y="3337"/>
                    <a:pt x="3570" y="3337"/>
                  </a:cubicBezTo>
                  <a:lnTo>
                    <a:pt x="3570" y="3337"/>
                  </a:lnTo>
                  <a:cubicBezTo>
                    <a:pt x="3570" y="3337"/>
                    <a:pt x="3870" y="5005"/>
                    <a:pt x="4137" y="6739"/>
                  </a:cubicBezTo>
                  <a:cubicBezTo>
                    <a:pt x="4437" y="8440"/>
                    <a:pt x="4670" y="10208"/>
                    <a:pt x="4670" y="10208"/>
                  </a:cubicBezTo>
                  <a:cubicBezTo>
                    <a:pt x="4670" y="10208"/>
                    <a:pt x="3570" y="11809"/>
                    <a:pt x="2402" y="13410"/>
                  </a:cubicBezTo>
                  <a:cubicBezTo>
                    <a:pt x="1201" y="15012"/>
                    <a:pt x="0" y="16579"/>
                    <a:pt x="0" y="16579"/>
                  </a:cubicBezTo>
                  <a:cubicBezTo>
                    <a:pt x="0" y="16579"/>
                    <a:pt x="1535" y="16546"/>
                    <a:pt x="3103" y="16446"/>
                  </a:cubicBezTo>
                  <a:cubicBezTo>
                    <a:pt x="4670" y="16313"/>
                    <a:pt x="6238" y="16146"/>
                    <a:pt x="6238" y="16146"/>
                  </a:cubicBezTo>
                  <a:cubicBezTo>
                    <a:pt x="6238" y="16146"/>
                    <a:pt x="6872" y="17714"/>
                    <a:pt x="7539" y="19248"/>
                  </a:cubicBezTo>
                  <a:cubicBezTo>
                    <a:pt x="8173" y="20816"/>
                    <a:pt x="8807" y="22384"/>
                    <a:pt x="8807" y="22384"/>
                  </a:cubicBezTo>
                  <a:cubicBezTo>
                    <a:pt x="8807" y="22384"/>
                    <a:pt x="9641" y="20349"/>
                    <a:pt x="10408" y="18347"/>
                  </a:cubicBezTo>
                  <a:cubicBezTo>
                    <a:pt x="11175" y="16346"/>
                    <a:pt x="11909" y="14344"/>
                    <a:pt x="11909" y="14344"/>
                  </a:cubicBezTo>
                  <a:cubicBezTo>
                    <a:pt x="11909" y="14344"/>
                    <a:pt x="13477" y="13544"/>
                    <a:pt x="15045" y="12643"/>
                  </a:cubicBezTo>
                  <a:cubicBezTo>
                    <a:pt x="16612" y="11743"/>
                    <a:pt x="18147" y="10875"/>
                    <a:pt x="18147" y="10875"/>
                  </a:cubicBezTo>
                  <a:cubicBezTo>
                    <a:pt x="18147" y="10875"/>
                    <a:pt x="16979" y="10008"/>
                    <a:pt x="15812" y="9141"/>
                  </a:cubicBezTo>
                  <a:lnTo>
                    <a:pt x="13510" y="7406"/>
                  </a:lnTo>
                  <a:cubicBezTo>
                    <a:pt x="13510" y="7406"/>
                    <a:pt x="13543" y="6939"/>
                    <a:pt x="13610" y="6239"/>
                  </a:cubicBezTo>
                  <a:cubicBezTo>
                    <a:pt x="13677" y="5538"/>
                    <a:pt x="13777" y="4604"/>
                    <a:pt x="13844" y="3670"/>
                  </a:cubicBezTo>
                  <a:cubicBezTo>
                    <a:pt x="13944" y="1836"/>
                    <a:pt x="14077" y="1"/>
                    <a:pt x="14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4"/>
            <p:cNvSpPr/>
            <p:nvPr/>
          </p:nvSpPr>
          <p:spPr>
            <a:xfrm>
              <a:off x="23843875" y="-7939400"/>
              <a:ext cx="389450" cy="487875"/>
            </a:xfrm>
            <a:custGeom>
              <a:avLst/>
              <a:gdLst/>
              <a:ahLst/>
              <a:cxnLst/>
              <a:rect l="l" t="t" r="r" b="b"/>
              <a:pathLst>
                <a:path w="15578" h="19515" extrusionOk="0">
                  <a:moveTo>
                    <a:pt x="9507" y="0"/>
                  </a:moveTo>
                  <a:cubicBezTo>
                    <a:pt x="9507" y="0"/>
                    <a:pt x="8640" y="1334"/>
                    <a:pt x="7739" y="2735"/>
                  </a:cubicBezTo>
                  <a:cubicBezTo>
                    <a:pt x="7305" y="3403"/>
                    <a:pt x="6838" y="4070"/>
                    <a:pt x="6471" y="4603"/>
                  </a:cubicBezTo>
                  <a:cubicBezTo>
                    <a:pt x="6104" y="5104"/>
                    <a:pt x="5871" y="5437"/>
                    <a:pt x="5871" y="5437"/>
                  </a:cubicBezTo>
                  <a:cubicBezTo>
                    <a:pt x="5871" y="5437"/>
                    <a:pt x="4537" y="5404"/>
                    <a:pt x="3169" y="5404"/>
                  </a:cubicBezTo>
                  <a:cubicBezTo>
                    <a:pt x="1802" y="5371"/>
                    <a:pt x="434" y="5271"/>
                    <a:pt x="434" y="5271"/>
                  </a:cubicBezTo>
                  <a:lnTo>
                    <a:pt x="434" y="5271"/>
                  </a:lnTo>
                  <a:cubicBezTo>
                    <a:pt x="434" y="5271"/>
                    <a:pt x="1101" y="6605"/>
                    <a:pt x="1735" y="7939"/>
                  </a:cubicBezTo>
                  <a:cubicBezTo>
                    <a:pt x="2368" y="9307"/>
                    <a:pt x="2969" y="10675"/>
                    <a:pt x="2969" y="10675"/>
                  </a:cubicBezTo>
                  <a:cubicBezTo>
                    <a:pt x="2969" y="10675"/>
                    <a:pt x="2268" y="12242"/>
                    <a:pt x="1535" y="13810"/>
                  </a:cubicBezTo>
                  <a:cubicBezTo>
                    <a:pt x="1168" y="14644"/>
                    <a:pt x="767" y="15411"/>
                    <a:pt x="500" y="16012"/>
                  </a:cubicBezTo>
                  <a:cubicBezTo>
                    <a:pt x="200" y="16612"/>
                    <a:pt x="0" y="17012"/>
                    <a:pt x="0" y="17012"/>
                  </a:cubicBezTo>
                  <a:cubicBezTo>
                    <a:pt x="0" y="17012"/>
                    <a:pt x="1434" y="16579"/>
                    <a:pt x="2869" y="16112"/>
                  </a:cubicBezTo>
                  <a:cubicBezTo>
                    <a:pt x="4270" y="15611"/>
                    <a:pt x="5704" y="15111"/>
                    <a:pt x="5704" y="15111"/>
                  </a:cubicBezTo>
                  <a:lnTo>
                    <a:pt x="7539" y="17279"/>
                  </a:lnTo>
                  <a:cubicBezTo>
                    <a:pt x="8439" y="18413"/>
                    <a:pt x="9340" y="19514"/>
                    <a:pt x="9340" y="19514"/>
                  </a:cubicBezTo>
                  <a:cubicBezTo>
                    <a:pt x="9340" y="19514"/>
                    <a:pt x="9674" y="17680"/>
                    <a:pt x="10007" y="15845"/>
                  </a:cubicBezTo>
                  <a:cubicBezTo>
                    <a:pt x="10274" y="14044"/>
                    <a:pt x="10541" y="12242"/>
                    <a:pt x="10541" y="12242"/>
                  </a:cubicBezTo>
                  <a:cubicBezTo>
                    <a:pt x="10541" y="12242"/>
                    <a:pt x="10875" y="11975"/>
                    <a:pt x="11342" y="11575"/>
                  </a:cubicBezTo>
                  <a:cubicBezTo>
                    <a:pt x="11809" y="11175"/>
                    <a:pt x="12442" y="10641"/>
                    <a:pt x="13076" y="10074"/>
                  </a:cubicBezTo>
                  <a:cubicBezTo>
                    <a:pt x="13710" y="9540"/>
                    <a:pt x="14344" y="8973"/>
                    <a:pt x="14811" y="8573"/>
                  </a:cubicBezTo>
                  <a:cubicBezTo>
                    <a:pt x="15278" y="8139"/>
                    <a:pt x="15578" y="7839"/>
                    <a:pt x="15578" y="7839"/>
                  </a:cubicBezTo>
                  <a:cubicBezTo>
                    <a:pt x="15578" y="7839"/>
                    <a:pt x="14310" y="7439"/>
                    <a:pt x="13076" y="7039"/>
                  </a:cubicBezTo>
                  <a:cubicBezTo>
                    <a:pt x="11809" y="6638"/>
                    <a:pt x="10574" y="6205"/>
                    <a:pt x="10574" y="6205"/>
                  </a:cubicBezTo>
                  <a:cubicBezTo>
                    <a:pt x="10574" y="6205"/>
                    <a:pt x="10508" y="5804"/>
                    <a:pt x="10441" y="5204"/>
                  </a:cubicBezTo>
                  <a:cubicBezTo>
                    <a:pt x="10341" y="4603"/>
                    <a:pt x="10207" y="3836"/>
                    <a:pt x="10074" y="3036"/>
                  </a:cubicBezTo>
                  <a:cubicBezTo>
                    <a:pt x="9807" y="1501"/>
                    <a:pt x="9507" y="0"/>
                    <a:pt x="9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4"/>
            <p:cNvSpPr/>
            <p:nvPr/>
          </p:nvSpPr>
          <p:spPr>
            <a:xfrm>
              <a:off x="24134900" y="-8601550"/>
              <a:ext cx="363625" cy="413650"/>
            </a:xfrm>
            <a:custGeom>
              <a:avLst/>
              <a:gdLst/>
              <a:ahLst/>
              <a:cxnLst/>
              <a:rect l="l" t="t" r="r" b="b"/>
              <a:pathLst>
                <a:path w="14545" h="16546" extrusionOk="0">
                  <a:moveTo>
                    <a:pt x="7273" y="1"/>
                  </a:moveTo>
                  <a:cubicBezTo>
                    <a:pt x="7273" y="1"/>
                    <a:pt x="6772" y="1368"/>
                    <a:pt x="6205" y="2736"/>
                  </a:cubicBezTo>
                  <a:cubicBezTo>
                    <a:pt x="5938" y="3403"/>
                    <a:pt x="5671" y="4104"/>
                    <a:pt x="5471" y="4604"/>
                  </a:cubicBezTo>
                  <a:cubicBezTo>
                    <a:pt x="5238" y="5104"/>
                    <a:pt x="5104" y="5471"/>
                    <a:pt x="5104" y="5471"/>
                  </a:cubicBezTo>
                  <a:cubicBezTo>
                    <a:pt x="5104" y="5471"/>
                    <a:pt x="3803" y="5805"/>
                    <a:pt x="2536" y="6105"/>
                  </a:cubicBezTo>
                  <a:cubicBezTo>
                    <a:pt x="1268" y="6405"/>
                    <a:pt x="1" y="6672"/>
                    <a:pt x="1" y="6672"/>
                  </a:cubicBezTo>
                  <a:cubicBezTo>
                    <a:pt x="1" y="6672"/>
                    <a:pt x="901" y="7606"/>
                    <a:pt x="1769" y="8573"/>
                  </a:cubicBezTo>
                  <a:cubicBezTo>
                    <a:pt x="2636" y="9541"/>
                    <a:pt x="3503" y="10541"/>
                    <a:pt x="3503" y="10541"/>
                  </a:cubicBezTo>
                  <a:cubicBezTo>
                    <a:pt x="3503" y="10541"/>
                    <a:pt x="3203" y="12009"/>
                    <a:pt x="2869" y="13510"/>
                  </a:cubicBezTo>
                  <a:cubicBezTo>
                    <a:pt x="2669" y="14277"/>
                    <a:pt x="2503" y="15011"/>
                    <a:pt x="2369" y="15578"/>
                  </a:cubicBezTo>
                  <a:cubicBezTo>
                    <a:pt x="2236" y="16145"/>
                    <a:pt x="2136" y="16546"/>
                    <a:pt x="2136" y="16546"/>
                  </a:cubicBezTo>
                  <a:cubicBezTo>
                    <a:pt x="2136" y="16546"/>
                    <a:pt x="3370" y="15845"/>
                    <a:pt x="4571" y="15078"/>
                  </a:cubicBezTo>
                  <a:cubicBezTo>
                    <a:pt x="5772" y="14311"/>
                    <a:pt x="7006" y="13544"/>
                    <a:pt x="7006" y="13544"/>
                  </a:cubicBezTo>
                  <a:cubicBezTo>
                    <a:pt x="7006" y="13544"/>
                    <a:pt x="8073" y="14211"/>
                    <a:pt x="9141" y="14911"/>
                  </a:cubicBezTo>
                  <a:lnTo>
                    <a:pt x="11275" y="16279"/>
                  </a:lnTo>
                  <a:cubicBezTo>
                    <a:pt x="11275" y="16279"/>
                    <a:pt x="11242" y="14678"/>
                    <a:pt x="11109" y="13077"/>
                  </a:cubicBezTo>
                  <a:cubicBezTo>
                    <a:pt x="11042" y="12309"/>
                    <a:pt x="10975" y="11509"/>
                    <a:pt x="10942" y="10942"/>
                  </a:cubicBezTo>
                  <a:cubicBezTo>
                    <a:pt x="10909" y="10341"/>
                    <a:pt x="10842" y="9974"/>
                    <a:pt x="10842" y="9974"/>
                  </a:cubicBezTo>
                  <a:cubicBezTo>
                    <a:pt x="10842" y="9974"/>
                    <a:pt x="11809" y="8740"/>
                    <a:pt x="12743" y="7539"/>
                  </a:cubicBezTo>
                  <a:cubicBezTo>
                    <a:pt x="13210" y="6906"/>
                    <a:pt x="13644" y="6305"/>
                    <a:pt x="13977" y="5838"/>
                  </a:cubicBezTo>
                  <a:cubicBezTo>
                    <a:pt x="14311" y="5371"/>
                    <a:pt x="14544" y="5038"/>
                    <a:pt x="14544" y="5038"/>
                  </a:cubicBezTo>
                  <a:cubicBezTo>
                    <a:pt x="14544" y="5038"/>
                    <a:pt x="13310" y="5038"/>
                    <a:pt x="12076" y="5004"/>
                  </a:cubicBezTo>
                  <a:cubicBezTo>
                    <a:pt x="10842" y="4971"/>
                    <a:pt x="9574" y="4937"/>
                    <a:pt x="9574" y="4937"/>
                  </a:cubicBezTo>
                  <a:cubicBezTo>
                    <a:pt x="9574" y="4937"/>
                    <a:pt x="9007" y="3670"/>
                    <a:pt x="8440" y="2402"/>
                  </a:cubicBezTo>
                  <a:cubicBezTo>
                    <a:pt x="8173" y="1802"/>
                    <a:pt x="7873" y="1201"/>
                    <a:pt x="7640" y="734"/>
                  </a:cubicBezTo>
                  <a:cubicBezTo>
                    <a:pt x="7406" y="301"/>
                    <a:pt x="7273" y="1"/>
                    <a:pt x="7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4"/>
            <p:cNvSpPr/>
            <p:nvPr/>
          </p:nvSpPr>
          <p:spPr>
            <a:xfrm>
              <a:off x="24268325" y="-9227000"/>
              <a:ext cx="337775" cy="388650"/>
            </a:xfrm>
            <a:custGeom>
              <a:avLst/>
              <a:gdLst/>
              <a:ahLst/>
              <a:cxnLst/>
              <a:rect l="l" t="t" r="r" b="b"/>
              <a:pathLst>
                <a:path w="13511" h="15546" extrusionOk="0">
                  <a:moveTo>
                    <a:pt x="6072" y="1"/>
                  </a:moveTo>
                  <a:lnTo>
                    <a:pt x="4671" y="5238"/>
                  </a:lnTo>
                  <a:lnTo>
                    <a:pt x="1" y="7206"/>
                  </a:lnTo>
                  <a:lnTo>
                    <a:pt x="3970" y="10041"/>
                  </a:lnTo>
                  <a:cubicBezTo>
                    <a:pt x="3970" y="10041"/>
                    <a:pt x="3937" y="11409"/>
                    <a:pt x="3904" y="12776"/>
                  </a:cubicBezTo>
                  <a:cubicBezTo>
                    <a:pt x="3870" y="14177"/>
                    <a:pt x="3804" y="15545"/>
                    <a:pt x="3804" y="15545"/>
                  </a:cubicBezTo>
                  <a:cubicBezTo>
                    <a:pt x="3804" y="15545"/>
                    <a:pt x="4804" y="14678"/>
                    <a:pt x="5805" y="13777"/>
                  </a:cubicBezTo>
                  <a:cubicBezTo>
                    <a:pt x="6806" y="12877"/>
                    <a:pt x="7773" y="11976"/>
                    <a:pt x="7773" y="11976"/>
                  </a:cubicBezTo>
                  <a:lnTo>
                    <a:pt x="12310" y="13410"/>
                  </a:lnTo>
                  <a:cubicBezTo>
                    <a:pt x="12310" y="13410"/>
                    <a:pt x="11909" y="12109"/>
                    <a:pt x="11542" y="10808"/>
                  </a:cubicBezTo>
                  <a:cubicBezTo>
                    <a:pt x="11142" y="9541"/>
                    <a:pt x="10775" y="8273"/>
                    <a:pt x="10775" y="8273"/>
                  </a:cubicBezTo>
                  <a:lnTo>
                    <a:pt x="13511" y="3703"/>
                  </a:lnTo>
                  <a:lnTo>
                    <a:pt x="8807" y="4137"/>
                  </a:lnTo>
                  <a:lnTo>
                    <a:pt x="6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44"/>
          <p:cNvGrpSpPr/>
          <p:nvPr/>
        </p:nvGrpSpPr>
        <p:grpSpPr>
          <a:xfrm>
            <a:off x="3776817" y="4261851"/>
            <a:ext cx="795187" cy="337095"/>
            <a:chOff x="3317192" y="4283001"/>
            <a:chExt cx="795187" cy="337095"/>
          </a:xfrm>
        </p:grpSpPr>
        <p:sp>
          <p:nvSpPr>
            <p:cNvPr id="1585" name="Google Shape;1585;p44"/>
            <p:cNvSpPr/>
            <p:nvPr/>
          </p:nvSpPr>
          <p:spPr>
            <a:xfrm rot="-9900141" flipH="1">
              <a:off x="3965333" y="4425123"/>
              <a:ext cx="125662" cy="181810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4"/>
            <p:cNvSpPr/>
            <p:nvPr/>
          </p:nvSpPr>
          <p:spPr>
            <a:xfrm rot="-6300059" flipH="1">
              <a:off x="3399893" y="4262046"/>
              <a:ext cx="214005" cy="335448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44"/>
          <p:cNvGrpSpPr/>
          <p:nvPr/>
        </p:nvGrpSpPr>
        <p:grpSpPr>
          <a:xfrm>
            <a:off x="7056383" y="380317"/>
            <a:ext cx="964318" cy="665566"/>
            <a:chOff x="7056383" y="400842"/>
            <a:chExt cx="964318" cy="665566"/>
          </a:xfrm>
        </p:grpSpPr>
        <p:sp>
          <p:nvSpPr>
            <p:cNvPr id="1588" name="Google Shape;1588;p44"/>
            <p:cNvSpPr/>
            <p:nvPr/>
          </p:nvSpPr>
          <p:spPr>
            <a:xfrm rot="10800000" flipH="1">
              <a:off x="7241220" y="489664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4"/>
            <p:cNvSpPr/>
            <p:nvPr/>
          </p:nvSpPr>
          <p:spPr>
            <a:xfrm rot="10800000" flipH="1">
              <a:off x="7056383" y="400842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4"/>
            <p:cNvSpPr/>
            <p:nvPr/>
          </p:nvSpPr>
          <p:spPr>
            <a:xfrm rot="-8100000" flipH="1">
              <a:off x="7719447" y="704433"/>
              <a:ext cx="213998" cy="335438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1" name="Google Shape;1591;p44"/>
          <p:cNvSpPr txBox="1"/>
          <p:nvPr/>
        </p:nvSpPr>
        <p:spPr>
          <a:xfrm>
            <a:off x="697750" y="1975625"/>
            <a:ext cx="44151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cular One"/>
              <a:buChar char="-"/>
            </a:pPr>
            <a:r>
              <a:rPr lang="en" sz="2000" b="1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rPr>
              <a:t>Too inaccurate for implementation</a:t>
            </a:r>
            <a:endParaRPr sz="2000" b="1">
              <a:solidFill>
                <a:schemeClr val="lt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cular One"/>
              <a:buChar char="-"/>
            </a:pPr>
            <a:r>
              <a:rPr lang="en" sz="2000" b="1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rPr>
              <a:t>Needs higher accuracy for efficient use of budget</a:t>
            </a:r>
            <a:endParaRPr sz="2000" b="1">
              <a:solidFill>
                <a:schemeClr val="lt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45"/>
          <p:cNvSpPr txBox="1">
            <a:spLocks noGrp="1"/>
          </p:cNvSpPr>
          <p:nvPr>
            <p:ph type="title"/>
          </p:nvPr>
        </p:nvSpPr>
        <p:spPr>
          <a:xfrm>
            <a:off x="484500" y="1031250"/>
            <a:ext cx="38547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597" name="Google Shape;1597;p45"/>
          <p:cNvSpPr txBox="1"/>
          <p:nvPr/>
        </p:nvSpPr>
        <p:spPr>
          <a:xfrm>
            <a:off x="713100" y="1945375"/>
            <a:ext cx="30000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cular One"/>
              <a:buChar char="-"/>
            </a:pPr>
            <a:r>
              <a:rPr lang="en" sz="2000" b="1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rPr>
              <a:t>Few Observations</a:t>
            </a:r>
            <a:endParaRPr sz="2000" b="1">
              <a:solidFill>
                <a:schemeClr val="lt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cular One"/>
              <a:buChar char="-"/>
            </a:pPr>
            <a:r>
              <a:rPr lang="en" sz="2000" b="1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rPr>
              <a:t>Questionably random sample</a:t>
            </a:r>
            <a:endParaRPr sz="2000" b="1">
              <a:solidFill>
                <a:schemeClr val="lt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8"/>
          <p:cNvSpPr txBox="1">
            <a:spLocks noGrp="1"/>
          </p:cNvSpPr>
          <p:nvPr>
            <p:ph type="title" idx="15"/>
          </p:nvPr>
        </p:nvSpPr>
        <p:spPr>
          <a:xfrm>
            <a:off x="654300" y="497850"/>
            <a:ext cx="26976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179" name="Google Shape;1179;p28"/>
          <p:cNvSpPr txBox="1">
            <a:spLocks noGrp="1"/>
          </p:cNvSpPr>
          <p:nvPr>
            <p:ph type="title"/>
          </p:nvPr>
        </p:nvSpPr>
        <p:spPr>
          <a:xfrm>
            <a:off x="3837323" y="1467338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Advertising</a:t>
            </a:r>
            <a:endParaRPr/>
          </a:p>
        </p:txBody>
      </p:sp>
      <p:sp>
        <p:nvSpPr>
          <p:cNvPr id="1180" name="Google Shape;1180;p28"/>
          <p:cNvSpPr txBox="1">
            <a:spLocks noGrp="1"/>
          </p:cNvSpPr>
          <p:nvPr>
            <p:ph type="title" idx="2"/>
          </p:nvPr>
        </p:nvSpPr>
        <p:spPr>
          <a:xfrm>
            <a:off x="3901938" y="752847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81" name="Google Shape;1181;p28"/>
          <p:cNvSpPr txBox="1">
            <a:spLocks noGrp="1"/>
          </p:cNvSpPr>
          <p:nvPr>
            <p:ph type="title" idx="3"/>
          </p:nvPr>
        </p:nvSpPr>
        <p:spPr>
          <a:xfrm>
            <a:off x="6379801" y="1772138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Tour Planning</a:t>
            </a:r>
            <a:endParaRPr/>
          </a:p>
        </p:txBody>
      </p:sp>
      <p:sp>
        <p:nvSpPr>
          <p:cNvPr id="1182" name="Google Shape;1182;p28"/>
          <p:cNvSpPr txBox="1">
            <a:spLocks noGrp="1"/>
          </p:cNvSpPr>
          <p:nvPr>
            <p:ph type="title" idx="5"/>
          </p:nvPr>
        </p:nvSpPr>
        <p:spPr>
          <a:xfrm>
            <a:off x="6444513" y="752847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83" name="Google Shape;1183;p28"/>
          <p:cNvSpPr txBox="1">
            <a:spLocks noGrp="1"/>
          </p:cNvSpPr>
          <p:nvPr>
            <p:ph type="title" idx="6"/>
          </p:nvPr>
        </p:nvSpPr>
        <p:spPr>
          <a:xfrm>
            <a:off x="3837323" y="3337691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Projections</a:t>
            </a:r>
            <a:endParaRPr/>
          </a:p>
        </p:txBody>
      </p:sp>
      <p:sp>
        <p:nvSpPr>
          <p:cNvPr id="1184" name="Google Shape;1184;p28"/>
          <p:cNvSpPr txBox="1">
            <a:spLocks noGrp="1"/>
          </p:cNvSpPr>
          <p:nvPr>
            <p:ph type="title" idx="8"/>
          </p:nvPr>
        </p:nvSpPr>
        <p:spPr>
          <a:xfrm>
            <a:off x="3901938" y="2623210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85" name="Google Shape;1185;p28"/>
          <p:cNvSpPr txBox="1">
            <a:spLocks noGrp="1"/>
          </p:cNvSpPr>
          <p:nvPr>
            <p:ph type="title" idx="9"/>
          </p:nvPr>
        </p:nvSpPr>
        <p:spPr>
          <a:xfrm>
            <a:off x="6379801" y="3337691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1186" name="Google Shape;1186;p28"/>
          <p:cNvSpPr txBox="1">
            <a:spLocks noGrp="1"/>
          </p:cNvSpPr>
          <p:nvPr>
            <p:ph type="title" idx="14"/>
          </p:nvPr>
        </p:nvSpPr>
        <p:spPr>
          <a:xfrm>
            <a:off x="6444513" y="2623210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1187" name="Google Shape;1187;p28"/>
          <p:cNvGrpSpPr/>
          <p:nvPr/>
        </p:nvGrpSpPr>
        <p:grpSpPr>
          <a:xfrm>
            <a:off x="1479457" y="2124734"/>
            <a:ext cx="905208" cy="2426980"/>
            <a:chOff x="-5344025" y="479300"/>
            <a:chExt cx="920675" cy="2468450"/>
          </a:xfrm>
        </p:grpSpPr>
        <p:sp>
          <p:nvSpPr>
            <p:cNvPr id="1188" name="Google Shape;1188;p28"/>
            <p:cNvSpPr/>
            <p:nvPr/>
          </p:nvSpPr>
          <p:spPr>
            <a:xfrm>
              <a:off x="-5119700" y="1552575"/>
              <a:ext cx="221000" cy="1395175"/>
            </a:xfrm>
            <a:custGeom>
              <a:avLst/>
              <a:gdLst/>
              <a:ahLst/>
              <a:cxnLst/>
              <a:rect l="l" t="t" r="r" b="b"/>
              <a:pathLst>
                <a:path w="8840" h="55807" fill="none" extrusionOk="0">
                  <a:moveTo>
                    <a:pt x="8706" y="55807"/>
                  </a:moveTo>
                  <a:cubicBezTo>
                    <a:pt x="8706" y="55807"/>
                    <a:pt x="0" y="44765"/>
                    <a:pt x="5738" y="28821"/>
                  </a:cubicBezTo>
                  <a:cubicBezTo>
                    <a:pt x="8406" y="21482"/>
                    <a:pt x="8840" y="14777"/>
                    <a:pt x="8506" y="9674"/>
                  </a:cubicBezTo>
                  <a:cubicBezTo>
                    <a:pt x="8440" y="8306"/>
                    <a:pt x="8273" y="7038"/>
                    <a:pt x="8139" y="5904"/>
                  </a:cubicBezTo>
                  <a:cubicBezTo>
                    <a:pt x="8106" y="5804"/>
                    <a:pt x="8073" y="5671"/>
                    <a:pt x="8073" y="5571"/>
                  </a:cubicBezTo>
                  <a:cubicBezTo>
                    <a:pt x="7939" y="4737"/>
                    <a:pt x="7806" y="3970"/>
                    <a:pt x="7672" y="3302"/>
                  </a:cubicBezTo>
                  <a:cubicBezTo>
                    <a:pt x="7572" y="2835"/>
                    <a:pt x="7472" y="2402"/>
                    <a:pt x="7372" y="2001"/>
                  </a:cubicBezTo>
                  <a:cubicBezTo>
                    <a:pt x="7172" y="1268"/>
                    <a:pt x="7005" y="701"/>
                    <a:pt x="6905" y="367"/>
                  </a:cubicBezTo>
                  <a:cubicBezTo>
                    <a:pt x="6838" y="133"/>
                    <a:pt x="6772" y="0"/>
                    <a:pt x="6772" y="0"/>
                  </a:cubicBezTo>
                </a:path>
              </a:pathLst>
            </a:custGeom>
            <a:noFill/>
            <a:ln w="7500" cap="rnd" cmpd="sng">
              <a:solidFill>
                <a:srgbClr val="0631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-5039650" y="1552575"/>
              <a:ext cx="183500" cy="147625"/>
            </a:xfrm>
            <a:custGeom>
              <a:avLst/>
              <a:gdLst/>
              <a:ahLst/>
              <a:cxnLst/>
              <a:rect l="l" t="t" r="r" b="b"/>
              <a:pathLst>
                <a:path w="7340" h="5905" extrusionOk="0">
                  <a:moveTo>
                    <a:pt x="4103" y="0"/>
                  </a:moveTo>
                  <a:cubicBezTo>
                    <a:pt x="4103" y="0"/>
                    <a:pt x="3937" y="133"/>
                    <a:pt x="3703" y="367"/>
                  </a:cubicBezTo>
                  <a:cubicBezTo>
                    <a:pt x="3370" y="667"/>
                    <a:pt x="2903" y="1134"/>
                    <a:pt x="2436" y="1668"/>
                  </a:cubicBezTo>
                  <a:cubicBezTo>
                    <a:pt x="2402" y="1701"/>
                    <a:pt x="2369" y="1768"/>
                    <a:pt x="2336" y="1835"/>
                  </a:cubicBezTo>
                  <a:cubicBezTo>
                    <a:pt x="1035" y="3369"/>
                    <a:pt x="1" y="5437"/>
                    <a:pt x="3169" y="5804"/>
                  </a:cubicBezTo>
                  <a:cubicBezTo>
                    <a:pt x="3503" y="5871"/>
                    <a:pt x="3837" y="5871"/>
                    <a:pt x="4103" y="5904"/>
                  </a:cubicBezTo>
                  <a:lnTo>
                    <a:pt x="4904" y="5904"/>
                  </a:lnTo>
                  <a:cubicBezTo>
                    <a:pt x="5104" y="5904"/>
                    <a:pt x="5271" y="5871"/>
                    <a:pt x="5404" y="5871"/>
                  </a:cubicBezTo>
                  <a:cubicBezTo>
                    <a:pt x="7106" y="5637"/>
                    <a:pt x="7339" y="4670"/>
                    <a:pt x="6505" y="3102"/>
                  </a:cubicBezTo>
                  <a:cubicBezTo>
                    <a:pt x="6338" y="2802"/>
                    <a:pt x="6138" y="2468"/>
                    <a:pt x="5871" y="2135"/>
                  </a:cubicBezTo>
                  <a:cubicBezTo>
                    <a:pt x="5404" y="1468"/>
                    <a:pt x="4804" y="767"/>
                    <a:pt x="4103" y="0"/>
                  </a:cubicBez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-5039650" y="1552575"/>
              <a:ext cx="162650" cy="241850"/>
            </a:xfrm>
            <a:custGeom>
              <a:avLst/>
              <a:gdLst/>
              <a:ahLst/>
              <a:cxnLst/>
              <a:rect l="l" t="t" r="r" b="b"/>
              <a:pathLst>
                <a:path w="6506" h="9674" extrusionOk="0">
                  <a:moveTo>
                    <a:pt x="4103" y="0"/>
                  </a:moveTo>
                  <a:cubicBezTo>
                    <a:pt x="4103" y="0"/>
                    <a:pt x="3937" y="133"/>
                    <a:pt x="3703" y="367"/>
                  </a:cubicBezTo>
                  <a:cubicBezTo>
                    <a:pt x="3370" y="667"/>
                    <a:pt x="2903" y="1134"/>
                    <a:pt x="2436" y="1668"/>
                  </a:cubicBezTo>
                  <a:cubicBezTo>
                    <a:pt x="2402" y="1701"/>
                    <a:pt x="2369" y="1768"/>
                    <a:pt x="2302" y="1835"/>
                  </a:cubicBezTo>
                  <a:cubicBezTo>
                    <a:pt x="1035" y="3369"/>
                    <a:pt x="1" y="5437"/>
                    <a:pt x="3169" y="5804"/>
                  </a:cubicBezTo>
                  <a:cubicBezTo>
                    <a:pt x="3503" y="5871"/>
                    <a:pt x="3803" y="5871"/>
                    <a:pt x="4103" y="5904"/>
                  </a:cubicBezTo>
                  <a:lnTo>
                    <a:pt x="4904" y="5904"/>
                  </a:lnTo>
                  <a:cubicBezTo>
                    <a:pt x="5071" y="7038"/>
                    <a:pt x="5204" y="8306"/>
                    <a:pt x="5304" y="9674"/>
                  </a:cubicBezTo>
                  <a:lnTo>
                    <a:pt x="5404" y="5871"/>
                  </a:lnTo>
                  <a:cubicBezTo>
                    <a:pt x="5204" y="5771"/>
                    <a:pt x="5037" y="5671"/>
                    <a:pt x="4871" y="5571"/>
                  </a:cubicBezTo>
                  <a:cubicBezTo>
                    <a:pt x="3270" y="4603"/>
                    <a:pt x="2836" y="3469"/>
                    <a:pt x="4037" y="3336"/>
                  </a:cubicBezTo>
                  <a:cubicBezTo>
                    <a:pt x="4170" y="3336"/>
                    <a:pt x="4304" y="3336"/>
                    <a:pt x="4437" y="3302"/>
                  </a:cubicBezTo>
                  <a:cubicBezTo>
                    <a:pt x="5104" y="3236"/>
                    <a:pt x="5838" y="3169"/>
                    <a:pt x="6505" y="3102"/>
                  </a:cubicBezTo>
                  <a:cubicBezTo>
                    <a:pt x="6338" y="2802"/>
                    <a:pt x="6138" y="2468"/>
                    <a:pt x="5871" y="2135"/>
                  </a:cubicBezTo>
                  <a:cubicBezTo>
                    <a:pt x="5404" y="1468"/>
                    <a:pt x="4804" y="767"/>
                    <a:pt x="4103" y="0"/>
                  </a:cubicBezTo>
                  <a:close/>
                </a:path>
              </a:pathLst>
            </a:custGeom>
            <a:solidFill>
              <a:srgbClr val="0631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-5344025" y="479300"/>
              <a:ext cx="920675" cy="1126650"/>
            </a:xfrm>
            <a:custGeom>
              <a:avLst/>
              <a:gdLst/>
              <a:ahLst/>
              <a:cxnLst/>
              <a:rect l="l" t="t" r="r" b="b"/>
              <a:pathLst>
                <a:path w="36827" h="45066" extrusionOk="0">
                  <a:moveTo>
                    <a:pt x="18413" y="0"/>
                  </a:moveTo>
                  <a:cubicBezTo>
                    <a:pt x="8239" y="0"/>
                    <a:pt x="0" y="10074"/>
                    <a:pt x="0" y="22516"/>
                  </a:cubicBezTo>
                  <a:cubicBezTo>
                    <a:pt x="0" y="29955"/>
                    <a:pt x="2936" y="36526"/>
                    <a:pt x="7472" y="40629"/>
                  </a:cubicBezTo>
                  <a:cubicBezTo>
                    <a:pt x="9540" y="42564"/>
                    <a:pt x="11975" y="43932"/>
                    <a:pt x="14611" y="44599"/>
                  </a:cubicBezTo>
                  <a:cubicBezTo>
                    <a:pt x="15178" y="44732"/>
                    <a:pt x="15745" y="44866"/>
                    <a:pt x="16312" y="44932"/>
                  </a:cubicBezTo>
                  <a:cubicBezTo>
                    <a:pt x="16679" y="44999"/>
                    <a:pt x="17079" y="45033"/>
                    <a:pt x="17446" y="45033"/>
                  </a:cubicBezTo>
                  <a:cubicBezTo>
                    <a:pt x="17513" y="45033"/>
                    <a:pt x="17579" y="45066"/>
                    <a:pt x="17646" y="45066"/>
                  </a:cubicBezTo>
                  <a:lnTo>
                    <a:pt x="18747" y="45066"/>
                  </a:lnTo>
                  <a:cubicBezTo>
                    <a:pt x="19714" y="45066"/>
                    <a:pt x="20648" y="44932"/>
                    <a:pt x="21582" y="44732"/>
                  </a:cubicBezTo>
                  <a:cubicBezTo>
                    <a:pt x="28721" y="43231"/>
                    <a:pt x="34458" y="36660"/>
                    <a:pt x="36226" y="28154"/>
                  </a:cubicBezTo>
                  <a:cubicBezTo>
                    <a:pt x="36226" y="28154"/>
                    <a:pt x="36259" y="28154"/>
                    <a:pt x="36259" y="28120"/>
                  </a:cubicBezTo>
                  <a:cubicBezTo>
                    <a:pt x="36626" y="26352"/>
                    <a:pt x="36826" y="24484"/>
                    <a:pt x="36826" y="22550"/>
                  </a:cubicBezTo>
                  <a:cubicBezTo>
                    <a:pt x="36826" y="10841"/>
                    <a:pt x="29555" y="1201"/>
                    <a:pt x="20215" y="100"/>
                  </a:cubicBezTo>
                  <a:cubicBezTo>
                    <a:pt x="19614" y="34"/>
                    <a:pt x="19014" y="0"/>
                    <a:pt x="18413" y="0"/>
                  </a:cubicBezTo>
                  <a:close/>
                </a:path>
              </a:pathLst>
            </a:custGeom>
            <a:solidFill>
              <a:srgbClr val="3E6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-5344025" y="479300"/>
              <a:ext cx="905675" cy="1126650"/>
            </a:xfrm>
            <a:custGeom>
              <a:avLst/>
              <a:gdLst/>
              <a:ahLst/>
              <a:cxnLst/>
              <a:rect l="l" t="t" r="r" b="b"/>
              <a:pathLst>
                <a:path w="36227" h="45066" extrusionOk="0">
                  <a:moveTo>
                    <a:pt x="18413" y="0"/>
                  </a:moveTo>
                  <a:cubicBezTo>
                    <a:pt x="8239" y="0"/>
                    <a:pt x="0" y="10074"/>
                    <a:pt x="0" y="22550"/>
                  </a:cubicBezTo>
                  <a:cubicBezTo>
                    <a:pt x="0" y="33391"/>
                    <a:pt x="6271" y="42464"/>
                    <a:pt x="14611" y="44599"/>
                  </a:cubicBezTo>
                  <a:cubicBezTo>
                    <a:pt x="14577" y="44632"/>
                    <a:pt x="14544" y="44699"/>
                    <a:pt x="14477" y="44766"/>
                  </a:cubicBezTo>
                  <a:cubicBezTo>
                    <a:pt x="15445" y="44899"/>
                    <a:pt x="16412" y="44999"/>
                    <a:pt x="17446" y="45033"/>
                  </a:cubicBezTo>
                  <a:cubicBezTo>
                    <a:pt x="17513" y="45033"/>
                    <a:pt x="17579" y="45066"/>
                    <a:pt x="17646" y="45066"/>
                  </a:cubicBezTo>
                  <a:lnTo>
                    <a:pt x="18747" y="45066"/>
                  </a:lnTo>
                  <a:cubicBezTo>
                    <a:pt x="27186" y="44899"/>
                    <a:pt x="34225" y="37761"/>
                    <a:pt x="36226" y="28154"/>
                  </a:cubicBezTo>
                  <a:lnTo>
                    <a:pt x="36226" y="28154"/>
                  </a:lnTo>
                  <a:cubicBezTo>
                    <a:pt x="34383" y="32590"/>
                    <a:pt x="29941" y="35423"/>
                    <a:pt x="25189" y="35423"/>
                  </a:cubicBezTo>
                  <a:cubicBezTo>
                    <a:pt x="19365" y="35423"/>
                    <a:pt x="13076" y="31165"/>
                    <a:pt x="10541" y="20382"/>
                  </a:cubicBezTo>
                  <a:cubicBezTo>
                    <a:pt x="5904" y="834"/>
                    <a:pt x="20215" y="100"/>
                    <a:pt x="20215" y="100"/>
                  </a:cubicBezTo>
                  <a:cubicBezTo>
                    <a:pt x="19614" y="34"/>
                    <a:pt x="19014" y="0"/>
                    <a:pt x="18413" y="0"/>
                  </a:cubicBezTo>
                  <a:close/>
                </a:path>
              </a:pathLst>
            </a:custGeom>
            <a:solidFill>
              <a:srgbClr val="0631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28"/>
          <p:cNvGrpSpPr/>
          <p:nvPr/>
        </p:nvGrpSpPr>
        <p:grpSpPr>
          <a:xfrm>
            <a:off x="952847" y="2508580"/>
            <a:ext cx="904397" cy="2427816"/>
            <a:chOff x="-6646625" y="652750"/>
            <a:chExt cx="919850" cy="2469300"/>
          </a:xfrm>
        </p:grpSpPr>
        <p:sp>
          <p:nvSpPr>
            <p:cNvPr id="1194" name="Google Shape;1194;p28"/>
            <p:cNvSpPr/>
            <p:nvPr/>
          </p:nvSpPr>
          <p:spPr>
            <a:xfrm>
              <a:off x="-6423125" y="1726850"/>
              <a:ext cx="221000" cy="1395200"/>
            </a:xfrm>
            <a:custGeom>
              <a:avLst/>
              <a:gdLst/>
              <a:ahLst/>
              <a:cxnLst/>
              <a:rect l="l" t="t" r="r" b="b"/>
              <a:pathLst>
                <a:path w="8840" h="55808" fill="none" extrusionOk="0">
                  <a:moveTo>
                    <a:pt x="8706" y="55807"/>
                  </a:moveTo>
                  <a:cubicBezTo>
                    <a:pt x="8706" y="55807"/>
                    <a:pt x="0" y="44766"/>
                    <a:pt x="5737" y="28821"/>
                  </a:cubicBezTo>
                  <a:cubicBezTo>
                    <a:pt x="8406" y="21483"/>
                    <a:pt x="8840" y="14778"/>
                    <a:pt x="8506" y="9674"/>
                  </a:cubicBezTo>
                  <a:cubicBezTo>
                    <a:pt x="8439" y="8307"/>
                    <a:pt x="8306" y="7039"/>
                    <a:pt x="8139" y="5905"/>
                  </a:cubicBezTo>
                  <a:cubicBezTo>
                    <a:pt x="8106" y="5771"/>
                    <a:pt x="8106" y="5671"/>
                    <a:pt x="8072" y="5571"/>
                  </a:cubicBezTo>
                  <a:cubicBezTo>
                    <a:pt x="7939" y="4737"/>
                    <a:pt x="7806" y="3970"/>
                    <a:pt x="7672" y="3303"/>
                  </a:cubicBezTo>
                  <a:cubicBezTo>
                    <a:pt x="7572" y="2836"/>
                    <a:pt x="7472" y="2369"/>
                    <a:pt x="7372" y="2002"/>
                  </a:cubicBezTo>
                  <a:cubicBezTo>
                    <a:pt x="7205" y="1235"/>
                    <a:pt x="7005" y="701"/>
                    <a:pt x="6905" y="368"/>
                  </a:cubicBezTo>
                  <a:cubicBezTo>
                    <a:pt x="6838" y="101"/>
                    <a:pt x="6805" y="1"/>
                    <a:pt x="6805" y="1"/>
                  </a:cubicBezTo>
                </a:path>
              </a:pathLst>
            </a:custGeom>
            <a:noFill/>
            <a:ln w="7500" cap="rnd" cmpd="sng">
              <a:solidFill>
                <a:srgbClr val="A91D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-6342250" y="1726850"/>
              <a:ext cx="182650" cy="147625"/>
            </a:xfrm>
            <a:custGeom>
              <a:avLst/>
              <a:gdLst/>
              <a:ahLst/>
              <a:cxnLst/>
              <a:rect l="l" t="t" r="r" b="b"/>
              <a:pathLst>
                <a:path w="7306" h="5905" extrusionOk="0">
                  <a:moveTo>
                    <a:pt x="4070" y="1"/>
                  </a:moveTo>
                  <a:cubicBezTo>
                    <a:pt x="4070" y="1"/>
                    <a:pt x="3903" y="134"/>
                    <a:pt x="3670" y="368"/>
                  </a:cubicBezTo>
                  <a:cubicBezTo>
                    <a:pt x="3370" y="634"/>
                    <a:pt x="2869" y="1101"/>
                    <a:pt x="2436" y="1669"/>
                  </a:cubicBezTo>
                  <a:cubicBezTo>
                    <a:pt x="2369" y="1702"/>
                    <a:pt x="2336" y="1769"/>
                    <a:pt x="2302" y="1802"/>
                  </a:cubicBezTo>
                  <a:cubicBezTo>
                    <a:pt x="1001" y="3370"/>
                    <a:pt x="1" y="5438"/>
                    <a:pt x="3170" y="5805"/>
                  </a:cubicBezTo>
                  <a:cubicBezTo>
                    <a:pt x="3503" y="5838"/>
                    <a:pt x="3803" y="5872"/>
                    <a:pt x="4070" y="5905"/>
                  </a:cubicBezTo>
                  <a:lnTo>
                    <a:pt x="4904" y="5905"/>
                  </a:lnTo>
                  <a:cubicBezTo>
                    <a:pt x="5071" y="5905"/>
                    <a:pt x="5238" y="5872"/>
                    <a:pt x="5405" y="5838"/>
                  </a:cubicBezTo>
                  <a:cubicBezTo>
                    <a:pt x="7072" y="5638"/>
                    <a:pt x="7306" y="4637"/>
                    <a:pt x="6472" y="3103"/>
                  </a:cubicBezTo>
                  <a:cubicBezTo>
                    <a:pt x="6305" y="2803"/>
                    <a:pt x="6105" y="2469"/>
                    <a:pt x="5838" y="2136"/>
                  </a:cubicBezTo>
                  <a:cubicBezTo>
                    <a:pt x="5371" y="1468"/>
                    <a:pt x="4771" y="768"/>
                    <a:pt x="4070" y="1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-6342250" y="1726850"/>
              <a:ext cx="161800" cy="241875"/>
            </a:xfrm>
            <a:custGeom>
              <a:avLst/>
              <a:gdLst/>
              <a:ahLst/>
              <a:cxnLst/>
              <a:rect l="l" t="t" r="r" b="b"/>
              <a:pathLst>
                <a:path w="6472" h="9675" extrusionOk="0">
                  <a:moveTo>
                    <a:pt x="4070" y="1"/>
                  </a:moveTo>
                  <a:cubicBezTo>
                    <a:pt x="4070" y="1"/>
                    <a:pt x="3903" y="134"/>
                    <a:pt x="3670" y="368"/>
                  </a:cubicBezTo>
                  <a:cubicBezTo>
                    <a:pt x="3370" y="634"/>
                    <a:pt x="2869" y="1101"/>
                    <a:pt x="2436" y="1669"/>
                  </a:cubicBezTo>
                  <a:cubicBezTo>
                    <a:pt x="2369" y="1702"/>
                    <a:pt x="2336" y="1769"/>
                    <a:pt x="2302" y="1802"/>
                  </a:cubicBezTo>
                  <a:cubicBezTo>
                    <a:pt x="1001" y="3370"/>
                    <a:pt x="1" y="5438"/>
                    <a:pt x="3170" y="5805"/>
                  </a:cubicBezTo>
                  <a:cubicBezTo>
                    <a:pt x="3503" y="5838"/>
                    <a:pt x="3803" y="5872"/>
                    <a:pt x="4070" y="5905"/>
                  </a:cubicBezTo>
                  <a:lnTo>
                    <a:pt x="4904" y="5905"/>
                  </a:lnTo>
                  <a:cubicBezTo>
                    <a:pt x="5071" y="7039"/>
                    <a:pt x="5204" y="8307"/>
                    <a:pt x="5271" y="9674"/>
                  </a:cubicBezTo>
                  <a:lnTo>
                    <a:pt x="5405" y="5872"/>
                  </a:lnTo>
                  <a:cubicBezTo>
                    <a:pt x="5204" y="5771"/>
                    <a:pt x="5004" y="5671"/>
                    <a:pt x="4837" y="5571"/>
                  </a:cubicBezTo>
                  <a:cubicBezTo>
                    <a:pt x="3236" y="4604"/>
                    <a:pt x="2836" y="3436"/>
                    <a:pt x="4004" y="3336"/>
                  </a:cubicBezTo>
                  <a:cubicBezTo>
                    <a:pt x="4137" y="3336"/>
                    <a:pt x="4270" y="3303"/>
                    <a:pt x="4437" y="3303"/>
                  </a:cubicBezTo>
                  <a:cubicBezTo>
                    <a:pt x="5104" y="3236"/>
                    <a:pt x="5838" y="3170"/>
                    <a:pt x="6472" y="3103"/>
                  </a:cubicBezTo>
                  <a:cubicBezTo>
                    <a:pt x="6305" y="2803"/>
                    <a:pt x="6105" y="2469"/>
                    <a:pt x="5838" y="2136"/>
                  </a:cubicBezTo>
                  <a:cubicBezTo>
                    <a:pt x="5371" y="1468"/>
                    <a:pt x="4771" y="768"/>
                    <a:pt x="4070" y="1"/>
                  </a:cubicBezTo>
                  <a:close/>
                </a:path>
              </a:pathLst>
            </a:custGeom>
            <a:solidFill>
              <a:srgbClr val="A91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-6646625" y="652750"/>
              <a:ext cx="919850" cy="1127500"/>
            </a:xfrm>
            <a:custGeom>
              <a:avLst/>
              <a:gdLst/>
              <a:ahLst/>
              <a:cxnLst/>
              <a:rect l="l" t="t" r="r" b="b"/>
              <a:pathLst>
                <a:path w="36794" h="45100" extrusionOk="0">
                  <a:moveTo>
                    <a:pt x="18380" y="1"/>
                  </a:moveTo>
                  <a:cubicBezTo>
                    <a:pt x="8240" y="1"/>
                    <a:pt x="0" y="10108"/>
                    <a:pt x="0" y="22550"/>
                  </a:cubicBezTo>
                  <a:cubicBezTo>
                    <a:pt x="0" y="29989"/>
                    <a:pt x="2902" y="36560"/>
                    <a:pt x="7439" y="40663"/>
                  </a:cubicBezTo>
                  <a:cubicBezTo>
                    <a:pt x="9507" y="42564"/>
                    <a:pt x="11942" y="43932"/>
                    <a:pt x="14577" y="44633"/>
                  </a:cubicBezTo>
                  <a:cubicBezTo>
                    <a:pt x="15144" y="44766"/>
                    <a:pt x="15712" y="44866"/>
                    <a:pt x="16312" y="44966"/>
                  </a:cubicBezTo>
                  <a:cubicBezTo>
                    <a:pt x="16679" y="44999"/>
                    <a:pt x="17046" y="45066"/>
                    <a:pt x="17446" y="45066"/>
                  </a:cubicBezTo>
                  <a:lnTo>
                    <a:pt x="17646" y="45066"/>
                  </a:lnTo>
                  <a:cubicBezTo>
                    <a:pt x="17746" y="45100"/>
                    <a:pt x="17880" y="45100"/>
                    <a:pt x="18013" y="45100"/>
                  </a:cubicBezTo>
                  <a:lnTo>
                    <a:pt x="18714" y="45100"/>
                  </a:lnTo>
                  <a:cubicBezTo>
                    <a:pt x="19681" y="45066"/>
                    <a:pt x="20615" y="44966"/>
                    <a:pt x="21549" y="44766"/>
                  </a:cubicBezTo>
                  <a:cubicBezTo>
                    <a:pt x="28721" y="43265"/>
                    <a:pt x="34425" y="36694"/>
                    <a:pt x="36226" y="28187"/>
                  </a:cubicBezTo>
                  <a:cubicBezTo>
                    <a:pt x="36226" y="28154"/>
                    <a:pt x="36226" y="28154"/>
                    <a:pt x="36226" y="28154"/>
                  </a:cubicBezTo>
                  <a:cubicBezTo>
                    <a:pt x="36593" y="26386"/>
                    <a:pt x="36793" y="24485"/>
                    <a:pt x="36793" y="22550"/>
                  </a:cubicBezTo>
                  <a:cubicBezTo>
                    <a:pt x="36793" y="10842"/>
                    <a:pt x="29521" y="1235"/>
                    <a:pt x="20181" y="134"/>
                  </a:cubicBezTo>
                  <a:cubicBezTo>
                    <a:pt x="19614" y="67"/>
                    <a:pt x="18981" y="1"/>
                    <a:pt x="18380" y="1"/>
                  </a:cubicBezTo>
                  <a:close/>
                </a:path>
              </a:pathLst>
            </a:custGeom>
            <a:solidFill>
              <a:srgbClr val="F23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-6646625" y="652750"/>
              <a:ext cx="905675" cy="1127500"/>
            </a:xfrm>
            <a:custGeom>
              <a:avLst/>
              <a:gdLst/>
              <a:ahLst/>
              <a:cxnLst/>
              <a:rect l="l" t="t" r="r" b="b"/>
              <a:pathLst>
                <a:path w="36227" h="45100" extrusionOk="0">
                  <a:moveTo>
                    <a:pt x="18380" y="1"/>
                  </a:moveTo>
                  <a:cubicBezTo>
                    <a:pt x="8240" y="1"/>
                    <a:pt x="0" y="10108"/>
                    <a:pt x="0" y="22550"/>
                  </a:cubicBezTo>
                  <a:cubicBezTo>
                    <a:pt x="0" y="33425"/>
                    <a:pt x="6271" y="42464"/>
                    <a:pt x="14611" y="44633"/>
                  </a:cubicBezTo>
                  <a:cubicBezTo>
                    <a:pt x="14544" y="44666"/>
                    <a:pt x="14511" y="44733"/>
                    <a:pt x="14477" y="44766"/>
                  </a:cubicBezTo>
                  <a:cubicBezTo>
                    <a:pt x="15411" y="44933"/>
                    <a:pt x="16379" y="45033"/>
                    <a:pt x="17446" y="45066"/>
                  </a:cubicBezTo>
                  <a:lnTo>
                    <a:pt x="17646" y="45066"/>
                  </a:lnTo>
                  <a:cubicBezTo>
                    <a:pt x="17780" y="45100"/>
                    <a:pt x="17880" y="45100"/>
                    <a:pt x="18013" y="45100"/>
                  </a:cubicBezTo>
                  <a:lnTo>
                    <a:pt x="18714" y="45100"/>
                  </a:lnTo>
                  <a:cubicBezTo>
                    <a:pt x="27153" y="44899"/>
                    <a:pt x="34225" y="37794"/>
                    <a:pt x="36226" y="28187"/>
                  </a:cubicBezTo>
                  <a:lnTo>
                    <a:pt x="36226" y="28187"/>
                  </a:lnTo>
                  <a:cubicBezTo>
                    <a:pt x="34384" y="32620"/>
                    <a:pt x="29948" y="35446"/>
                    <a:pt x="25197" y="35446"/>
                  </a:cubicBezTo>
                  <a:cubicBezTo>
                    <a:pt x="19366" y="35446"/>
                    <a:pt x="13063" y="31187"/>
                    <a:pt x="10508" y="20415"/>
                  </a:cubicBezTo>
                  <a:cubicBezTo>
                    <a:pt x="5871" y="835"/>
                    <a:pt x="20215" y="134"/>
                    <a:pt x="20215" y="134"/>
                  </a:cubicBezTo>
                  <a:cubicBezTo>
                    <a:pt x="19614" y="67"/>
                    <a:pt x="19014" y="1"/>
                    <a:pt x="18380" y="1"/>
                  </a:cubicBezTo>
                  <a:close/>
                </a:path>
              </a:pathLst>
            </a:custGeom>
            <a:solidFill>
              <a:srgbClr val="A91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28"/>
          <p:cNvGrpSpPr/>
          <p:nvPr/>
        </p:nvGrpSpPr>
        <p:grpSpPr>
          <a:xfrm>
            <a:off x="1979402" y="2508580"/>
            <a:ext cx="904397" cy="2427816"/>
            <a:chOff x="-6646625" y="652750"/>
            <a:chExt cx="919850" cy="2469300"/>
          </a:xfrm>
        </p:grpSpPr>
        <p:sp>
          <p:nvSpPr>
            <p:cNvPr id="1200" name="Google Shape;1200;p28"/>
            <p:cNvSpPr/>
            <p:nvPr/>
          </p:nvSpPr>
          <p:spPr>
            <a:xfrm>
              <a:off x="-6423125" y="1726850"/>
              <a:ext cx="221000" cy="1395200"/>
            </a:xfrm>
            <a:custGeom>
              <a:avLst/>
              <a:gdLst/>
              <a:ahLst/>
              <a:cxnLst/>
              <a:rect l="l" t="t" r="r" b="b"/>
              <a:pathLst>
                <a:path w="8840" h="55808" fill="none" extrusionOk="0">
                  <a:moveTo>
                    <a:pt x="8706" y="55807"/>
                  </a:moveTo>
                  <a:cubicBezTo>
                    <a:pt x="8706" y="55807"/>
                    <a:pt x="0" y="44766"/>
                    <a:pt x="5737" y="28821"/>
                  </a:cubicBezTo>
                  <a:cubicBezTo>
                    <a:pt x="8406" y="21483"/>
                    <a:pt x="8840" y="14778"/>
                    <a:pt x="8506" y="9674"/>
                  </a:cubicBezTo>
                  <a:cubicBezTo>
                    <a:pt x="8439" y="8307"/>
                    <a:pt x="8306" y="7039"/>
                    <a:pt x="8139" y="5905"/>
                  </a:cubicBezTo>
                  <a:cubicBezTo>
                    <a:pt x="8106" y="5771"/>
                    <a:pt x="8106" y="5671"/>
                    <a:pt x="8072" y="5571"/>
                  </a:cubicBezTo>
                  <a:cubicBezTo>
                    <a:pt x="7939" y="4737"/>
                    <a:pt x="7806" y="3970"/>
                    <a:pt x="7672" y="3303"/>
                  </a:cubicBezTo>
                  <a:cubicBezTo>
                    <a:pt x="7572" y="2836"/>
                    <a:pt x="7472" y="2369"/>
                    <a:pt x="7372" y="2002"/>
                  </a:cubicBezTo>
                  <a:cubicBezTo>
                    <a:pt x="7205" y="1235"/>
                    <a:pt x="7005" y="701"/>
                    <a:pt x="6905" y="368"/>
                  </a:cubicBezTo>
                  <a:cubicBezTo>
                    <a:pt x="6838" y="101"/>
                    <a:pt x="6805" y="1"/>
                    <a:pt x="6805" y="1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-6342250" y="1726850"/>
              <a:ext cx="182650" cy="147625"/>
            </a:xfrm>
            <a:custGeom>
              <a:avLst/>
              <a:gdLst/>
              <a:ahLst/>
              <a:cxnLst/>
              <a:rect l="l" t="t" r="r" b="b"/>
              <a:pathLst>
                <a:path w="7306" h="5905" extrusionOk="0">
                  <a:moveTo>
                    <a:pt x="4070" y="1"/>
                  </a:moveTo>
                  <a:cubicBezTo>
                    <a:pt x="4070" y="1"/>
                    <a:pt x="3903" y="134"/>
                    <a:pt x="3670" y="368"/>
                  </a:cubicBezTo>
                  <a:cubicBezTo>
                    <a:pt x="3370" y="634"/>
                    <a:pt x="2869" y="1101"/>
                    <a:pt x="2436" y="1669"/>
                  </a:cubicBezTo>
                  <a:cubicBezTo>
                    <a:pt x="2369" y="1702"/>
                    <a:pt x="2336" y="1769"/>
                    <a:pt x="2302" y="1802"/>
                  </a:cubicBezTo>
                  <a:cubicBezTo>
                    <a:pt x="1001" y="3370"/>
                    <a:pt x="1" y="5438"/>
                    <a:pt x="3170" y="5805"/>
                  </a:cubicBezTo>
                  <a:cubicBezTo>
                    <a:pt x="3503" y="5838"/>
                    <a:pt x="3803" y="5872"/>
                    <a:pt x="4070" y="5905"/>
                  </a:cubicBezTo>
                  <a:lnTo>
                    <a:pt x="4904" y="5905"/>
                  </a:lnTo>
                  <a:cubicBezTo>
                    <a:pt x="5071" y="5905"/>
                    <a:pt x="5238" y="5872"/>
                    <a:pt x="5405" y="5838"/>
                  </a:cubicBezTo>
                  <a:cubicBezTo>
                    <a:pt x="7072" y="5638"/>
                    <a:pt x="7306" y="4637"/>
                    <a:pt x="6472" y="3103"/>
                  </a:cubicBezTo>
                  <a:cubicBezTo>
                    <a:pt x="6305" y="2803"/>
                    <a:pt x="6105" y="2469"/>
                    <a:pt x="5838" y="2136"/>
                  </a:cubicBezTo>
                  <a:cubicBezTo>
                    <a:pt x="5371" y="1468"/>
                    <a:pt x="4771" y="768"/>
                    <a:pt x="4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-6342250" y="1726850"/>
              <a:ext cx="161800" cy="241875"/>
            </a:xfrm>
            <a:custGeom>
              <a:avLst/>
              <a:gdLst/>
              <a:ahLst/>
              <a:cxnLst/>
              <a:rect l="l" t="t" r="r" b="b"/>
              <a:pathLst>
                <a:path w="6472" h="9675" extrusionOk="0">
                  <a:moveTo>
                    <a:pt x="4070" y="1"/>
                  </a:moveTo>
                  <a:cubicBezTo>
                    <a:pt x="4070" y="1"/>
                    <a:pt x="3903" y="134"/>
                    <a:pt x="3670" y="368"/>
                  </a:cubicBezTo>
                  <a:cubicBezTo>
                    <a:pt x="3370" y="634"/>
                    <a:pt x="2869" y="1101"/>
                    <a:pt x="2436" y="1669"/>
                  </a:cubicBezTo>
                  <a:cubicBezTo>
                    <a:pt x="2369" y="1702"/>
                    <a:pt x="2336" y="1769"/>
                    <a:pt x="2302" y="1802"/>
                  </a:cubicBezTo>
                  <a:cubicBezTo>
                    <a:pt x="1001" y="3370"/>
                    <a:pt x="1" y="5438"/>
                    <a:pt x="3170" y="5805"/>
                  </a:cubicBezTo>
                  <a:cubicBezTo>
                    <a:pt x="3503" y="5838"/>
                    <a:pt x="3803" y="5872"/>
                    <a:pt x="4070" y="5905"/>
                  </a:cubicBezTo>
                  <a:lnTo>
                    <a:pt x="4904" y="5905"/>
                  </a:lnTo>
                  <a:cubicBezTo>
                    <a:pt x="5071" y="7039"/>
                    <a:pt x="5204" y="8307"/>
                    <a:pt x="5271" y="9674"/>
                  </a:cubicBezTo>
                  <a:lnTo>
                    <a:pt x="5405" y="5872"/>
                  </a:lnTo>
                  <a:cubicBezTo>
                    <a:pt x="5204" y="5771"/>
                    <a:pt x="5004" y="5671"/>
                    <a:pt x="4837" y="5571"/>
                  </a:cubicBezTo>
                  <a:cubicBezTo>
                    <a:pt x="3236" y="4604"/>
                    <a:pt x="2836" y="3436"/>
                    <a:pt x="4004" y="3336"/>
                  </a:cubicBezTo>
                  <a:cubicBezTo>
                    <a:pt x="4137" y="3336"/>
                    <a:pt x="4270" y="3303"/>
                    <a:pt x="4437" y="3303"/>
                  </a:cubicBezTo>
                  <a:cubicBezTo>
                    <a:pt x="5104" y="3236"/>
                    <a:pt x="5838" y="3170"/>
                    <a:pt x="6472" y="3103"/>
                  </a:cubicBezTo>
                  <a:cubicBezTo>
                    <a:pt x="6305" y="2803"/>
                    <a:pt x="6105" y="2469"/>
                    <a:pt x="5838" y="2136"/>
                  </a:cubicBezTo>
                  <a:cubicBezTo>
                    <a:pt x="5371" y="1468"/>
                    <a:pt x="4771" y="768"/>
                    <a:pt x="40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-6646625" y="652750"/>
              <a:ext cx="919850" cy="1127500"/>
            </a:xfrm>
            <a:custGeom>
              <a:avLst/>
              <a:gdLst/>
              <a:ahLst/>
              <a:cxnLst/>
              <a:rect l="l" t="t" r="r" b="b"/>
              <a:pathLst>
                <a:path w="36794" h="45100" extrusionOk="0">
                  <a:moveTo>
                    <a:pt x="18380" y="1"/>
                  </a:moveTo>
                  <a:cubicBezTo>
                    <a:pt x="8240" y="1"/>
                    <a:pt x="0" y="10108"/>
                    <a:pt x="0" y="22550"/>
                  </a:cubicBezTo>
                  <a:cubicBezTo>
                    <a:pt x="0" y="29989"/>
                    <a:pt x="2902" y="36560"/>
                    <a:pt x="7439" y="40663"/>
                  </a:cubicBezTo>
                  <a:cubicBezTo>
                    <a:pt x="9507" y="42564"/>
                    <a:pt x="11942" y="43932"/>
                    <a:pt x="14577" y="44633"/>
                  </a:cubicBezTo>
                  <a:cubicBezTo>
                    <a:pt x="15144" y="44766"/>
                    <a:pt x="15712" y="44866"/>
                    <a:pt x="16312" y="44966"/>
                  </a:cubicBezTo>
                  <a:cubicBezTo>
                    <a:pt x="16679" y="44999"/>
                    <a:pt x="17046" y="45066"/>
                    <a:pt x="17446" y="45066"/>
                  </a:cubicBezTo>
                  <a:lnTo>
                    <a:pt x="17646" y="45066"/>
                  </a:lnTo>
                  <a:cubicBezTo>
                    <a:pt x="17746" y="45100"/>
                    <a:pt x="17880" y="45100"/>
                    <a:pt x="18013" y="45100"/>
                  </a:cubicBezTo>
                  <a:lnTo>
                    <a:pt x="18714" y="45100"/>
                  </a:lnTo>
                  <a:cubicBezTo>
                    <a:pt x="19681" y="45066"/>
                    <a:pt x="20615" y="44966"/>
                    <a:pt x="21549" y="44766"/>
                  </a:cubicBezTo>
                  <a:cubicBezTo>
                    <a:pt x="28721" y="43265"/>
                    <a:pt x="34425" y="36694"/>
                    <a:pt x="36226" y="28187"/>
                  </a:cubicBezTo>
                  <a:cubicBezTo>
                    <a:pt x="36226" y="28154"/>
                    <a:pt x="36226" y="28154"/>
                    <a:pt x="36226" y="28154"/>
                  </a:cubicBezTo>
                  <a:cubicBezTo>
                    <a:pt x="36593" y="26386"/>
                    <a:pt x="36793" y="24485"/>
                    <a:pt x="36793" y="22550"/>
                  </a:cubicBezTo>
                  <a:cubicBezTo>
                    <a:pt x="36793" y="10842"/>
                    <a:pt x="29521" y="1235"/>
                    <a:pt x="20181" y="134"/>
                  </a:cubicBezTo>
                  <a:cubicBezTo>
                    <a:pt x="19614" y="67"/>
                    <a:pt x="18981" y="1"/>
                    <a:pt x="1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-6646625" y="652750"/>
              <a:ext cx="905675" cy="1127500"/>
            </a:xfrm>
            <a:custGeom>
              <a:avLst/>
              <a:gdLst/>
              <a:ahLst/>
              <a:cxnLst/>
              <a:rect l="l" t="t" r="r" b="b"/>
              <a:pathLst>
                <a:path w="36227" h="45100" extrusionOk="0">
                  <a:moveTo>
                    <a:pt x="18380" y="1"/>
                  </a:moveTo>
                  <a:cubicBezTo>
                    <a:pt x="8240" y="1"/>
                    <a:pt x="0" y="10108"/>
                    <a:pt x="0" y="22550"/>
                  </a:cubicBezTo>
                  <a:cubicBezTo>
                    <a:pt x="0" y="33425"/>
                    <a:pt x="6271" y="42464"/>
                    <a:pt x="14611" y="44633"/>
                  </a:cubicBezTo>
                  <a:cubicBezTo>
                    <a:pt x="14544" y="44666"/>
                    <a:pt x="14511" y="44733"/>
                    <a:pt x="14477" y="44766"/>
                  </a:cubicBezTo>
                  <a:cubicBezTo>
                    <a:pt x="15411" y="44933"/>
                    <a:pt x="16379" y="45033"/>
                    <a:pt x="17446" y="45066"/>
                  </a:cubicBezTo>
                  <a:lnTo>
                    <a:pt x="17646" y="45066"/>
                  </a:lnTo>
                  <a:cubicBezTo>
                    <a:pt x="17780" y="45100"/>
                    <a:pt x="17880" y="45100"/>
                    <a:pt x="18013" y="45100"/>
                  </a:cubicBezTo>
                  <a:lnTo>
                    <a:pt x="18714" y="45100"/>
                  </a:lnTo>
                  <a:cubicBezTo>
                    <a:pt x="27153" y="44899"/>
                    <a:pt x="34225" y="37794"/>
                    <a:pt x="36226" y="28187"/>
                  </a:cubicBezTo>
                  <a:lnTo>
                    <a:pt x="36226" y="28187"/>
                  </a:lnTo>
                  <a:cubicBezTo>
                    <a:pt x="34384" y="32620"/>
                    <a:pt x="29948" y="35446"/>
                    <a:pt x="25197" y="35446"/>
                  </a:cubicBezTo>
                  <a:cubicBezTo>
                    <a:pt x="19366" y="35446"/>
                    <a:pt x="13063" y="31187"/>
                    <a:pt x="10508" y="20415"/>
                  </a:cubicBezTo>
                  <a:cubicBezTo>
                    <a:pt x="5871" y="835"/>
                    <a:pt x="20215" y="134"/>
                    <a:pt x="20215" y="134"/>
                  </a:cubicBezTo>
                  <a:cubicBezTo>
                    <a:pt x="19614" y="67"/>
                    <a:pt x="19014" y="1"/>
                    <a:pt x="1838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1205;p28"/>
          <p:cNvGrpSpPr/>
          <p:nvPr/>
        </p:nvGrpSpPr>
        <p:grpSpPr>
          <a:xfrm>
            <a:off x="750329" y="2164153"/>
            <a:ext cx="2099150" cy="2550778"/>
            <a:chOff x="750329" y="2164153"/>
            <a:chExt cx="2099150" cy="2550778"/>
          </a:xfrm>
        </p:grpSpPr>
        <p:sp>
          <p:nvSpPr>
            <p:cNvPr id="1206" name="Google Shape;1206;p28"/>
            <p:cNvSpPr/>
            <p:nvPr/>
          </p:nvSpPr>
          <p:spPr>
            <a:xfrm>
              <a:off x="2434721" y="2164153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 rot="2277873">
              <a:off x="792958" y="2642624"/>
              <a:ext cx="125667" cy="181817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2663115" y="3773533"/>
              <a:ext cx="186364" cy="513495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FFFFF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 rot="9899941">
              <a:off x="1979397" y="3862555"/>
              <a:ext cx="214005" cy="335448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 rot="900006">
              <a:off x="1040727" y="4519941"/>
              <a:ext cx="125671" cy="181824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29"/>
          <p:cNvSpPr txBox="1">
            <a:spLocks noGrp="1"/>
          </p:cNvSpPr>
          <p:nvPr>
            <p:ph type="title"/>
          </p:nvPr>
        </p:nvSpPr>
        <p:spPr>
          <a:xfrm>
            <a:off x="403175" y="743500"/>
            <a:ext cx="38547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29"/>
          <p:cNvSpPr txBox="1"/>
          <p:nvPr/>
        </p:nvSpPr>
        <p:spPr>
          <a:xfrm>
            <a:off x="830525" y="1812875"/>
            <a:ext cx="30000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cular One"/>
              <a:buChar char="-"/>
            </a:pPr>
            <a:r>
              <a:rPr lang="en" sz="2000" b="1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rPr>
              <a:t>ICPSR</a:t>
            </a:r>
            <a:endParaRPr sz="2000" b="1">
              <a:solidFill>
                <a:schemeClr val="lt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cular One"/>
              <a:buChar char="-"/>
            </a:pPr>
            <a:r>
              <a:rPr lang="en" sz="2000" b="1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rPr>
              <a:t>Survey Collection</a:t>
            </a:r>
            <a:endParaRPr sz="2000" b="1">
              <a:solidFill>
                <a:schemeClr val="lt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cular One"/>
              <a:buChar char="-"/>
            </a:pPr>
            <a:r>
              <a:rPr lang="en" sz="2000" b="1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rPr>
              <a:t>2013-2015</a:t>
            </a:r>
            <a:endParaRPr sz="2000" b="1">
              <a:solidFill>
                <a:schemeClr val="lt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cular One"/>
              <a:buChar char="-"/>
            </a:pPr>
            <a:r>
              <a:rPr lang="en" sz="2000" b="1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rPr>
              <a:t>1033 Observations</a:t>
            </a:r>
            <a:endParaRPr sz="2000" b="1">
              <a:solidFill>
                <a:schemeClr val="lt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cular One"/>
              <a:buChar char="-"/>
            </a:pPr>
            <a:r>
              <a:rPr lang="en" sz="2000" b="1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rPr>
              <a:t>508 Variables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0"/>
          <p:cNvSpPr txBox="1">
            <a:spLocks noGrp="1"/>
          </p:cNvSpPr>
          <p:nvPr>
            <p:ph type="title"/>
          </p:nvPr>
        </p:nvSpPr>
        <p:spPr>
          <a:xfrm>
            <a:off x="528875" y="497875"/>
            <a:ext cx="38547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0"/>
          <p:cNvSpPr txBox="1"/>
          <p:nvPr/>
        </p:nvSpPr>
        <p:spPr>
          <a:xfrm>
            <a:off x="956225" y="1935700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cular One"/>
              <a:buChar char="-"/>
            </a:pPr>
            <a:r>
              <a:rPr lang="en" sz="2000" b="1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rPr>
              <a:t>Subset data frame</a:t>
            </a:r>
            <a:endParaRPr sz="2000" b="1">
              <a:solidFill>
                <a:schemeClr val="lt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cular One"/>
              <a:buChar char="-"/>
            </a:pPr>
            <a:r>
              <a:rPr lang="en" sz="2000" b="1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rPr>
              <a:t>Rename variables</a:t>
            </a:r>
            <a:endParaRPr sz="2000" b="1">
              <a:solidFill>
                <a:schemeClr val="lt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cular One"/>
              <a:buChar char="-"/>
            </a:pPr>
            <a:r>
              <a:rPr lang="en" sz="2000" b="1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rPr>
              <a:t>Drop null values</a:t>
            </a:r>
            <a:endParaRPr sz="2000" b="1">
              <a:solidFill>
                <a:schemeClr val="lt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31"/>
          <p:cNvSpPr txBox="1">
            <a:spLocks noGrp="1"/>
          </p:cNvSpPr>
          <p:nvPr>
            <p:ph type="title"/>
          </p:nvPr>
        </p:nvSpPr>
        <p:spPr>
          <a:xfrm>
            <a:off x="1094100" y="497850"/>
            <a:ext cx="38547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228" name="Google Shape;1228;p31"/>
          <p:cNvSpPr txBox="1"/>
          <p:nvPr/>
        </p:nvSpPr>
        <p:spPr>
          <a:xfrm>
            <a:off x="713100" y="1183375"/>
            <a:ext cx="30000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Republican_rating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Democratic_rating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Education_level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Gender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House_hold_size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Citzen_status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Work_status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Network_access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Netincome_cat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Region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Race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" name="Google Shape;1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900" y="499000"/>
            <a:ext cx="5189551" cy="414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8" name="Google Shape;1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2" y="1002125"/>
            <a:ext cx="4433978" cy="359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9" name="Google Shape;12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200" y="1002125"/>
            <a:ext cx="4433975" cy="3579233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33"/>
          <p:cNvSpPr txBox="1">
            <a:spLocks noGrp="1"/>
          </p:cNvSpPr>
          <p:nvPr>
            <p:ph type="title"/>
          </p:nvPr>
        </p:nvSpPr>
        <p:spPr>
          <a:xfrm>
            <a:off x="590275" y="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VS Average Party Rating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5" name="Google Shape;1245;p34"/>
          <p:cNvGrpSpPr/>
          <p:nvPr/>
        </p:nvGrpSpPr>
        <p:grpSpPr>
          <a:xfrm>
            <a:off x="5680951" y="2655577"/>
            <a:ext cx="2194616" cy="2094876"/>
            <a:chOff x="3623439" y="713106"/>
            <a:chExt cx="1821409" cy="1819575"/>
          </a:xfrm>
        </p:grpSpPr>
        <p:sp>
          <p:nvSpPr>
            <p:cNvPr id="1246" name="Google Shape;1246;p34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0" name="Google Shape;1270;p34"/>
          <p:cNvSpPr txBox="1">
            <a:spLocks noGrp="1"/>
          </p:cNvSpPr>
          <p:nvPr>
            <p:ph type="title"/>
          </p:nvPr>
        </p:nvSpPr>
        <p:spPr>
          <a:xfrm>
            <a:off x="0" y="213824"/>
            <a:ext cx="8951100" cy="20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Can we predict someone’s rating of both the Democratic and Republican party based solely on their demographics?</a:t>
            </a:r>
            <a:endParaRPr sz="3400"/>
          </a:p>
        </p:txBody>
      </p:sp>
      <p:grpSp>
        <p:nvGrpSpPr>
          <p:cNvPr id="1271" name="Google Shape;1271;p34"/>
          <p:cNvGrpSpPr/>
          <p:nvPr/>
        </p:nvGrpSpPr>
        <p:grpSpPr>
          <a:xfrm>
            <a:off x="-266907" y="2236321"/>
            <a:ext cx="9588276" cy="5190689"/>
            <a:chOff x="-224045" y="2017246"/>
            <a:chExt cx="9588276" cy="5190689"/>
          </a:xfrm>
        </p:grpSpPr>
        <p:sp>
          <p:nvSpPr>
            <p:cNvPr id="1272" name="Google Shape;1272;p34"/>
            <p:cNvSpPr/>
            <p:nvPr/>
          </p:nvSpPr>
          <p:spPr>
            <a:xfrm>
              <a:off x="-60799" y="2017246"/>
              <a:ext cx="9395366" cy="1939442"/>
            </a:xfrm>
            <a:custGeom>
              <a:avLst/>
              <a:gdLst/>
              <a:ahLst/>
              <a:cxnLst/>
              <a:rect l="l" t="t" r="r" b="b"/>
              <a:pathLst>
                <a:path w="422501" h="67453" extrusionOk="0">
                  <a:moveTo>
                    <a:pt x="294375" y="49302"/>
                  </a:moveTo>
                  <a:cubicBezTo>
                    <a:pt x="335371" y="49335"/>
                    <a:pt x="376367" y="49335"/>
                    <a:pt x="417363" y="49335"/>
                  </a:cubicBezTo>
                  <a:lnTo>
                    <a:pt x="294075" y="49335"/>
                  </a:lnTo>
                  <a:cubicBezTo>
                    <a:pt x="294175" y="49302"/>
                    <a:pt x="294275" y="49302"/>
                    <a:pt x="294375" y="49302"/>
                  </a:cubicBezTo>
                  <a:close/>
                  <a:moveTo>
                    <a:pt x="209248" y="0"/>
                  </a:moveTo>
                  <a:lnTo>
                    <a:pt x="188300" y="11909"/>
                  </a:lnTo>
                  <a:cubicBezTo>
                    <a:pt x="188266" y="11909"/>
                    <a:pt x="188233" y="11942"/>
                    <a:pt x="188200" y="11942"/>
                  </a:cubicBezTo>
                  <a:lnTo>
                    <a:pt x="188166" y="11975"/>
                  </a:lnTo>
                  <a:lnTo>
                    <a:pt x="183496" y="14644"/>
                  </a:lnTo>
                  <a:lnTo>
                    <a:pt x="183363" y="14644"/>
                  </a:lnTo>
                  <a:cubicBezTo>
                    <a:pt x="183196" y="14744"/>
                    <a:pt x="183063" y="14844"/>
                    <a:pt x="182929" y="14944"/>
                  </a:cubicBezTo>
                  <a:lnTo>
                    <a:pt x="180394" y="16412"/>
                  </a:lnTo>
                  <a:cubicBezTo>
                    <a:pt x="178459" y="17412"/>
                    <a:pt x="176625" y="18513"/>
                    <a:pt x="174723" y="19547"/>
                  </a:cubicBezTo>
                  <a:cubicBezTo>
                    <a:pt x="174156" y="19848"/>
                    <a:pt x="173589" y="20048"/>
                    <a:pt x="172922" y="20048"/>
                  </a:cubicBezTo>
                  <a:cubicBezTo>
                    <a:pt x="165884" y="20014"/>
                    <a:pt x="158812" y="20014"/>
                    <a:pt x="151740" y="20014"/>
                  </a:cubicBezTo>
                  <a:cubicBezTo>
                    <a:pt x="150940" y="20648"/>
                    <a:pt x="150906" y="21048"/>
                    <a:pt x="151573" y="21782"/>
                  </a:cubicBezTo>
                  <a:cubicBezTo>
                    <a:pt x="151794" y="21842"/>
                    <a:pt x="152014" y="21854"/>
                    <a:pt x="152234" y="21854"/>
                  </a:cubicBezTo>
                  <a:cubicBezTo>
                    <a:pt x="152381" y="21854"/>
                    <a:pt x="152527" y="21849"/>
                    <a:pt x="152674" y="21849"/>
                  </a:cubicBezTo>
                  <a:lnTo>
                    <a:pt x="160046" y="21849"/>
                  </a:lnTo>
                  <a:cubicBezTo>
                    <a:pt x="157511" y="21849"/>
                    <a:pt x="154976" y="21849"/>
                    <a:pt x="152407" y="21882"/>
                  </a:cubicBezTo>
                  <a:cubicBezTo>
                    <a:pt x="152181" y="21882"/>
                    <a:pt x="151943" y="21917"/>
                    <a:pt x="151730" y="21917"/>
                  </a:cubicBezTo>
                  <a:cubicBezTo>
                    <a:pt x="151315" y="21917"/>
                    <a:pt x="150996" y="21786"/>
                    <a:pt x="151040" y="21015"/>
                  </a:cubicBezTo>
                  <a:cubicBezTo>
                    <a:pt x="150439" y="20114"/>
                    <a:pt x="149539" y="19647"/>
                    <a:pt x="148538" y="19547"/>
                  </a:cubicBezTo>
                  <a:cubicBezTo>
                    <a:pt x="147475" y="19475"/>
                    <a:pt x="146401" y="19413"/>
                    <a:pt x="145334" y="19413"/>
                  </a:cubicBezTo>
                  <a:cubicBezTo>
                    <a:pt x="144427" y="19413"/>
                    <a:pt x="143523" y="19458"/>
                    <a:pt x="142634" y="19581"/>
                  </a:cubicBezTo>
                  <a:cubicBezTo>
                    <a:pt x="140699" y="19848"/>
                    <a:pt x="139331" y="20882"/>
                    <a:pt x="139965" y="22883"/>
                  </a:cubicBezTo>
                  <a:cubicBezTo>
                    <a:pt x="139965" y="27987"/>
                    <a:pt x="139998" y="33090"/>
                    <a:pt x="140032" y="38194"/>
                  </a:cubicBezTo>
                  <a:cubicBezTo>
                    <a:pt x="140032" y="38828"/>
                    <a:pt x="139698" y="39128"/>
                    <a:pt x="139231" y="39395"/>
                  </a:cubicBezTo>
                  <a:cubicBezTo>
                    <a:pt x="134695" y="41897"/>
                    <a:pt x="130158" y="44432"/>
                    <a:pt x="125655" y="46934"/>
                  </a:cubicBezTo>
                  <a:cubicBezTo>
                    <a:pt x="125255" y="47167"/>
                    <a:pt x="124854" y="47301"/>
                    <a:pt x="124387" y="47301"/>
                  </a:cubicBezTo>
                  <a:cubicBezTo>
                    <a:pt x="121052" y="47301"/>
                    <a:pt x="117716" y="47301"/>
                    <a:pt x="114380" y="47334"/>
                  </a:cubicBezTo>
                  <a:cubicBezTo>
                    <a:pt x="113746" y="47334"/>
                    <a:pt x="113446" y="47100"/>
                    <a:pt x="113446" y="46433"/>
                  </a:cubicBezTo>
                  <a:cubicBezTo>
                    <a:pt x="113480" y="43831"/>
                    <a:pt x="113480" y="41230"/>
                    <a:pt x="113513" y="38661"/>
                  </a:cubicBezTo>
                  <a:cubicBezTo>
                    <a:pt x="113680" y="38261"/>
                    <a:pt x="113513" y="37827"/>
                    <a:pt x="113613" y="37460"/>
                  </a:cubicBezTo>
                  <a:cubicBezTo>
                    <a:pt x="113846" y="36560"/>
                    <a:pt x="113446" y="36026"/>
                    <a:pt x="112746" y="35525"/>
                  </a:cubicBezTo>
                  <a:cubicBezTo>
                    <a:pt x="112045" y="35058"/>
                    <a:pt x="111378" y="34858"/>
                    <a:pt x="110577" y="34858"/>
                  </a:cubicBezTo>
                  <a:cubicBezTo>
                    <a:pt x="109443" y="34858"/>
                    <a:pt x="108309" y="34843"/>
                    <a:pt x="107175" y="34843"/>
                  </a:cubicBezTo>
                  <a:cubicBezTo>
                    <a:pt x="106608" y="34843"/>
                    <a:pt x="106041" y="34847"/>
                    <a:pt x="105474" y="34858"/>
                  </a:cubicBezTo>
                  <a:cubicBezTo>
                    <a:pt x="103272" y="34925"/>
                    <a:pt x="101671" y="35892"/>
                    <a:pt x="102372" y="38661"/>
                  </a:cubicBezTo>
                  <a:cubicBezTo>
                    <a:pt x="102372" y="41063"/>
                    <a:pt x="102405" y="43464"/>
                    <a:pt x="102405" y="45866"/>
                  </a:cubicBezTo>
                  <a:cubicBezTo>
                    <a:pt x="102405" y="47301"/>
                    <a:pt x="102405" y="47301"/>
                    <a:pt x="100937" y="47301"/>
                  </a:cubicBezTo>
                  <a:lnTo>
                    <a:pt x="15977" y="47301"/>
                  </a:lnTo>
                  <a:cubicBezTo>
                    <a:pt x="14442" y="47301"/>
                    <a:pt x="14442" y="47301"/>
                    <a:pt x="14509" y="45766"/>
                  </a:cubicBezTo>
                  <a:cubicBezTo>
                    <a:pt x="14876" y="43631"/>
                    <a:pt x="14475" y="42831"/>
                    <a:pt x="12741" y="42164"/>
                  </a:cubicBezTo>
                  <a:cubicBezTo>
                    <a:pt x="12307" y="41997"/>
                    <a:pt x="11874" y="41963"/>
                    <a:pt x="11407" y="41963"/>
                  </a:cubicBezTo>
                  <a:lnTo>
                    <a:pt x="6870" y="41963"/>
                  </a:lnTo>
                  <a:cubicBezTo>
                    <a:pt x="4168" y="41963"/>
                    <a:pt x="2767" y="43231"/>
                    <a:pt x="3401" y="46200"/>
                  </a:cubicBezTo>
                  <a:cubicBezTo>
                    <a:pt x="3555" y="47226"/>
                    <a:pt x="3057" y="47345"/>
                    <a:pt x="2440" y="47345"/>
                  </a:cubicBezTo>
                  <a:cubicBezTo>
                    <a:pt x="2255" y="47345"/>
                    <a:pt x="2059" y="47334"/>
                    <a:pt x="1866" y="47334"/>
                  </a:cubicBezTo>
                  <a:cubicBezTo>
                    <a:pt x="1550" y="47323"/>
                    <a:pt x="1287" y="47313"/>
                    <a:pt x="1069" y="47313"/>
                  </a:cubicBezTo>
                  <a:cubicBezTo>
                    <a:pt x="0" y="47313"/>
                    <a:pt x="10" y="47539"/>
                    <a:pt x="65" y="48868"/>
                  </a:cubicBezTo>
                  <a:cubicBezTo>
                    <a:pt x="399" y="49302"/>
                    <a:pt x="899" y="49335"/>
                    <a:pt x="1366" y="49335"/>
                  </a:cubicBezTo>
                  <a:lnTo>
                    <a:pt x="4769" y="49335"/>
                  </a:lnTo>
                  <a:cubicBezTo>
                    <a:pt x="3468" y="49369"/>
                    <a:pt x="3201" y="49702"/>
                    <a:pt x="3368" y="51070"/>
                  </a:cubicBezTo>
                  <a:lnTo>
                    <a:pt x="3401" y="61344"/>
                  </a:lnTo>
                  <a:cubicBezTo>
                    <a:pt x="3634" y="61844"/>
                    <a:pt x="4068" y="62011"/>
                    <a:pt x="4602" y="62011"/>
                  </a:cubicBezTo>
                  <a:cubicBezTo>
                    <a:pt x="5302" y="62044"/>
                    <a:pt x="6003" y="62044"/>
                    <a:pt x="6703" y="62044"/>
                  </a:cubicBezTo>
                  <a:lnTo>
                    <a:pt x="130992" y="62044"/>
                  </a:lnTo>
                  <a:cubicBezTo>
                    <a:pt x="131192" y="62044"/>
                    <a:pt x="131396" y="62037"/>
                    <a:pt x="131610" y="62037"/>
                  </a:cubicBezTo>
                  <a:cubicBezTo>
                    <a:pt x="132037" y="62037"/>
                    <a:pt x="132504" y="62067"/>
                    <a:pt x="133060" y="62245"/>
                  </a:cubicBezTo>
                  <a:cubicBezTo>
                    <a:pt x="132529" y="62393"/>
                    <a:pt x="132080" y="62420"/>
                    <a:pt x="131668" y="62420"/>
                  </a:cubicBezTo>
                  <a:cubicBezTo>
                    <a:pt x="131433" y="62420"/>
                    <a:pt x="131210" y="62411"/>
                    <a:pt x="130992" y="62411"/>
                  </a:cubicBezTo>
                  <a:lnTo>
                    <a:pt x="4568" y="62411"/>
                  </a:lnTo>
                  <a:cubicBezTo>
                    <a:pt x="4135" y="62411"/>
                    <a:pt x="3701" y="62511"/>
                    <a:pt x="3368" y="62845"/>
                  </a:cubicBezTo>
                  <a:cubicBezTo>
                    <a:pt x="2534" y="62878"/>
                    <a:pt x="1666" y="62912"/>
                    <a:pt x="832" y="62912"/>
                  </a:cubicBezTo>
                  <a:cubicBezTo>
                    <a:pt x="797" y="62910"/>
                    <a:pt x="763" y="62909"/>
                    <a:pt x="731" y="62909"/>
                  </a:cubicBezTo>
                  <a:cubicBezTo>
                    <a:pt x="237" y="62909"/>
                    <a:pt x="32" y="63147"/>
                    <a:pt x="32" y="63679"/>
                  </a:cubicBezTo>
                  <a:cubicBezTo>
                    <a:pt x="65" y="64746"/>
                    <a:pt x="99" y="65780"/>
                    <a:pt x="99" y="66848"/>
                  </a:cubicBezTo>
                  <a:cubicBezTo>
                    <a:pt x="588" y="67219"/>
                    <a:pt x="1409" y="67411"/>
                    <a:pt x="2223" y="67411"/>
                  </a:cubicBezTo>
                  <a:cubicBezTo>
                    <a:pt x="3018" y="67411"/>
                    <a:pt x="3806" y="67227"/>
                    <a:pt x="4268" y="66848"/>
                  </a:cubicBezTo>
                  <a:cubicBezTo>
                    <a:pt x="4802" y="66381"/>
                    <a:pt x="5336" y="66247"/>
                    <a:pt x="6003" y="66247"/>
                  </a:cubicBezTo>
                  <a:lnTo>
                    <a:pt x="8771" y="66247"/>
                  </a:lnTo>
                  <a:cubicBezTo>
                    <a:pt x="9338" y="66247"/>
                    <a:pt x="9839" y="66381"/>
                    <a:pt x="10306" y="66781"/>
                  </a:cubicBezTo>
                  <a:cubicBezTo>
                    <a:pt x="10801" y="67211"/>
                    <a:pt x="11697" y="67419"/>
                    <a:pt x="12606" y="67419"/>
                  </a:cubicBezTo>
                  <a:cubicBezTo>
                    <a:pt x="13532" y="67419"/>
                    <a:pt x="14470" y="67202"/>
                    <a:pt x="15009" y="66781"/>
                  </a:cubicBezTo>
                  <a:cubicBezTo>
                    <a:pt x="15464" y="66430"/>
                    <a:pt x="17251" y="66206"/>
                    <a:pt x="18719" y="66206"/>
                  </a:cubicBezTo>
                  <a:cubicBezTo>
                    <a:pt x="19620" y="66206"/>
                    <a:pt x="20401" y="66291"/>
                    <a:pt x="20680" y="66481"/>
                  </a:cubicBezTo>
                  <a:cubicBezTo>
                    <a:pt x="20780" y="66548"/>
                    <a:pt x="20847" y="66648"/>
                    <a:pt x="20947" y="66714"/>
                  </a:cubicBezTo>
                  <a:cubicBezTo>
                    <a:pt x="21480" y="67145"/>
                    <a:pt x="22670" y="67450"/>
                    <a:pt x="23693" y="67450"/>
                  </a:cubicBezTo>
                  <a:cubicBezTo>
                    <a:pt x="24333" y="67450"/>
                    <a:pt x="24908" y="67331"/>
                    <a:pt x="25216" y="67048"/>
                  </a:cubicBezTo>
                  <a:cubicBezTo>
                    <a:pt x="26113" y="66296"/>
                    <a:pt x="27034" y="66246"/>
                    <a:pt x="28002" y="66246"/>
                  </a:cubicBezTo>
                  <a:cubicBezTo>
                    <a:pt x="28151" y="66246"/>
                    <a:pt x="28301" y="66247"/>
                    <a:pt x="28452" y="66247"/>
                  </a:cubicBezTo>
                  <a:cubicBezTo>
                    <a:pt x="28521" y="66249"/>
                    <a:pt x="28589" y="66250"/>
                    <a:pt x="28658" y="66250"/>
                  </a:cubicBezTo>
                  <a:cubicBezTo>
                    <a:pt x="29026" y="66250"/>
                    <a:pt x="29400" y="66229"/>
                    <a:pt x="29769" y="66229"/>
                  </a:cubicBezTo>
                  <a:cubicBezTo>
                    <a:pt x="30646" y="66229"/>
                    <a:pt x="31499" y="66348"/>
                    <a:pt x="32188" y="67148"/>
                  </a:cubicBezTo>
                  <a:cubicBezTo>
                    <a:pt x="32322" y="67282"/>
                    <a:pt x="32588" y="67315"/>
                    <a:pt x="32822" y="67315"/>
                  </a:cubicBezTo>
                  <a:cubicBezTo>
                    <a:pt x="33279" y="67327"/>
                    <a:pt x="33743" y="67367"/>
                    <a:pt x="34202" y="67367"/>
                  </a:cubicBezTo>
                  <a:cubicBezTo>
                    <a:pt x="35050" y="67367"/>
                    <a:pt x="35877" y="67229"/>
                    <a:pt x="36591" y="66514"/>
                  </a:cubicBezTo>
                  <a:cubicBezTo>
                    <a:pt x="36858" y="66247"/>
                    <a:pt x="37258" y="66281"/>
                    <a:pt x="37625" y="66247"/>
                  </a:cubicBezTo>
                  <a:lnTo>
                    <a:pt x="40861" y="66247"/>
                  </a:lnTo>
                  <a:cubicBezTo>
                    <a:pt x="41395" y="66247"/>
                    <a:pt x="41828" y="66381"/>
                    <a:pt x="42295" y="66748"/>
                  </a:cubicBezTo>
                  <a:cubicBezTo>
                    <a:pt x="42804" y="67186"/>
                    <a:pt x="43736" y="67412"/>
                    <a:pt x="44656" y="67412"/>
                  </a:cubicBezTo>
                  <a:cubicBezTo>
                    <a:pt x="45487" y="67412"/>
                    <a:pt x="46308" y="67228"/>
                    <a:pt x="46799" y="66848"/>
                  </a:cubicBezTo>
                  <a:cubicBezTo>
                    <a:pt x="47399" y="66381"/>
                    <a:pt x="47999" y="66247"/>
                    <a:pt x="48733" y="66247"/>
                  </a:cubicBezTo>
                  <a:lnTo>
                    <a:pt x="51402" y="66247"/>
                  </a:lnTo>
                  <a:cubicBezTo>
                    <a:pt x="52002" y="66247"/>
                    <a:pt x="52536" y="66381"/>
                    <a:pt x="53036" y="66815"/>
                  </a:cubicBezTo>
                  <a:cubicBezTo>
                    <a:pt x="53491" y="67215"/>
                    <a:pt x="54451" y="67436"/>
                    <a:pt x="55365" y="67436"/>
                  </a:cubicBezTo>
                  <a:cubicBezTo>
                    <a:pt x="56129" y="67436"/>
                    <a:pt x="56860" y="67282"/>
                    <a:pt x="57239" y="66948"/>
                  </a:cubicBezTo>
                  <a:cubicBezTo>
                    <a:pt x="57894" y="66382"/>
                    <a:pt x="58576" y="66242"/>
                    <a:pt x="59307" y="66242"/>
                  </a:cubicBezTo>
                  <a:cubicBezTo>
                    <a:pt x="59396" y="66242"/>
                    <a:pt x="59485" y="66244"/>
                    <a:pt x="59574" y="66247"/>
                  </a:cubicBezTo>
                  <a:lnTo>
                    <a:pt x="62143" y="66247"/>
                  </a:lnTo>
                  <a:cubicBezTo>
                    <a:pt x="62710" y="66247"/>
                    <a:pt x="63210" y="66381"/>
                    <a:pt x="63677" y="66781"/>
                  </a:cubicBezTo>
                  <a:cubicBezTo>
                    <a:pt x="64181" y="67198"/>
                    <a:pt x="65092" y="67416"/>
                    <a:pt x="65981" y="67416"/>
                  </a:cubicBezTo>
                  <a:cubicBezTo>
                    <a:pt x="66800" y="67416"/>
                    <a:pt x="67600" y="67232"/>
                    <a:pt x="68047" y="66848"/>
                  </a:cubicBezTo>
                  <a:cubicBezTo>
                    <a:pt x="68581" y="66381"/>
                    <a:pt x="69115" y="66247"/>
                    <a:pt x="69782" y="66247"/>
                  </a:cubicBezTo>
                  <a:lnTo>
                    <a:pt x="72217" y="66247"/>
                  </a:lnTo>
                  <a:cubicBezTo>
                    <a:pt x="73017" y="66247"/>
                    <a:pt x="73718" y="66348"/>
                    <a:pt x="74385" y="66881"/>
                  </a:cubicBezTo>
                  <a:cubicBezTo>
                    <a:pt x="74829" y="67240"/>
                    <a:pt x="75719" y="67424"/>
                    <a:pt x="76589" y="67424"/>
                  </a:cubicBezTo>
                  <a:cubicBezTo>
                    <a:pt x="77419" y="67424"/>
                    <a:pt x="78231" y="67257"/>
                    <a:pt x="78621" y="66915"/>
                  </a:cubicBezTo>
                  <a:cubicBezTo>
                    <a:pt x="79216" y="66379"/>
                    <a:pt x="79810" y="66242"/>
                    <a:pt x="80500" y="66242"/>
                  </a:cubicBezTo>
                  <a:cubicBezTo>
                    <a:pt x="80584" y="66242"/>
                    <a:pt x="80669" y="66244"/>
                    <a:pt x="80756" y="66247"/>
                  </a:cubicBezTo>
                  <a:lnTo>
                    <a:pt x="83225" y="66247"/>
                  </a:lnTo>
                  <a:cubicBezTo>
                    <a:pt x="83825" y="66247"/>
                    <a:pt x="84325" y="66381"/>
                    <a:pt x="84826" y="66815"/>
                  </a:cubicBezTo>
                  <a:cubicBezTo>
                    <a:pt x="85296" y="67215"/>
                    <a:pt x="86265" y="67424"/>
                    <a:pt x="87212" y="67424"/>
                  </a:cubicBezTo>
                  <a:cubicBezTo>
                    <a:pt x="88081" y="67424"/>
                    <a:pt x="88932" y="67248"/>
                    <a:pt x="89362" y="66881"/>
                  </a:cubicBezTo>
                  <a:cubicBezTo>
                    <a:pt x="89906" y="66398"/>
                    <a:pt x="90450" y="66243"/>
                    <a:pt x="91094" y="66243"/>
                  </a:cubicBezTo>
                  <a:cubicBezTo>
                    <a:pt x="91160" y="66243"/>
                    <a:pt x="91228" y="66244"/>
                    <a:pt x="91297" y="66247"/>
                  </a:cubicBezTo>
                  <a:lnTo>
                    <a:pt x="93966" y="66247"/>
                  </a:lnTo>
                  <a:cubicBezTo>
                    <a:pt x="94533" y="66247"/>
                    <a:pt x="95000" y="66381"/>
                    <a:pt x="95467" y="66781"/>
                  </a:cubicBezTo>
                  <a:cubicBezTo>
                    <a:pt x="95958" y="67203"/>
                    <a:pt x="96931" y="67421"/>
                    <a:pt x="97859" y="67421"/>
                  </a:cubicBezTo>
                  <a:cubicBezTo>
                    <a:pt x="98693" y="67421"/>
                    <a:pt x="99491" y="67244"/>
                    <a:pt x="99870" y="66881"/>
                  </a:cubicBezTo>
                  <a:cubicBezTo>
                    <a:pt x="100470" y="66348"/>
                    <a:pt x="101071" y="66247"/>
                    <a:pt x="101805" y="66247"/>
                  </a:cubicBezTo>
                  <a:lnTo>
                    <a:pt x="104340" y="66247"/>
                  </a:lnTo>
                  <a:cubicBezTo>
                    <a:pt x="104420" y="66244"/>
                    <a:pt x="104500" y="66242"/>
                    <a:pt x="104579" y="66242"/>
                  </a:cubicBezTo>
                  <a:cubicBezTo>
                    <a:pt x="105219" y="66242"/>
                    <a:pt x="105799" y="66376"/>
                    <a:pt x="106274" y="66881"/>
                  </a:cubicBezTo>
                  <a:cubicBezTo>
                    <a:pt x="106575" y="67215"/>
                    <a:pt x="107042" y="67348"/>
                    <a:pt x="107509" y="67348"/>
                  </a:cubicBezTo>
                  <a:cubicBezTo>
                    <a:pt x="107575" y="67346"/>
                    <a:pt x="107642" y="67346"/>
                    <a:pt x="107709" y="67346"/>
                  </a:cubicBezTo>
                  <a:cubicBezTo>
                    <a:pt x="108068" y="67346"/>
                    <a:pt x="108432" y="67367"/>
                    <a:pt x="108791" y="67367"/>
                  </a:cubicBezTo>
                  <a:cubicBezTo>
                    <a:pt x="109643" y="67367"/>
                    <a:pt x="110466" y="67248"/>
                    <a:pt x="111111" y="66448"/>
                  </a:cubicBezTo>
                  <a:cubicBezTo>
                    <a:pt x="112090" y="66360"/>
                    <a:pt x="113078" y="66163"/>
                    <a:pt x="114052" y="66163"/>
                  </a:cubicBezTo>
                  <a:cubicBezTo>
                    <a:pt x="114935" y="66163"/>
                    <a:pt x="115807" y="66326"/>
                    <a:pt x="116648" y="66881"/>
                  </a:cubicBezTo>
                  <a:cubicBezTo>
                    <a:pt x="116982" y="67081"/>
                    <a:pt x="117282" y="67315"/>
                    <a:pt x="117683" y="67315"/>
                  </a:cubicBezTo>
                  <a:cubicBezTo>
                    <a:pt x="117726" y="67314"/>
                    <a:pt x="117769" y="67313"/>
                    <a:pt x="117812" y="67313"/>
                  </a:cubicBezTo>
                  <a:cubicBezTo>
                    <a:pt x="118367" y="67313"/>
                    <a:pt x="118946" y="67393"/>
                    <a:pt x="119512" y="67393"/>
                  </a:cubicBezTo>
                  <a:cubicBezTo>
                    <a:pt x="120307" y="67393"/>
                    <a:pt x="121077" y="67236"/>
                    <a:pt x="121719" y="66481"/>
                  </a:cubicBezTo>
                  <a:cubicBezTo>
                    <a:pt x="121774" y="66399"/>
                    <a:pt x="121874" y="66339"/>
                    <a:pt x="121963" y="66339"/>
                  </a:cubicBezTo>
                  <a:cubicBezTo>
                    <a:pt x="121982" y="66339"/>
                    <a:pt x="122001" y="66342"/>
                    <a:pt x="122019" y="66348"/>
                  </a:cubicBezTo>
                  <a:cubicBezTo>
                    <a:pt x="122096" y="66350"/>
                    <a:pt x="122174" y="66352"/>
                    <a:pt x="122252" y="66352"/>
                  </a:cubicBezTo>
                  <a:cubicBezTo>
                    <a:pt x="123157" y="66352"/>
                    <a:pt x="124081" y="66180"/>
                    <a:pt x="124983" y="66180"/>
                  </a:cubicBezTo>
                  <a:cubicBezTo>
                    <a:pt x="125875" y="66180"/>
                    <a:pt x="126746" y="66347"/>
                    <a:pt x="127556" y="67015"/>
                  </a:cubicBezTo>
                  <a:cubicBezTo>
                    <a:pt x="127819" y="67219"/>
                    <a:pt x="128133" y="67321"/>
                    <a:pt x="128475" y="67321"/>
                  </a:cubicBezTo>
                  <a:cubicBezTo>
                    <a:pt x="128524" y="67321"/>
                    <a:pt x="128574" y="67319"/>
                    <a:pt x="128624" y="67315"/>
                  </a:cubicBezTo>
                  <a:cubicBezTo>
                    <a:pt x="128672" y="67314"/>
                    <a:pt x="128721" y="67313"/>
                    <a:pt x="128769" y="67313"/>
                  </a:cubicBezTo>
                  <a:cubicBezTo>
                    <a:pt x="129264" y="67313"/>
                    <a:pt x="129769" y="67370"/>
                    <a:pt x="130260" y="67370"/>
                  </a:cubicBezTo>
                  <a:cubicBezTo>
                    <a:pt x="131054" y="67370"/>
                    <a:pt x="131811" y="67222"/>
                    <a:pt x="132426" y="66448"/>
                  </a:cubicBezTo>
                  <a:cubicBezTo>
                    <a:pt x="132526" y="66314"/>
                    <a:pt x="132693" y="66314"/>
                    <a:pt x="132860" y="66281"/>
                  </a:cubicBezTo>
                  <a:cubicBezTo>
                    <a:pt x="134194" y="66081"/>
                    <a:pt x="135529" y="65780"/>
                    <a:pt x="136896" y="65780"/>
                  </a:cubicBezTo>
                  <a:cubicBezTo>
                    <a:pt x="186665" y="65814"/>
                    <a:pt x="236401" y="65814"/>
                    <a:pt x="286136" y="65814"/>
                  </a:cubicBezTo>
                  <a:cubicBezTo>
                    <a:pt x="286492" y="65814"/>
                    <a:pt x="286833" y="65799"/>
                    <a:pt x="287179" y="65799"/>
                  </a:cubicBezTo>
                  <a:cubicBezTo>
                    <a:pt x="287352" y="65799"/>
                    <a:pt x="287526" y="65803"/>
                    <a:pt x="287704" y="65814"/>
                  </a:cubicBezTo>
                  <a:cubicBezTo>
                    <a:pt x="288505" y="65847"/>
                    <a:pt x="289272" y="66081"/>
                    <a:pt x="289906" y="66481"/>
                  </a:cubicBezTo>
                  <a:cubicBezTo>
                    <a:pt x="290832" y="67081"/>
                    <a:pt x="291767" y="67391"/>
                    <a:pt x="292693" y="67391"/>
                  </a:cubicBezTo>
                  <a:cubicBezTo>
                    <a:pt x="293567" y="67391"/>
                    <a:pt x="294433" y="67115"/>
                    <a:pt x="295276" y="66548"/>
                  </a:cubicBezTo>
                  <a:cubicBezTo>
                    <a:pt x="295576" y="66348"/>
                    <a:pt x="295876" y="66281"/>
                    <a:pt x="296210" y="66247"/>
                  </a:cubicBezTo>
                  <a:cubicBezTo>
                    <a:pt x="296988" y="66247"/>
                    <a:pt x="297752" y="66233"/>
                    <a:pt x="298520" y="66233"/>
                  </a:cubicBezTo>
                  <a:cubicBezTo>
                    <a:pt x="298905" y="66233"/>
                    <a:pt x="299290" y="66236"/>
                    <a:pt x="299679" y="66247"/>
                  </a:cubicBezTo>
                  <a:cubicBezTo>
                    <a:pt x="300046" y="66281"/>
                    <a:pt x="300380" y="66348"/>
                    <a:pt x="300713" y="66581"/>
                  </a:cubicBezTo>
                  <a:cubicBezTo>
                    <a:pt x="301413" y="67127"/>
                    <a:pt x="302332" y="67403"/>
                    <a:pt x="303241" y="67403"/>
                  </a:cubicBezTo>
                  <a:cubicBezTo>
                    <a:pt x="304108" y="67403"/>
                    <a:pt x="304965" y="67152"/>
                    <a:pt x="305617" y="66648"/>
                  </a:cubicBezTo>
                  <a:cubicBezTo>
                    <a:pt x="305884" y="66448"/>
                    <a:pt x="306184" y="66281"/>
                    <a:pt x="306517" y="66281"/>
                  </a:cubicBezTo>
                  <a:cubicBezTo>
                    <a:pt x="307201" y="66247"/>
                    <a:pt x="307885" y="66231"/>
                    <a:pt x="308569" y="66231"/>
                  </a:cubicBezTo>
                  <a:cubicBezTo>
                    <a:pt x="309253" y="66231"/>
                    <a:pt x="309936" y="66247"/>
                    <a:pt x="310620" y="66281"/>
                  </a:cubicBezTo>
                  <a:cubicBezTo>
                    <a:pt x="310887" y="66281"/>
                    <a:pt x="311121" y="66381"/>
                    <a:pt x="311354" y="66548"/>
                  </a:cubicBezTo>
                  <a:cubicBezTo>
                    <a:pt x="312215" y="67111"/>
                    <a:pt x="313043" y="67394"/>
                    <a:pt x="313871" y="67394"/>
                  </a:cubicBezTo>
                  <a:cubicBezTo>
                    <a:pt x="314711" y="67394"/>
                    <a:pt x="315551" y="67102"/>
                    <a:pt x="316424" y="66514"/>
                  </a:cubicBezTo>
                  <a:cubicBezTo>
                    <a:pt x="316658" y="66381"/>
                    <a:pt x="316891" y="66281"/>
                    <a:pt x="317158" y="66281"/>
                  </a:cubicBezTo>
                  <a:cubicBezTo>
                    <a:pt x="317825" y="66247"/>
                    <a:pt x="318493" y="66231"/>
                    <a:pt x="319160" y="66231"/>
                  </a:cubicBezTo>
                  <a:cubicBezTo>
                    <a:pt x="319827" y="66231"/>
                    <a:pt x="320494" y="66247"/>
                    <a:pt x="321161" y="66281"/>
                  </a:cubicBezTo>
                  <a:cubicBezTo>
                    <a:pt x="321428" y="66281"/>
                    <a:pt x="321662" y="66414"/>
                    <a:pt x="321862" y="66581"/>
                  </a:cubicBezTo>
                  <a:cubicBezTo>
                    <a:pt x="322640" y="67127"/>
                    <a:pt x="323533" y="67402"/>
                    <a:pt x="324431" y="67402"/>
                  </a:cubicBezTo>
                  <a:cubicBezTo>
                    <a:pt x="325342" y="67402"/>
                    <a:pt x="326259" y="67119"/>
                    <a:pt x="327065" y="66548"/>
                  </a:cubicBezTo>
                  <a:cubicBezTo>
                    <a:pt x="327332" y="66381"/>
                    <a:pt x="327599" y="66281"/>
                    <a:pt x="327899" y="66281"/>
                  </a:cubicBezTo>
                  <a:cubicBezTo>
                    <a:pt x="328435" y="66253"/>
                    <a:pt x="328971" y="66242"/>
                    <a:pt x="329504" y="66242"/>
                  </a:cubicBezTo>
                  <a:cubicBezTo>
                    <a:pt x="330232" y="66242"/>
                    <a:pt x="330956" y="66262"/>
                    <a:pt x="331669" y="66281"/>
                  </a:cubicBezTo>
                  <a:cubicBezTo>
                    <a:pt x="331969" y="66281"/>
                    <a:pt x="332269" y="66348"/>
                    <a:pt x="332503" y="66548"/>
                  </a:cubicBezTo>
                  <a:cubicBezTo>
                    <a:pt x="333364" y="67127"/>
                    <a:pt x="334241" y="67419"/>
                    <a:pt x="335123" y="67419"/>
                  </a:cubicBezTo>
                  <a:cubicBezTo>
                    <a:pt x="336018" y="67419"/>
                    <a:pt x="336916" y="67119"/>
                    <a:pt x="337806" y="66514"/>
                  </a:cubicBezTo>
                  <a:cubicBezTo>
                    <a:pt x="338140" y="66281"/>
                    <a:pt x="338507" y="66247"/>
                    <a:pt x="338874" y="66247"/>
                  </a:cubicBezTo>
                  <a:lnTo>
                    <a:pt x="342076" y="66247"/>
                  </a:lnTo>
                  <a:cubicBezTo>
                    <a:pt x="342476" y="66247"/>
                    <a:pt x="342810" y="66314"/>
                    <a:pt x="343144" y="66514"/>
                  </a:cubicBezTo>
                  <a:cubicBezTo>
                    <a:pt x="344034" y="67102"/>
                    <a:pt x="344899" y="67394"/>
                    <a:pt x="345751" y="67394"/>
                  </a:cubicBezTo>
                  <a:cubicBezTo>
                    <a:pt x="346591" y="67394"/>
                    <a:pt x="347419" y="67111"/>
                    <a:pt x="348247" y="66548"/>
                  </a:cubicBezTo>
                  <a:cubicBezTo>
                    <a:pt x="348547" y="66314"/>
                    <a:pt x="348914" y="66247"/>
                    <a:pt x="349281" y="66247"/>
                  </a:cubicBezTo>
                  <a:lnTo>
                    <a:pt x="352850" y="66247"/>
                  </a:lnTo>
                  <a:cubicBezTo>
                    <a:pt x="353184" y="66281"/>
                    <a:pt x="353518" y="66281"/>
                    <a:pt x="353784" y="66514"/>
                  </a:cubicBezTo>
                  <a:cubicBezTo>
                    <a:pt x="354646" y="67144"/>
                    <a:pt x="355507" y="67453"/>
                    <a:pt x="356369" y="67453"/>
                  </a:cubicBezTo>
                  <a:cubicBezTo>
                    <a:pt x="357242" y="67453"/>
                    <a:pt x="358115" y="67136"/>
                    <a:pt x="358988" y="66514"/>
                  </a:cubicBezTo>
                  <a:cubicBezTo>
                    <a:pt x="359088" y="66414"/>
                    <a:pt x="359222" y="66348"/>
                    <a:pt x="359388" y="66314"/>
                  </a:cubicBezTo>
                  <a:cubicBezTo>
                    <a:pt x="360102" y="66252"/>
                    <a:pt x="360822" y="66226"/>
                    <a:pt x="361543" y="66226"/>
                  </a:cubicBezTo>
                  <a:cubicBezTo>
                    <a:pt x="362373" y="66226"/>
                    <a:pt x="363204" y="66261"/>
                    <a:pt x="364025" y="66314"/>
                  </a:cubicBezTo>
                  <a:cubicBezTo>
                    <a:pt x="364259" y="66348"/>
                    <a:pt x="364425" y="66481"/>
                    <a:pt x="364626" y="66614"/>
                  </a:cubicBezTo>
                  <a:cubicBezTo>
                    <a:pt x="365315" y="67136"/>
                    <a:pt x="366199" y="67394"/>
                    <a:pt x="367078" y="67394"/>
                  </a:cubicBezTo>
                  <a:cubicBezTo>
                    <a:pt x="367942" y="67394"/>
                    <a:pt x="368801" y="67144"/>
                    <a:pt x="369462" y="66648"/>
                  </a:cubicBezTo>
                  <a:cubicBezTo>
                    <a:pt x="369854" y="66368"/>
                    <a:pt x="371312" y="66213"/>
                    <a:pt x="372637" y="66213"/>
                  </a:cubicBezTo>
                  <a:cubicBezTo>
                    <a:pt x="373679" y="66213"/>
                    <a:pt x="374639" y="66309"/>
                    <a:pt x="374933" y="66514"/>
                  </a:cubicBezTo>
                  <a:cubicBezTo>
                    <a:pt x="375000" y="66564"/>
                    <a:pt x="374991" y="66564"/>
                    <a:pt x="374983" y="66564"/>
                  </a:cubicBezTo>
                  <a:cubicBezTo>
                    <a:pt x="374975" y="66564"/>
                    <a:pt x="374966" y="66564"/>
                    <a:pt x="375033" y="66614"/>
                  </a:cubicBezTo>
                  <a:cubicBezTo>
                    <a:pt x="375694" y="67136"/>
                    <a:pt x="376698" y="67404"/>
                    <a:pt x="377684" y="67404"/>
                  </a:cubicBezTo>
                  <a:cubicBezTo>
                    <a:pt x="378590" y="67404"/>
                    <a:pt x="379479" y="67178"/>
                    <a:pt x="380070" y="66714"/>
                  </a:cubicBezTo>
                  <a:cubicBezTo>
                    <a:pt x="380488" y="66396"/>
                    <a:pt x="382110" y="66208"/>
                    <a:pt x="383503" y="66208"/>
                  </a:cubicBezTo>
                  <a:cubicBezTo>
                    <a:pt x="384443" y="66208"/>
                    <a:pt x="385278" y="66293"/>
                    <a:pt x="385574" y="66481"/>
                  </a:cubicBezTo>
                  <a:cubicBezTo>
                    <a:pt x="385641" y="66514"/>
                    <a:pt x="385674" y="66581"/>
                    <a:pt x="385741" y="66648"/>
                  </a:cubicBezTo>
                  <a:cubicBezTo>
                    <a:pt x="386368" y="67140"/>
                    <a:pt x="387333" y="67390"/>
                    <a:pt x="388296" y="67390"/>
                  </a:cubicBezTo>
                  <a:cubicBezTo>
                    <a:pt x="389226" y="67390"/>
                    <a:pt x="390155" y="67156"/>
                    <a:pt x="390778" y="66681"/>
                  </a:cubicBezTo>
                  <a:cubicBezTo>
                    <a:pt x="391178" y="66376"/>
                    <a:pt x="392689" y="66202"/>
                    <a:pt x="394042" y="66202"/>
                  </a:cubicBezTo>
                  <a:cubicBezTo>
                    <a:pt x="395056" y="66202"/>
                    <a:pt x="395981" y="66300"/>
                    <a:pt x="396281" y="66514"/>
                  </a:cubicBezTo>
                  <a:cubicBezTo>
                    <a:pt x="396348" y="66548"/>
                    <a:pt x="396382" y="66614"/>
                    <a:pt x="396448" y="66648"/>
                  </a:cubicBezTo>
                  <a:cubicBezTo>
                    <a:pt x="397030" y="67144"/>
                    <a:pt x="398008" y="67395"/>
                    <a:pt x="398983" y="67395"/>
                  </a:cubicBezTo>
                  <a:cubicBezTo>
                    <a:pt x="399909" y="67395"/>
                    <a:pt x="400834" y="67169"/>
                    <a:pt x="401418" y="66714"/>
                  </a:cubicBezTo>
                  <a:cubicBezTo>
                    <a:pt x="401837" y="66396"/>
                    <a:pt x="403458" y="66208"/>
                    <a:pt x="404852" y="66208"/>
                  </a:cubicBezTo>
                  <a:cubicBezTo>
                    <a:pt x="405791" y="66208"/>
                    <a:pt x="406627" y="66293"/>
                    <a:pt x="406922" y="66481"/>
                  </a:cubicBezTo>
                  <a:cubicBezTo>
                    <a:pt x="406956" y="66514"/>
                    <a:pt x="407022" y="66581"/>
                    <a:pt x="407056" y="66614"/>
                  </a:cubicBezTo>
                  <a:cubicBezTo>
                    <a:pt x="407694" y="67132"/>
                    <a:pt x="408636" y="67391"/>
                    <a:pt x="409567" y="67391"/>
                  </a:cubicBezTo>
                  <a:cubicBezTo>
                    <a:pt x="410437" y="67391"/>
                    <a:pt x="411297" y="67165"/>
                    <a:pt x="411893" y="66714"/>
                  </a:cubicBezTo>
                  <a:cubicBezTo>
                    <a:pt x="412316" y="66387"/>
                    <a:pt x="413917" y="66204"/>
                    <a:pt x="415336" y="66204"/>
                  </a:cubicBezTo>
                  <a:cubicBezTo>
                    <a:pt x="416377" y="66204"/>
                    <a:pt x="417320" y="66303"/>
                    <a:pt x="417630" y="66514"/>
                  </a:cubicBezTo>
                  <a:cubicBezTo>
                    <a:pt x="417697" y="66581"/>
                    <a:pt x="417763" y="66681"/>
                    <a:pt x="417864" y="66748"/>
                  </a:cubicBezTo>
                  <a:cubicBezTo>
                    <a:pt x="418373" y="67169"/>
                    <a:pt x="419261" y="67387"/>
                    <a:pt x="420140" y="67387"/>
                  </a:cubicBezTo>
                  <a:cubicBezTo>
                    <a:pt x="420929" y="67387"/>
                    <a:pt x="421710" y="67211"/>
                    <a:pt x="422200" y="66848"/>
                  </a:cubicBezTo>
                  <a:cubicBezTo>
                    <a:pt x="422233" y="66314"/>
                    <a:pt x="422267" y="65780"/>
                    <a:pt x="422267" y="65213"/>
                  </a:cubicBezTo>
                  <a:cubicBezTo>
                    <a:pt x="422267" y="62912"/>
                    <a:pt x="422267" y="62912"/>
                    <a:pt x="419965" y="62878"/>
                  </a:cubicBezTo>
                  <a:lnTo>
                    <a:pt x="419098" y="62878"/>
                  </a:lnTo>
                  <a:cubicBezTo>
                    <a:pt x="418590" y="62463"/>
                    <a:pt x="418018" y="62399"/>
                    <a:pt x="417426" y="62399"/>
                  </a:cubicBezTo>
                  <a:cubicBezTo>
                    <a:pt x="417163" y="62399"/>
                    <a:pt x="416896" y="62411"/>
                    <a:pt x="416629" y="62411"/>
                  </a:cubicBezTo>
                  <a:lnTo>
                    <a:pt x="291573" y="62411"/>
                  </a:lnTo>
                  <a:cubicBezTo>
                    <a:pt x="291386" y="62411"/>
                    <a:pt x="291193" y="62425"/>
                    <a:pt x="290993" y="62425"/>
                  </a:cubicBezTo>
                  <a:cubicBezTo>
                    <a:pt x="290659" y="62425"/>
                    <a:pt x="290302" y="62386"/>
                    <a:pt x="289906" y="62178"/>
                  </a:cubicBezTo>
                  <a:cubicBezTo>
                    <a:pt x="290337" y="62052"/>
                    <a:pt x="290719" y="62023"/>
                    <a:pt x="291075" y="62023"/>
                  </a:cubicBezTo>
                  <a:cubicBezTo>
                    <a:pt x="291379" y="62023"/>
                    <a:pt x="291663" y="62044"/>
                    <a:pt x="291940" y="62044"/>
                  </a:cubicBezTo>
                  <a:lnTo>
                    <a:pt x="415695" y="62044"/>
                  </a:lnTo>
                  <a:cubicBezTo>
                    <a:pt x="416362" y="62044"/>
                    <a:pt x="417030" y="62044"/>
                    <a:pt x="417697" y="62011"/>
                  </a:cubicBezTo>
                  <a:cubicBezTo>
                    <a:pt x="418197" y="62011"/>
                    <a:pt x="418631" y="61844"/>
                    <a:pt x="418864" y="61344"/>
                  </a:cubicBezTo>
                  <a:cubicBezTo>
                    <a:pt x="418864" y="57775"/>
                    <a:pt x="418898" y="54205"/>
                    <a:pt x="418898" y="50636"/>
                  </a:cubicBezTo>
                  <a:cubicBezTo>
                    <a:pt x="419198" y="49736"/>
                    <a:pt x="418798" y="49369"/>
                    <a:pt x="417930" y="49335"/>
                  </a:cubicBezTo>
                  <a:lnTo>
                    <a:pt x="420599" y="49335"/>
                  </a:lnTo>
                  <a:cubicBezTo>
                    <a:pt x="422333" y="49335"/>
                    <a:pt x="422500" y="49102"/>
                    <a:pt x="422233" y="47367"/>
                  </a:cubicBezTo>
                  <a:cubicBezTo>
                    <a:pt x="421766" y="47334"/>
                    <a:pt x="421333" y="47367"/>
                    <a:pt x="420899" y="47301"/>
                  </a:cubicBezTo>
                  <a:cubicBezTo>
                    <a:pt x="420780" y="47287"/>
                    <a:pt x="420661" y="47282"/>
                    <a:pt x="420541" y="47282"/>
                  </a:cubicBezTo>
                  <a:cubicBezTo>
                    <a:pt x="420145" y="47282"/>
                    <a:pt x="419747" y="47338"/>
                    <a:pt x="419357" y="47338"/>
                  </a:cubicBezTo>
                  <a:cubicBezTo>
                    <a:pt x="418970" y="47338"/>
                    <a:pt x="418591" y="47283"/>
                    <a:pt x="418230" y="47067"/>
                  </a:cubicBezTo>
                  <a:cubicBezTo>
                    <a:pt x="417930" y="46367"/>
                    <a:pt x="418130" y="45666"/>
                    <a:pt x="418230" y="44999"/>
                  </a:cubicBezTo>
                  <a:cubicBezTo>
                    <a:pt x="418531" y="42831"/>
                    <a:pt x="416930" y="42130"/>
                    <a:pt x="415495" y="41997"/>
                  </a:cubicBezTo>
                  <a:cubicBezTo>
                    <a:pt x="414629" y="41923"/>
                    <a:pt x="413763" y="41895"/>
                    <a:pt x="412896" y="41895"/>
                  </a:cubicBezTo>
                  <a:cubicBezTo>
                    <a:pt x="411795" y="41895"/>
                    <a:pt x="410693" y="41941"/>
                    <a:pt x="409591" y="41997"/>
                  </a:cubicBezTo>
                  <a:cubicBezTo>
                    <a:pt x="407590" y="42097"/>
                    <a:pt x="406689" y="43364"/>
                    <a:pt x="407089" y="45332"/>
                  </a:cubicBezTo>
                  <a:cubicBezTo>
                    <a:pt x="407163" y="47097"/>
                    <a:pt x="407164" y="47331"/>
                    <a:pt x="406379" y="47331"/>
                  </a:cubicBezTo>
                  <a:cubicBezTo>
                    <a:pt x="406096" y="47331"/>
                    <a:pt x="405710" y="47301"/>
                    <a:pt x="405188" y="47301"/>
                  </a:cubicBezTo>
                  <a:lnTo>
                    <a:pt x="321128" y="47301"/>
                  </a:lnTo>
                  <a:cubicBezTo>
                    <a:pt x="320905" y="47301"/>
                    <a:pt x="320683" y="47286"/>
                    <a:pt x="320461" y="47286"/>
                  </a:cubicBezTo>
                  <a:cubicBezTo>
                    <a:pt x="320349" y="47286"/>
                    <a:pt x="320238" y="47289"/>
                    <a:pt x="320127" y="47301"/>
                  </a:cubicBezTo>
                  <a:cubicBezTo>
                    <a:pt x="320066" y="47306"/>
                    <a:pt x="320008" y="47309"/>
                    <a:pt x="319953" y="47309"/>
                  </a:cubicBezTo>
                  <a:cubicBezTo>
                    <a:pt x="319356" y="47309"/>
                    <a:pt x="319160" y="46975"/>
                    <a:pt x="319160" y="46333"/>
                  </a:cubicBezTo>
                  <a:cubicBezTo>
                    <a:pt x="319226" y="43631"/>
                    <a:pt x="319226" y="40929"/>
                    <a:pt x="319226" y="38227"/>
                  </a:cubicBezTo>
                  <a:cubicBezTo>
                    <a:pt x="319460" y="36093"/>
                    <a:pt x="318960" y="35259"/>
                    <a:pt x="317025" y="34958"/>
                  </a:cubicBezTo>
                  <a:cubicBezTo>
                    <a:pt x="316053" y="34799"/>
                    <a:pt x="315063" y="34747"/>
                    <a:pt x="314065" y="34747"/>
                  </a:cubicBezTo>
                  <a:cubicBezTo>
                    <a:pt x="312766" y="34747"/>
                    <a:pt x="311454" y="34835"/>
                    <a:pt x="310153" y="34892"/>
                  </a:cubicBezTo>
                  <a:cubicBezTo>
                    <a:pt x="309119" y="34958"/>
                    <a:pt x="307985" y="35926"/>
                    <a:pt x="307985" y="36660"/>
                  </a:cubicBezTo>
                  <a:cubicBezTo>
                    <a:pt x="308018" y="37393"/>
                    <a:pt x="307885" y="38127"/>
                    <a:pt x="308085" y="38861"/>
                  </a:cubicBezTo>
                  <a:cubicBezTo>
                    <a:pt x="308119" y="41296"/>
                    <a:pt x="308085" y="43731"/>
                    <a:pt x="308152" y="46166"/>
                  </a:cubicBezTo>
                  <a:cubicBezTo>
                    <a:pt x="308185" y="47034"/>
                    <a:pt x="307918" y="47334"/>
                    <a:pt x="307018" y="47334"/>
                  </a:cubicBezTo>
                  <a:cubicBezTo>
                    <a:pt x="305617" y="47301"/>
                    <a:pt x="304216" y="47292"/>
                    <a:pt x="302815" y="47292"/>
                  </a:cubicBezTo>
                  <a:cubicBezTo>
                    <a:pt x="301414" y="47292"/>
                    <a:pt x="300013" y="47301"/>
                    <a:pt x="298612" y="47301"/>
                  </a:cubicBezTo>
                  <a:cubicBezTo>
                    <a:pt x="298011" y="47301"/>
                    <a:pt x="297544" y="47134"/>
                    <a:pt x="297044" y="46867"/>
                  </a:cubicBezTo>
                  <a:cubicBezTo>
                    <a:pt x="295043" y="45733"/>
                    <a:pt x="293041" y="44632"/>
                    <a:pt x="291040" y="43531"/>
                  </a:cubicBezTo>
                  <a:cubicBezTo>
                    <a:pt x="288471" y="42097"/>
                    <a:pt x="285936" y="40696"/>
                    <a:pt x="283401" y="39261"/>
                  </a:cubicBezTo>
                  <a:cubicBezTo>
                    <a:pt x="283334" y="39128"/>
                    <a:pt x="283301" y="38995"/>
                    <a:pt x="283301" y="38828"/>
                  </a:cubicBezTo>
                  <a:cubicBezTo>
                    <a:pt x="283301" y="33291"/>
                    <a:pt x="283267" y="27753"/>
                    <a:pt x="283334" y="22216"/>
                  </a:cubicBezTo>
                  <a:cubicBezTo>
                    <a:pt x="283368" y="21115"/>
                    <a:pt x="282967" y="20548"/>
                    <a:pt x="282167" y="20048"/>
                  </a:cubicBezTo>
                  <a:cubicBezTo>
                    <a:pt x="281600" y="19681"/>
                    <a:pt x="280966" y="19514"/>
                    <a:pt x="280265" y="19514"/>
                  </a:cubicBezTo>
                  <a:cubicBezTo>
                    <a:pt x="279918" y="19506"/>
                    <a:pt x="279568" y="19504"/>
                    <a:pt x="279218" y="19504"/>
                  </a:cubicBezTo>
                  <a:cubicBezTo>
                    <a:pt x="278593" y="19504"/>
                    <a:pt x="277966" y="19512"/>
                    <a:pt x="277339" y="19512"/>
                  </a:cubicBezTo>
                  <a:cubicBezTo>
                    <a:pt x="276767" y="19512"/>
                    <a:pt x="276195" y="19505"/>
                    <a:pt x="275629" y="19481"/>
                  </a:cubicBezTo>
                  <a:cubicBezTo>
                    <a:pt x="275543" y="19476"/>
                    <a:pt x="275458" y="19474"/>
                    <a:pt x="275375" y="19474"/>
                  </a:cubicBezTo>
                  <a:cubicBezTo>
                    <a:pt x="274124" y="19474"/>
                    <a:pt x="273104" y="19941"/>
                    <a:pt x="272260" y="20848"/>
                  </a:cubicBezTo>
                  <a:cubicBezTo>
                    <a:pt x="272026" y="21182"/>
                    <a:pt x="271993" y="21549"/>
                    <a:pt x="271993" y="21949"/>
                  </a:cubicBezTo>
                  <a:cubicBezTo>
                    <a:pt x="271993" y="22055"/>
                    <a:pt x="271979" y="22090"/>
                    <a:pt x="271958" y="22090"/>
                  </a:cubicBezTo>
                  <a:cubicBezTo>
                    <a:pt x="271914" y="22090"/>
                    <a:pt x="271838" y="21947"/>
                    <a:pt x="271773" y="21947"/>
                  </a:cubicBezTo>
                  <a:cubicBezTo>
                    <a:pt x="271768" y="21947"/>
                    <a:pt x="271764" y="21948"/>
                    <a:pt x="271759" y="21949"/>
                  </a:cubicBezTo>
                  <a:cubicBezTo>
                    <a:pt x="271659" y="21916"/>
                    <a:pt x="271559" y="21882"/>
                    <a:pt x="271459" y="21882"/>
                  </a:cubicBezTo>
                  <a:cubicBezTo>
                    <a:pt x="270025" y="21882"/>
                    <a:pt x="268624" y="21849"/>
                    <a:pt x="267189" y="21849"/>
                  </a:cubicBezTo>
                  <a:lnTo>
                    <a:pt x="270292" y="21849"/>
                  </a:lnTo>
                  <a:cubicBezTo>
                    <a:pt x="270499" y="21849"/>
                    <a:pt x="270713" y="21875"/>
                    <a:pt x="270925" y="21875"/>
                  </a:cubicBezTo>
                  <a:cubicBezTo>
                    <a:pt x="271190" y="21875"/>
                    <a:pt x="271452" y="21834"/>
                    <a:pt x="271693" y="21649"/>
                  </a:cubicBezTo>
                  <a:cubicBezTo>
                    <a:pt x="272093" y="21015"/>
                    <a:pt x="272193" y="20448"/>
                    <a:pt x="271392" y="20014"/>
                  </a:cubicBezTo>
                  <a:lnTo>
                    <a:pt x="249310" y="20014"/>
                  </a:lnTo>
                  <a:cubicBezTo>
                    <a:pt x="248810" y="20014"/>
                    <a:pt x="248376" y="19914"/>
                    <a:pt x="247942" y="19681"/>
                  </a:cubicBezTo>
                  <a:cubicBezTo>
                    <a:pt x="245374" y="18213"/>
                    <a:pt x="242805" y="16779"/>
                    <a:pt x="240237" y="15311"/>
                  </a:cubicBezTo>
                  <a:cubicBezTo>
                    <a:pt x="240139" y="15272"/>
                    <a:pt x="240041" y="15256"/>
                    <a:pt x="239950" y="15256"/>
                  </a:cubicBezTo>
                  <a:cubicBezTo>
                    <a:pt x="239886" y="15256"/>
                    <a:pt x="239825" y="15264"/>
                    <a:pt x="239770" y="15278"/>
                  </a:cubicBezTo>
                  <a:lnTo>
                    <a:pt x="238702" y="14644"/>
                  </a:lnTo>
                  <a:lnTo>
                    <a:pt x="238636" y="14644"/>
                  </a:lnTo>
                  <a:lnTo>
                    <a:pt x="213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9021507" y="3141124"/>
              <a:ext cx="187685" cy="44624"/>
            </a:xfrm>
            <a:custGeom>
              <a:avLst/>
              <a:gdLst/>
              <a:ahLst/>
              <a:cxnLst/>
              <a:rect l="l" t="t" r="r" b="b"/>
              <a:pathLst>
                <a:path w="8440" h="1552" extrusionOk="0">
                  <a:moveTo>
                    <a:pt x="724" y="0"/>
                  </a:moveTo>
                  <a:cubicBezTo>
                    <a:pt x="464" y="0"/>
                    <a:pt x="208" y="32"/>
                    <a:pt x="0" y="240"/>
                  </a:cubicBezTo>
                  <a:cubicBezTo>
                    <a:pt x="60" y="1260"/>
                    <a:pt x="606" y="1552"/>
                    <a:pt x="1467" y="1552"/>
                  </a:cubicBezTo>
                  <a:cubicBezTo>
                    <a:pt x="1563" y="1552"/>
                    <a:pt x="1664" y="1548"/>
                    <a:pt x="1768" y="1541"/>
                  </a:cubicBezTo>
                  <a:cubicBezTo>
                    <a:pt x="2384" y="1506"/>
                    <a:pt x="3000" y="1495"/>
                    <a:pt x="3616" y="1495"/>
                  </a:cubicBezTo>
                  <a:cubicBezTo>
                    <a:pt x="4466" y="1495"/>
                    <a:pt x="5316" y="1515"/>
                    <a:pt x="6165" y="1515"/>
                  </a:cubicBezTo>
                  <a:cubicBezTo>
                    <a:pt x="6434" y="1515"/>
                    <a:pt x="6703" y="1513"/>
                    <a:pt x="6972" y="1508"/>
                  </a:cubicBezTo>
                  <a:cubicBezTo>
                    <a:pt x="8306" y="1508"/>
                    <a:pt x="8440" y="1308"/>
                    <a:pt x="8040" y="7"/>
                  </a:cubicBezTo>
                  <a:lnTo>
                    <a:pt x="1068" y="7"/>
                  </a:lnTo>
                  <a:cubicBezTo>
                    <a:pt x="955" y="7"/>
                    <a:pt x="839" y="0"/>
                    <a:pt x="7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47453" y="3142274"/>
              <a:ext cx="181013" cy="42927"/>
            </a:xfrm>
            <a:custGeom>
              <a:avLst/>
              <a:gdLst/>
              <a:ahLst/>
              <a:cxnLst/>
              <a:rect l="l" t="t" r="r" b="b"/>
              <a:pathLst>
                <a:path w="8140" h="1493" extrusionOk="0">
                  <a:moveTo>
                    <a:pt x="134" y="0"/>
                  </a:moveTo>
                  <a:cubicBezTo>
                    <a:pt x="1" y="1434"/>
                    <a:pt x="67" y="1468"/>
                    <a:pt x="1435" y="1468"/>
                  </a:cubicBezTo>
                  <a:cubicBezTo>
                    <a:pt x="2319" y="1484"/>
                    <a:pt x="3203" y="1493"/>
                    <a:pt x="4087" y="1493"/>
                  </a:cubicBezTo>
                  <a:cubicBezTo>
                    <a:pt x="4971" y="1493"/>
                    <a:pt x="5855" y="1484"/>
                    <a:pt x="6739" y="1468"/>
                  </a:cubicBezTo>
                  <a:cubicBezTo>
                    <a:pt x="8106" y="1468"/>
                    <a:pt x="8140" y="1434"/>
                    <a:pt x="8073" y="33"/>
                  </a:cubicBezTo>
                  <a:cubicBezTo>
                    <a:pt x="5404" y="0"/>
                    <a:pt x="2769" y="0"/>
                    <a:pt x="13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6824353" y="2937010"/>
              <a:ext cx="183237" cy="43186"/>
            </a:xfrm>
            <a:custGeom>
              <a:avLst/>
              <a:gdLst/>
              <a:ahLst/>
              <a:cxnLst/>
              <a:rect l="l" t="t" r="r" b="b"/>
              <a:pathLst>
                <a:path w="8240" h="1502" extrusionOk="0">
                  <a:moveTo>
                    <a:pt x="7873" y="1"/>
                  </a:moveTo>
                  <a:cubicBezTo>
                    <a:pt x="5271" y="1"/>
                    <a:pt x="2669" y="1"/>
                    <a:pt x="67" y="34"/>
                  </a:cubicBezTo>
                  <a:cubicBezTo>
                    <a:pt x="1" y="1502"/>
                    <a:pt x="1" y="1502"/>
                    <a:pt x="1435" y="1502"/>
                  </a:cubicBezTo>
                  <a:lnTo>
                    <a:pt x="6772" y="1502"/>
                  </a:lnTo>
                  <a:cubicBezTo>
                    <a:pt x="8106" y="1502"/>
                    <a:pt x="8240" y="1302"/>
                    <a:pt x="78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2249054" y="2937010"/>
              <a:ext cx="180279" cy="43186"/>
            </a:xfrm>
            <a:custGeom>
              <a:avLst/>
              <a:gdLst/>
              <a:ahLst/>
              <a:cxnLst/>
              <a:rect l="l" t="t" r="r" b="b"/>
              <a:pathLst>
                <a:path w="8107" h="1502" extrusionOk="0">
                  <a:moveTo>
                    <a:pt x="8073" y="1"/>
                  </a:moveTo>
                  <a:cubicBezTo>
                    <a:pt x="5405" y="34"/>
                    <a:pt x="2769" y="34"/>
                    <a:pt x="101" y="34"/>
                  </a:cubicBezTo>
                  <a:cubicBezTo>
                    <a:pt x="1" y="1468"/>
                    <a:pt x="34" y="1502"/>
                    <a:pt x="1402" y="1502"/>
                  </a:cubicBezTo>
                  <a:lnTo>
                    <a:pt x="6639" y="1502"/>
                  </a:lnTo>
                  <a:cubicBezTo>
                    <a:pt x="8106" y="1502"/>
                    <a:pt x="8106" y="1502"/>
                    <a:pt x="80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-60866" y="3403145"/>
              <a:ext cx="2918205" cy="82491"/>
            </a:xfrm>
            <a:custGeom>
              <a:avLst/>
              <a:gdLst/>
              <a:ahLst/>
              <a:cxnLst/>
              <a:rect l="l" t="t" r="r" b="b"/>
              <a:pathLst>
                <a:path w="131229" h="2869" extrusionOk="0">
                  <a:moveTo>
                    <a:pt x="129961" y="0"/>
                  </a:moveTo>
                  <a:lnTo>
                    <a:pt x="129961" y="0"/>
                  </a:lnTo>
                  <a:cubicBezTo>
                    <a:pt x="130089" y="622"/>
                    <a:pt x="129886" y="763"/>
                    <a:pt x="129611" y="763"/>
                  </a:cubicBezTo>
                  <a:cubicBezTo>
                    <a:pt x="129384" y="763"/>
                    <a:pt x="129108" y="667"/>
                    <a:pt x="128927" y="667"/>
                  </a:cubicBezTo>
                  <a:cubicBezTo>
                    <a:pt x="98472" y="701"/>
                    <a:pt x="68017" y="701"/>
                    <a:pt x="37562" y="701"/>
                  </a:cubicBezTo>
                  <a:cubicBezTo>
                    <a:pt x="25053" y="701"/>
                    <a:pt x="12577" y="667"/>
                    <a:pt x="68" y="667"/>
                  </a:cubicBezTo>
                  <a:cubicBezTo>
                    <a:pt x="0" y="1437"/>
                    <a:pt x="362" y="1577"/>
                    <a:pt x="790" y="1577"/>
                  </a:cubicBezTo>
                  <a:cubicBezTo>
                    <a:pt x="992" y="1577"/>
                    <a:pt x="1209" y="1545"/>
                    <a:pt x="1402" y="1535"/>
                  </a:cubicBezTo>
                  <a:cubicBezTo>
                    <a:pt x="1560" y="1524"/>
                    <a:pt x="1714" y="1517"/>
                    <a:pt x="1862" y="1517"/>
                  </a:cubicBezTo>
                  <a:cubicBezTo>
                    <a:pt x="2654" y="1517"/>
                    <a:pt x="3289" y="1718"/>
                    <a:pt x="3393" y="2724"/>
                  </a:cubicBezTo>
                  <a:lnTo>
                    <a:pt x="3393" y="2724"/>
                  </a:lnTo>
                  <a:cubicBezTo>
                    <a:pt x="3349" y="1839"/>
                    <a:pt x="3788" y="1568"/>
                    <a:pt x="4738" y="1568"/>
                  </a:cubicBezTo>
                  <a:lnTo>
                    <a:pt x="129761" y="1568"/>
                  </a:lnTo>
                  <a:cubicBezTo>
                    <a:pt x="129885" y="1568"/>
                    <a:pt x="130011" y="1563"/>
                    <a:pt x="130138" y="1563"/>
                  </a:cubicBezTo>
                  <a:cubicBezTo>
                    <a:pt x="130453" y="1563"/>
                    <a:pt x="130766" y="1597"/>
                    <a:pt x="131028" y="1835"/>
                  </a:cubicBezTo>
                  <a:cubicBezTo>
                    <a:pt x="131128" y="1768"/>
                    <a:pt x="131195" y="1668"/>
                    <a:pt x="131229" y="1535"/>
                  </a:cubicBezTo>
                  <a:cubicBezTo>
                    <a:pt x="131095" y="767"/>
                    <a:pt x="130962" y="34"/>
                    <a:pt x="129961" y="0"/>
                  </a:cubicBezTo>
                  <a:close/>
                  <a:moveTo>
                    <a:pt x="3393" y="2724"/>
                  </a:moveTo>
                  <a:cubicBezTo>
                    <a:pt x="3395" y="2770"/>
                    <a:pt x="3399" y="2819"/>
                    <a:pt x="3404" y="2869"/>
                  </a:cubicBezTo>
                  <a:cubicBezTo>
                    <a:pt x="3401" y="2819"/>
                    <a:pt x="3398" y="2770"/>
                    <a:pt x="3393" y="2724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6428993" y="3379166"/>
              <a:ext cx="2912245" cy="94021"/>
            </a:xfrm>
            <a:custGeom>
              <a:avLst/>
              <a:gdLst/>
              <a:ahLst/>
              <a:cxnLst/>
              <a:rect l="l" t="t" r="r" b="b"/>
              <a:pathLst>
                <a:path w="130961" h="3270" extrusionOk="0">
                  <a:moveTo>
                    <a:pt x="130393" y="0"/>
                  </a:moveTo>
                  <a:cubicBezTo>
                    <a:pt x="130393" y="1535"/>
                    <a:pt x="130393" y="1535"/>
                    <a:pt x="128792" y="1535"/>
                  </a:cubicBezTo>
                  <a:lnTo>
                    <a:pt x="14544" y="1535"/>
                  </a:lnTo>
                  <a:cubicBezTo>
                    <a:pt x="10341" y="1535"/>
                    <a:pt x="6171" y="1535"/>
                    <a:pt x="1968" y="1501"/>
                  </a:cubicBezTo>
                  <a:cubicBezTo>
                    <a:pt x="1832" y="1501"/>
                    <a:pt x="1664" y="1529"/>
                    <a:pt x="1513" y="1529"/>
                  </a:cubicBezTo>
                  <a:cubicBezTo>
                    <a:pt x="1221" y="1529"/>
                    <a:pt x="992" y="1427"/>
                    <a:pt x="1168" y="834"/>
                  </a:cubicBezTo>
                  <a:lnTo>
                    <a:pt x="1168" y="834"/>
                  </a:lnTo>
                  <a:cubicBezTo>
                    <a:pt x="200" y="1034"/>
                    <a:pt x="0" y="1335"/>
                    <a:pt x="234" y="2369"/>
                  </a:cubicBezTo>
                  <a:cubicBezTo>
                    <a:pt x="634" y="2402"/>
                    <a:pt x="1068" y="2402"/>
                    <a:pt x="1468" y="2402"/>
                  </a:cubicBezTo>
                  <a:lnTo>
                    <a:pt x="125757" y="2402"/>
                  </a:lnTo>
                  <a:cubicBezTo>
                    <a:pt x="125883" y="2402"/>
                    <a:pt x="126015" y="2396"/>
                    <a:pt x="126145" y="2396"/>
                  </a:cubicBezTo>
                  <a:cubicBezTo>
                    <a:pt x="126632" y="2396"/>
                    <a:pt x="127084" y="2479"/>
                    <a:pt x="127058" y="3269"/>
                  </a:cubicBezTo>
                  <a:cubicBezTo>
                    <a:pt x="127203" y="2493"/>
                    <a:pt x="127666" y="2387"/>
                    <a:pt x="128190" y="2387"/>
                  </a:cubicBezTo>
                  <a:cubicBezTo>
                    <a:pt x="128387" y="2387"/>
                    <a:pt x="128592" y="2402"/>
                    <a:pt x="128792" y="2402"/>
                  </a:cubicBezTo>
                  <a:cubicBezTo>
                    <a:pt x="130527" y="2402"/>
                    <a:pt x="130960" y="1735"/>
                    <a:pt x="13039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8974764" y="3141296"/>
              <a:ext cx="282639" cy="229272"/>
            </a:xfrm>
            <a:custGeom>
              <a:avLst/>
              <a:gdLst/>
              <a:ahLst/>
              <a:cxnLst/>
              <a:rect l="l" t="t" r="r" b="b"/>
              <a:pathLst>
                <a:path w="12710" h="7974" extrusionOk="0">
                  <a:moveTo>
                    <a:pt x="10142" y="1"/>
                  </a:moveTo>
                  <a:cubicBezTo>
                    <a:pt x="9866" y="766"/>
                    <a:pt x="9338" y="1110"/>
                    <a:pt x="8557" y="1110"/>
                  </a:cubicBezTo>
                  <a:cubicBezTo>
                    <a:pt x="8487" y="1110"/>
                    <a:pt x="8415" y="1107"/>
                    <a:pt x="8340" y="1101"/>
                  </a:cubicBezTo>
                  <a:cubicBezTo>
                    <a:pt x="7917" y="1073"/>
                    <a:pt x="7494" y="1063"/>
                    <a:pt x="7074" y="1063"/>
                  </a:cubicBezTo>
                  <a:cubicBezTo>
                    <a:pt x="6500" y="1063"/>
                    <a:pt x="5930" y="1082"/>
                    <a:pt x="5371" y="1101"/>
                  </a:cubicBezTo>
                  <a:cubicBezTo>
                    <a:pt x="5148" y="1108"/>
                    <a:pt x="4927" y="1114"/>
                    <a:pt x="4707" y="1114"/>
                  </a:cubicBezTo>
                  <a:cubicBezTo>
                    <a:pt x="3746" y="1114"/>
                    <a:pt x="2836" y="995"/>
                    <a:pt x="2102" y="234"/>
                  </a:cubicBezTo>
                  <a:cubicBezTo>
                    <a:pt x="1435" y="701"/>
                    <a:pt x="168" y="768"/>
                    <a:pt x="201" y="1669"/>
                  </a:cubicBezTo>
                  <a:cubicBezTo>
                    <a:pt x="301" y="3170"/>
                    <a:pt x="1" y="4771"/>
                    <a:pt x="735" y="6205"/>
                  </a:cubicBezTo>
                  <a:cubicBezTo>
                    <a:pt x="835" y="4604"/>
                    <a:pt x="1802" y="3403"/>
                    <a:pt x="3203" y="3370"/>
                  </a:cubicBezTo>
                  <a:cubicBezTo>
                    <a:pt x="4221" y="3336"/>
                    <a:pt x="5238" y="3320"/>
                    <a:pt x="6251" y="3320"/>
                  </a:cubicBezTo>
                  <a:cubicBezTo>
                    <a:pt x="7265" y="3320"/>
                    <a:pt x="8274" y="3336"/>
                    <a:pt x="9274" y="3370"/>
                  </a:cubicBezTo>
                  <a:cubicBezTo>
                    <a:pt x="10775" y="3403"/>
                    <a:pt x="11676" y="4504"/>
                    <a:pt x="11709" y="6005"/>
                  </a:cubicBezTo>
                  <a:cubicBezTo>
                    <a:pt x="11709" y="6672"/>
                    <a:pt x="11509" y="7339"/>
                    <a:pt x="11876" y="7973"/>
                  </a:cubicBezTo>
                  <a:cubicBezTo>
                    <a:pt x="12010" y="6806"/>
                    <a:pt x="12110" y="5605"/>
                    <a:pt x="12276" y="4437"/>
                  </a:cubicBezTo>
                  <a:cubicBezTo>
                    <a:pt x="12710" y="1769"/>
                    <a:pt x="12310" y="935"/>
                    <a:pt x="10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-24" y="3142274"/>
              <a:ext cx="277457" cy="203338"/>
            </a:xfrm>
            <a:custGeom>
              <a:avLst/>
              <a:gdLst/>
              <a:ahLst/>
              <a:cxnLst/>
              <a:rect l="l" t="t" r="r" b="b"/>
              <a:pathLst>
                <a:path w="12477" h="7072" extrusionOk="0">
                  <a:moveTo>
                    <a:pt x="2269" y="0"/>
                  </a:moveTo>
                  <a:cubicBezTo>
                    <a:pt x="1769" y="267"/>
                    <a:pt x="1302" y="534"/>
                    <a:pt x="801" y="801"/>
                  </a:cubicBezTo>
                  <a:cubicBezTo>
                    <a:pt x="401" y="1001"/>
                    <a:pt x="1" y="1268"/>
                    <a:pt x="34" y="1768"/>
                  </a:cubicBezTo>
                  <a:cubicBezTo>
                    <a:pt x="234" y="3536"/>
                    <a:pt x="468" y="5304"/>
                    <a:pt x="668" y="7072"/>
                  </a:cubicBezTo>
                  <a:cubicBezTo>
                    <a:pt x="668" y="5704"/>
                    <a:pt x="534" y="4270"/>
                    <a:pt x="2202" y="3636"/>
                  </a:cubicBezTo>
                  <a:cubicBezTo>
                    <a:pt x="2669" y="3469"/>
                    <a:pt x="3103" y="3302"/>
                    <a:pt x="3603" y="3302"/>
                  </a:cubicBezTo>
                  <a:cubicBezTo>
                    <a:pt x="4115" y="3314"/>
                    <a:pt x="4630" y="3317"/>
                    <a:pt x="5146" y="3317"/>
                  </a:cubicBezTo>
                  <a:cubicBezTo>
                    <a:pt x="6179" y="3317"/>
                    <a:pt x="7217" y="3302"/>
                    <a:pt x="8240" y="3302"/>
                  </a:cubicBezTo>
                  <a:cubicBezTo>
                    <a:pt x="10808" y="3302"/>
                    <a:pt x="11676" y="4136"/>
                    <a:pt x="11776" y="6638"/>
                  </a:cubicBezTo>
                  <a:cubicBezTo>
                    <a:pt x="12009" y="5037"/>
                    <a:pt x="12243" y="3469"/>
                    <a:pt x="12443" y="1868"/>
                  </a:cubicBezTo>
                  <a:cubicBezTo>
                    <a:pt x="12476" y="1434"/>
                    <a:pt x="12209" y="1101"/>
                    <a:pt x="11843" y="901"/>
                  </a:cubicBezTo>
                  <a:cubicBezTo>
                    <a:pt x="11275" y="634"/>
                    <a:pt x="10742" y="300"/>
                    <a:pt x="10208" y="33"/>
                  </a:cubicBezTo>
                  <a:cubicBezTo>
                    <a:pt x="9735" y="831"/>
                    <a:pt x="9053" y="1079"/>
                    <a:pt x="8208" y="1079"/>
                  </a:cubicBezTo>
                  <a:cubicBezTo>
                    <a:pt x="8099" y="1079"/>
                    <a:pt x="7988" y="1075"/>
                    <a:pt x="7873" y="1067"/>
                  </a:cubicBezTo>
                  <a:cubicBezTo>
                    <a:pt x="7323" y="1034"/>
                    <a:pt x="6772" y="1017"/>
                    <a:pt x="6222" y="1017"/>
                  </a:cubicBezTo>
                  <a:cubicBezTo>
                    <a:pt x="5671" y="1017"/>
                    <a:pt x="5121" y="1034"/>
                    <a:pt x="4571" y="1067"/>
                  </a:cubicBezTo>
                  <a:cubicBezTo>
                    <a:pt x="4457" y="1075"/>
                    <a:pt x="4346" y="1079"/>
                    <a:pt x="4237" y="1079"/>
                  </a:cubicBezTo>
                  <a:cubicBezTo>
                    <a:pt x="3392" y="1079"/>
                    <a:pt x="2713" y="828"/>
                    <a:pt x="2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6773919" y="2937010"/>
              <a:ext cx="275211" cy="197616"/>
            </a:xfrm>
            <a:custGeom>
              <a:avLst/>
              <a:gdLst/>
              <a:ahLst/>
              <a:cxnLst/>
              <a:rect l="l" t="t" r="r" b="b"/>
              <a:pathLst>
                <a:path w="12376" h="6873" extrusionOk="0">
                  <a:moveTo>
                    <a:pt x="2335" y="1"/>
                  </a:moveTo>
                  <a:cubicBezTo>
                    <a:pt x="1968" y="201"/>
                    <a:pt x="1568" y="334"/>
                    <a:pt x="1235" y="568"/>
                  </a:cubicBezTo>
                  <a:cubicBezTo>
                    <a:pt x="701" y="901"/>
                    <a:pt x="0" y="1168"/>
                    <a:pt x="100" y="2002"/>
                  </a:cubicBezTo>
                  <a:cubicBezTo>
                    <a:pt x="301" y="3637"/>
                    <a:pt x="534" y="5238"/>
                    <a:pt x="734" y="6872"/>
                  </a:cubicBezTo>
                  <a:cubicBezTo>
                    <a:pt x="801" y="5638"/>
                    <a:pt x="501" y="4270"/>
                    <a:pt x="2102" y="3637"/>
                  </a:cubicBezTo>
                  <a:cubicBezTo>
                    <a:pt x="2535" y="3470"/>
                    <a:pt x="2936" y="3336"/>
                    <a:pt x="3369" y="3336"/>
                  </a:cubicBezTo>
                  <a:lnTo>
                    <a:pt x="8473" y="3336"/>
                  </a:lnTo>
                  <a:cubicBezTo>
                    <a:pt x="10808" y="3336"/>
                    <a:pt x="11509" y="3937"/>
                    <a:pt x="11875" y="6205"/>
                  </a:cubicBezTo>
                  <a:cubicBezTo>
                    <a:pt x="12242" y="4704"/>
                    <a:pt x="12376" y="3170"/>
                    <a:pt x="12309" y="1635"/>
                  </a:cubicBezTo>
                  <a:cubicBezTo>
                    <a:pt x="12309" y="1268"/>
                    <a:pt x="12142" y="1001"/>
                    <a:pt x="11809" y="835"/>
                  </a:cubicBezTo>
                  <a:cubicBezTo>
                    <a:pt x="11242" y="568"/>
                    <a:pt x="10708" y="267"/>
                    <a:pt x="10141" y="1"/>
                  </a:cubicBezTo>
                  <a:cubicBezTo>
                    <a:pt x="9859" y="847"/>
                    <a:pt x="9252" y="1104"/>
                    <a:pt x="8404" y="1104"/>
                  </a:cubicBezTo>
                  <a:cubicBezTo>
                    <a:pt x="8350" y="1104"/>
                    <a:pt x="8295" y="1103"/>
                    <a:pt x="8240" y="1101"/>
                  </a:cubicBezTo>
                  <a:cubicBezTo>
                    <a:pt x="7556" y="1062"/>
                    <a:pt x="6872" y="1046"/>
                    <a:pt x="6188" y="1046"/>
                  </a:cubicBezTo>
                  <a:cubicBezTo>
                    <a:pt x="5704" y="1046"/>
                    <a:pt x="5221" y="1054"/>
                    <a:pt x="4737" y="1068"/>
                  </a:cubicBezTo>
                  <a:cubicBezTo>
                    <a:pt x="4568" y="1079"/>
                    <a:pt x="4403" y="1086"/>
                    <a:pt x="4242" y="1086"/>
                  </a:cubicBezTo>
                  <a:cubicBezTo>
                    <a:pt x="3420" y="1086"/>
                    <a:pt x="2726" y="894"/>
                    <a:pt x="2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2202333" y="2937010"/>
              <a:ext cx="275945" cy="190888"/>
            </a:xfrm>
            <a:custGeom>
              <a:avLst/>
              <a:gdLst/>
              <a:ahLst/>
              <a:cxnLst/>
              <a:rect l="l" t="t" r="r" b="b"/>
              <a:pathLst>
                <a:path w="12409" h="6639" extrusionOk="0">
                  <a:moveTo>
                    <a:pt x="10174" y="1"/>
                  </a:moveTo>
                  <a:cubicBezTo>
                    <a:pt x="9720" y="881"/>
                    <a:pt x="9000" y="1084"/>
                    <a:pt x="8179" y="1084"/>
                  </a:cubicBezTo>
                  <a:cubicBezTo>
                    <a:pt x="8035" y="1084"/>
                    <a:pt x="7888" y="1078"/>
                    <a:pt x="7739" y="1068"/>
                  </a:cubicBezTo>
                  <a:cubicBezTo>
                    <a:pt x="7205" y="1051"/>
                    <a:pt x="6672" y="1035"/>
                    <a:pt x="6138" y="1035"/>
                  </a:cubicBezTo>
                  <a:cubicBezTo>
                    <a:pt x="5604" y="1035"/>
                    <a:pt x="5070" y="1051"/>
                    <a:pt x="4537" y="1101"/>
                  </a:cubicBezTo>
                  <a:cubicBezTo>
                    <a:pt x="4432" y="1108"/>
                    <a:pt x="4330" y="1112"/>
                    <a:pt x="4229" y="1112"/>
                  </a:cubicBezTo>
                  <a:cubicBezTo>
                    <a:pt x="3365" y="1112"/>
                    <a:pt x="2650" y="841"/>
                    <a:pt x="2202" y="34"/>
                  </a:cubicBezTo>
                  <a:cubicBezTo>
                    <a:pt x="1435" y="401"/>
                    <a:pt x="334" y="568"/>
                    <a:pt x="200" y="1568"/>
                  </a:cubicBezTo>
                  <a:cubicBezTo>
                    <a:pt x="0" y="3270"/>
                    <a:pt x="200" y="4971"/>
                    <a:pt x="601" y="6639"/>
                  </a:cubicBezTo>
                  <a:cubicBezTo>
                    <a:pt x="801" y="5905"/>
                    <a:pt x="267" y="5004"/>
                    <a:pt x="934" y="4437"/>
                  </a:cubicBezTo>
                  <a:cubicBezTo>
                    <a:pt x="1568" y="3970"/>
                    <a:pt x="2202" y="3336"/>
                    <a:pt x="3069" y="3336"/>
                  </a:cubicBezTo>
                  <a:cubicBezTo>
                    <a:pt x="4103" y="3336"/>
                    <a:pt x="5137" y="3328"/>
                    <a:pt x="6171" y="3328"/>
                  </a:cubicBezTo>
                  <a:cubicBezTo>
                    <a:pt x="7205" y="3328"/>
                    <a:pt x="8239" y="3336"/>
                    <a:pt x="9273" y="3370"/>
                  </a:cubicBezTo>
                  <a:cubicBezTo>
                    <a:pt x="10674" y="3403"/>
                    <a:pt x="11675" y="4504"/>
                    <a:pt x="11709" y="5871"/>
                  </a:cubicBezTo>
                  <a:cubicBezTo>
                    <a:pt x="11709" y="6138"/>
                    <a:pt x="11742" y="6405"/>
                    <a:pt x="11742" y="6639"/>
                  </a:cubicBezTo>
                  <a:cubicBezTo>
                    <a:pt x="12009" y="5705"/>
                    <a:pt x="12075" y="4737"/>
                    <a:pt x="12209" y="3737"/>
                  </a:cubicBezTo>
                  <a:cubicBezTo>
                    <a:pt x="12409" y="1969"/>
                    <a:pt x="12176" y="534"/>
                    <a:pt x="10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8075835" y="3461254"/>
              <a:ext cx="50212" cy="202820"/>
            </a:xfrm>
            <a:custGeom>
              <a:avLst/>
              <a:gdLst/>
              <a:ahLst/>
              <a:cxnLst/>
              <a:rect l="l" t="t" r="r" b="b"/>
              <a:pathLst>
                <a:path w="2258" h="7054" extrusionOk="0">
                  <a:moveTo>
                    <a:pt x="1525" y="1"/>
                  </a:moveTo>
                  <a:cubicBezTo>
                    <a:pt x="1421" y="1"/>
                    <a:pt x="1310" y="7"/>
                    <a:pt x="1197" y="14"/>
                  </a:cubicBezTo>
                  <a:cubicBezTo>
                    <a:pt x="1157" y="17"/>
                    <a:pt x="1116" y="18"/>
                    <a:pt x="1075" y="18"/>
                  </a:cubicBezTo>
                  <a:cubicBezTo>
                    <a:pt x="964" y="18"/>
                    <a:pt x="848" y="11"/>
                    <a:pt x="736" y="11"/>
                  </a:cubicBezTo>
                  <a:cubicBezTo>
                    <a:pt x="363" y="11"/>
                    <a:pt x="29" y="87"/>
                    <a:pt x="29" y="748"/>
                  </a:cubicBezTo>
                  <a:cubicBezTo>
                    <a:pt x="63" y="1648"/>
                    <a:pt x="29" y="2582"/>
                    <a:pt x="29" y="3516"/>
                  </a:cubicBezTo>
                  <a:cubicBezTo>
                    <a:pt x="29" y="4450"/>
                    <a:pt x="63" y="5384"/>
                    <a:pt x="29" y="6285"/>
                  </a:cubicBezTo>
                  <a:cubicBezTo>
                    <a:pt x="1" y="7004"/>
                    <a:pt x="393" y="7054"/>
                    <a:pt x="844" y="7054"/>
                  </a:cubicBezTo>
                  <a:cubicBezTo>
                    <a:pt x="916" y="7054"/>
                    <a:pt x="990" y="7052"/>
                    <a:pt x="1064" y="7052"/>
                  </a:cubicBezTo>
                  <a:cubicBezTo>
                    <a:pt x="1117" y="7049"/>
                    <a:pt x="1171" y="7048"/>
                    <a:pt x="1226" y="7048"/>
                  </a:cubicBezTo>
                  <a:cubicBezTo>
                    <a:pt x="1308" y="7048"/>
                    <a:pt x="1390" y="7050"/>
                    <a:pt x="1471" y="7050"/>
                  </a:cubicBezTo>
                  <a:cubicBezTo>
                    <a:pt x="1875" y="7050"/>
                    <a:pt x="2231" y="6994"/>
                    <a:pt x="2231" y="6318"/>
                  </a:cubicBezTo>
                  <a:cubicBezTo>
                    <a:pt x="2198" y="4450"/>
                    <a:pt x="2198" y="2616"/>
                    <a:pt x="2231" y="748"/>
                  </a:cubicBezTo>
                  <a:cubicBezTo>
                    <a:pt x="2258" y="107"/>
                    <a:pt x="1943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7402951" y="3461542"/>
              <a:ext cx="51102" cy="203453"/>
            </a:xfrm>
            <a:custGeom>
              <a:avLst/>
              <a:gdLst/>
              <a:ahLst/>
              <a:cxnLst/>
              <a:rect l="l" t="t" r="r" b="b"/>
              <a:pathLst>
                <a:path w="2298" h="7076" extrusionOk="0">
                  <a:moveTo>
                    <a:pt x="1351" y="1"/>
                  </a:moveTo>
                  <a:cubicBezTo>
                    <a:pt x="1303" y="1"/>
                    <a:pt x="1253" y="2"/>
                    <a:pt x="1201" y="4"/>
                  </a:cubicBezTo>
                  <a:cubicBezTo>
                    <a:pt x="501" y="4"/>
                    <a:pt x="0" y="4"/>
                    <a:pt x="34" y="971"/>
                  </a:cubicBezTo>
                  <a:cubicBezTo>
                    <a:pt x="100" y="2572"/>
                    <a:pt x="100" y="4207"/>
                    <a:pt x="34" y="5841"/>
                  </a:cubicBezTo>
                  <a:cubicBezTo>
                    <a:pt x="0" y="6742"/>
                    <a:pt x="234" y="7076"/>
                    <a:pt x="1168" y="7076"/>
                  </a:cubicBezTo>
                  <a:cubicBezTo>
                    <a:pt x="2168" y="7076"/>
                    <a:pt x="2268" y="6642"/>
                    <a:pt x="2235" y="5875"/>
                  </a:cubicBezTo>
                  <a:cubicBezTo>
                    <a:pt x="2202" y="5074"/>
                    <a:pt x="2235" y="4307"/>
                    <a:pt x="2235" y="3540"/>
                  </a:cubicBezTo>
                  <a:cubicBezTo>
                    <a:pt x="2235" y="2673"/>
                    <a:pt x="2202" y="1839"/>
                    <a:pt x="2235" y="971"/>
                  </a:cubicBezTo>
                  <a:cubicBezTo>
                    <a:pt x="2297" y="225"/>
                    <a:pt x="2012" y="1"/>
                    <a:pt x="1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2122345" y="3461542"/>
              <a:ext cx="50879" cy="202533"/>
            </a:xfrm>
            <a:custGeom>
              <a:avLst/>
              <a:gdLst/>
              <a:ahLst/>
              <a:cxnLst/>
              <a:rect l="l" t="t" r="r" b="b"/>
              <a:pathLst>
                <a:path w="2288" h="7044" extrusionOk="0">
                  <a:moveTo>
                    <a:pt x="823" y="1"/>
                  </a:moveTo>
                  <a:cubicBezTo>
                    <a:pt x="375" y="1"/>
                    <a:pt x="1" y="68"/>
                    <a:pt x="28" y="805"/>
                  </a:cubicBezTo>
                  <a:cubicBezTo>
                    <a:pt x="61" y="2606"/>
                    <a:pt x="61" y="4440"/>
                    <a:pt x="28" y="6242"/>
                  </a:cubicBezTo>
                  <a:cubicBezTo>
                    <a:pt x="28" y="6993"/>
                    <a:pt x="454" y="7044"/>
                    <a:pt x="937" y="7044"/>
                  </a:cubicBezTo>
                  <a:cubicBezTo>
                    <a:pt x="1011" y="7044"/>
                    <a:pt x="1086" y="7042"/>
                    <a:pt x="1162" y="7042"/>
                  </a:cubicBezTo>
                  <a:cubicBezTo>
                    <a:pt x="1238" y="7042"/>
                    <a:pt x="1313" y="7044"/>
                    <a:pt x="1387" y="7044"/>
                  </a:cubicBezTo>
                  <a:cubicBezTo>
                    <a:pt x="1869" y="7044"/>
                    <a:pt x="2287" y="6993"/>
                    <a:pt x="2230" y="6242"/>
                  </a:cubicBezTo>
                  <a:cubicBezTo>
                    <a:pt x="2196" y="5308"/>
                    <a:pt x="2230" y="4374"/>
                    <a:pt x="2230" y="3473"/>
                  </a:cubicBezTo>
                  <a:cubicBezTo>
                    <a:pt x="2230" y="2572"/>
                    <a:pt x="2196" y="1672"/>
                    <a:pt x="2230" y="805"/>
                  </a:cubicBezTo>
                  <a:cubicBezTo>
                    <a:pt x="2257" y="68"/>
                    <a:pt x="1882" y="1"/>
                    <a:pt x="1434" y="1"/>
                  </a:cubicBezTo>
                  <a:cubicBezTo>
                    <a:pt x="1335" y="1"/>
                    <a:pt x="1232" y="4"/>
                    <a:pt x="1129" y="4"/>
                  </a:cubicBezTo>
                  <a:cubicBezTo>
                    <a:pt x="1026" y="4"/>
                    <a:pt x="923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1450172" y="3461254"/>
              <a:ext cx="50301" cy="205667"/>
            </a:xfrm>
            <a:custGeom>
              <a:avLst/>
              <a:gdLst/>
              <a:ahLst/>
              <a:cxnLst/>
              <a:rect l="l" t="t" r="r" b="b"/>
              <a:pathLst>
                <a:path w="2262" h="7153" extrusionOk="0">
                  <a:moveTo>
                    <a:pt x="722" y="1"/>
                  </a:moveTo>
                  <a:cubicBezTo>
                    <a:pt x="322" y="1"/>
                    <a:pt x="7" y="107"/>
                    <a:pt x="33" y="748"/>
                  </a:cubicBezTo>
                  <a:cubicBezTo>
                    <a:pt x="33" y="2582"/>
                    <a:pt x="67" y="4384"/>
                    <a:pt x="0" y="6185"/>
                  </a:cubicBezTo>
                  <a:cubicBezTo>
                    <a:pt x="0" y="7152"/>
                    <a:pt x="600" y="7019"/>
                    <a:pt x="1201" y="7052"/>
                  </a:cubicBezTo>
                  <a:cubicBezTo>
                    <a:pt x="1266" y="7056"/>
                    <a:pt x="1329" y="7058"/>
                    <a:pt x="1389" y="7058"/>
                  </a:cubicBezTo>
                  <a:cubicBezTo>
                    <a:pt x="1918" y="7058"/>
                    <a:pt x="2261" y="6903"/>
                    <a:pt x="2202" y="6185"/>
                  </a:cubicBezTo>
                  <a:cubicBezTo>
                    <a:pt x="2168" y="5318"/>
                    <a:pt x="2202" y="4484"/>
                    <a:pt x="2202" y="3617"/>
                  </a:cubicBezTo>
                  <a:cubicBezTo>
                    <a:pt x="2202" y="2649"/>
                    <a:pt x="2168" y="1715"/>
                    <a:pt x="2202" y="748"/>
                  </a:cubicBezTo>
                  <a:cubicBezTo>
                    <a:pt x="2225" y="87"/>
                    <a:pt x="1898" y="11"/>
                    <a:pt x="1516" y="11"/>
                  </a:cubicBezTo>
                  <a:cubicBezTo>
                    <a:pt x="1401" y="11"/>
                    <a:pt x="1281" y="18"/>
                    <a:pt x="1163" y="18"/>
                  </a:cubicBezTo>
                  <a:cubicBezTo>
                    <a:pt x="1120" y="18"/>
                    <a:pt x="1076" y="17"/>
                    <a:pt x="1034" y="14"/>
                  </a:cubicBezTo>
                  <a:cubicBezTo>
                    <a:pt x="927" y="7"/>
                    <a:pt x="822" y="1"/>
                    <a:pt x="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8955706" y="3461398"/>
              <a:ext cx="50235" cy="202935"/>
            </a:xfrm>
            <a:custGeom>
              <a:avLst/>
              <a:gdLst/>
              <a:ahLst/>
              <a:cxnLst/>
              <a:rect l="l" t="t" r="r" b="b"/>
              <a:pathLst>
                <a:path w="2259" h="7058" extrusionOk="0">
                  <a:moveTo>
                    <a:pt x="866" y="1"/>
                  </a:moveTo>
                  <a:cubicBezTo>
                    <a:pt x="361" y="1"/>
                    <a:pt x="0" y="126"/>
                    <a:pt x="57" y="843"/>
                  </a:cubicBezTo>
                  <a:cubicBezTo>
                    <a:pt x="91" y="1744"/>
                    <a:pt x="57" y="2611"/>
                    <a:pt x="57" y="3511"/>
                  </a:cubicBezTo>
                  <a:cubicBezTo>
                    <a:pt x="57" y="4445"/>
                    <a:pt x="91" y="5346"/>
                    <a:pt x="57" y="6280"/>
                  </a:cubicBezTo>
                  <a:cubicBezTo>
                    <a:pt x="30" y="6945"/>
                    <a:pt x="370" y="7058"/>
                    <a:pt x="792" y="7058"/>
                  </a:cubicBezTo>
                  <a:cubicBezTo>
                    <a:pt x="878" y="7058"/>
                    <a:pt x="968" y="7053"/>
                    <a:pt x="1058" y="7047"/>
                  </a:cubicBezTo>
                  <a:cubicBezTo>
                    <a:pt x="1111" y="7044"/>
                    <a:pt x="1166" y="7043"/>
                    <a:pt x="1221" y="7043"/>
                  </a:cubicBezTo>
                  <a:cubicBezTo>
                    <a:pt x="1304" y="7043"/>
                    <a:pt x="1388" y="7045"/>
                    <a:pt x="1471" y="7045"/>
                  </a:cubicBezTo>
                  <a:cubicBezTo>
                    <a:pt x="1884" y="7045"/>
                    <a:pt x="2259" y="6989"/>
                    <a:pt x="2259" y="6313"/>
                  </a:cubicBezTo>
                  <a:cubicBezTo>
                    <a:pt x="2226" y="4479"/>
                    <a:pt x="2226" y="2611"/>
                    <a:pt x="2259" y="776"/>
                  </a:cubicBezTo>
                  <a:cubicBezTo>
                    <a:pt x="2259" y="81"/>
                    <a:pt x="1902" y="2"/>
                    <a:pt x="1493" y="2"/>
                  </a:cubicBezTo>
                  <a:cubicBezTo>
                    <a:pt x="1372" y="2"/>
                    <a:pt x="1247" y="9"/>
                    <a:pt x="1125" y="9"/>
                  </a:cubicBezTo>
                  <a:cubicBezTo>
                    <a:pt x="1036" y="4"/>
                    <a:pt x="949" y="1"/>
                    <a:pt x="8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750258" y="3461254"/>
              <a:ext cx="49634" cy="203165"/>
            </a:xfrm>
            <a:custGeom>
              <a:avLst/>
              <a:gdLst/>
              <a:ahLst/>
              <a:cxnLst/>
              <a:rect l="l" t="t" r="r" b="b"/>
              <a:pathLst>
                <a:path w="2232" h="7066" extrusionOk="0">
                  <a:moveTo>
                    <a:pt x="699" y="0"/>
                  </a:moveTo>
                  <a:cubicBezTo>
                    <a:pt x="326" y="0"/>
                    <a:pt x="30" y="104"/>
                    <a:pt x="30" y="714"/>
                  </a:cubicBezTo>
                  <a:cubicBezTo>
                    <a:pt x="64" y="1615"/>
                    <a:pt x="64" y="2549"/>
                    <a:pt x="64" y="3483"/>
                  </a:cubicBezTo>
                  <a:lnTo>
                    <a:pt x="30" y="3483"/>
                  </a:lnTo>
                  <a:cubicBezTo>
                    <a:pt x="30" y="4384"/>
                    <a:pt x="64" y="5318"/>
                    <a:pt x="30" y="6252"/>
                  </a:cubicBezTo>
                  <a:cubicBezTo>
                    <a:pt x="1" y="6839"/>
                    <a:pt x="230" y="7064"/>
                    <a:pt x="695" y="7064"/>
                  </a:cubicBezTo>
                  <a:cubicBezTo>
                    <a:pt x="758" y="7064"/>
                    <a:pt x="826" y="7060"/>
                    <a:pt x="898" y="7052"/>
                  </a:cubicBezTo>
                  <a:cubicBezTo>
                    <a:pt x="949" y="7046"/>
                    <a:pt x="1002" y="7044"/>
                    <a:pt x="1057" y="7044"/>
                  </a:cubicBezTo>
                  <a:cubicBezTo>
                    <a:pt x="1222" y="7044"/>
                    <a:pt x="1398" y="7065"/>
                    <a:pt x="1563" y="7065"/>
                  </a:cubicBezTo>
                  <a:cubicBezTo>
                    <a:pt x="1914" y="7065"/>
                    <a:pt x="2211" y="6967"/>
                    <a:pt x="2232" y="6352"/>
                  </a:cubicBezTo>
                  <a:cubicBezTo>
                    <a:pt x="2232" y="4450"/>
                    <a:pt x="2232" y="2582"/>
                    <a:pt x="2232" y="681"/>
                  </a:cubicBezTo>
                  <a:cubicBezTo>
                    <a:pt x="2232" y="89"/>
                    <a:pt x="1915" y="2"/>
                    <a:pt x="1555" y="2"/>
                  </a:cubicBezTo>
                  <a:cubicBezTo>
                    <a:pt x="1404" y="2"/>
                    <a:pt x="1246" y="17"/>
                    <a:pt x="1100" y="17"/>
                  </a:cubicBezTo>
                  <a:cubicBezTo>
                    <a:pt x="1065" y="17"/>
                    <a:pt x="1031" y="16"/>
                    <a:pt x="998" y="14"/>
                  </a:cubicBezTo>
                  <a:cubicBezTo>
                    <a:pt x="895" y="7"/>
                    <a:pt x="795" y="0"/>
                    <a:pt x="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1165399" y="3460621"/>
              <a:ext cx="51124" cy="203510"/>
            </a:xfrm>
            <a:custGeom>
              <a:avLst/>
              <a:gdLst/>
              <a:ahLst/>
              <a:cxnLst/>
              <a:rect l="l" t="t" r="r" b="b"/>
              <a:pathLst>
                <a:path w="2299" h="7078" extrusionOk="0">
                  <a:moveTo>
                    <a:pt x="1003" y="1"/>
                  </a:moveTo>
                  <a:cubicBezTo>
                    <a:pt x="124" y="1"/>
                    <a:pt x="31" y="462"/>
                    <a:pt x="64" y="1203"/>
                  </a:cubicBezTo>
                  <a:cubicBezTo>
                    <a:pt x="97" y="1971"/>
                    <a:pt x="64" y="2771"/>
                    <a:pt x="64" y="3538"/>
                  </a:cubicBezTo>
                  <a:cubicBezTo>
                    <a:pt x="64" y="4372"/>
                    <a:pt x="97" y="5240"/>
                    <a:pt x="64" y="6074"/>
                  </a:cubicBezTo>
                  <a:cubicBezTo>
                    <a:pt x="1" y="6826"/>
                    <a:pt x="292" y="7077"/>
                    <a:pt x="936" y="7077"/>
                  </a:cubicBezTo>
                  <a:cubicBezTo>
                    <a:pt x="977" y="7077"/>
                    <a:pt x="1020" y="7076"/>
                    <a:pt x="1064" y="7074"/>
                  </a:cubicBezTo>
                  <a:cubicBezTo>
                    <a:pt x="1765" y="7074"/>
                    <a:pt x="2299" y="7074"/>
                    <a:pt x="2265" y="6140"/>
                  </a:cubicBezTo>
                  <a:cubicBezTo>
                    <a:pt x="2232" y="4506"/>
                    <a:pt x="2232" y="2871"/>
                    <a:pt x="2265" y="1237"/>
                  </a:cubicBezTo>
                  <a:cubicBezTo>
                    <a:pt x="2299" y="370"/>
                    <a:pt x="2065" y="3"/>
                    <a:pt x="1098" y="3"/>
                  </a:cubicBezTo>
                  <a:cubicBezTo>
                    <a:pt x="1065" y="2"/>
                    <a:pt x="1034" y="1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1355952" y="3461254"/>
              <a:ext cx="49590" cy="203079"/>
            </a:xfrm>
            <a:custGeom>
              <a:avLst/>
              <a:gdLst/>
              <a:ahLst/>
              <a:cxnLst/>
              <a:rect l="l" t="t" r="r" b="b"/>
              <a:pathLst>
                <a:path w="2230" h="7063" extrusionOk="0">
                  <a:moveTo>
                    <a:pt x="1484" y="1"/>
                  </a:moveTo>
                  <a:cubicBezTo>
                    <a:pt x="1382" y="1"/>
                    <a:pt x="1275" y="7"/>
                    <a:pt x="1168" y="14"/>
                  </a:cubicBezTo>
                  <a:cubicBezTo>
                    <a:pt x="1068" y="14"/>
                    <a:pt x="964" y="10"/>
                    <a:pt x="862" y="10"/>
                  </a:cubicBezTo>
                  <a:cubicBezTo>
                    <a:pt x="419" y="10"/>
                    <a:pt x="1" y="77"/>
                    <a:pt x="1" y="781"/>
                  </a:cubicBezTo>
                  <a:cubicBezTo>
                    <a:pt x="34" y="2616"/>
                    <a:pt x="34" y="4450"/>
                    <a:pt x="1" y="6318"/>
                  </a:cubicBezTo>
                  <a:cubicBezTo>
                    <a:pt x="1" y="6994"/>
                    <a:pt x="376" y="7050"/>
                    <a:pt x="775" y="7050"/>
                  </a:cubicBezTo>
                  <a:cubicBezTo>
                    <a:pt x="854" y="7050"/>
                    <a:pt x="935" y="7048"/>
                    <a:pt x="1014" y="7048"/>
                  </a:cubicBezTo>
                  <a:cubicBezTo>
                    <a:pt x="1066" y="7048"/>
                    <a:pt x="1118" y="7049"/>
                    <a:pt x="1168" y="7052"/>
                  </a:cubicBezTo>
                  <a:cubicBezTo>
                    <a:pt x="1264" y="7058"/>
                    <a:pt x="1358" y="7063"/>
                    <a:pt x="1449" y="7063"/>
                  </a:cubicBezTo>
                  <a:cubicBezTo>
                    <a:pt x="1890" y="7063"/>
                    <a:pt x="2230" y="6950"/>
                    <a:pt x="2202" y="6285"/>
                  </a:cubicBezTo>
                  <a:cubicBezTo>
                    <a:pt x="2169" y="5418"/>
                    <a:pt x="2169" y="4517"/>
                    <a:pt x="2169" y="3650"/>
                  </a:cubicBezTo>
                  <a:cubicBezTo>
                    <a:pt x="2169" y="2683"/>
                    <a:pt x="2169" y="1715"/>
                    <a:pt x="2202" y="748"/>
                  </a:cubicBezTo>
                  <a:cubicBezTo>
                    <a:pt x="2229" y="107"/>
                    <a:pt x="1893" y="1"/>
                    <a:pt x="1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1838973" y="3461197"/>
              <a:ext cx="49590" cy="203481"/>
            </a:xfrm>
            <a:custGeom>
              <a:avLst/>
              <a:gdLst/>
              <a:ahLst/>
              <a:cxnLst/>
              <a:rect l="l" t="t" r="r" b="b"/>
              <a:pathLst>
                <a:path w="2230" h="7077" extrusionOk="0">
                  <a:moveTo>
                    <a:pt x="693" y="1"/>
                  </a:moveTo>
                  <a:cubicBezTo>
                    <a:pt x="263" y="1"/>
                    <a:pt x="0" y="186"/>
                    <a:pt x="29" y="783"/>
                  </a:cubicBezTo>
                  <a:cubicBezTo>
                    <a:pt x="62" y="1717"/>
                    <a:pt x="29" y="2651"/>
                    <a:pt x="29" y="3552"/>
                  </a:cubicBezTo>
                  <a:cubicBezTo>
                    <a:pt x="29" y="4486"/>
                    <a:pt x="62" y="5420"/>
                    <a:pt x="29" y="6354"/>
                  </a:cubicBezTo>
                  <a:cubicBezTo>
                    <a:pt x="1" y="6959"/>
                    <a:pt x="313" y="7065"/>
                    <a:pt x="723" y="7065"/>
                  </a:cubicBezTo>
                  <a:cubicBezTo>
                    <a:pt x="810" y="7065"/>
                    <a:pt x="902" y="7060"/>
                    <a:pt x="996" y="7054"/>
                  </a:cubicBezTo>
                  <a:cubicBezTo>
                    <a:pt x="1023" y="7052"/>
                    <a:pt x="1051" y="7052"/>
                    <a:pt x="1079" y="7052"/>
                  </a:cubicBezTo>
                  <a:cubicBezTo>
                    <a:pt x="1237" y="7052"/>
                    <a:pt x="1417" y="7077"/>
                    <a:pt x="1586" y="7077"/>
                  </a:cubicBezTo>
                  <a:cubicBezTo>
                    <a:pt x="1917" y="7077"/>
                    <a:pt x="2209" y="6982"/>
                    <a:pt x="2230" y="6421"/>
                  </a:cubicBezTo>
                  <a:cubicBezTo>
                    <a:pt x="2230" y="4519"/>
                    <a:pt x="2230" y="2618"/>
                    <a:pt x="2230" y="750"/>
                  </a:cubicBezTo>
                  <a:cubicBezTo>
                    <a:pt x="2230" y="102"/>
                    <a:pt x="1908" y="13"/>
                    <a:pt x="1537" y="13"/>
                  </a:cubicBezTo>
                  <a:cubicBezTo>
                    <a:pt x="1397" y="13"/>
                    <a:pt x="1250" y="26"/>
                    <a:pt x="1111" y="26"/>
                  </a:cubicBezTo>
                  <a:cubicBezTo>
                    <a:pt x="1048" y="26"/>
                    <a:pt x="987" y="23"/>
                    <a:pt x="929" y="16"/>
                  </a:cubicBezTo>
                  <a:cubicBezTo>
                    <a:pt x="846" y="6"/>
                    <a:pt x="767" y="1"/>
                    <a:pt x="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8670644" y="3460593"/>
              <a:ext cx="51947" cy="204402"/>
            </a:xfrm>
            <a:custGeom>
              <a:avLst/>
              <a:gdLst/>
              <a:ahLst/>
              <a:cxnLst/>
              <a:rect l="l" t="t" r="r" b="b"/>
              <a:pathLst>
                <a:path w="2336" h="7109" extrusionOk="0">
                  <a:moveTo>
                    <a:pt x="1356" y="1"/>
                  </a:moveTo>
                  <a:cubicBezTo>
                    <a:pt x="1317" y="1"/>
                    <a:pt x="1277" y="2"/>
                    <a:pt x="1235" y="4"/>
                  </a:cubicBezTo>
                  <a:cubicBezTo>
                    <a:pt x="568" y="37"/>
                    <a:pt x="1" y="4"/>
                    <a:pt x="34" y="971"/>
                  </a:cubicBezTo>
                  <a:cubicBezTo>
                    <a:pt x="101" y="2639"/>
                    <a:pt x="101" y="4307"/>
                    <a:pt x="34" y="5975"/>
                  </a:cubicBezTo>
                  <a:cubicBezTo>
                    <a:pt x="1" y="6875"/>
                    <a:pt x="367" y="7075"/>
                    <a:pt x="1201" y="7109"/>
                  </a:cubicBezTo>
                  <a:cubicBezTo>
                    <a:pt x="2069" y="7109"/>
                    <a:pt x="2336" y="6808"/>
                    <a:pt x="2269" y="6008"/>
                  </a:cubicBezTo>
                  <a:cubicBezTo>
                    <a:pt x="2202" y="5207"/>
                    <a:pt x="2235" y="4373"/>
                    <a:pt x="2235" y="3573"/>
                  </a:cubicBezTo>
                  <a:cubicBezTo>
                    <a:pt x="2235" y="2706"/>
                    <a:pt x="2202" y="1872"/>
                    <a:pt x="2269" y="1004"/>
                  </a:cubicBezTo>
                  <a:cubicBezTo>
                    <a:pt x="2300" y="279"/>
                    <a:pt x="2034" y="1"/>
                    <a:pt x="1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8576446" y="3460593"/>
              <a:ext cx="51947" cy="204402"/>
            </a:xfrm>
            <a:custGeom>
              <a:avLst/>
              <a:gdLst/>
              <a:ahLst/>
              <a:cxnLst/>
              <a:rect l="l" t="t" r="r" b="b"/>
              <a:pathLst>
                <a:path w="2336" h="7109" extrusionOk="0">
                  <a:moveTo>
                    <a:pt x="1351" y="1"/>
                  </a:moveTo>
                  <a:cubicBezTo>
                    <a:pt x="1313" y="1"/>
                    <a:pt x="1274" y="2"/>
                    <a:pt x="1234" y="4"/>
                  </a:cubicBezTo>
                  <a:cubicBezTo>
                    <a:pt x="534" y="37"/>
                    <a:pt x="0" y="70"/>
                    <a:pt x="34" y="1004"/>
                  </a:cubicBezTo>
                  <a:cubicBezTo>
                    <a:pt x="100" y="2605"/>
                    <a:pt x="67" y="4240"/>
                    <a:pt x="34" y="5874"/>
                  </a:cubicBezTo>
                  <a:cubicBezTo>
                    <a:pt x="34" y="6642"/>
                    <a:pt x="100" y="7109"/>
                    <a:pt x="1101" y="7109"/>
                  </a:cubicBezTo>
                  <a:cubicBezTo>
                    <a:pt x="2035" y="7109"/>
                    <a:pt x="2335" y="6808"/>
                    <a:pt x="2235" y="5908"/>
                  </a:cubicBezTo>
                  <a:cubicBezTo>
                    <a:pt x="2168" y="5107"/>
                    <a:pt x="2235" y="4340"/>
                    <a:pt x="2235" y="3573"/>
                  </a:cubicBezTo>
                  <a:cubicBezTo>
                    <a:pt x="2235" y="2706"/>
                    <a:pt x="2202" y="1872"/>
                    <a:pt x="2235" y="1004"/>
                  </a:cubicBezTo>
                  <a:cubicBezTo>
                    <a:pt x="2298" y="279"/>
                    <a:pt x="2003" y="1"/>
                    <a:pt x="1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2028014" y="3460593"/>
              <a:ext cx="51102" cy="203539"/>
            </a:xfrm>
            <a:custGeom>
              <a:avLst/>
              <a:gdLst/>
              <a:ahLst/>
              <a:cxnLst/>
              <a:rect l="l" t="t" r="r" b="b"/>
              <a:pathLst>
                <a:path w="2298" h="7079" extrusionOk="0">
                  <a:moveTo>
                    <a:pt x="1335" y="1"/>
                  </a:moveTo>
                  <a:cubicBezTo>
                    <a:pt x="1292" y="1"/>
                    <a:pt x="1247" y="2"/>
                    <a:pt x="1201" y="4"/>
                  </a:cubicBezTo>
                  <a:cubicBezTo>
                    <a:pt x="501" y="37"/>
                    <a:pt x="0" y="70"/>
                    <a:pt x="34" y="1004"/>
                  </a:cubicBezTo>
                  <a:cubicBezTo>
                    <a:pt x="67" y="2706"/>
                    <a:pt x="67" y="4407"/>
                    <a:pt x="34" y="6108"/>
                  </a:cubicBezTo>
                  <a:cubicBezTo>
                    <a:pt x="0" y="7042"/>
                    <a:pt x="467" y="7075"/>
                    <a:pt x="1201" y="7075"/>
                  </a:cubicBezTo>
                  <a:cubicBezTo>
                    <a:pt x="1251" y="7078"/>
                    <a:pt x="1299" y="7079"/>
                    <a:pt x="1345" y="7079"/>
                  </a:cubicBezTo>
                  <a:cubicBezTo>
                    <a:pt x="1983" y="7079"/>
                    <a:pt x="2297" y="6854"/>
                    <a:pt x="2235" y="6108"/>
                  </a:cubicBezTo>
                  <a:cubicBezTo>
                    <a:pt x="2168" y="5274"/>
                    <a:pt x="2235" y="4407"/>
                    <a:pt x="2235" y="3573"/>
                  </a:cubicBezTo>
                  <a:cubicBezTo>
                    <a:pt x="2235" y="2706"/>
                    <a:pt x="2168" y="1872"/>
                    <a:pt x="2235" y="1004"/>
                  </a:cubicBezTo>
                  <a:cubicBezTo>
                    <a:pt x="2267" y="252"/>
                    <a:pt x="2003" y="1"/>
                    <a:pt x="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514040" y="3455877"/>
              <a:ext cx="49723" cy="210095"/>
            </a:xfrm>
            <a:custGeom>
              <a:avLst/>
              <a:gdLst/>
              <a:ahLst/>
              <a:cxnLst/>
              <a:rect l="l" t="t" r="r" b="b"/>
              <a:pathLst>
                <a:path w="2236" h="7307" extrusionOk="0">
                  <a:moveTo>
                    <a:pt x="812" y="163"/>
                  </a:moveTo>
                  <a:cubicBezTo>
                    <a:pt x="304" y="163"/>
                    <a:pt x="0" y="333"/>
                    <a:pt x="0" y="1002"/>
                  </a:cubicBezTo>
                  <a:cubicBezTo>
                    <a:pt x="34" y="2803"/>
                    <a:pt x="34" y="4637"/>
                    <a:pt x="0" y="6439"/>
                  </a:cubicBezTo>
                  <a:cubicBezTo>
                    <a:pt x="0" y="7306"/>
                    <a:pt x="567" y="7206"/>
                    <a:pt x="1134" y="7239"/>
                  </a:cubicBezTo>
                  <a:cubicBezTo>
                    <a:pt x="1219" y="7244"/>
                    <a:pt x="1302" y="7247"/>
                    <a:pt x="1381" y="7247"/>
                  </a:cubicBezTo>
                  <a:cubicBezTo>
                    <a:pt x="1865" y="7247"/>
                    <a:pt x="2231" y="7122"/>
                    <a:pt x="2202" y="6405"/>
                  </a:cubicBezTo>
                  <a:cubicBezTo>
                    <a:pt x="2168" y="5538"/>
                    <a:pt x="2168" y="4637"/>
                    <a:pt x="2168" y="3770"/>
                  </a:cubicBezTo>
                  <a:cubicBezTo>
                    <a:pt x="2168" y="2836"/>
                    <a:pt x="2168" y="1902"/>
                    <a:pt x="2202" y="968"/>
                  </a:cubicBezTo>
                  <a:cubicBezTo>
                    <a:pt x="2235" y="1"/>
                    <a:pt x="1535" y="234"/>
                    <a:pt x="968" y="168"/>
                  </a:cubicBezTo>
                  <a:cubicBezTo>
                    <a:pt x="914" y="165"/>
                    <a:pt x="862" y="163"/>
                    <a:pt x="812" y="1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701702" y="3459730"/>
              <a:ext cx="50457" cy="205264"/>
            </a:xfrm>
            <a:custGeom>
              <a:avLst/>
              <a:gdLst/>
              <a:ahLst/>
              <a:cxnLst/>
              <a:rect l="l" t="t" r="r" b="b"/>
              <a:pathLst>
                <a:path w="2269" h="7139" extrusionOk="0">
                  <a:moveTo>
                    <a:pt x="1235" y="34"/>
                  </a:moveTo>
                  <a:cubicBezTo>
                    <a:pt x="634" y="67"/>
                    <a:pt x="34" y="0"/>
                    <a:pt x="67" y="934"/>
                  </a:cubicBezTo>
                  <a:cubicBezTo>
                    <a:pt x="101" y="1802"/>
                    <a:pt x="67" y="2702"/>
                    <a:pt x="67" y="3603"/>
                  </a:cubicBezTo>
                  <a:cubicBezTo>
                    <a:pt x="67" y="4437"/>
                    <a:pt x="101" y="5304"/>
                    <a:pt x="67" y="6138"/>
                  </a:cubicBezTo>
                  <a:cubicBezTo>
                    <a:pt x="1" y="6972"/>
                    <a:pt x="401" y="7139"/>
                    <a:pt x="1135" y="7139"/>
                  </a:cubicBezTo>
                  <a:cubicBezTo>
                    <a:pt x="1802" y="7105"/>
                    <a:pt x="2269" y="7039"/>
                    <a:pt x="2269" y="6171"/>
                  </a:cubicBezTo>
                  <a:cubicBezTo>
                    <a:pt x="2202" y="4437"/>
                    <a:pt x="2202" y="2702"/>
                    <a:pt x="2269" y="968"/>
                  </a:cubicBezTo>
                  <a:cubicBezTo>
                    <a:pt x="2269" y="167"/>
                    <a:pt x="1902" y="34"/>
                    <a:pt x="1235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1260264" y="3460679"/>
              <a:ext cx="50457" cy="204315"/>
            </a:xfrm>
            <a:custGeom>
              <a:avLst/>
              <a:gdLst/>
              <a:ahLst/>
              <a:cxnLst/>
              <a:rect l="l" t="t" r="r" b="b"/>
              <a:pathLst>
                <a:path w="2269" h="7106" extrusionOk="0">
                  <a:moveTo>
                    <a:pt x="1068" y="1"/>
                  </a:moveTo>
                  <a:cubicBezTo>
                    <a:pt x="334" y="1"/>
                    <a:pt x="1" y="201"/>
                    <a:pt x="34" y="1001"/>
                  </a:cubicBezTo>
                  <a:cubicBezTo>
                    <a:pt x="101" y="1802"/>
                    <a:pt x="67" y="2636"/>
                    <a:pt x="67" y="3436"/>
                  </a:cubicBezTo>
                  <a:cubicBezTo>
                    <a:pt x="67" y="4337"/>
                    <a:pt x="101" y="5204"/>
                    <a:pt x="34" y="6105"/>
                  </a:cubicBezTo>
                  <a:cubicBezTo>
                    <a:pt x="1" y="6872"/>
                    <a:pt x="334" y="7106"/>
                    <a:pt x="1068" y="7106"/>
                  </a:cubicBezTo>
                  <a:cubicBezTo>
                    <a:pt x="1802" y="7072"/>
                    <a:pt x="2269" y="7006"/>
                    <a:pt x="2236" y="6105"/>
                  </a:cubicBezTo>
                  <a:cubicBezTo>
                    <a:pt x="2202" y="4404"/>
                    <a:pt x="2202" y="2703"/>
                    <a:pt x="2269" y="1001"/>
                  </a:cubicBezTo>
                  <a:cubicBezTo>
                    <a:pt x="2269" y="101"/>
                    <a:pt x="1802" y="34"/>
                    <a:pt x="1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1933905" y="3461484"/>
              <a:ext cx="50279" cy="202791"/>
            </a:xfrm>
            <a:custGeom>
              <a:avLst/>
              <a:gdLst/>
              <a:ahLst/>
              <a:cxnLst/>
              <a:rect l="l" t="t" r="r" b="b"/>
              <a:pathLst>
                <a:path w="2261" h="7053" extrusionOk="0">
                  <a:moveTo>
                    <a:pt x="1445" y="0"/>
                  </a:moveTo>
                  <a:cubicBezTo>
                    <a:pt x="1387" y="0"/>
                    <a:pt x="1326" y="2"/>
                    <a:pt x="1263" y="6"/>
                  </a:cubicBezTo>
                  <a:cubicBezTo>
                    <a:pt x="1205" y="9"/>
                    <a:pt x="1144" y="10"/>
                    <a:pt x="1084" y="10"/>
                  </a:cubicBezTo>
                  <a:cubicBezTo>
                    <a:pt x="1010" y="10"/>
                    <a:pt x="936" y="9"/>
                    <a:pt x="862" y="9"/>
                  </a:cubicBezTo>
                  <a:cubicBezTo>
                    <a:pt x="413" y="9"/>
                    <a:pt x="4" y="61"/>
                    <a:pt x="29" y="807"/>
                  </a:cubicBezTo>
                  <a:cubicBezTo>
                    <a:pt x="29" y="2608"/>
                    <a:pt x="63" y="4409"/>
                    <a:pt x="29" y="6210"/>
                  </a:cubicBezTo>
                  <a:cubicBezTo>
                    <a:pt x="1" y="6927"/>
                    <a:pt x="366" y="7052"/>
                    <a:pt x="850" y="7052"/>
                  </a:cubicBezTo>
                  <a:cubicBezTo>
                    <a:pt x="929" y="7052"/>
                    <a:pt x="1012" y="7049"/>
                    <a:pt x="1097" y="7044"/>
                  </a:cubicBezTo>
                  <a:cubicBezTo>
                    <a:pt x="1172" y="7044"/>
                    <a:pt x="1248" y="7046"/>
                    <a:pt x="1322" y="7046"/>
                  </a:cubicBezTo>
                  <a:cubicBezTo>
                    <a:pt x="1804" y="7046"/>
                    <a:pt x="2226" y="6995"/>
                    <a:pt x="2197" y="6244"/>
                  </a:cubicBezTo>
                  <a:cubicBezTo>
                    <a:pt x="2164" y="5376"/>
                    <a:pt x="2197" y="4476"/>
                    <a:pt x="2197" y="3609"/>
                  </a:cubicBezTo>
                  <a:cubicBezTo>
                    <a:pt x="2197" y="2675"/>
                    <a:pt x="2164" y="1741"/>
                    <a:pt x="2231" y="807"/>
                  </a:cubicBezTo>
                  <a:cubicBezTo>
                    <a:pt x="2261" y="149"/>
                    <a:pt x="1943" y="0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8170678" y="3461254"/>
              <a:ext cx="50457" cy="203740"/>
            </a:xfrm>
            <a:custGeom>
              <a:avLst/>
              <a:gdLst/>
              <a:ahLst/>
              <a:cxnLst/>
              <a:rect l="l" t="t" r="r" b="b"/>
              <a:pathLst>
                <a:path w="2269" h="7086" extrusionOk="0">
                  <a:moveTo>
                    <a:pt x="735" y="1"/>
                  </a:moveTo>
                  <a:cubicBezTo>
                    <a:pt x="253" y="1"/>
                    <a:pt x="5" y="210"/>
                    <a:pt x="34" y="848"/>
                  </a:cubicBezTo>
                  <a:cubicBezTo>
                    <a:pt x="68" y="2616"/>
                    <a:pt x="68" y="4417"/>
                    <a:pt x="34" y="6185"/>
                  </a:cubicBezTo>
                  <a:cubicBezTo>
                    <a:pt x="1" y="6986"/>
                    <a:pt x="434" y="7086"/>
                    <a:pt x="1068" y="7086"/>
                  </a:cubicBezTo>
                  <a:cubicBezTo>
                    <a:pt x="1735" y="7052"/>
                    <a:pt x="2269" y="7019"/>
                    <a:pt x="2202" y="6152"/>
                  </a:cubicBezTo>
                  <a:cubicBezTo>
                    <a:pt x="2169" y="5251"/>
                    <a:pt x="2202" y="4350"/>
                    <a:pt x="2202" y="3483"/>
                  </a:cubicBezTo>
                  <a:cubicBezTo>
                    <a:pt x="2202" y="2582"/>
                    <a:pt x="2202" y="1715"/>
                    <a:pt x="2202" y="815"/>
                  </a:cubicBezTo>
                  <a:cubicBezTo>
                    <a:pt x="2228" y="69"/>
                    <a:pt x="1818" y="17"/>
                    <a:pt x="1369" y="17"/>
                  </a:cubicBezTo>
                  <a:cubicBezTo>
                    <a:pt x="1296" y="17"/>
                    <a:pt x="1222" y="18"/>
                    <a:pt x="1148" y="18"/>
                  </a:cubicBezTo>
                  <a:cubicBezTo>
                    <a:pt x="1087" y="18"/>
                    <a:pt x="1027" y="17"/>
                    <a:pt x="968" y="14"/>
                  </a:cubicBezTo>
                  <a:cubicBezTo>
                    <a:pt x="885" y="5"/>
                    <a:pt x="808" y="1"/>
                    <a:pt x="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2719400" y="3461542"/>
              <a:ext cx="49612" cy="202878"/>
            </a:xfrm>
            <a:custGeom>
              <a:avLst/>
              <a:gdLst/>
              <a:ahLst/>
              <a:cxnLst/>
              <a:rect l="l" t="t" r="r" b="b"/>
              <a:pathLst>
                <a:path w="2231" h="7056" extrusionOk="0">
                  <a:moveTo>
                    <a:pt x="1348" y="0"/>
                  </a:moveTo>
                  <a:cubicBezTo>
                    <a:pt x="1300" y="0"/>
                    <a:pt x="1251" y="1"/>
                    <a:pt x="1199" y="4"/>
                  </a:cubicBezTo>
                  <a:cubicBezTo>
                    <a:pt x="1155" y="4"/>
                    <a:pt x="1112" y="4"/>
                    <a:pt x="1069" y="4"/>
                  </a:cubicBezTo>
                  <a:cubicBezTo>
                    <a:pt x="490" y="4"/>
                    <a:pt x="0" y="33"/>
                    <a:pt x="31" y="871"/>
                  </a:cubicBezTo>
                  <a:cubicBezTo>
                    <a:pt x="65" y="2673"/>
                    <a:pt x="65" y="4440"/>
                    <a:pt x="31" y="6208"/>
                  </a:cubicBezTo>
                  <a:cubicBezTo>
                    <a:pt x="31" y="6846"/>
                    <a:pt x="284" y="7056"/>
                    <a:pt x="766" y="7056"/>
                  </a:cubicBezTo>
                  <a:cubicBezTo>
                    <a:pt x="838" y="7056"/>
                    <a:pt x="916" y="7051"/>
                    <a:pt x="999" y="7042"/>
                  </a:cubicBezTo>
                  <a:cubicBezTo>
                    <a:pt x="1058" y="7039"/>
                    <a:pt x="1117" y="7038"/>
                    <a:pt x="1178" y="7038"/>
                  </a:cubicBezTo>
                  <a:cubicBezTo>
                    <a:pt x="1250" y="7038"/>
                    <a:pt x="1324" y="7039"/>
                    <a:pt x="1396" y="7039"/>
                  </a:cubicBezTo>
                  <a:cubicBezTo>
                    <a:pt x="1835" y="7039"/>
                    <a:pt x="2225" y="6987"/>
                    <a:pt x="2200" y="6242"/>
                  </a:cubicBezTo>
                  <a:cubicBezTo>
                    <a:pt x="2166" y="5341"/>
                    <a:pt x="2200" y="4440"/>
                    <a:pt x="2200" y="3573"/>
                  </a:cubicBezTo>
                  <a:cubicBezTo>
                    <a:pt x="2200" y="2673"/>
                    <a:pt x="2166" y="1772"/>
                    <a:pt x="2200" y="905"/>
                  </a:cubicBezTo>
                  <a:cubicBezTo>
                    <a:pt x="2230" y="197"/>
                    <a:pt x="1920" y="0"/>
                    <a:pt x="1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7498016" y="3461340"/>
              <a:ext cx="48856" cy="202820"/>
            </a:xfrm>
            <a:custGeom>
              <a:avLst/>
              <a:gdLst/>
              <a:ahLst/>
              <a:cxnLst/>
              <a:rect l="l" t="t" r="r" b="b"/>
              <a:pathLst>
                <a:path w="2197" h="7054" extrusionOk="0">
                  <a:moveTo>
                    <a:pt x="763" y="1"/>
                  </a:moveTo>
                  <a:cubicBezTo>
                    <a:pt x="341" y="1"/>
                    <a:pt x="1" y="113"/>
                    <a:pt x="28" y="778"/>
                  </a:cubicBezTo>
                  <a:cubicBezTo>
                    <a:pt x="62" y="1679"/>
                    <a:pt x="28" y="2546"/>
                    <a:pt x="28" y="3447"/>
                  </a:cubicBezTo>
                  <a:cubicBezTo>
                    <a:pt x="28" y="4414"/>
                    <a:pt x="62" y="5381"/>
                    <a:pt x="28" y="6315"/>
                  </a:cubicBezTo>
                  <a:cubicBezTo>
                    <a:pt x="28" y="6988"/>
                    <a:pt x="397" y="7053"/>
                    <a:pt x="820" y="7053"/>
                  </a:cubicBezTo>
                  <a:cubicBezTo>
                    <a:pt x="921" y="7053"/>
                    <a:pt x="1026" y="7049"/>
                    <a:pt x="1129" y="7049"/>
                  </a:cubicBezTo>
                  <a:cubicBezTo>
                    <a:pt x="1205" y="7049"/>
                    <a:pt x="1282" y="7051"/>
                    <a:pt x="1356" y="7051"/>
                  </a:cubicBezTo>
                  <a:cubicBezTo>
                    <a:pt x="1804" y="7051"/>
                    <a:pt x="2196" y="7002"/>
                    <a:pt x="2196" y="6315"/>
                  </a:cubicBezTo>
                  <a:cubicBezTo>
                    <a:pt x="2196" y="4481"/>
                    <a:pt x="2196" y="2613"/>
                    <a:pt x="2196" y="778"/>
                  </a:cubicBezTo>
                  <a:cubicBezTo>
                    <a:pt x="2196" y="83"/>
                    <a:pt x="1839" y="4"/>
                    <a:pt x="1415" y="4"/>
                  </a:cubicBezTo>
                  <a:cubicBezTo>
                    <a:pt x="1290" y="4"/>
                    <a:pt x="1159" y="11"/>
                    <a:pt x="1029" y="11"/>
                  </a:cubicBezTo>
                  <a:cubicBezTo>
                    <a:pt x="938" y="5"/>
                    <a:pt x="849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608238" y="3459730"/>
              <a:ext cx="49723" cy="204488"/>
            </a:xfrm>
            <a:custGeom>
              <a:avLst/>
              <a:gdLst/>
              <a:ahLst/>
              <a:cxnLst/>
              <a:rect l="l" t="t" r="r" b="b"/>
              <a:pathLst>
                <a:path w="2236" h="7112" extrusionOk="0">
                  <a:moveTo>
                    <a:pt x="1201" y="34"/>
                  </a:moveTo>
                  <a:cubicBezTo>
                    <a:pt x="568" y="67"/>
                    <a:pt x="1" y="0"/>
                    <a:pt x="1" y="934"/>
                  </a:cubicBezTo>
                  <a:cubicBezTo>
                    <a:pt x="34" y="2702"/>
                    <a:pt x="34" y="4470"/>
                    <a:pt x="1" y="6271"/>
                  </a:cubicBezTo>
                  <a:cubicBezTo>
                    <a:pt x="1" y="6975"/>
                    <a:pt x="362" y="7112"/>
                    <a:pt x="880" y="7112"/>
                  </a:cubicBezTo>
                  <a:cubicBezTo>
                    <a:pt x="951" y="7112"/>
                    <a:pt x="1025" y="7109"/>
                    <a:pt x="1101" y="7105"/>
                  </a:cubicBezTo>
                  <a:cubicBezTo>
                    <a:pt x="1177" y="7105"/>
                    <a:pt x="1253" y="7107"/>
                    <a:pt x="1327" y="7107"/>
                  </a:cubicBezTo>
                  <a:cubicBezTo>
                    <a:pt x="1809" y="7107"/>
                    <a:pt x="2231" y="7056"/>
                    <a:pt x="2202" y="6305"/>
                  </a:cubicBezTo>
                  <a:cubicBezTo>
                    <a:pt x="2169" y="5404"/>
                    <a:pt x="2202" y="4503"/>
                    <a:pt x="2202" y="3636"/>
                  </a:cubicBezTo>
                  <a:cubicBezTo>
                    <a:pt x="2202" y="2736"/>
                    <a:pt x="2169" y="1835"/>
                    <a:pt x="2202" y="968"/>
                  </a:cubicBezTo>
                  <a:cubicBezTo>
                    <a:pt x="2236" y="200"/>
                    <a:pt x="1869" y="34"/>
                    <a:pt x="1201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7980792" y="3460679"/>
              <a:ext cx="51191" cy="203654"/>
            </a:xfrm>
            <a:custGeom>
              <a:avLst/>
              <a:gdLst/>
              <a:ahLst/>
              <a:cxnLst/>
              <a:rect l="l" t="t" r="r" b="b"/>
              <a:pathLst>
                <a:path w="2302" h="7083" extrusionOk="0">
                  <a:moveTo>
                    <a:pt x="1101" y="1"/>
                  </a:moveTo>
                  <a:cubicBezTo>
                    <a:pt x="134" y="1"/>
                    <a:pt x="0" y="434"/>
                    <a:pt x="67" y="1201"/>
                  </a:cubicBezTo>
                  <a:cubicBezTo>
                    <a:pt x="100" y="1969"/>
                    <a:pt x="67" y="2769"/>
                    <a:pt x="67" y="3536"/>
                  </a:cubicBezTo>
                  <a:cubicBezTo>
                    <a:pt x="67" y="4470"/>
                    <a:pt x="100" y="5371"/>
                    <a:pt x="67" y="6305"/>
                  </a:cubicBezTo>
                  <a:cubicBezTo>
                    <a:pt x="39" y="6961"/>
                    <a:pt x="376" y="7081"/>
                    <a:pt x="829" y="7081"/>
                  </a:cubicBezTo>
                  <a:cubicBezTo>
                    <a:pt x="906" y="7081"/>
                    <a:pt x="986" y="7077"/>
                    <a:pt x="1068" y="7072"/>
                  </a:cubicBezTo>
                  <a:cubicBezTo>
                    <a:pt x="1101" y="7070"/>
                    <a:pt x="1136" y="7069"/>
                    <a:pt x="1170" y="7069"/>
                  </a:cubicBezTo>
                  <a:cubicBezTo>
                    <a:pt x="1304" y="7069"/>
                    <a:pt x="1445" y="7082"/>
                    <a:pt x="1578" y="7082"/>
                  </a:cubicBezTo>
                  <a:cubicBezTo>
                    <a:pt x="1927" y="7082"/>
                    <a:pt x="2225" y="6992"/>
                    <a:pt x="2202" y="6338"/>
                  </a:cubicBezTo>
                  <a:cubicBezTo>
                    <a:pt x="2169" y="4604"/>
                    <a:pt x="2202" y="2869"/>
                    <a:pt x="2269" y="1135"/>
                  </a:cubicBezTo>
                  <a:cubicBezTo>
                    <a:pt x="2302" y="301"/>
                    <a:pt x="2002" y="1"/>
                    <a:pt x="1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6655971" y="3461168"/>
              <a:ext cx="50301" cy="203568"/>
            </a:xfrm>
            <a:custGeom>
              <a:avLst/>
              <a:gdLst/>
              <a:ahLst/>
              <a:cxnLst/>
              <a:rect l="l" t="t" r="r" b="b"/>
              <a:pathLst>
                <a:path w="2262" h="7080" extrusionOk="0">
                  <a:moveTo>
                    <a:pt x="1560" y="0"/>
                  </a:moveTo>
                  <a:cubicBezTo>
                    <a:pt x="1445" y="0"/>
                    <a:pt x="1323" y="9"/>
                    <a:pt x="1201" y="17"/>
                  </a:cubicBezTo>
                  <a:cubicBezTo>
                    <a:pt x="1057" y="17"/>
                    <a:pt x="906" y="5"/>
                    <a:pt x="761" y="5"/>
                  </a:cubicBezTo>
                  <a:cubicBezTo>
                    <a:pt x="371" y="5"/>
                    <a:pt x="34" y="94"/>
                    <a:pt x="34" y="751"/>
                  </a:cubicBezTo>
                  <a:cubicBezTo>
                    <a:pt x="34" y="2652"/>
                    <a:pt x="1" y="4520"/>
                    <a:pt x="67" y="6422"/>
                  </a:cubicBezTo>
                  <a:cubicBezTo>
                    <a:pt x="67" y="6974"/>
                    <a:pt x="322" y="7079"/>
                    <a:pt x="634" y="7079"/>
                  </a:cubicBezTo>
                  <a:cubicBezTo>
                    <a:pt x="825" y="7079"/>
                    <a:pt x="1037" y="7040"/>
                    <a:pt x="1226" y="7040"/>
                  </a:cubicBezTo>
                  <a:cubicBezTo>
                    <a:pt x="1288" y="7040"/>
                    <a:pt x="1347" y="7044"/>
                    <a:pt x="1402" y="7055"/>
                  </a:cubicBezTo>
                  <a:cubicBezTo>
                    <a:pt x="1466" y="7063"/>
                    <a:pt x="1527" y="7068"/>
                    <a:pt x="1584" y="7068"/>
                  </a:cubicBezTo>
                  <a:cubicBezTo>
                    <a:pt x="2002" y="7068"/>
                    <a:pt x="2227" y="6846"/>
                    <a:pt x="2169" y="6288"/>
                  </a:cubicBezTo>
                  <a:cubicBezTo>
                    <a:pt x="2135" y="5421"/>
                    <a:pt x="2169" y="4520"/>
                    <a:pt x="2169" y="3653"/>
                  </a:cubicBezTo>
                  <a:lnTo>
                    <a:pt x="2202" y="3653"/>
                  </a:lnTo>
                  <a:cubicBezTo>
                    <a:pt x="2202" y="2686"/>
                    <a:pt x="2169" y="1718"/>
                    <a:pt x="2235" y="751"/>
                  </a:cubicBezTo>
                  <a:cubicBezTo>
                    <a:pt x="2261" y="107"/>
                    <a:pt x="1949" y="0"/>
                    <a:pt x="1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8861331" y="3458753"/>
              <a:ext cx="50368" cy="205293"/>
            </a:xfrm>
            <a:custGeom>
              <a:avLst/>
              <a:gdLst/>
              <a:ahLst/>
              <a:cxnLst/>
              <a:rect l="l" t="t" r="r" b="b"/>
              <a:pathLst>
                <a:path w="2265" h="7140" extrusionOk="0">
                  <a:moveTo>
                    <a:pt x="1066" y="68"/>
                  </a:moveTo>
                  <a:cubicBezTo>
                    <a:pt x="499" y="68"/>
                    <a:pt x="32" y="134"/>
                    <a:pt x="65" y="902"/>
                  </a:cubicBezTo>
                  <a:cubicBezTo>
                    <a:pt x="98" y="1769"/>
                    <a:pt x="65" y="2669"/>
                    <a:pt x="65" y="3570"/>
                  </a:cubicBezTo>
                  <a:cubicBezTo>
                    <a:pt x="65" y="4471"/>
                    <a:pt x="98" y="5405"/>
                    <a:pt x="32" y="6339"/>
                  </a:cubicBezTo>
                  <a:cubicBezTo>
                    <a:pt x="1" y="7111"/>
                    <a:pt x="485" y="7140"/>
                    <a:pt x="1007" y="7140"/>
                  </a:cubicBezTo>
                  <a:cubicBezTo>
                    <a:pt x="1048" y="7140"/>
                    <a:pt x="1090" y="7139"/>
                    <a:pt x="1132" y="7139"/>
                  </a:cubicBezTo>
                  <a:cubicBezTo>
                    <a:pt x="1177" y="7139"/>
                    <a:pt x="1221" y="7140"/>
                    <a:pt x="1265" y="7140"/>
                  </a:cubicBezTo>
                  <a:cubicBezTo>
                    <a:pt x="1809" y="7140"/>
                    <a:pt x="2264" y="7111"/>
                    <a:pt x="2233" y="6339"/>
                  </a:cubicBezTo>
                  <a:cubicBezTo>
                    <a:pt x="2200" y="4504"/>
                    <a:pt x="2167" y="2703"/>
                    <a:pt x="2167" y="902"/>
                  </a:cubicBezTo>
                  <a:cubicBezTo>
                    <a:pt x="2167" y="1"/>
                    <a:pt x="1633" y="101"/>
                    <a:pt x="1066" y="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7791640" y="3460679"/>
              <a:ext cx="50457" cy="205293"/>
            </a:xfrm>
            <a:custGeom>
              <a:avLst/>
              <a:gdLst/>
              <a:ahLst/>
              <a:cxnLst/>
              <a:rect l="l" t="t" r="r" b="b"/>
              <a:pathLst>
                <a:path w="2269" h="7140" extrusionOk="0">
                  <a:moveTo>
                    <a:pt x="1134" y="1"/>
                  </a:moveTo>
                  <a:cubicBezTo>
                    <a:pt x="301" y="1"/>
                    <a:pt x="0" y="301"/>
                    <a:pt x="67" y="1101"/>
                  </a:cubicBezTo>
                  <a:cubicBezTo>
                    <a:pt x="134" y="1902"/>
                    <a:pt x="100" y="2736"/>
                    <a:pt x="100" y="3536"/>
                  </a:cubicBezTo>
                  <a:lnTo>
                    <a:pt x="34" y="3536"/>
                  </a:lnTo>
                  <a:cubicBezTo>
                    <a:pt x="34" y="4337"/>
                    <a:pt x="67" y="5171"/>
                    <a:pt x="34" y="5972"/>
                  </a:cubicBezTo>
                  <a:cubicBezTo>
                    <a:pt x="2" y="6627"/>
                    <a:pt x="88" y="7079"/>
                    <a:pt x="811" y="7079"/>
                  </a:cubicBezTo>
                  <a:cubicBezTo>
                    <a:pt x="860" y="7079"/>
                    <a:pt x="912" y="7077"/>
                    <a:pt x="968" y="7072"/>
                  </a:cubicBezTo>
                  <a:cubicBezTo>
                    <a:pt x="1668" y="7039"/>
                    <a:pt x="2269" y="7139"/>
                    <a:pt x="2202" y="6072"/>
                  </a:cubicBezTo>
                  <a:cubicBezTo>
                    <a:pt x="2135" y="4437"/>
                    <a:pt x="2135" y="2769"/>
                    <a:pt x="2202" y="1101"/>
                  </a:cubicBezTo>
                  <a:cubicBezTo>
                    <a:pt x="2235" y="267"/>
                    <a:pt x="1968" y="1"/>
                    <a:pt x="1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7308731" y="3459730"/>
              <a:ext cx="49723" cy="204459"/>
            </a:xfrm>
            <a:custGeom>
              <a:avLst/>
              <a:gdLst/>
              <a:ahLst/>
              <a:cxnLst/>
              <a:rect l="l" t="t" r="r" b="b"/>
              <a:pathLst>
                <a:path w="2236" h="7111" extrusionOk="0">
                  <a:moveTo>
                    <a:pt x="1292" y="31"/>
                  </a:moveTo>
                  <a:cubicBezTo>
                    <a:pt x="1252" y="31"/>
                    <a:pt x="1211" y="32"/>
                    <a:pt x="1168" y="34"/>
                  </a:cubicBezTo>
                  <a:cubicBezTo>
                    <a:pt x="568" y="67"/>
                    <a:pt x="1" y="0"/>
                    <a:pt x="34" y="934"/>
                  </a:cubicBezTo>
                  <a:cubicBezTo>
                    <a:pt x="68" y="2702"/>
                    <a:pt x="68" y="4470"/>
                    <a:pt x="34" y="6238"/>
                  </a:cubicBezTo>
                  <a:cubicBezTo>
                    <a:pt x="4" y="6956"/>
                    <a:pt x="324" y="7111"/>
                    <a:pt x="871" y="7111"/>
                  </a:cubicBezTo>
                  <a:cubicBezTo>
                    <a:pt x="934" y="7111"/>
                    <a:pt x="1000" y="7109"/>
                    <a:pt x="1068" y="7105"/>
                  </a:cubicBezTo>
                  <a:cubicBezTo>
                    <a:pt x="1735" y="7105"/>
                    <a:pt x="2236" y="7072"/>
                    <a:pt x="2169" y="6171"/>
                  </a:cubicBezTo>
                  <a:cubicBezTo>
                    <a:pt x="2102" y="5337"/>
                    <a:pt x="2136" y="4503"/>
                    <a:pt x="2136" y="3636"/>
                  </a:cubicBezTo>
                  <a:cubicBezTo>
                    <a:pt x="2136" y="2769"/>
                    <a:pt x="2102" y="1868"/>
                    <a:pt x="2169" y="968"/>
                  </a:cubicBezTo>
                  <a:cubicBezTo>
                    <a:pt x="2200" y="278"/>
                    <a:pt x="1908" y="31"/>
                    <a:pt x="1292" y="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7214532" y="3460679"/>
              <a:ext cx="48967" cy="204315"/>
            </a:xfrm>
            <a:custGeom>
              <a:avLst/>
              <a:gdLst/>
              <a:ahLst/>
              <a:cxnLst/>
              <a:rect l="l" t="t" r="r" b="b"/>
              <a:pathLst>
                <a:path w="2202" h="7106" extrusionOk="0">
                  <a:moveTo>
                    <a:pt x="1135" y="1"/>
                  </a:moveTo>
                  <a:cubicBezTo>
                    <a:pt x="467" y="1"/>
                    <a:pt x="0" y="67"/>
                    <a:pt x="0" y="935"/>
                  </a:cubicBezTo>
                  <a:cubicBezTo>
                    <a:pt x="67" y="2669"/>
                    <a:pt x="67" y="4404"/>
                    <a:pt x="0" y="6138"/>
                  </a:cubicBezTo>
                  <a:cubicBezTo>
                    <a:pt x="0" y="7006"/>
                    <a:pt x="434" y="7072"/>
                    <a:pt x="1101" y="7106"/>
                  </a:cubicBezTo>
                  <a:cubicBezTo>
                    <a:pt x="1835" y="7106"/>
                    <a:pt x="2202" y="6906"/>
                    <a:pt x="2135" y="6105"/>
                  </a:cubicBezTo>
                  <a:cubicBezTo>
                    <a:pt x="2102" y="5238"/>
                    <a:pt x="2135" y="4337"/>
                    <a:pt x="2135" y="3470"/>
                  </a:cubicBezTo>
                  <a:cubicBezTo>
                    <a:pt x="2135" y="2602"/>
                    <a:pt x="2102" y="1769"/>
                    <a:pt x="2135" y="901"/>
                  </a:cubicBezTo>
                  <a:cubicBezTo>
                    <a:pt x="2202" y="1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7120334" y="3461628"/>
              <a:ext cx="48233" cy="203366"/>
            </a:xfrm>
            <a:custGeom>
              <a:avLst/>
              <a:gdLst/>
              <a:ahLst/>
              <a:cxnLst/>
              <a:rect l="l" t="t" r="r" b="b"/>
              <a:pathLst>
                <a:path w="2169" h="7073" extrusionOk="0">
                  <a:moveTo>
                    <a:pt x="1068" y="1"/>
                  </a:moveTo>
                  <a:cubicBezTo>
                    <a:pt x="467" y="1"/>
                    <a:pt x="0" y="1"/>
                    <a:pt x="0" y="868"/>
                  </a:cubicBezTo>
                  <a:cubicBezTo>
                    <a:pt x="67" y="2503"/>
                    <a:pt x="33" y="4171"/>
                    <a:pt x="0" y="5838"/>
                  </a:cubicBezTo>
                  <a:cubicBezTo>
                    <a:pt x="0" y="6639"/>
                    <a:pt x="100" y="7073"/>
                    <a:pt x="1068" y="7073"/>
                  </a:cubicBezTo>
                  <a:cubicBezTo>
                    <a:pt x="2035" y="7073"/>
                    <a:pt x="2168" y="6672"/>
                    <a:pt x="2135" y="5872"/>
                  </a:cubicBezTo>
                  <a:cubicBezTo>
                    <a:pt x="2102" y="5105"/>
                    <a:pt x="2135" y="4304"/>
                    <a:pt x="2135" y="3537"/>
                  </a:cubicBezTo>
                  <a:cubicBezTo>
                    <a:pt x="2135" y="2636"/>
                    <a:pt x="2102" y="1769"/>
                    <a:pt x="2135" y="868"/>
                  </a:cubicBezTo>
                  <a:cubicBezTo>
                    <a:pt x="2168" y="68"/>
                    <a:pt x="1701" y="1"/>
                    <a:pt x="1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7886639" y="3461542"/>
              <a:ext cx="48878" cy="202676"/>
            </a:xfrm>
            <a:custGeom>
              <a:avLst/>
              <a:gdLst/>
              <a:ahLst/>
              <a:cxnLst/>
              <a:rect l="l" t="t" r="r" b="b"/>
              <a:pathLst>
                <a:path w="2198" h="7049" extrusionOk="0">
                  <a:moveTo>
                    <a:pt x="1331" y="1"/>
                  </a:moveTo>
                  <a:cubicBezTo>
                    <a:pt x="1289" y="1"/>
                    <a:pt x="1245" y="2"/>
                    <a:pt x="1199" y="4"/>
                  </a:cubicBezTo>
                  <a:cubicBezTo>
                    <a:pt x="1155" y="4"/>
                    <a:pt x="1112" y="4"/>
                    <a:pt x="1069" y="4"/>
                  </a:cubicBezTo>
                  <a:cubicBezTo>
                    <a:pt x="490" y="4"/>
                    <a:pt x="0" y="33"/>
                    <a:pt x="31" y="871"/>
                  </a:cubicBezTo>
                  <a:cubicBezTo>
                    <a:pt x="98" y="2639"/>
                    <a:pt x="65" y="4407"/>
                    <a:pt x="31" y="6175"/>
                  </a:cubicBezTo>
                  <a:cubicBezTo>
                    <a:pt x="31" y="6910"/>
                    <a:pt x="368" y="7049"/>
                    <a:pt x="881" y="7049"/>
                  </a:cubicBezTo>
                  <a:cubicBezTo>
                    <a:pt x="951" y="7049"/>
                    <a:pt x="1023" y="7046"/>
                    <a:pt x="1099" y="7042"/>
                  </a:cubicBezTo>
                  <a:cubicBezTo>
                    <a:pt x="1139" y="7042"/>
                    <a:pt x="1180" y="7043"/>
                    <a:pt x="1220" y="7043"/>
                  </a:cubicBezTo>
                  <a:cubicBezTo>
                    <a:pt x="1739" y="7043"/>
                    <a:pt x="2197" y="7014"/>
                    <a:pt x="2166" y="6208"/>
                  </a:cubicBezTo>
                  <a:cubicBezTo>
                    <a:pt x="2133" y="5308"/>
                    <a:pt x="2166" y="4374"/>
                    <a:pt x="2166" y="3440"/>
                  </a:cubicBezTo>
                  <a:cubicBezTo>
                    <a:pt x="2166" y="2606"/>
                    <a:pt x="2133" y="1772"/>
                    <a:pt x="2166" y="905"/>
                  </a:cubicBezTo>
                  <a:cubicBezTo>
                    <a:pt x="2197" y="221"/>
                    <a:pt x="1910" y="1"/>
                    <a:pt x="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6561773" y="3460679"/>
              <a:ext cx="48967" cy="203539"/>
            </a:xfrm>
            <a:custGeom>
              <a:avLst/>
              <a:gdLst/>
              <a:ahLst/>
              <a:cxnLst/>
              <a:rect l="l" t="t" r="r" b="b"/>
              <a:pathLst>
                <a:path w="2202" h="7079" extrusionOk="0">
                  <a:moveTo>
                    <a:pt x="1168" y="1"/>
                  </a:moveTo>
                  <a:cubicBezTo>
                    <a:pt x="534" y="34"/>
                    <a:pt x="0" y="1"/>
                    <a:pt x="0" y="901"/>
                  </a:cubicBezTo>
                  <a:cubicBezTo>
                    <a:pt x="67" y="2669"/>
                    <a:pt x="67" y="4437"/>
                    <a:pt x="0" y="6205"/>
                  </a:cubicBezTo>
                  <a:cubicBezTo>
                    <a:pt x="0" y="6940"/>
                    <a:pt x="337" y="7079"/>
                    <a:pt x="850" y="7079"/>
                  </a:cubicBezTo>
                  <a:cubicBezTo>
                    <a:pt x="919" y="7079"/>
                    <a:pt x="992" y="7076"/>
                    <a:pt x="1068" y="7072"/>
                  </a:cubicBezTo>
                  <a:cubicBezTo>
                    <a:pt x="1108" y="7072"/>
                    <a:pt x="1149" y="7073"/>
                    <a:pt x="1189" y="7073"/>
                  </a:cubicBezTo>
                  <a:cubicBezTo>
                    <a:pt x="1712" y="7073"/>
                    <a:pt x="2197" y="7044"/>
                    <a:pt x="2135" y="6238"/>
                  </a:cubicBezTo>
                  <a:cubicBezTo>
                    <a:pt x="2102" y="5371"/>
                    <a:pt x="2135" y="4470"/>
                    <a:pt x="2135" y="3603"/>
                  </a:cubicBezTo>
                  <a:cubicBezTo>
                    <a:pt x="2135" y="2703"/>
                    <a:pt x="2102" y="1835"/>
                    <a:pt x="2135" y="935"/>
                  </a:cubicBezTo>
                  <a:cubicBezTo>
                    <a:pt x="2202" y="201"/>
                    <a:pt x="1835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2625291" y="3461254"/>
              <a:ext cx="47989" cy="202906"/>
            </a:xfrm>
            <a:custGeom>
              <a:avLst/>
              <a:gdLst/>
              <a:ahLst/>
              <a:cxnLst/>
              <a:rect l="l" t="t" r="r" b="b"/>
              <a:pathLst>
                <a:path w="2158" h="7057" extrusionOk="0">
                  <a:moveTo>
                    <a:pt x="691" y="0"/>
                  </a:moveTo>
                  <a:cubicBezTo>
                    <a:pt x="333" y="0"/>
                    <a:pt x="27" y="85"/>
                    <a:pt x="27" y="681"/>
                  </a:cubicBezTo>
                  <a:cubicBezTo>
                    <a:pt x="27" y="2582"/>
                    <a:pt x="27" y="4450"/>
                    <a:pt x="27" y="6318"/>
                  </a:cubicBezTo>
                  <a:cubicBezTo>
                    <a:pt x="0" y="6991"/>
                    <a:pt x="364" y="7056"/>
                    <a:pt x="768" y="7056"/>
                  </a:cubicBezTo>
                  <a:cubicBezTo>
                    <a:pt x="865" y="7056"/>
                    <a:pt x="964" y="7052"/>
                    <a:pt x="1061" y="7052"/>
                  </a:cubicBezTo>
                  <a:cubicBezTo>
                    <a:pt x="1137" y="7052"/>
                    <a:pt x="1214" y="7054"/>
                    <a:pt x="1290" y="7054"/>
                  </a:cubicBezTo>
                  <a:cubicBezTo>
                    <a:pt x="1745" y="7054"/>
                    <a:pt x="2157" y="7005"/>
                    <a:pt x="2129" y="6318"/>
                  </a:cubicBezTo>
                  <a:cubicBezTo>
                    <a:pt x="2095" y="5351"/>
                    <a:pt x="2129" y="4417"/>
                    <a:pt x="2129" y="3450"/>
                  </a:cubicBezTo>
                  <a:cubicBezTo>
                    <a:pt x="2129" y="2516"/>
                    <a:pt x="2095" y="1615"/>
                    <a:pt x="2129" y="681"/>
                  </a:cubicBezTo>
                  <a:cubicBezTo>
                    <a:pt x="2129" y="73"/>
                    <a:pt x="1793" y="10"/>
                    <a:pt x="1421" y="10"/>
                  </a:cubicBezTo>
                  <a:cubicBezTo>
                    <a:pt x="1324" y="10"/>
                    <a:pt x="1225" y="14"/>
                    <a:pt x="1128" y="14"/>
                  </a:cubicBezTo>
                  <a:cubicBezTo>
                    <a:pt x="985" y="14"/>
                    <a:pt x="834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2530203" y="3460679"/>
              <a:ext cx="49612" cy="203453"/>
            </a:xfrm>
            <a:custGeom>
              <a:avLst/>
              <a:gdLst/>
              <a:ahLst/>
              <a:cxnLst/>
              <a:rect l="l" t="t" r="r" b="b"/>
              <a:pathLst>
                <a:path w="2231" h="7076" extrusionOk="0">
                  <a:moveTo>
                    <a:pt x="1001" y="1"/>
                  </a:moveTo>
                  <a:cubicBezTo>
                    <a:pt x="334" y="1"/>
                    <a:pt x="0" y="201"/>
                    <a:pt x="33" y="935"/>
                  </a:cubicBezTo>
                  <a:cubicBezTo>
                    <a:pt x="100" y="2669"/>
                    <a:pt x="100" y="4404"/>
                    <a:pt x="33" y="6138"/>
                  </a:cubicBezTo>
                  <a:cubicBezTo>
                    <a:pt x="0" y="7006"/>
                    <a:pt x="434" y="7072"/>
                    <a:pt x="1101" y="7072"/>
                  </a:cubicBezTo>
                  <a:cubicBezTo>
                    <a:pt x="1151" y="7075"/>
                    <a:pt x="1199" y="7076"/>
                    <a:pt x="1245" y="7076"/>
                  </a:cubicBezTo>
                  <a:cubicBezTo>
                    <a:pt x="1887" y="7076"/>
                    <a:pt x="2230" y="6851"/>
                    <a:pt x="2168" y="6105"/>
                  </a:cubicBezTo>
                  <a:cubicBezTo>
                    <a:pt x="2102" y="5304"/>
                    <a:pt x="2135" y="4470"/>
                    <a:pt x="2135" y="3670"/>
                  </a:cubicBezTo>
                  <a:lnTo>
                    <a:pt x="2168" y="3670"/>
                  </a:lnTo>
                  <a:cubicBezTo>
                    <a:pt x="2168" y="2769"/>
                    <a:pt x="2102" y="1835"/>
                    <a:pt x="2168" y="901"/>
                  </a:cubicBezTo>
                  <a:cubicBezTo>
                    <a:pt x="2202" y="1"/>
                    <a:pt x="1635" y="34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324888" y="3460679"/>
              <a:ext cx="48967" cy="204315"/>
            </a:xfrm>
            <a:custGeom>
              <a:avLst/>
              <a:gdLst/>
              <a:ahLst/>
              <a:cxnLst/>
              <a:rect l="l" t="t" r="r" b="b"/>
              <a:pathLst>
                <a:path w="2202" h="7106" extrusionOk="0">
                  <a:moveTo>
                    <a:pt x="1068" y="1"/>
                  </a:moveTo>
                  <a:cubicBezTo>
                    <a:pt x="367" y="1"/>
                    <a:pt x="0" y="167"/>
                    <a:pt x="0" y="1001"/>
                  </a:cubicBezTo>
                  <a:cubicBezTo>
                    <a:pt x="67" y="2669"/>
                    <a:pt x="67" y="4337"/>
                    <a:pt x="0" y="6005"/>
                  </a:cubicBezTo>
                  <a:cubicBezTo>
                    <a:pt x="0" y="6805"/>
                    <a:pt x="234" y="7106"/>
                    <a:pt x="1068" y="7106"/>
                  </a:cubicBezTo>
                  <a:cubicBezTo>
                    <a:pt x="1902" y="7072"/>
                    <a:pt x="2202" y="6839"/>
                    <a:pt x="2135" y="6005"/>
                  </a:cubicBezTo>
                  <a:cubicBezTo>
                    <a:pt x="2068" y="5238"/>
                    <a:pt x="2102" y="4437"/>
                    <a:pt x="2102" y="3670"/>
                  </a:cubicBezTo>
                  <a:cubicBezTo>
                    <a:pt x="2102" y="2769"/>
                    <a:pt x="2068" y="1902"/>
                    <a:pt x="2135" y="1001"/>
                  </a:cubicBezTo>
                  <a:cubicBezTo>
                    <a:pt x="2168" y="201"/>
                    <a:pt x="1801" y="1"/>
                    <a:pt x="1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8767822" y="3461340"/>
              <a:ext cx="48233" cy="202705"/>
            </a:xfrm>
            <a:custGeom>
              <a:avLst/>
              <a:gdLst/>
              <a:ahLst/>
              <a:cxnLst/>
              <a:rect l="l" t="t" r="r" b="b"/>
              <a:pathLst>
                <a:path w="2169" h="7050" extrusionOk="0">
                  <a:moveTo>
                    <a:pt x="756" y="1"/>
                  </a:moveTo>
                  <a:cubicBezTo>
                    <a:pt x="322" y="1"/>
                    <a:pt x="0" y="113"/>
                    <a:pt x="0" y="778"/>
                  </a:cubicBezTo>
                  <a:cubicBezTo>
                    <a:pt x="34" y="2579"/>
                    <a:pt x="67" y="4381"/>
                    <a:pt x="0" y="6182"/>
                  </a:cubicBezTo>
                  <a:cubicBezTo>
                    <a:pt x="0" y="7016"/>
                    <a:pt x="434" y="7049"/>
                    <a:pt x="1068" y="7049"/>
                  </a:cubicBezTo>
                  <a:cubicBezTo>
                    <a:pt x="1668" y="7049"/>
                    <a:pt x="2169" y="7049"/>
                    <a:pt x="2135" y="6215"/>
                  </a:cubicBezTo>
                  <a:cubicBezTo>
                    <a:pt x="2102" y="5348"/>
                    <a:pt x="2135" y="4447"/>
                    <a:pt x="2135" y="3547"/>
                  </a:cubicBezTo>
                  <a:cubicBezTo>
                    <a:pt x="2135" y="2646"/>
                    <a:pt x="2102" y="1712"/>
                    <a:pt x="2135" y="778"/>
                  </a:cubicBezTo>
                  <a:cubicBezTo>
                    <a:pt x="2162" y="74"/>
                    <a:pt x="1771" y="7"/>
                    <a:pt x="1337" y="7"/>
                  </a:cubicBezTo>
                  <a:cubicBezTo>
                    <a:pt x="1237" y="7"/>
                    <a:pt x="1134" y="11"/>
                    <a:pt x="1034" y="11"/>
                  </a:cubicBezTo>
                  <a:cubicBezTo>
                    <a:pt x="938" y="5"/>
                    <a:pt x="845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419086" y="3460679"/>
              <a:ext cx="48989" cy="204315"/>
            </a:xfrm>
            <a:custGeom>
              <a:avLst/>
              <a:gdLst/>
              <a:ahLst/>
              <a:cxnLst/>
              <a:rect l="l" t="t" r="r" b="b"/>
              <a:pathLst>
                <a:path w="2203" h="7106" extrusionOk="0">
                  <a:moveTo>
                    <a:pt x="1068" y="1"/>
                  </a:moveTo>
                  <a:cubicBezTo>
                    <a:pt x="434" y="1"/>
                    <a:pt x="1" y="67"/>
                    <a:pt x="34" y="868"/>
                  </a:cubicBezTo>
                  <a:cubicBezTo>
                    <a:pt x="67" y="2569"/>
                    <a:pt x="67" y="4304"/>
                    <a:pt x="34" y="6005"/>
                  </a:cubicBezTo>
                  <a:cubicBezTo>
                    <a:pt x="1" y="6805"/>
                    <a:pt x="234" y="7106"/>
                    <a:pt x="1101" y="7106"/>
                  </a:cubicBezTo>
                  <a:cubicBezTo>
                    <a:pt x="1935" y="7106"/>
                    <a:pt x="2202" y="6772"/>
                    <a:pt x="2135" y="5972"/>
                  </a:cubicBezTo>
                  <a:cubicBezTo>
                    <a:pt x="2102" y="5171"/>
                    <a:pt x="2135" y="4370"/>
                    <a:pt x="2135" y="3536"/>
                  </a:cubicBezTo>
                  <a:cubicBezTo>
                    <a:pt x="2135" y="2669"/>
                    <a:pt x="2102" y="1769"/>
                    <a:pt x="2135" y="868"/>
                  </a:cubicBezTo>
                  <a:cubicBezTo>
                    <a:pt x="2169" y="34"/>
                    <a:pt x="1668" y="34"/>
                    <a:pt x="1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1743907" y="3461542"/>
              <a:ext cx="49612" cy="202590"/>
            </a:xfrm>
            <a:custGeom>
              <a:avLst/>
              <a:gdLst/>
              <a:ahLst/>
              <a:cxnLst/>
              <a:rect l="l" t="t" r="r" b="b"/>
              <a:pathLst>
                <a:path w="2231" h="7046" extrusionOk="0">
                  <a:moveTo>
                    <a:pt x="896" y="1"/>
                  </a:moveTo>
                  <a:cubicBezTo>
                    <a:pt x="294" y="1"/>
                    <a:pt x="34" y="221"/>
                    <a:pt x="34" y="905"/>
                  </a:cubicBezTo>
                  <a:cubicBezTo>
                    <a:pt x="67" y="2639"/>
                    <a:pt x="101" y="4374"/>
                    <a:pt x="34" y="6108"/>
                  </a:cubicBezTo>
                  <a:cubicBezTo>
                    <a:pt x="0" y="6976"/>
                    <a:pt x="434" y="7042"/>
                    <a:pt x="1135" y="7042"/>
                  </a:cubicBezTo>
                  <a:cubicBezTo>
                    <a:pt x="1184" y="7045"/>
                    <a:pt x="1232" y="7046"/>
                    <a:pt x="1279" y="7046"/>
                  </a:cubicBezTo>
                  <a:cubicBezTo>
                    <a:pt x="1916" y="7046"/>
                    <a:pt x="2231" y="6821"/>
                    <a:pt x="2169" y="6075"/>
                  </a:cubicBezTo>
                  <a:cubicBezTo>
                    <a:pt x="2102" y="5241"/>
                    <a:pt x="2169" y="4374"/>
                    <a:pt x="2169" y="3540"/>
                  </a:cubicBezTo>
                  <a:cubicBezTo>
                    <a:pt x="2169" y="2639"/>
                    <a:pt x="2102" y="1772"/>
                    <a:pt x="2169" y="871"/>
                  </a:cubicBezTo>
                  <a:cubicBezTo>
                    <a:pt x="2231" y="33"/>
                    <a:pt x="1744" y="4"/>
                    <a:pt x="1165" y="4"/>
                  </a:cubicBezTo>
                  <a:cubicBezTo>
                    <a:pt x="1122" y="4"/>
                    <a:pt x="1078" y="4"/>
                    <a:pt x="1035" y="4"/>
                  </a:cubicBezTo>
                  <a:cubicBezTo>
                    <a:pt x="987" y="2"/>
                    <a:pt x="941" y="1"/>
                    <a:pt x="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1071112" y="3460679"/>
              <a:ext cx="48967" cy="204315"/>
            </a:xfrm>
            <a:custGeom>
              <a:avLst/>
              <a:gdLst/>
              <a:ahLst/>
              <a:cxnLst/>
              <a:rect l="l" t="t" r="r" b="b"/>
              <a:pathLst>
                <a:path w="2202" h="7106" extrusionOk="0">
                  <a:moveTo>
                    <a:pt x="1101" y="1"/>
                  </a:moveTo>
                  <a:cubicBezTo>
                    <a:pt x="234" y="1"/>
                    <a:pt x="1" y="301"/>
                    <a:pt x="34" y="1101"/>
                  </a:cubicBezTo>
                  <a:cubicBezTo>
                    <a:pt x="101" y="1902"/>
                    <a:pt x="67" y="2736"/>
                    <a:pt x="67" y="3536"/>
                  </a:cubicBezTo>
                  <a:cubicBezTo>
                    <a:pt x="67" y="4437"/>
                    <a:pt x="101" y="5304"/>
                    <a:pt x="34" y="6205"/>
                  </a:cubicBezTo>
                  <a:cubicBezTo>
                    <a:pt x="1" y="7106"/>
                    <a:pt x="568" y="7039"/>
                    <a:pt x="1168" y="7072"/>
                  </a:cubicBezTo>
                  <a:cubicBezTo>
                    <a:pt x="1216" y="7075"/>
                    <a:pt x="1262" y="7076"/>
                    <a:pt x="1306" y="7076"/>
                  </a:cubicBezTo>
                  <a:cubicBezTo>
                    <a:pt x="1912" y="7076"/>
                    <a:pt x="2200" y="6853"/>
                    <a:pt x="2169" y="6138"/>
                  </a:cubicBezTo>
                  <a:cubicBezTo>
                    <a:pt x="2135" y="4470"/>
                    <a:pt x="2135" y="2769"/>
                    <a:pt x="2169" y="1068"/>
                  </a:cubicBezTo>
                  <a:cubicBezTo>
                    <a:pt x="2202" y="201"/>
                    <a:pt x="1902" y="34"/>
                    <a:pt x="1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-24508" y="3843375"/>
              <a:ext cx="9275239" cy="3363582"/>
            </a:xfrm>
            <a:custGeom>
              <a:avLst/>
              <a:gdLst/>
              <a:ahLst/>
              <a:cxnLst/>
              <a:rect l="l" t="t" r="r" b="b"/>
              <a:pathLst>
                <a:path w="417099" h="116984" extrusionOk="0">
                  <a:moveTo>
                    <a:pt x="1" y="0"/>
                  </a:moveTo>
                  <a:lnTo>
                    <a:pt x="1" y="116984"/>
                  </a:lnTo>
                  <a:lnTo>
                    <a:pt x="417099" y="116984"/>
                  </a:lnTo>
                  <a:lnTo>
                    <a:pt x="417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3009377" y="6846315"/>
              <a:ext cx="3205247" cy="361620"/>
            </a:xfrm>
            <a:custGeom>
              <a:avLst/>
              <a:gdLst/>
              <a:ahLst/>
              <a:cxnLst/>
              <a:rect l="l" t="t" r="r" b="b"/>
              <a:pathLst>
                <a:path w="144137" h="12577" extrusionOk="0">
                  <a:moveTo>
                    <a:pt x="1" y="1"/>
                  </a:moveTo>
                  <a:lnTo>
                    <a:pt x="1" y="12576"/>
                  </a:lnTo>
                  <a:lnTo>
                    <a:pt x="144137" y="12576"/>
                  </a:lnTo>
                  <a:lnTo>
                    <a:pt x="144137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-224045" y="3912410"/>
              <a:ext cx="9588276" cy="2925193"/>
            </a:xfrm>
            <a:custGeom>
              <a:avLst/>
              <a:gdLst/>
              <a:ahLst/>
              <a:cxnLst/>
              <a:rect l="l" t="t" r="r" b="b"/>
              <a:pathLst>
                <a:path w="431176" h="101737" extrusionOk="0">
                  <a:moveTo>
                    <a:pt x="152009" y="11809"/>
                  </a:moveTo>
                  <a:lnTo>
                    <a:pt x="152009" y="11809"/>
                  </a:lnTo>
                  <a:cubicBezTo>
                    <a:pt x="151776" y="11943"/>
                    <a:pt x="151542" y="12110"/>
                    <a:pt x="151309" y="12110"/>
                  </a:cubicBezTo>
                  <a:lnTo>
                    <a:pt x="151142" y="12110"/>
                  </a:lnTo>
                  <a:cubicBezTo>
                    <a:pt x="151409" y="12043"/>
                    <a:pt x="151676" y="11943"/>
                    <a:pt x="152009" y="11809"/>
                  </a:cubicBezTo>
                  <a:close/>
                  <a:moveTo>
                    <a:pt x="140601" y="1"/>
                  </a:moveTo>
                  <a:cubicBezTo>
                    <a:pt x="140201" y="34"/>
                    <a:pt x="139801" y="68"/>
                    <a:pt x="139501" y="368"/>
                  </a:cubicBezTo>
                  <a:cubicBezTo>
                    <a:pt x="139067" y="1569"/>
                    <a:pt x="139167" y="2803"/>
                    <a:pt x="139134" y="4004"/>
                  </a:cubicBezTo>
                  <a:cubicBezTo>
                    <a:pt x="139100" y="4537"/>
                    <a:pt x="139100" y="5004"/>
                    <a:pt x="139067" y="5371"/>
                  </a:cubicBezTo>
                  <a:lnTo>
                    <a:pt x="1" y="5371"/>
                  </a:lnTo>
                  <a:lnTo>
                    <a:pt x="1" y="11042"/>
                  </a:lnTo>
                  <a:lnTo>
                    <a:pt x="148207" y="11042"/>
                  </a:lnTo>
                  <a:cubicBezTo>
                    <a:pt x="148936" y="11883"/>
                    <a:pt x="149406" y="12324"/>
                    <a:pt x="150151" y="12324"/>
                  </a:cubicBezTo>
                  <a:cubicBezTo>
                    <a:pt x="150293" y="12324"/>
                    <a:pt x="150444" y="12308"/>
                    <a:pt x="150608" y="12276"/>
                  </a:cubicBezTo>
                  <a:lnTo>
                    <a:pt x="150608" y="12276"/>
                  </a:lnTo>
                  <a:cubicBezTo>
                    <a:pt x="150141" y="12510"/>
                    <a:pt x="150008" y="13044"/>
                    <a:pt x="150008" y="13677"/>
                  </a:cubicBezTo>
                  <a:cubicBezTo>
                    <a:pt x="150141" y="18481"/>
                    <a:pt x="149641" y="41998"/>
                    <a:pt x="149574" y="44333"/>
                  </a:cubicBezTo>
                  <a:cubicBezTo>
                    <a:pt x="149408" y="49603"/>
                    <a:pt x="149341" y="72553"/>
                    <a:pt x="149141" y="78724"/>
                  </a:cubicBezTo>
                  <a:cubicBezTo>
                    <a:pt x="148941" y="85095"/>
                    <a:pt x="149174" y="91466"/>
                    <a:pt x="148874" y="97804"/>
                  </a:cubicBezTo>
                  <a:cubicBezTo>
                    <a:pt x="148874" y="98205"/>
                    <a:pt x="148907" y="98638"/>
                    <a:pt x="148707" y="99005"/>
                  </a:cubicBezTo>
                  <a:cubicBezTo>
                    <a:pt x="148475" y="99263"/>
                    <a:pt x="148224" y="99461"/>
                    <a:pt x="147921" y="99461"/>
                  </a:cubicBezTo>
                  <a:cubicBezTo>
                    <a:pt x="147832" y="99461"/>
                    <a:pt x="147738" y="99443"/>
                    <a:pt x="147640" y="99405"/>
                  </a:cubicBezTo>
                  <a:cubicBezTo>
                    <a:pt x="147336" y="99295"/>
                    <a:pt x="147055" y="99230"/>
                    <a:pt x="146759" y="99230"/>
                  </a:cubicBezTo>
                  <a:cubicBezTo>
                    <a:pt x="146697" y="99230"/>
                    <a:pt x="146635" y="99233"/>
                    <a:pt x="146572" y="99239"/>
                  </a:cubicBezTo>
                  <a:cubicBezTo>
                    <a:pt x="145938" y="99239"/>
                    <a:pt x="145371" y="99405"/>
                    <a:pt x="145138" y="100073"/>
                  </a:cubicBezTo>
                  <a:cubicBezTo>
                    <a:pt x="144904" y="100706"/>
                    <a:pt x="145105" y="101207"/>
                    <a:pt x="145705" y="101540"/>
                  </a:cubicBezTo>
                  <a:cubicBezTo>
                    <a:pt x="146164" y="101699"/>
                    <a:pt x="146633" y="101737"/>
                    <a:pt x="147101" y="101737"/>
                  </a:cubicBezTo>
                  <a:cubicBezTo>
                    <a:pt x="147517" y="101737"/>
                    <a:pt x="147932" y="101707"/>
                    <a:pt x="148340" y="101707"/>
                  </a:cubicBezTo>
                  <a:lnTo>
                    <a:pt x="287139" y="101707"/>
                  </a:lnTo>
                  <a:cubicBezTo>
                    <a:pt x="287540" y="101707"/>
                    <a:pt x="287973" y="101674"/>
                    <a:pt x="288307" y="101440"/>
                  </a:cubicBezTo>
                  <a:cubicBezTo>
                    <a:pt x="288907" y="100506"/>
                    <a:pt x="288774" y="99772"/>
                    <a:pt x="287907" y="99539"/>
                  </a:cubicBezTo>
                  <a:cubicBezTo>
                    <a:pt x="287425" y="99408"/>
                    <a:pt x="286930" y="99262"/>
                    <a:pt x="286429" y="99262"/>
                  </a:cubicBezTo>
                  <a:cubicBezTo>
                    <a:pt x="286166" y="99262"/>
                    <a:pt x="285902" y="99302"/>
                    <a:pt x="285638" y="99405"/>
                  </a:cubicBezTo>
                  <a:cubicBezTo>
                    <a:pt x="285405" y="99483"/>
                    <a:pt x="285182" y="99520"/>
                    <a:pt x="284969" y="99520"/>
                  </a:cubicBezTo>
                  <a:cubicBezTo>
                    <a:pt x="284541" y="99520"/>
                    <a:pt x="284148" y="99372"/>
                    <a:pt x="283770" y="99105"/>
                  </a:cubicBezTo>
                  <a:cubicBezTo>
                    <a:pt x="283503" y="98805"/>
                    <a:pt x="283537" y="98405"/>
                    <a:pt x="283503" y="98038"/>
                  </a:cubicBezTo>
                  <a:cubicBezTo>
                    <a:pt x="283437" y="95202"/>
                    <a:pt x="283470" y="92367"/>
                    <a:pt x="283337" y="89498"/>
                  </a:cubicBezTo>
                  <a:cubicBezTo>
                    <a:pt x="283070" y="84561"/>
                    <a:pt x="283403" y="79591"/>
                    <a:pt x="283103" y="74654"/>
                  </a:cubicBezTo>
                  <a:cubicBezTo>
                    <a:pt x="282836" y="70218"/>
                    <a:pt x="283103" y="65781"/>
                    <a:pt x="282903" y="61311"/>
                  </a:cubicBezTo>
                  <a:cubicBezTo>
                    <a:pt x="282636" y="56041"/>
                    <a:pt x="282436" y="19882"/>
                    <a:pt x="282369" y="19315"/>
                  </a:cubicBezTo>
                  <a:cubicBezTo>
                    <a:pt x="282236" y="17580"/>
                    <a:pt x="282236" y="12376"/>
                    <a:pt x="282603" y="12243"/>
                  </a:cubicBezTo>
                  <a:cubicBezTo>
                    <a:pt x="283170" y="12009"/>
                    <a:pt x="283503" y="11409"/>
                    <a:pt x="283970" y="11042"/>
                  </a:cubicBezTo>
                  <a:lnTo>
                    <a:pt x="431175" y="11042"/>
                  </a:lnTo>
                  <a:lnTo>
                    <a:pt x="431175" y="5371"/>
                  </a:lnTo>
                  <a:lnTo>
                    <a:pt x="294645" y="5371"/>
                  </a:lnTo>
                  <a:lnTo>
                    <a:pt x="294645" y="5338"/>
                  </a:lnTo>
                  <a:cubicBezTo>
                    <a:pt x="294678" y="4304"/>
                    <a:pt x="294645" y="3270"/>
                    <a:pt x="294578" y="2236"/>
                  </a:cubicBezTo>
                  <a:cubicBezTo>
                    <a:pt x="294678" y="334"/>
                    <a:pt x="294378" y="34"/>
                    <a:pt x="292476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6365238" y="5664644"/>
              <a:ext cx="233627" cy="836410"/>
            </a:xfrm>
            <a:custGeom>
              <a:avLst/>
              <a:gdLst/>
              <a:ahLst/>
              <a:cxnLst/>
              <a:rect l="l" t="t" r="r" b="b"/>
              <a:pathLst>
                <a:path w="10506" h="29090" extrusionOk="0">
                  <a:moveTo>
                    <a:pt x="1312" y="0"/>
                  </a:moveTo>
                  <a:cubicBezTo>
                    <a:pt x="331" y="0"/>
                    <a:pt x="0" y="326"/>
                    <a:pt x="32" y="1437"/>
                  </a:cubicBezTo>
                  <a:cubicBezTo>
                    <a:pt x="65" y="7608"/>
                    <a:pt x="65" y="13812"/>
                    <a:pt x="65" y="19983"/>
                  </a:cubicBezTo>
                  <a:cubicBezTo>
                    <a:pt x="65" y="22585"/>
                    <a:pt x="65" y="25187"/>
                    <a:pt x="32" y="27756"/>
                  </a:cubicBezTo>
                  <a:cubicBezTo>
                    <a:pt x="32" y="28612"/>
                    <a:pt x="334" y="28926"/>
                    <a:pt x="1080" y="28926"/>
                  </a:cubicBezTo>
                  <a:cubicBezTo>
                    <a:pt x="1119" y="28926"/>
                    <a:pt x="1158" y="28925"/>
                    <a:pt x="1199" y="28923"/>
                  </a:cubicBezTo>
                  <a:cubicBezTo>
                    <a:pt x="2217" y="28907"/>
                    <a:pt x="3234" y="28898"/>
                    <a:pt x="4256" y="28898"/>
                  </a:cubicBezTo>
                  <a:cubicBezTo>
                    <a:pt x="5277" y="28898"/>
                    <a:pt x="6303" y="28907"/>
                    <a:pt x="7337" y="28923"/>
                  </a:cubicBezTo>
                  <a:cubicBezTo>
                    <a:pt x="7651" y="28923"/>
                    <a:pt x="7980" y="28894"/>
                    <a:pt x="8309" y="28894"/>
                  </a:cubicBezTo>
                  <a:cubicBezTo>
                    <a:pt x="8680" y="28894"/>
                    <a:pt x="9052" y="28931"/>
                    <a:pt x="9405" y="29090"/>
                  </a:cubicBezTo>
                  <a:cubicBezTo>
                    <a:pt x="9839" y="29090"/>
                    <a:pt x="10206" y="28957"/>
                    <a:pt x="10506" y="28690"/>
                  </a:cubicBezTo>
                  <a:cubicBezTo>
                    <a:pt x="10506" y="27889"/>
                    <a:pt x="10506" y="27089"/>
                    <a:pt x="10506" y="26255"/>
                  </a:cubicBezTo>
                  <a:lnTo>
                    <a:pt x="10506" y="1470"/>
                  </a:lnTo>
                  <a:cubicBezTo>
                    <a:pt x="10506" y="36"/>
                    <a:pt x="10506" y="36"/>
                    <a:pt x="9038" y="36"/>
                  </a:cubicBezTo>
                  <a:cubicBezTo>
                    <a:pt x="7590" y="36"/>
                    <a:pt x="6152" y="58"/>
                    <a:pt x="4713" y="58"/>
                  </a:cubicBezTo>
                  <a:cubicBezTo>
                    <a:pt x="3633" y="58"/>
                    <a:pt x="2553" y="45"/>
                    <a:pt x="1466" y="3"/>
                  </a:cubicBezTo>
                  <a:cubicBezTo>
                    <a:pt x="1413" y="1"/>
                    <a:pt x="1362" y="0"/>
                    <a:pt x="1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3004929" y="6822335"/>
              <a:ext cx="3183743" cy="40311"/>
            </a:xfrm>
            <a:custGeom>
              <a:avLst/>
              <a:gdLst/>
              <a:ahLst/>
              <a:cxnLst/>
              <a:rect l="l" t="t" r="r" b="b"/>
              <a:pathLst>
                <a:path w="143170" h="1402" extrusionOk="0">
                  <a:moveTo>
                    <a:pt x="401" y="1"/>
                  </a:moveTo>
                  <a:cubicBezTo>
                    <a:pt x="1" y="634"/>
                    <a:pt x="167" y="1068"/>
                    <a:pt x="835" y="1335"/>
                  </a:cubicBezTo>
                  <a:lnTo>
                    <a:pt x="44532" y="1335"/>
                  </a:lnTo>
                  <a:cubicBezTo>
                    <a:pt x="47234" y="1335"/>
                    <a:pt x="49936" y="1368"/>
                    <a:pt x="52638" y="1368"/>
                  </a:cubicBezTo>
                  <a:cubicBezTo>
                    <a:pt x="65981" y="1368"/>
                    <a:pt x="79291" y="1368"/>
                    <a:pt x="92633" y="1402"/>
                  </a:cubicBezTo>
                  <a:cubicBezTo>
                    <a:pt x="92733" y="1368"/>
                    <a:pt x="92800" y="1368"/>
                    <a:pt x="92900" y="1368"/>
                  </a:cubicBezTo>
                  <a:cubicBezTo>
                    <a:pt x="94235" y="1368"/>
                    <a:pt x="95569" y="1402"/>
                    <a:pt x="96903" y="1402"/>
                  </a:cubicBezTo>
                  <a:cubicBezTo>
                    <a:pt x="106243" y="1402"/>
                    <a:pt x="115617" y="1368"/>
                    <a:pt x="124957" y="1368"/>
                  </a:cubicBezTo>
                  <a:cubicBezTo>
                    <a:pt x="131028" y="1368"/>
                    <a:pt x="137099" y="1368"/>
                    <a:pt x="143170" y="1402"/>
                  </a:cubicBezTo>
                  <a:lnTo>
                    <a:pt x="143170" y="1"/>
                  </a:lnTo>
                  <a:cubicBezTo>
                    <a:pt x="142703" y="1"/>
                    <a:pt x="142202" y="34"/>
                    <a:pt x="141735" y="34"/>
                  </a:cubicBezTo>
                  <a:cubicBezTo>
                    <a:pt x="125424" y="34"/>
                    <a:pt x="109112" y="1"/>
                    <a:pt x="92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1849980" y="5600354"/>
              <a:ext cx="233672" cy="830775"/>
            </a:xfrm>
            <a:custGeom>
              <a:avLst/>
              <a:gdLst/>
              <a:ahLst/>
              <a:cxnLst/>
              <a:rect l="l" t="t" r="r" b="b"/>
              <a:pathLst>
                <a:path w="10508" h="28894" extrusionOk="0">
                  <a:moveTo>
                    <a:pt x="1000" y="1"/>
                  </a:moveTo>
                  <a:cubicBezTo>
                    <a:pt x="239" y="1"/>
                    <a:pt x="1" y="286"/>
                    <a:pt x="1" y="1138"/>
                  </a:cubicBezTo>
                  <a:cubicBezTo>
                    <a:pt x="67" y="5541"/>
                    <a:pt x="34" y="9944"/>
                    <a:pt x="34" y="14347"/>
                  </a:cubicBezTo>
                  <a:cubicBezTo>
                    <a:pt x="34" y="18850"/>
                    <a:pt x="34" y="23320"/>
                    <a:pt x="34" y="27790"/>
                  </a:cubicBezTo>
                  <a:cubicBezTo>
                    <a:pt x="2" y="28583"/>
                    <a:pt x="242" y="28893"/>
                    <a:pt x="982" y="28893"/>
                  </a:cubicBezTo>
                  <a:cubicBezTo>
                    <a:pt x="1021" y="28893"/>
                    <a:pt x="1060" y="28893"/>
                    <a:pt x="1101" y="28891"/>
                  </a:cubicBezTo>
                  <a:cubicBezTo>
                    <a:pt x="2486" y="28874"/>
                    <a:pt x="3878" y="28866"/>
                    <a:pt x="5271" y="28866"/>
                  </a:cubicBezTo>
                  <a:cubicBezTo>
                    <a:pt x="6664" y="28866"/>
                    <a:pt x="8056" y="28874"/>
                    <a:pt x="9441" y="28891"/>
                  </a:cubicBezTo>
                  <a:cubicBezTo>
                    <a:pt x="9482" y="28893"/>
                    <a:pt x="9522" y="28893"/>
                    <a:pt x="9560" y="28893"/>
                  </a:cubicBezTo>
                  <a:cubicBezTo>
                    <a:pt x="10297" y="28893"/>
                    <a:pt x="10508" y="28585"/>
                    <a:pt x="10508" y="27823"/>
                  </a:cubicBezTo>
                  <a:cubicBezTo>
                    <a:pt x="10475" y="18884"/>
                    <a:pt x="10475" y="9944"/>
                    <a:pt x="10508" y="1038"/>
                  </a:cubicBezTo>
                  <a:cubicBezTo>
                    <a:pt x="10508" y="237"/>
                    <a:pt x="10241" y="4"/>
                    <a:pt x="9474" y="4"/>
                  </a:cubicBezTo>
                  <a:cubicBezTo>
                    <a:pt x="8090" y="20"/>
                    <a:pt x="6705" y="29"/>
                    <a:pt x="5317" y="29"/>
                  </a:cubicBezTo>
                  <a:cubicBezTo>
                    <a:pt x="3928" y="29"/>
                    <a:pt x="2536" y="20"/>
                    <a:pt x="1135" y="4"/>
                  </a:cubicBezTo>
                  <a:cubicBezTo>
                    <a:pt x="1088" y="2"/>
                    <a:pt x="1043" y="1"/>
                    <a:pt x="10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362714" y="4413019"/>
              <a:ext cx="263359" cy="647535"/>
            </a:xfrm>
            <a:custGeom>
              <a:avLst/>
              <a:gdLst/>
              <a:ahLst/>
              <a:cxnLst/>
              <a:rect l="l" t="t" r="r" b="b"/>
              <a:pathLst>
                <a:path w="11843" h="22521" extrusionOk="0">
                  <a:moveTo>
                    <a:pt x="963" y="0"/>
                  </a:moveTo>
                  <a:cubicBezTo>
                    <a:pt x="184" y="0"/>
                    <a:pt x="0" y="368"/>
                    <a:pt x="0" y="1103"/>
                  </a:cubicBezTo>
                  <a:cubicBezTo>
                    <a:pt x="34" y="7875"/>
                    <a:pt x="34" y="14680"/>
                    <a:pt x="0" y="21451"/>
                  </a:cubicBezTo>
                  <a:cubicBezTo>
                    <a:pt x="0" y="22285"/>
                    <a:pt x="301" y="22518"/>
                    <a:pt x="1101" y="22518"/>
                  </a:cubicBezTo>
                  <a:cubicBezTo>
                    <a:pt x="2702" y="22502"/>
                    <a:pt x="4295" y="22493"/>
                    <a:pt x="5888" y="22493"/>
                  </a:cubicBezTo>
                  <a:cubicBezTo>
                    <a:pt x="7481" y="22493"/>
                    <a:pt x="9074" y="22502"/>
                    <a:pt x="10675" y="22518"/>
                  </a:cubicBezTo>
                  <a:cubicBezTo>
                    <a:pt x="10715" y="22520"/>
                    <a:pt x="10754" y="22521"/>
                    <a:pt x="10791" y="22521"/>
                  </a:cubicBezTo>
                  <a:cubicBezTo>
                    <a:pt x="11658" y="22521"/>
                    <a:pt x="11842" y="22149"/>
                    <a:pt x="11842" y="21318"/>
                  </a:cubicBezTo>
                  <a:cubicBezTo>
                    <a:pt x="11809" y="17949"/>
                    <a:pt x="11809" y="14546"/>
                    <a:pt x="11809" y="11177"/>
                  </a:cubicBezTo>
                  <a:cubicBezTo>
                    <a:pt x="11809" y="7841"/>
                    <a:pt x="11809" y="4506"/>
                    <a:pt x="11842" y="1170"/>
                  </a:cubicBezTo>
                  <a:cubicBezTo>
                    <a:pt x="11842" y="400"/>
                    <a:pt x="11688" y="0"/>
                    <a:pt x="10846" y="0"/>
                  </a:cubicBezTo>
                  <a:cubicBezTo>
                    <a:pt x="10812" y="0"/>
                    <a:pt x="10777" y="1"/>
                    <a:pt x="10741" y="2"/>
                  </a:cubicBezTo>
                  <a:cubicBezTo>
                    <a:pt x="9124" y="19"/>
                    <a:pt x="7506" y="27"/>
                    <a:pt x="5892" y="27"/>
                  </a:cubicBezTo>
                  <a:cubicBezTo>
                    <a:pt x="4278" y="27"/>
                    <a:pt x="2669" y="19"/>
                    <a:pt x="1068" y="2"/>
                  </a:cubicBezTo>
                  <a:cubicBezTo>
                    <a:pt x="1032" y="1"/>
                    <a:pt x="997" y="0"/>
                    <a:pt x="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1077783" y="4412991"/>
              <a:ext cx="263359" cy="648455"/>
            </a:xfrm>
            <a:custGeom>
              <a:avLst/>
              <a:gdLst/>
              <a:ahLst/>
              <a:cxnLst/>
              <a:rect l="l" t="t" r="r" b="b"/>
              <a:pathLst>
                <a:path w="11843" h="22553" extrusionOk="0">
                  <a:moveTo>
                    <a:pt x="1102" y="1"/>
                  </a:moveTo>
                  <a:cubicBezTo>
                    <a:pt x="272" y="1"/>
                    <a:pt x="2" y="316"/>
                    <a:pt x="34" y="1204"/>
                  </a:cubicBezTo>
                  <a:cubicBezTo>
                    <a:pt x="67" y="4573"/>
                    <a:pt x="34" y="7942"/>
                    <a:pt x="34" y="11311"/>
                  </a:cubicBezTo>
                  <a:cubicBezTo>
                    <a:pt x="34" y="14647"/>
                    <a:pt x="67" y="17983"/>
                    <a:pt x="34" y="21319"/>
                  </a:cubicBezTo>
                  <a:cubicBezTo>
                    <a:pt x="1" y="22186"/>
                    <a:pt x="268" y="22553"/>
                    <a:pt x="1202" y="22553"/>
                  </a:cubicBezTo>
                  <a:cubicBezTo>
                    <a:pt x="2769" y="22519"/>
                    <a:pt x="4345" y="22503"/>
                    <a:pt x="5922" y="22503"/>
                  </a:cubicBezTo>
                  <a:cubicBezTo>
                    <a:pt x="7498" y="22503"/>
                    <a:pt x="9074" y="22519"/>
                    <a:pt x="10642" y="22553"/>
                  </a:cubicBezTo>
                  <a:cubicBezTo>
                    <a:pt x="11576" y="22553"/>
                    <a:pt x="11843" y="22253"/>
                    <a:pt x="11843" y="21319"/>
                  </a:cubicBezTo>
                  <a:cubicBezTo>
                    <a:pt x="11809" y="14614"/>
                    <a:pt x="11809" y="7909"/>
                    <a:pt x="11843" y="1204"/>
                  </a:cubicBezTo>
                  <a:cubicBezTo>
                    <a:pt x="11843" y="373"/>
                    <a:pt x="11628" y="1"/>
                    <a:pt x="10788" y="1"/>
                  </a:cubicBezTo>
                  <a:cubicBezTo>
                    <a:pt x="10751" y="1"/>
                    <a:pt x="10714" y="2"/>
                    <a:pt x="10675" y="3"/>
                  </a:cubicBezTo>
                  <a:cubicBezTo>
                    <a:pt x="9091" y="20"/>
                    <a:pt x="7514" y="28"/>
                    <a:pt x="5942" y="28"/>
                  </a:cubicBezTo>
                  <a:cubicBezTo>
                    <a:pt x="4371" y="28"/>
                    <a:pt x="2803" y="20"/>
                    <a:pt x="1235" y="3"/>
                  </a:cubicBezTo>
                  <a:cubicBezTo>
                    <a:pt x="1189" y="2"/>
                    <a:pt x="1145" y="1"/>
                    <a:pt x="11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1793608" y="4412991"/>
              <a:ext cx="263314" cy="647564"/>
            </a:xfrm>
            <a:custGeom>
              <a:avLst/>
              <a:gdLst/>
              <a:ahLst/>
              <a:cxnLst/>
              <a:rect l="l" t="t" r="r" b="b"/>
              <a:pathLst>
                <a:path w="11841" h="22522" extrusionOk="0">
                  <a:moveTo>
                    <a:pt x="1024" y="0"/>
                  </a:moveTo>
                  <a:cubicBezTo>
                    <a:pt x="295" y="0"/>
                    <a:pt x="0" y="257"/>
                    <a:pt x="0" y="1104"/>
                  </a:cubicBezTo>
                  <a:cubicBezTo>
                    <a:pt x="34" y="7876"/>
                    <a:pt x="34" y="14647"/>
                    <a:pt x="0" y="21452"/>
                  </a:cubicBezTo>
                  <a:cubicBezTo>
                    <a:pt x="0" y="22213"/>
                    <a:pt x="242" y="22522"/>
                    <a:pt x="982" y="22522"/>
                  </a:cubicBezTo>
                  <a:cubicBezTo>
                    <a:pt x="1020" y="22522"/>
                    <a:pt x="1060" y="22521"/>
                    <a:pt x="1101" y="22519"/>
                  </a:cubicBezTo>
                  <a:cubicBezTo>
                    <a:pt x="2686" y="22503"/>
                    <a:pt x="4278" y="22494"/>
                    <a:pt x="5871" y="22494"/>
                  </a:cubicBezTo>
                  <a:cubicBezTo>
                    <a:pt x="7464" y="22494"/>
                    <a:pt x="9057" y="22503"/>
                    <a:pt x="10641" y="22519"/>
                  </a:cubicBezTo>
                  <a:cubicBezTo>
                    <a:pt x="10681" y="22521"/>
                    <a:pt x="10720" y="22522"/>
                    <a:pt x="10758" y="22522"/>
                  </a:cubicBezTo>
                  <a:cubicBezTo>
                    <a:pt x="11625" y="22522"/>
                    <a:pt x="11809" y="22150"/>
                    <a:pt x="11809" y="21319"/>
                  </a:cubicBezTo>
                  <a:cubicBezTo>
                    <a:pt x="11775" y="17983"/>
                    <a:pt x="11809" y="14647"/>
                    <a:pt x="11809" y="11311"/>
                  </a:cubicBezTo>
                  <a:cubicBezTo>
                    <a:pt x="11809" y="7942"/>
                    <a:pt x="11775" y="4573"/>
                    <a:pt x="11809" y="1204"/>
                  </a:cubicBezTo>
                  <a:cubicBezTo>
                    <a:pt x="11841" y="316"/>
                    <a:pt x="11571" y="1"/>
                    <a:pt x="10741" y="1"/>
                  </a:cubicBezTo>
                  <a:cubicBezTo>
                    <a:pt x="10698" y="1"/>
                    <a:pt x="10654" y="2"/>
                    <a:pt x="10608" y="3"/>
                  </a:cubicBezTo>
                  <a:cubicBezTo>
                    <a:pt x="9040" y="20"/>
                    <a:pt x="7464" y="28"/>
                    <a:pt x="5888" y="28"/>
                  </a:cubicBezTo>
                  <a:cubicBezTo>
                    <a:pt x="4312" y="28"/>
                    <a:pt x="2736" y="20"/>
                    <a:pt x="1168" y="3"/>
                  </a:cubicBezTo>
                  <a:cubicBezTo>
                    <a:pt x="1118" y="1"/>
                    <a:pt x="1070" y="0"/>
                    <a:pt x="1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4382409" y="5998403"/>
              <a:ext cx="368653" cy="782729"/>
            </a:xfrm>
            <a:custGeom>
              <a:avLst/>
              <a:gdLst/>
              <a:ahLst/>
              <a:cxnLst/>
              <a:rect l="l" t="t" r="r" b="b"/>
              <a:pathLst>
                <a:path w="16578" h="27223" extrusionOk="0">
                  <a:moveTo>
                    <a:pt x="1101" y="1"/>
                  </a:moveTo>
                  <a:cubicBezTo>
                    <a:pt x="183" y="1"/>
                    <a:pt x="1" y="346"/>
                    <a:pt x="1" y="1270"/>
                  </a:cubicBezTo>
                  <a:cubicBezTo>
                    <a:pt x="34" y="9877"/>
                    <a:pt x="1" y="18516"/>
                    <a:pt x="1" y="27156"/>
                  </a:cubicBezTo>
                  <a:cubicBezTo>
                    <a:pt x="2603" y="27189"/>
                    <a:pt x="5205" y="27222"/>
                    <a:pt x="7773" y="27222"/>
                  </a:cubicBezTo>
                  <a:cubicBezTo>
                    <a:pt x="10708" y="27222"/>
                    <a:pt x="13611" y="27189"/>
                    <a:pt x="16546" y="27156"/>
                  </a:cubicBezTo>
                  <a:cubicBezTo>
                    <a:pt x="16546" y="18516"/>
                    <a:pt x="16513" y="9877"/>
                    <a:pt x="16546" y="1270"/>
                  </a:cubicBezTo>
                  <a:cubicBezTo>
                    <a:pt x="16578" y="346"/>
                    <a:pt x="16366" y="1"/>
                    <a:pt x="15475" y="1"/>
                  </a:cubicBezTo>
                  <a:cubicBezTo>
                    <a:pt x="15433" y="1"/>
                    <a:pt x="15390" y="1"/>
                    <a:pt x="15345" y="3"/>
                  </a:cubicBezTo>
                  <a:cubicBezTo>
                    <a:pt x="12993" y="19"/>
                    <a:pt x="10642" y="28"/>
                    <a:pt x="8290" y="28"/>
                  </a:cubicBezTo>
                  <a:cubicBezTo>
                    <a:pt x="5938" y="28"/>
                    <a:pt x="3587" y="19"/>
                    <a:pt x="1235" y="3"/>
                  </a:cubicBezTo>
                  <a:cubicBezTo>
                    <a:pt x="1189" y="1"/>
                    <a:pt x="1144" y="1"/>
                    <a:pt x="1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4173243" y="4206864"/>
              <a:ext cx="818940" cy="2573291"/>
            </a:xfrm>
            <a:custGeom>
              <a:avLst/>
              <a:gdLst/>
              <a:ahLst/>
              <a:cxnLst/>
              <a:rect l="l" t="t" r="r" b="b"/>
              <a:pathLst>
                <a:path w="36827" h="89498" extrusionOk="0">
                  <a:moveTo>
                    <a:pt x="4003" y="1"/>
                  </a:moveTo>
                  <a:cubicBezTo>
                    <a:pt x="3136" y="1"/>
                    <a:pt x="2402" y="34"/>
                    <a:pt x="2035" y="1001"/>
                  </a:cubicBezTo>
                  <a:cubicBezTo>
                    <a:pt x="1868" y="1368"/>
                    <a:pt x="1535" y="1702"/>
                    <a:pt x="1101" y="1768"/>
                  </a:cubicBezTo>
                  <a:cubicBezTo>
                    <a:pt x="134" y="1902"/>
                    <a:pt x="0" y="2536"/>
                    <a:pt x="67" y="3370"/>
                  </a:cubicBezTo>
                  <a:cubicBezTo>
                    <a:pt x="134" y="3737"/>
                    <a:pt x="100" y="4103"/>
                    <a:pt x="100" y="4470"/>
                  </a:cubicBezTo>
                  <a:cubicBezTo>
                    <a:pt x="67" y="8106"/>
                    <a:pt x="100" y="11742"/>
                    <a:pt x="267" y="15345"/>
                  </a:cubicBezTo>
                  <a:cubicBezTo>
                    <a:pt x="467" y="19648"/>
                    <a:pt x="334" y="23951"/>
                    <a:pt x="500" y="28254"/>
                  </a:cubicBezTo>
                  <a:cubicBezTo>
                    <a:pt x="667" y="33358"/>
                    <a:pt x="500" y="38461"/>
                    <a:pt x="734" y="43565"/>
                  </a:cubicBezTo>
                  <a:cubicBezTo>
                    <a:pt x="901" y="47935"/>
                    <a:pt x="767" y="52305"/>
                    <a:pt x="934" y="56674"/>
                  </a:cubicBezTo>
                  <a:cubicBezTo>
                    <a:pt x="1134" y="62679"/>
                    <a:pt x="1101" y="68683"/>
                    <a:pt x="1201" y="74654"/>
                  </a:cubicBezTo>
                  <a:cubicBezTo>
                    <a:pt x="1268" y="79257"/>
                    <a:pt x="1368" y="83861"/>
                    <a:pt x="1401" y="88431"/>
                  </a:cubicBezTo>
                  <a:cubicBezTo>
                    <a:pt x="1401" y="89198"/>
                    <a:pt x="1635" y="89498"/>
                    <a:pt x="2435" y="89498"/>
                  </a:cubicBezTo>
                  <a:cubicBezTo>
                    <a:pt x="3603" y="89465"/>
                    <a:pt x="4762" y="89456"/>
                    <a:pt x="5921" y="89456"/>
                  </a:cubicBezTo>
                  <a:cubicBezTo>
                    <a:pt x="7080" y="89456"/>
                    <a:pt x="8239" y="89465"/>
                    <a:pt x="9407" y="89465"/>
                  </a:cubicBezTo>
                  <a:cubicBezTo>
                    <a:pt x="10074" y="88931"/>
                    <a:pt x="9941" y="88164"/>
                    <a:pt x="9941" y="87497"/>
                  </a:cubicBezTo>
                  <a:cubicBezTo>
                    <a:pt x="9941" y="79924"/>
                    <a:pt x="9941" y="72386"/>
                    <a:pt x="9941" y="64814"/>
                  </a:cubicBezTo>
                  <a:cubicBezTo>
                    <a:pt x="9941" y="62812"/>
                    <a:pt x="9974" y="62779"/>
                    <a:pt x="12009" y="62779"/>
                  </a:cubicBezTo>
                  <a:lnTo>
                    <a:pt x="23017" y="62779"/>
                  </a:lnTo>
                  <a:cubicBezTo>
                    <a:pt x="25418" y="62779"/>
                    <a:pt x="25418" y="62779"/>
                    <a:pt x="25418" y="65147"/>
                  </a:cubicBezTo>
                  <a:cubicBezTo>
                    <a:pt x="25418" y="72586"/>
                    <a:pt x="25418" y="80058"/>
                    <a:pt x="25452" y="87497"/>
                  </a:cubicBezTo>
                  <a:cubicBezTo>
                    <a:pt x="25452" y="88164"/>
                    <a:pt x="25285" y="88931"/>
                    <a:pt x="25952" y="89465"/>
                  </a:cubicBezTo>
                  <a:lnTo>
                    <a:pt x="33291" y="89465"/>
                  </a:lnTo>
                  <a:cubicBezTo>
                    <a:pt x="35626" y="89465"/>
                    <a:pt x="35626" y="89465"/>
                    <a:pt x="35659" y="87130"/>
                  </a:cubicBezTo>
                  <a:cubicBezTo>
                    <a:pt x="35759" y="81092"/>
                    <a:pt x="35659" y="75054"/>
                    <a:pt x="35859" y="69017"/>
                  </a:cubicBezTo>
                  <a:cubicBezTo>
                    <a:pt x="36059" y="63279"/>
                    <a:pt x="35892" y="57542"/>
                    <a:pt x="36059" y="51804"/>
                  </a:cubicBezTo>
                  <a:cubicBezTo>
                    <a:pt x="36259" y="45667"/>
                    <a:pt x="36159" y="39495"/>
                    <a:pt x="36326" y="33358"/>
                  </a:cubicBezTo>
                  <a:cubicBezTo>
                    <a:pt x="36426" y="28988"/>
                    <a:pt x="36326" y="24618"/>
                    <a:pt x="36426" y="20248"/>
                  </a:cubicBezTo>
                  <a:cubicBezTo>
                    <a:pt x="36493" y="17213"/>
                    <a:pt x="36626" y="14177"/>
                    <a:pt x="36560" y="11142"/>
                  </a:cubicBezTo>
                  <a:cubicBezTo>
                    <a:pt x="36593" y="8607"/>
                    <a:pt x="36626" y="6038"/>
                    <a:pt x="36660" y="3470"/>
                  </a:cubicBezTo>
                  <a:cubicBezTo>
                    <a:pt x="36693" y="2636"/>
                    <a:pt x="36826" y="1802"/>
                    <a:pt x="35626" y="1568"/>
                  </a:cubicBezTo>
                  <a:cubicBezTo>
                    <a:pt x="35359" y="1535"/>
                    <a:pt x="35058" y="1201"/>
                    <a:pt x="34925" y="901"/>
                  </a:cubicBezTo>
                  <a:cubicBezTo>
                    <a:pt x="34525" y="34"/>
                    <a:pt x="33824" y="1"/>
                    <a:pt x="3299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3301644" y="4204161"/>
              <a:ext cx="117214" cy="367169"/>
            </a:xfrm>
            <a:custGeom>
              <a:avLst/>
              <a:gdLst/>
              <a:ahLst/>
              <a:cxnLst/>
              <a:rect l="l" t="t" r="r" b="b"/>
              <a:pathLst>
                <a:path w="5271" h="12770" extrusionOk="0">
                  <a:moveTo>
                    <a:pt x="0" y="1862"/>
                  </a:moveTo>
                  <a:lnTo>
                    <a:pt x="0" y="1862"/>
                  </a:lnTo>
                  <a:cubicBezTo>
                    <a:pt x="104" y="1914"/>
                    <a:pt x="212" y="1953"/>
                    <a:pt x="323" y="1980"/>
                  </a:cubicBezTo>
                  <a:lnTo>
                    <a:pt x="323" y="1980"/>
                  </a:lnTo>
                  <a:cubicBezTo>
                    <a:pt x="238" y="1921"/>
                    <a:pt x="132" y="1881"/>
                    <a:pt x="0" y="1862"/>
                  </a:cubicBezTo>
                  <a:close/>
                  <a:moveTo>
                    <a:pt x="3905" y="1"/>
                  </a:moveTo>
                  <a:cubicBezTo>
                    <a:pt x="3533" y="1"/>
                    <a:pt x="3199" y="92"/>
                    <a:pt x="2969" y="428"/>
                  </a:cubicBezTo>
                  <a:cubicBezTo>
                    <a:pt x="2234" y="1493"/>
                    <a:pt x="1402" y="2019"/>
                    <a:pt x="664" y="2019"/>
                  </a:cubicBezTo>
                  <a:cubicBezTo>
                    <a:pt x="548" y="2019"/>
                    <a:pt x="434" y="2006"/>
                    <a:pt x="323" y="1980"/>
                  </a:cubicBezTo>
                  <a:lnTo>
                    <a:pt x="323" y="1980"/>
                  </a:lnTo>
                  <a:cubicBezTo>
                    <a:pt x="867" y="2354"/>
                    <a:pt x="568" y="3484"/>
                    <a:pt x="568" y="4464"/>
                  </a:cubicBezTo>
                  <a:cubicBezTo>
                    <a:pt x="601" y="5732"/>
                    <a:pt x="501" y="7033"/>
                    <a:pt x="601" y="8334"/>
                  </a:cubicBezTo>
                  <a:cubicBezTo>
                    <a:pt x="687" y="9579"/>
                    <a:pt x="773" y="11199"/>
                    <a:pt x="814" y="12096"/>
                  </a:cubicBezTo>
                  <a:lnTo>
                    <a:pt x="814" y="12096"/>
                  </a:lnTo>
                  <a:cubicBezTo>
                    <a:pt x="841" y="10874"/>
                    <a:pt x="1185" y="9645"/>
                    <a:pt x="901" y="8367"/>
                  </a:cubicBezTo>
                  <a:cubicBezTo>
                    <a:pt x="601" y="7033"/>
                    <a:pt x="901" y="5565"/>
                    <a:pt x="801" y="4164"/>
                  </a:cubicBezTo>
                  <a:cubicBezTo>
                    <a:pt x="734" y="3097"/>
                    <a:pt x="868" y="2229"/>
                    <a:pt x="2069" y="1829"/>
                  </a:cubicBezTo>
                  <a:cubicBezTo>
                    <a:pt x="2402" y="1696"/>
                    <a:pt x="2702" y="1329"/>
                    <a:pt x="2936" y="995"/>
                  </a:cubicBezTo>
                  <a:cubicBezTo>
                    <a:pt x="3262" y="551"/>
                    <a:pt x="3614" y="317"/>
                    <a:pt x="4133" y="317"/>
                  </a:cubicBezTo>
                  <a:cubicBezTo>
                    <a:pt x="4198" y="317"/>
                    <a:pt x="4266" y="321"/>
                    <a:pt x="4337" y="328"/>
                  </a:cubicBezTo>
                  <a:cubicBezTo>
                    <a:pt x="4428" y="337"/>
                    <a:pt x="4520" y="344"/>
                    <a:pt x="4610" y="344"/>
                  </a:cubicBezTo>
                  <a:cubicBezTo>
                    <a:pt x="4848" y="344"/>
                    <a:pt x="5077" y="297"/>
                    <a:pt x="5271" y="128"/>
                  </a:cubicBezTo>
                  <a:cubicBezTo>
                    <a:pt x="4837" y="128"/>
                    <a:pt x="4345" y="1"/>
                    <a:pt x="3905" y="1"/>
                  </a:cubicBezTo>
                  <a:close/>
                  <a:moveTo>
                    <a:pt x="814" y="12096"/>
                  </a:moveTo>
                  <a:lnTo>
                    <a:pt x="814" y="12096"/>
                  </a:lnTo>
                  <a:cubicBezTo>
                    <a:pt x="809" y="12310"/>
                    <a:pt x="815" y="12523"/>
                    <a:pt x="834" y="12737"/>
                  </a:cubicBezTo>
                  <a:cubicBezTo>
                    <a:pt x="836" y="12759"/>
                    <a:pt x="838" y="12769"/>
                    <a:pt x="839" y="12769"/>
                  </a:cubicBezTo>
                  <a:cubicBezTo>
                    <a:pt x="843" y="12769"/>
                    <a:pt x="833" y="12509"/>
                    <a:pt x="814" y="12096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2582906" y="5600354"/>
              <a:ext cx="234339" cy="830775"/>
            </a:xfrm>
            <a:custGeom>
              <a:avLst/>
              <a:gdLst/>
              <a:ahLst/>
              <a:cxnLst/>
              <a:rect l="l" t="t" r="r" b="b"/>
              <a:pathLst>
                <a:path w="10538" h="28894" extrusionOk="0">
                  <a:moveTo>
                    <a:pt x="1030" y="1"/>
                  </a:moveTo>
                  <a:cubicBezTo>
                    <a:pt x="267" y="1"/>
                    <a:pt x="0" y="284"/>
                    <a:pt x="32" y="1104"/>
                  </a:cubicBezTo>
                  <a:cubicBezTo>
                    <a:pt x="32" y="9977"/>
                    <a:pt x="32" y="18817"/>
                    <a:pt x="32" y="27657"/>
                  </a:cubicBezTo>
                  <a:cubicBezTo>
                    <a:pt x="32" y="28520"/>
                    <a:pt x="246" y="28893"/>
                    <a:pt x="1116" y="28893"/>
                  </a:cubicBezTo>
                  <a:cubicBezTo>
                    <a:pt x="1154" y="28893"/>
                    <a:pt x="1193" y="28892"/>
                    <a:pt x="1233" y="28891"/>
                  </a:cubicBezTo>
                  <a:cubicBezTo>
                    <a:pt x="2584" y="28874"/>
                    <a:pt x="3935" y="28866"/>
                    <a:pt x="5285" y="28866"/>
                  </a:cubicBezTo>
                  <a:cubicBezTo>
                    <a:pt x="6636" y="28866"/>
                    <a:pt x="7987" y="28874"/>
                    <a:pt x="9338" y="28891"/>
                  </a:cubicBezTo>
                  <a:cubicBezTo>
                    <a:pt x="9380" y="28892"/>
                    <a:pt x="9421" y="28893"/>
                    <a:pt x="9460" y="28893"/>
                  </a:cubicBezTo>
                  <a:cubicBezTo>
                    <a:pt x="10296" y="28893"/>
                    <a:pt x="10538" y="28550"/>
                    <a:pt x="10506" y="27690"/>
                  </a:cubicBezTo>
                  <a:cubicBezTo>
                    <a:pt x="10473" y="23287"/>
                    <a:pt x="10506" y="18884"/>
                    <a:pt x="10506" y="14481"/>
                  </a:cubicBezTo>
                  <a:cubicBezTo>
                    <a:pt x="10506" y="10044"/>
                    <a:pt x="10473" y="5574"/>
                    <a:pt x="10506" y="1138"/>
                  </a:cubicBezTo>
                  <a:cubicBezTo>
                    <a:pt x="10506" y="341"/>
                    <a:pt x="10293" y="1"/>
                    <a:pt x="9490" y="1"/>
                  </a:cubicBezTo>
                  <a:cubicBezTo>
                    <a:pt x="9452" y="1"/>
                    <a:pt x="9412" y="2"/>
                    <a:pt x="9372" y="4"/>
                  </a:cubicBezTo>
                  <a:cubicBezTo>
                    <a:pt x="8004" y="20"/>
                    <a:pt x="6636" y="29"/>
                    <a:pt x="5269" y="29"/>
                  </a:cubicBezTo>
                  <a:cubicBezTo>
                    <a:pt x="3901" y="29"/>
                    <a:pt x="2534" y="20"/>
                    <a:pt x="1166" y="4"/>
                  </a:cubicBezTo>
                  <a:cubicBezTo>
                    <a:pt x="1119" y="2"/>
                    <a:pt x="1074" y="1"/>
                    <a:pt x="10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7824285" y="5664702"/>
              <a:ext cx="234383" cy="831637"/>
            </a:xfrm>
            <a:custGeom>
              <a:avLst/>
              <a:gdLst/>
              <a:ahLst/>
              <a:cxnLst/>
              <a:rect l="l" t="t" r="r" b="b"/>
              <a:pathLst>
                <a:path w="10540" h="28924" extrusionOk="0">
                  <a:moveTo>
                    <a:pt x="967" y="1"/>
                  </a:moveTo>
                  <a:cubicBezTo>
                    <a:pt x="200" y="1"/>
                    <a:pt x="0" y="301"/>
                    <a:pt x="0" y="1001"/>
                  </a:cubicBezTo>
                  <a:cubicBezTo>
                    <a:pt x="33" y="9974"/>
                    <a:pt x="33" y="18947"/>
                    <a:pt x="0" y="27920"/>
                  </a:cubicBezTo>
                  <a:cubicBezTo>
                    <a:pt x="0" y="28688"/>
                    <a:pt x="300" y="28921"/>
                    <a:pt x="1067" y="28921"/>
                  </a:cubicBezTo>
                  <a:cubicBezTo>
                    <a:pt x="2627" y="28902"/>
                    <a:pt x="4187" y="28883"/>
                    <a:pt x="5747" y="28883"/>
                  </a:cubicBezTo>
                  <a:cubicBezTo>
                    <a:pt x="6889" y="28883"/>
                    <a:pt x="8031" y="28893"/>
                    <a:pt x="9173" y="28921"/>
                  </a:cubicBezTo>
                  <a:cubicBezTo>
                    <a:pt x="9215" y="28922"/>
                    <a:pt x="9256" y="28923"/>
                    <a:pt x="9296" y="28923"/>
                  </a:cubicBezTo>
                  <a:cubicBezTo>
                    <a:pt x="10294" y="28923"/>
                    <a:pt x="10540" y="28515"/>
                    <a:pt x="10508" y="27520"/>
                  </a:cubicBezTo>
                  <a:cubicBezTo>
                    <a:pt x="10474" y="23184"/>
                    <a:pt x="10508" y="18847"/>
                    <a:pt x="10508" y="14511"/>
                  </a:cubicBezTo>
                  <a:cubicBezTo>
                    <a:pt x="10508" y="10041"/>
                    <a:pt x="10474" y="5538"/>
                    <a:pt x="10508" y="1068"/>
                  </a:cubicBezTo>
                  <a:cubicBezTo>
                    <a:pt x="10508" y="301"/>
                    <a:pt x="10307" y="1"/>
                    <a:pt x="9507" y="1"/>
                  </a:cubicBezTo>
                  <a:cubicBezTo>
                    <a:pt x="8308" y="29"/>
                    <a:pt x="7104" y="39"/>
                    <a:pt x="5899" y="39"/>
                  </a:cubicBezTo>
                  <a:cubicBezTo>
                    <a:pt x="4253" y="39"/>
                    <a:pt x="2604" y="20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7132187" y="5664702"/>
              <a:ext cx="234383" cy="831637"/>
            </a:xfrm>
            <a:custGeom>
              <a:avLst/>
              <a:gdLst/>
              <a:ahLst/>
              <a:cxnLst/>
              <a:rect l="l" t="t" r="r" b="b"/>
              <a:pathLst>
                <a:path w="10540" h="28924" extrusionOk="0">
                  <a:moveTo>
                    <a:pt x="1135" y="1"/>
                  </a:moveTo>
                  <a:cubicBezTo>
                    <a:pt x="234" y="1"/>
                    <a:pt x="1" y="301"/>
                    <a:pt x="1" y="1168"/>
                  </a:cubicBezTo>
                  <a:cubicBezTo>
                    <a:pt x="34" y="10008"/>
                    <a:pt x="34" y="18881"/>
                    <a:pt x="1" y="27720"/>
                  </a:cubicBezTo>
                  <a:cubicBezTo>
                    <a:pt x="1" y="28688"/>
                    <a:pt x="334" y="28921"/>
                    <a:pt x="1235" y="28921"/>
                  </a:cubicBezTo>
                  <a:cubicBezTo>
                    <a:pt x="2756" y="28902"/>
                    <a:pt x="4278" y="28883"/>
                    <a:pt x="5793" y="28883"/>
                  </a:cubicBezTo>
                  <a:cubicBezTo>
                    <a:pt x="6902" y="28883"/>
                    <a:pt x="8008" y="28893"/>
                    <a:pt x="9107" y="28921"/>
                  </a:cubicBezTo>
                  <a:cubicBezTo>
                    <a:pt x="9159" y="28923"/>
                    <a:pt x="9209" y="28924"/>
                    <a:pt x="9257" y="28924"/>
                  </a:cubicBezTo>
                  <a:cubicBezTo>
                    <a:pt x="10209" y="28924"/>
                    <a:pt x="10540" y="28601"/>
                    <a:pt x="10508" y="27554"/>
                  </a:cubicBezTo>
                  <a:cubicBezTo>
                    <a:pt x="10442" y="23184"/>
                    <a:pt x="10475" y="18814"/>
                    <a:pt x="10475" y="14444"/>
                  </a:cubicBezTo>
                  <a:cubicBezTo>
                    <a:pt x="10475" y="10041"/>
                    <a:pt x="10475" y="5638"/>
                    <a:pt x="10508" y="1235"/>
                  </a:cubicBezTo>
                  <a:cubicBezTo>
                    <a:pt x="10508" y="334"/>
                    <a:pt x="10308" y="1"/>
                    <a:pt x="9341" y="1"/>
                  </a:cubicBezTo>
                  <a:cubicBezTo>
                    <a:pt x="7973" y="34"/>
                    <a:pt x="6606" y="51"/>
                    <a:pt x="5238" y="51"/>
                  </a:cubicBezTo>
                  <a:cubicBezTo>
                    <a:pt x="3870" y="51"/>
                    <a:pt x="2503" y="34"/>
                    <a:pt x="1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7117355" y="4410202"/>
              <a:ext cx="263359" cy="648369"/>
            </a:xfrm>
            <a:custGeom>
              <a:avLst/>
              <a:gdLst/>
              <a:ahLst/>
              <a:cxnLst/>
              <a:rect l="l" t="t" r="r" b="b"/>
              <a:pathLst>
                <a:path w="11843" h="22550" extrusionOk="0">
                  <a:moveTo>
                    <a:pt x="1068" y="0"/>
                  </a:moveTo>
                  <a:cubicBezTo>
                    <a:pt x="201" y="0"/>
                    <a:pt x="1" y="334"/>
                    <a:pt x="1" y="1134"/>
                  </a:cubicBezTo>
                  <a:cubicBezTo>
                    <a:pt x="34" y="7906"/>
                    <a:pt x="34" y="14677"/>
                    <a:pt x="1" y="21449"/>
                  </a:cubicBezTo>
                  <a:cubicBezTo>
                    <a:pt x="1" y="22283"/>
                    <a:pt x="268" y="22550"/>
                    <a:pt x="1101" y="22550"/>
                  </a:cubicBezTo>
                  <a:cubicBezTo>
                    <a:pt x="2669" y="22516"/>
                    <a:pt x="4245" y="22500"/>
                    <a:pt x="5821" y="22500"/>
                  </a:cubicBezTo>
                  <a:cubicBezTo>
                    <a:pt x="7398" y="22500"/>
                    <a:pt x="8974" y="22516"/>
                    <a:pt x="10542" y="22550"/>
                  </a:cubicBezTo>
                  <a:cubicBezTo>
                    <a:pt x="11609" y="22550"/>
                    <a:pt x="11842" y="22183"/>
                    <a:pt x="11842" y="21182"/>
                  </a:cubicBezTo>
                  <a:cubicBezTo>
                    <a:pt x="11776" y="17880"/>
                    <a:pt x="11809" y="14611"/>
                    <a:pt x="11809" y="11308"/>
                  </a:cubicBezTo>
                  <a:cubicBezTo>
                    <a:pt x="11809" y="7939"/>
                    <a:pt x="11809" y="4570"/>
                    <a:pt x="11842" y="1201"/>
                  </a:cubicBezTo>
                  <a:cubicBezTo>
                    <a:pt x="11842" y="367"/>
                    <a:pt x="11676" y="0"/>
                    <a:pt x="10742" y="0"/>
                  </a:cubicBezTo>
                  <a:cubicBezTo>
                    <a:pt x="9374" y="28"/>
                    <a:pt x="8007" y="39"/>
                    <a:pt x="6642" y="39"/>
                  </a:cubicBezTo>
                  <a:cubicBezTo>
                    <a:pt x="4777" y="39"/>
                    <a:pt x="2917" y="20"/>
                    <a:pt x="1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8554920" y="4410202"/>
              <a:ext cx="270786" cy="648369"/>
            </a:xfrm>
            <a:custGeom>
              <a:avLst/>
              <a:gdLst/>
              <a:ahLst/>
              <a:cxnLst/>
              <a:rect l="l" t="t" r="r" b="b"/>
              <a:pathLst>
                <a:path w="12177" h="22550" extrusionOk="0">
                  <a:moveTo>
                    <a:pt x="868" y="0"/>
                  </a:moveTo>
                  <a:cubicBezTo>
                    <a:pt x="1" y="0"/>
                    <a:pt x="101" y="634"/>
                    <a:pt x="101" y="1168"/>
                  </a:cubicBezTo>
                  <a:cubicBezTo>
                    <a:pt x="101" y="7906"/>
                    <a:pt x="134" y="14644"/>
                    <a:pt x="101" y="21382"/>
                  </a:cubicBezTo>
                  <a:cubicBezTo>
                    <a:pt x="101" y="22250"/>
                    <a:pt x="334" y="22550"/>
                    <a:pt x="1235" y="22550"/>
                  </a:cubicBezTo>
                  <a:cubicBezTo>
                    <a:pt x="2970" y="22516"/>
                    <a:pt x="4713" y="22508"/>
                    <a:pt x="6455" y="22508"/>
                  </a:cubicBezTo>
                  <a:cubicBezTo>
                    <a:pt x="8198" y="22508"/>
                    <a:pt x="9941" y="22516"/>
                    <a:pt x="11676" y="22516"/>
                  </a:cubicBezTo>
                  <a:cubicBezTo>
                    <a:pt x="12176" y="22283"/>
                    <a:pt x="12043" y="21849"/>
                    <a:pt x="12043" y="21449"/>
                  </a:cubicBezTo>
                  <a:cubicBezTo>
                    <a:pt x="12043" y="14611"/>
                    <a:pt x="12043" y="7773"/>
                    <a:pt x="12043" y="934"/>
                  </a:cubicBezTo>
                  <a:cubicBezTo>
                    <a:pt x="12043" y="634"/>
                    <a:pt x="12143" y="334"/>
                    <a:pt x="11876" y="100"/>
                  </a:cubicBezTo>
                  <a:cubicBezTo>
                    <a:pt x="8207" y="67"/>
                    <a:pt x="4537" y="34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7809430" y="4410202"/>
              <a:ext cx="263359" cy="648369"/>
            </a:xfrm>
            <a:custGeom>
              <a:avLst/>
              <a:gdLst/>
              <a:ahLst/>
              <a:cxnLst/>
              <a:rect l="l" t="t" r="r" b="b"/>
              <a:pathLst>
                <a:path w="11843" h="22550" extrusionOk="0">
                  <a:moveTo>
                    <a:pt x="1202" y="0"/>
                  </a:moveTo>
                  <a:cubicBezTo>
                    <a:pt x="301" y="0"/>
                    <a:pt x="1" y="234"/>
                    <a:pt x="1" y="1201"/>
                  </a:cubicBezTo>
                  <a:cubicBezTo>
                    <a:pt x="68" y="4537"/>
                    <a:pt x="34" y="7873"/>
                    <a:pt x="34" y="11208"/>
                  </a:cubicBezTo>
                  <a:cubicBezTo>
                    <a:pt x="34" y="14611"/>
                    <a:pt x="34" y="18013"/>
                    <a:pt x="1" y="21416"/>
                  </a:cubicBezTo>
                  <a:cubicBezTo>
                    <a:pt x="1" y="22216"/>
                    <a:pt x="201" y="22550"/>
                    <a:pt x="1068" y="22550"/>
                  </a:cubicBezTo>
                  <a:cubicBezTo>
                    <a:pt x="2964" y="22511"/>
                    <a:pt x="4848" y="22494"/>
                    <a:pt x="6734" y="22494"/>
                  </a:cubicBezTo>
                  <a:cubicBezTo>
                    <a:pt x="8067" y="22494"/>
                    <a:pt x="9402" y="22503"/>
                    <a:pt x="10742" y="22516"/>
                  </a:cubicBezTo>
                  <a:cubicBezTo>
                    <a:pt x="10785" y="22518"/>
                    <a:pt x="10827" y="22519"/>
                    <a:pt x="10868" y="22519"/>
                  </a:cubicBezTo>
                  <a:cubicBezTo>
                    <a:pt x="11574" y="22519"/>
                    <a:pt x="11843" y="22238"/>
                    <a:pt x="11843" y="21449"/>
                  </a:cubicBezTo>
                  <a:cubicBezTo>
                    <a:pt x="11809" y="14677"/>
                    <a:pt x="11809" y="7906"/>
                    <a:pt x="11843" y="1101"/>
                  </a:cubicBezTo>
                  <a:cubicBezTo>
                    <a:pt x="11843" y="200"/>
                    <a:pt x="11509" y="0"/>
                    <a:pt x="10675" y="0"/>
                  </a:cubicBezTo>
                  <a:cubicBezTo>
                    <a:pt x="9091" y="17"/>
                    <a:pt x="7515" y="25"/>
                    <a:pt x="5938" y="25"/>
                  </a:cubicBezTo>
                  <a:cubicBezTo>
                    <a:pt x="4362" y="25"/>
                    <a:pt x="2786" y="17"/>
                    <a:pt x="1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4452880" y="4411093"/>
              <a:ext cx="262625" cy="647478"/>
            </a:xfrm>
            <a:custGeom>
              <a:avLst/>
              <a:gdLst/>
              <a:ahLst/>
              <a:cxnLst/>
              <a:rect l="l" t="t" r="r" b="b"/>
              <a:pathLst>
                <a:path w="11810" h="22519" extrusionOk="0">
                  <a:moveTo>
                    <a:pt x="993" y="1"/>
                  </a:moveTo>
                  <a:cubicBezTo>
                    <a:pt x="185" y="1"/>
                    <a:pt x="1" y="371"/>
                    <a:pt x="1" y="1170"/>
                  </a:cubicBezTo>
                  <a:cubicBezTo>
                    <a:pt x="34" y="3172"/>
                    <a:pt x="1" y="5173"/>
                    <a:pt x="1" y="7141"/>
                  </a:cubicBezTo>
                  <a:cubicBezTo>
                    <a:pt x="1" y="11811"/>
                    <a:pt x="34" y="16448"/>
                    <a:pt x="1" y="21118"/>
                  </a:cubicBezTo>
                  <a:cubicBezTo>
                    <a:pt x="1" y="22152"/>
                    <a:pt x="268" y="22519"/>
                    <a:pt x="1368" y="22519"/>
                  </a:cubicBezTo>
                  <a:cubicBezTo>
                    <a:pt x="3070" y="22485"/>
                    <a:pt x="4763" y="22477"/>
                    <a:pt x="6455" y="22477"/>
                  </a:cubicBezTo>
                  <a:cubicBezTo>
                    <a:pt x="8148" y="22477"/>
                    <a:pt x="9841" y="22485"/>
                    <a:pt x="11542" y="22485"/>
                  </a:cubicBezTo>
                  <a:cubicBezTo>
                    <a:pt x="11776" y="22219"/>
                    <a:pt x="11776" y="21885"/>
                    <a:pt x="11776" y="21551"/>
                  </a:cubicBezTo>
                  <a:cubicBezTo>
                    <a:pt x="11776" y="14680"/>
                    <a:pt x="11776" y="7842"/>
                    <a:pt x="11809" y="1003"/>
                  </a:cubicBezTo>
                  <a:cubicBezTo>
                    <a:pt x="11809" y="203"/>
                    <a:pt x="11509" y="3"/>
                    <a:pt x="10775" y="3"/>
                  </a:cubicBezTo>
                  <a:cubicBezTo>
                    <a:pt x="9157" y="19"/>
                    <a:pt x="7548" y="28"/>
                    <a:pt x="5938" y="28"/>
                  </a:cubicBezTo>
                  <a:cubicBezTo>
                    <a:pt x="4329" y="28"/>
                    <a:pt x="2719" y="19"/>
                    <a:pt x="1102" y="3"/>
                  </a:cubicBezTo>
                  <a:cubicBezTo>
                    <a:pt x="1064" y="1"/>
                    <a:pt x="1028" y="1"/>
                    <a:pt x="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3314987" y="4206864"/>
              <a:ext cx="680245" cy="2573291"/>
            </a:xfrm>
            <a:custGeom>
              <a:avLst/>
              <a:gdLst/>
              <a:ahLst/>
              <a:cxnLst/>
              <a:rect l="l" t="t" r="r" b="b"/>
              <a:pathLst>
                <a:path w="30590" h="89498" extrusionOk="0">
                  <a:moveTo>
                    <a:pt x="26820" y="1"/>
                  </a:moveTo>
                  <a:cubicBezTo>
                    <a:pt x="19448" y="34"/>
                    <a:pt x="12043" y="34"/>
                    <a:pt x="4671" y="34"/>
                  </a:cubicBezTo>
                  <a:cubicBezTo>
                    <a:pt x="4613" y="32"/>
                    <a:pt x="4556" y="32"/>
                    <a:pt x="4499" y="32"/>
                  </a:cubicBezTo>
                  <a:cubicBezTo>
                    <a:pt x="3270" y="32"/>
                    <a:pt x="2203" y="386"/>
                    <a:pt x="1502" y="1502"/>
                  </a:cubicBezTo>
                  <a:cubicBezTo>
                    <a:pt x="1335" y="1735"/>
                    <a:pt x="1002" y="1902"/>
                    <a:pt x="735" y="1969"/>
                  </a:cubicBezTo>
                  <a:cubicBezTo>
                    <a:pt x="168" y="2069"/>
                    <a:pt x="101" y="2436"/>
                    <a:pt x="101" y="2936"/>
                  </a:cubicBezTo>
                  <a:cubicBezTo>
                    <a:pt x="134" y="4671"/>
                    <a:pt x="134" y="6405"/>
                    <a:pt x="101" y="8140"/>
                  </a:cubicBezTo>
                  <a:cubicBezTo>
                    <a:pt x="68" y="8874"/>
                    <a:pt x="368" y="9541"/>
                    <a:pt x="234" y="10241"/>
                  </a:cubicBezTo>
                  <a:cubicBezTo>
                    <a:pt x="1" y="11442"/>
                    <a:pt x="368" y="32057"/>
                    <a:pt x="368" y="32057"/>
                  </a:cubicBezTo>
                  <a:cubicBezTo>
                    <a:pt x="468" y="34992"/>
                    <a:pt x="535" y="37894"/>
                    <a:pt x="635" y="40830"/>
                  </a:cubicBezTo>
                  <a:cubicBezTo>
                    <a:pt x="735" y="45300"/>
                    <a:pt x="668" y="49803"/>
                    <a:pt x="801" y="54273"/>
                  </a:cubicBezTo>
                  <a:cubicBezTo>
                    <a:pt x="1002" y="59977"/>
                    <a:pt x="902" y="65681"/>
                    <a:pt x="1068" y="71385"/>
                  </a:cubicBezTo>
                  <a:cubicBezTo>
                    <a:pt x="1202" y="77022"/>
                    <a:pt x="1268" y="82626"/>
                    <a:pt x="1302" y="88264"/>
                  </a:cubicBezTo>
                  <a:cubicBezTo>
                    <a:pt x="1302" y="89264"/>
                    <a:pt x="1635" y="89498"/>
                    <a:pt x="2603" y="89498"/>
                  </a:cubicBezTo>
                  <a:cubicBezTo>
                    <a:pt x="6789" y="89481"/>
                    <a:pt x="10975" y="89473"/>
                    <a:pt x="15162" y="89473"/>
                  </a:cubicBezTo>
                  <a:cubicBezTo>
                    <a:pt x="19348" y="89473"/>
                    <a:pt x="23534" y="89481"/>
                    <a:pt x="27721" y="89498"/>
                  </a:cubicBezTo>
                  <a:cubicBezTo>
                    <a:pt x="28655" y="89498"/>
                    <a:pt x="28922" y="89198"/>
                    <a:pt x="28922" y="88297"/>
                  </a:cubicBezTo>
                  <a:cubicBezTo>
                    <a:pt x="28955" y="84828"/>
                    <a:pt x="28955" y="81325"/>
                    <a:pt x="29055" y="77856"/>
                  </a:cubicBezTo>
                  <a:cubicBezTo>
                    <a:pt x="29255" y="72052"/>
                    <a:pt x="29088" y="66215"/>
                    <a:pt x="29288" y="60410"/>
                  </a:cubicBezTo>
                  <a:cubicBezTo>
                    <a:pt x="29489" y="54506"/>
                    <a:pt x="29322" y="48569"/>
                    <a:pt x="29522" y="42631"/>
                  </a:cubicBezTo>
                  <a:cubicBezTo>
                    <a:pt x="29722" y="36960"/>
                    <a:pt x="29555" y="31290"/>
                    <a:pt x="29722" y="25652"/>
                  </a:cubicBezTo>
                  <a:cubicBezTo>
                    <a:pt x="29922" y="19748"/>
                    <a:pt x="29922" y="13877"/>
                    <a:pt x="30022" y="7973"/>
                  </a:cubicBezTo>
                  <a:cubicBezTo>
                    <a:pt x="30022" y="6372"/>
                    <a:pt x="30056" y="4804"/>
                    <a:pt x="30056" y="3203"/>
                  </a:cubicBezTo>
                  <a:cubicBezTo>
                    <a:pt x="30056" y="2669"/>
                    <a:pt x="30022" y="2169"/>
                    <a:pt x="30589" y="1802"/>
                  </a:cubicBezTo>
                  <a:lnTo>
                    <a:pt x="29155" y="1802"/>
                  </a:lnTo>
                  <a:cubicBezTo>
                    <a:pt x="28755" y="1468"/>
                    <a:pt x="28321" y="1168"/>
                    <a:pt x="28088" y="668"/>
                  </a:cubicBezTo>
                  <a:cubicBezTo>
                    <a:pt x="27821" y="134"/>
                    <a:pt x="27387" y="1"/>
                    <a:pt x="2682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3524197" y="4425469"/>
              <a:ext cx="263336" cy="647535"/>
            </a:xfrm>
            <a:custGeom>
              <a:avLst/>
              <a:gdLst/>
              <a:ahLst/>
              <a:cxnLst/>
              <a:rect l="l" t="t" r="r" b="b"/>
              <a:pathLst>
                <a:path w="11842" h="22521" extrusionOk="0">
                  <a:moveTo>
                    <a:pt x="1021" y="1"/>
                  </a:moveTo>
                  <a:cubicBezTo>
                    <a:pt x="184" y="1"/>
                    <a:pt x="1" y="371"/>
                    <a:pt x="33" y="1170"/>
                  </a:cubicBezTo>
                  <a:cubicBezTo>
                    <a:pt x="66" y="3172"/>
                    <a:pt x="33" y="5173"/>
                    <a:pt x="33" y="7175"/>
                  </a:cubicBezTo>
                  <a:cubicBezTo>
                    <a:pt x="33" y="11811"/>
                    <a:pt x="66" y="16481"/>
                    <a:pt x="33" y="21118"/>
                  </a:cubicBezTo>
                  <a:cubicBezTo>
                    <a:pt x="33" y="22113"/>
                    <a:pt x="280" y="22521"/>
                    <a:pt x="1249" y="22521"/>
                  </a:cubicBezTo>
                  <a:cubicBezTo>
                    <a:pt x="1287" y="22521"/>
                    <a:pt x="1327" y="22520"/>
                    <a:pt x="1367" y="22519"/>
                  </a:cubicBezTo>
                  <a:cubicBezTo>
                    <a:pt x="3068" y="22486"/>
                    <a:pt x="4770" y="22477"/>
                    <a:pt x="6471" y="22477"/>
                  </a:cubicBezTo>
                  <a:cubicBezTo>
                    <a:pt x="8172" y="22477"/>
                    <a:pt x="9873" y="22486"/>
                    <a:pt x="11575" y="22486"/>
                  </a:cubicBezTo>
                  <a:cubicBezTo>
                    <a:pt x="11775" y="22219"/>
                    <a:pt x="11808" y="21885"/>
                    <a:pt x="11808" y="21552"/>
                  </a:cubicBezTo>
                  <a:cubicBezTo>
                    <a:pt x="11808" y="14714"/>
                    <a:pt x="11808" y="7842"/>
                    <a:pt x="11841" y="1004"/>
                  </a:cubicBezTo>
                  <a:cubicBezTo>
                    <a:pt x="11841" y="203"/>
                    <a:pt x="11541" y="3"/>
                    <a:pt x="10807" y="3"/>
                  </a:cubicBezTo>
                  <a:cubicBezTo>
                    <a:pt x="9190" y="20"/>
                    <a:pt x="7580" y="28"/>
                    <a:pt x="5971" y="28"/>
                  </a:cubicBezTo>
                  <a:cubicBezTo>
                    <a:pt x="4361" y="28"/>
                    <a:pt x="2752" y="20"/>
                    <a:pt x="1134" y="3"/>
                  </a:cubicBezTo>
                  <a:cubicBezTo>
                    <a:pt x="1095" y="2"/>
                    <a:pt x="1057" y="1"/>
                    <a:pt x="1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3539007" y="5665593"/>
              <a:ext cx="234383" cy="830746"/>
            </a:xfrm>
            <a:custGeom>
              <a:avLst/>
              <a:gdLst/>
              <a:ahLst/>
              <a:cxnLst/>
              <a:rect l="l" t="t" r="r" b="b"/>
              <a:pathLst>
                <a:path w="10540" h="28893" extrusionOk="0">
                  <a:moveTo>
                    <a:pt x="949" y="0"/>
                  </a:moveTo>
                  <a:cubicBezTo>
                    <a:pt x="212" y="0"/>
                    <a:pt x="1" y="309"/>
                    <a:pt x="1" y="1070"/>
                  </a:cubicBezTo>
                  <a:cubicBezTo>
                    <a:pt x="34" y="9977"/>
                    <a:pt x="34" y="18850"/>
                    <a:pt x="1" y="27756"/>
                  </a:cubicBezTo>
                  <a:cubicBezTo>
                    <a:pt x="1" y="28657"/>
                    <a:pt x="334" y="28890"/>
                    <a:pt x="1168" y="28890"/>
                  </a:cubicBezTo>
                  <a:cubicBezTo>
                    <a:pt x="2690" y="28871"/>
                    <a:pt x="4211" y="28852"/>
                    <a:pt x="5733" y="28852"/>
                  </a:cubicBezTo>
                  <a:cubicBezTo>
                    <a:pt x="6846" y="28852"/>
                    <a:pt x="7960" y="28862"/>
                    <a:pt x="9074" y="28890"/>
                  </a:cubicBezTo>
                  <a:cubicBezTo>
                    <a:pt x="9127" y="28892"/>
                    <a:pt x="9178" y="28893"/>
                    <a:pt x="9228" y="28893"/>
                  </a:cubicBezTo>
                  <a:cubicBezTo>
                    <a:pt x="10209" y="28893"/>
                    <a:pt x="10540" y="28569"/>
                    <a:pt x="10508" y="27489"/>
                  </a:cubicBezTo>
                  <a:cubicBezTo>
                    <a:pt x="10442" y="23153"/>
                    <a:pt x="10508" y="18816"/>
                    <a:pt x="10508" y="14480"/>
                  </a:cubicBezTo>
                  <a:cubicBezTo>
                    <a:pt x="10508" y="10043"/>
                    <a:pt x="10475" y="5607"/>
                    <a:pt x="10508" y="1137"/>
                  </a:cubicBezTo>
                  <a:cubicBezTo>
                    <a:pt x="10508" y="341"/>
                    <a:pt x="10326" y="1"/>
                    <a:pt x="9525" y="1"/>
                  </a:cubicBezTo>
                  <a:cubicBezTo>
                    <a:pt x="9487" y="1"/>
                    <a:pt x="9448" y="1"/>
                    <a:pt x="9407" y="3"/>
                  </a:cubicBezTo>
                  <a:cubicBezTo>
                    <a:pt x="8023" y="20"/>
                    <a:pt x="6630" y="28"/>
                    <a:pt x="5238" y="28"/>
                  </a:cubicBezTo>
                  <a:cubicBezTo>
                    <a:pt x="3845" y="28"/>
                    <a:pt x="2453" y="20"/>
                    <a:pt x="1068" y="3"/>
                  </a:cubicBezTo>
                  <a:cubicBezTo>
                    <a:pt x="1027" y="1"/>
                    <a:pt x="987" y="0"/>
                    <a:pt x="9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5216916" y="4210688"/>
              <a:ext cx="679489" cy="2573320"/>
            </a:xfrm>
            <a:custGeom>
              <a:avLst/>
              <a:gdLst/>
              <a:ahLst/>
              <a:cxnLst/>
              <a:rect l="l" t="t" r="r" b="b"/>
              <a:pathLst>
                <a:path w="30556" h="89499" extrusionOk="0">
                  <a:moveTo>
                    <a:pt x="26786" y="1"/>
                  </a:moveTo>
                  <a:cubicBezTo>
                    <a:pt x="19415" y="34"/>
                    <a:pt x="12043" y="34"/>
                    <a:pt x="4637" y="34"/>
                  </a:cubicBezTo>
                  <a:cubicBezTo>
                    <a:pt x="4575" y="33"/>
                    <a:pt x="4513" y="32"/>
                    <a:pt x="4451" y="32"/>
                  </a:cubicBezTo>
                  <a:cubicBezTo>
                    <a:pt x="3231" y="32"/>
                    <a:pt x="2199" y="359"/>
                    <a:pt x="1468" y="1502"/>
                  </a:cubicBezTo>
                  <a:cubicBezTo>
                    <a:pt x="1302" y="1736"/>
                    <a:pt x="1001" y="1869"/>
                    <a:pt x="701" y="1936"/>
                  </a:cubicBezTo>
                  <a:cubicBezTo>
                    <a:pt x="167" y="2069"/>
                    <a:pt x="67" y="2403"/>
                    <a:pt x="67" y="2903"/>
                  </a:cubicBezTo>
                  <a:cubicBezTo>
                    <a:pt x="101" y="4671"/>
                    <a:pt x="134" y="6406"/>
                    <a:pt x="67" y="8140"/>
                  </a:cubicBezTo>
                  <a:cubicBezTo>
                    <a:pt x="34" y="8841"/>
                    <a:pt x="334" y="9508"/>
                    <a:pt x="201" y="10208"/>
                  </a:cubicBezTo>
                  <a:cubicBezTo>
                    <a:pt x="1" y="11409"/>
                    <a:pt x="334" y="32057"/>
                    <a:pt x="334" y="32057"/>
                  </a:cubicBezTo>
                  <a:cubicBezTo>
                    <a:pt x="434" y="34959"/>
                    <a:pt x="534" y="37895"/>
                    <a:pt x="601" y="40830"/>
                  </a:cubicBezTo>
                  <a:cubicBezTo>
                    <a:pt x="701" y="45300"/>
                    <a:pt x="634" y="49770"/>
                    <a:pt x="768" y="54273"/>
                  </a:cubicBezTo>
                  <a:cubicBezTo>
                    <a:pt x="968" y="59944"/>
                    <a:pt x="868" y="65648"/>
                    <a:pt x="1035" y="71352"/>
                  </a:cubicBezTo>
                  <a:cubicBezTo>
                    <a:pt x="1201" y="76989"/>
                    <a:pt x="1235" y="82627"/>
                    <a:pt x="1268" y="88264"/>
                  </a:cubicBezTo>
                  <a:cubicBezTo>
                    <a:pt x="1302" y="89232"/>
                    <a:pt x="1602" y="89498"/>
                    <a:pt x="2569" y="89498"/>
                  </a:cubicBezTo>
                  <a:cubicBezTo>
                    <a:pt x="6755" y="89482"/>
                    <a:pt x="10942" y="89473"/>
                    <a:pt x="15128" y="89473"/>
                  </a:cubicBezTo>
                  <a:cubicBezTo>
                    <a:pt x="19314" y="89473"/>
                    <a:pt x="23501" y="89482"/>
                    <a:pt x="27687" y="89498"/>
                  </a:cubicBezTo>
                  <a:cubicBezTo>
                    <a:pt x="28621" y="89498"/>
                    <a:pt x="28888" y="89198"/>
                    <a:pt x="28888" y="88298"/>
                  </a:cubicBezTo>
                  <a:cubicBezTo>
                    <a:pt x="28921" y="84795"/>
                    <a:pt x="28921" y="81326"/>
                    <a:pt x="29021" y="77857"/>
                  </a:cubicBezTo>
                  <a:cubicBezTo>
                    <a:pt x="29222" y="72019"/>
                    <a:pt x="29055" y="66215"/>
                    <a:pt x="29255" y="60411"/>
                  </a:cubicBezTo>
                  <a:cubicBezTo>
                    <a:pt x="29455" y="54473"/>
                    <a:pt x="29288" y="48536"/>
                    <a:pt x="29488" y="42631"/>
                  </a:cubicBezTo>
                  <a:cubicBezTo>
                    <a:pt x="29689" y="36961"/>
                    <a:pt x="29522" y="31290"/>
                    <a:pt x="29722" y="25619"/>
                  </a:cubicBezTo>
                  <a:cubicBezTo>
                    <a:pt x="29889" y="19748"/>
                    <a:pt x="29889" y="13844"/>
                    <a:pt x="29989" y="7973"/>
                  </a:cubicBezTo>
                  <a:cubicBezTo>
                    <a:pt x="30022" y="6372"/>
                    <a:pt x="30022" y="4771"/>
                    <a:pt x="30022" y="3170"/>
                  </a:cubicBezTo>
                  <a:cubicBezTo>
                    <a:pt x="30022" y="2670"/>
                    <a:pt x="29989" y="2136"/>
                    <a:pt x="30556" y="1769"/>
                  </a:cubicBezTo>
                  <a:lnTo>
                    <a:pt x="29121" y="1769"/>
                  </a:lnTo>
                  <a:cubicBezTo>
                    <a:pt x="28721" y="1469"/>
                    <a:pt x="28288" y="1135"/>
                    <a:pt x="28054" y="668"/>
                  </a:cubicBezTo>
                  <a:cubicBezTo>
                    <a:pt x="27787" y="134"/>
                    <a:pt x="27354" y="1"/>
                    <a:pt x="2678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5426104" y="4428431"/>
              <a:ext cx="262603" cy="648369"/>
            </a:xfrm>
            <a:custGeom>
              <a:avLst/>
              <a:gdLst/>
              <a:ahLst/>
              <a:cxnLst/>
              <a:rect l="l" t="t" r="r" b="b"/>
              <a:pathLst>
                <a:path w="11809" h="22550" extrusionOk="0">
                  <a:moveTo>
                    <a:pt x="1101" y="0"/>
                  </a:moveTo>
                  <a:cubicBezTo>
                    <a:pt x="201" y="0"/>
                    <a:pt x="0" y="367"/>
                    <a:pt x="0" y="1201"/>
                  </a:cubicBezTo>
                  <a:cubicBezTo>
                    <a:pt x="34" y="3169"/>
                    <a:pt x="0" y="5170"/>
                    <a:pt x="0" y="7172"/>
                  </a:cubicBezTo>
                  <a:cubicBezTo>
                    <a:pt x="0" y="11842"/>
                    <a:pt x="34" y="16479"/>
                    <a:pt x="0" y="21149"/>
                  </a:cubicBezTo>
                  <a:cubicBezTo>
                    <a:pt x="0" y="22183"/>
                    <a:pt x="267" y="22550"/>
                    <a:pt x="1368" y="22550"/>
                  </a:cubicBezTo>
                  <a:cubicBezTo>
                    <a:pt x="3069" y="22516"/>
                    <a:pt x="4762" y="22508"/>
                    <a:pt x="6455" y="22508"/>
                  </a:cubicBezTo>
                  <a:cubicBezTo>
                    <a:pt x="8148" y="22508"/>
                    <a:pt x="9841" y="22516"/>
                    <a:pt x="11542" y="22516"/>
                  </a:cubicBezTo>
                  <a:cubicBezTo>
                    <a:pt x="11742" y="22216"/>
                    <a:pt x="11775" y="21916"/>
                    <a:pt x="11775" y="21549"/>
                  </a:cubicBezTo>
                  <a:cubicBezTo>
                    <a:pt x="11775" y="14711"/>
                    <a:pt x="11775" y="7872"/>
                    <a:pt x="11809" y="1034"/>
                  </a:cubicBezTo>
                  <a:cubicBezTo>
                    <a:pt x="11809" y="234"/>
                    <a:pt x="11509" y="0"/>
                    <a:pt x="10775" y="0"/>
                  </a:cubicBezTo>
                  <a:cubicBezTo>
                    <a:pt x="8907" y="19"/>
                    <a:pt x="7050" y="39"/>
                    <a:pt x="5191" y="39"/>
                  </a:cubicBezTo>
                  <a:cubicBezTo>
                    <a:pt x="3830" y="39"/>
                    <a:pt x="2469" y="28"/>
                    <a:pt x="1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5440202" y="5668526"/>
              <a:ext cx="234405" cy="831666"/>
            </a:xfrm>
            <a:custGeom>
              <a:avLst/>
              <a:gdLst/>
              <a:ahLst/>
              <a:cxnLst/>
              <a:rect l="l" t="t" r="r" b="b"/>
              <a:pathLst>
                <a:path w="10541" h="28925" extrusionOk="0">
                  <a:moveTo>
                    <a:pt x="1068" y="1"/>
                  </a:moveTo>
                  <a:cubicBezTo>
                    <a:pt x="234" y="1"/>
                    <a:pt x="0" y="301"/>
                    <a:pt x="0" y="1102"/>
                  </a:cubicBezTo>
                  <a:cubicBezTo>
                    <a:pt x="34" y="10008"/>
                    <a:pt x="34" y="18881"/>
                    <a:pt x="0" y="27787"/>
                  </a:cubicBezTo>
                  <a:cubicBezTo>
                    <a:pt x="0" y="28688"/>
                    <a:pt x="334" y="28922"/>
                    <a:pt x="1168" y="28922"/>
                  </a:cubicBezTo>
                  <a:cubicBezTo>
                    <a:pt x="2689" y="28902"/>
                    <a:pt x="4211" y="28883"/>
                    <a:pt x="5732" y="28883"/>
                  </a:cubicBezTo>
                  <a:cubicBezTo>
                    <a:pt x="6846" y="28883"/>
                    <a:pt x="7960" y="28893"/>
                    <a:pt x="9073" y="28922"/>
                  </a:cubicBezTo>
                  <a:cubicBezTo>
                    <a:pt x="9126" y="28923"/>
                    <a:pt x="9178" y="28924"/>
                    <a:pt x="9228" y="28924"/>
                  </a:cubicBezTo>
                  <a:cubicBezTo>
                    <a:pt x="10209" y="28924"/>
                    <a:pt x="10541" y="28600"/>
                    <a:pt x="10541" y="27521"/>
                  </a:cubicBezTo>
                  <a:cubicBezTo>
                    <a:pt x="10474" y="23184"/>
                    <a:pt x="10508" y="18848"/>
                    <a:pt x="10508" y="14511"/>
                  </a:cubicBezTo>
                  <a:cubicBezTo>
                    <a:pt x="10508" y="10075"/>
                    <a:pt x="10474" y="5605"/>
                    <a:pt x="10508" y="1168"/>
                  </a:cubicBezTo>
                  <a:cubicBezTo>
                    <a:pt x="10541" y="335"/>
                    <a:pt x="10341" y="1"/>
                    <a:pt x="9407" y="1"/>
                  </a:cubicBezTo>
                  <a:cubicBezTo>
                    <a:pt x="8023" y="34"/>
                    <a:pt x="6638" y="51"/>
                    <a:pt x="5250" y="51"/>
                  </a:cubicBezTo>
                  <a:cubicBezTo>
                    <a:pt x="3861" y="51"/>
                    <a:pt x="2469" y="34"/>
                    <a:pt x="1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2508677" y="4412991"/>
              <a:ext cx="263314" cy="647564"/>
            </a:xfrm>
            <a:custGeom>
              <a:avLst/>
              <a:gdLst/>
              <a:ahLst/>
              <a:cxnLst/>
              <a:rect l="l" t="t" r="r" b="b"/>
              <a:pathLst>
                <a:path w="11841" h="22522" extrusionOk="0">
                  <a:moveTo>
                    <a:pt x="1024" y="0"/>
                  </a:moveTo>
                  <a:cubicBezTo>
                    <a:pt x="296" y="0"/>
                    <a:pt x="1" y="257"/>
                    <a:pt x="1" y="1104"/>
                  </a:cubicBezTo>
                  <a:cubicBezTo>
                    <a:pt x="34" y="7876"/>
                    <a:pt x="34" y="14647"/>
                    <a:pt x="1" y="21452"/>
                  </a:cubicBezTo>
                  <a:cubicBezTo>
                    <a:pt x="1" y="22213"/>
                    <a:pt x="242" y="22522"/>
                    <a:pt x="982" y="22522"/>
                  </a:cubicBezTo>
                  <a:cubicBezTo>
                    <a:pt x="1020" y="22522"/>
                    <a:pt x="1060" y="22521"/>
                    <a:pt x="1101" y="22519"/>
                  </a:cubicBezTo>
                  <a:cubicBezTo>
                    <a:pt x="2686" y="22503"/>
                    <a:pt x="4279" y="22494"/>
                    <a:pt x="5876" y="22494"/>
                  </a:cubicBezTo>
                  <a:cubicBezTo>
                    <a:pt x="7473" y="22494"/>
                    <a:pt x="9074" y="22503"/>
                    <a:pt x="10675" y="22519"/>
                  </a:cubicBezTo>
                  <a:cubicBezTo>
                    <a:pt x="10715" y="22521"/>
                    <a:pt x="10754" y="22522"/>
                    <a:pt x="10791" y="22522"/>
                  </a:cubicBezTo>
                  <a:cubicBezTo>
                    <a:pt x="11659" y="22522"/>
                    <a:pt x="11841" y="22150"/>
                    <a:pt x="11809" y="21319"/>
                  </a:cubicBezTo>
                  <a:cubicBezTo>
                    <a:pt x="11776" y="17983"/>
                    <a:pt x="11809" y="14647"/>
                    <a:pt x="11809" y="11311"/>
                  </a:cubicBezTo>
                  <a:cubicBezTo>
                    <a:pt x="11809" y="7942"/>
                    <a:pt x="11776" y="4573"/>
                    <a:pt x="11809" y="1204"/>
                  </a:cubicBezTo>
                  <a:cubicBezTo>
                    <a:pt x="11841" y="316"/>
                    <a:pt x="11571" y="1"/>
                    <a:pt x="10770" y="1"/>
                  </a:cubicBezTo>
                  <a:cubicBezTo>
                    <a:pt x="10728" y="1"/>
                    <a:pt x="10686" y="2"/>
                    <a:pt x="10642" y="3"/>
                  </a:cubicBezTo>
                  <a:cubicBezTo>
                    <a:pt x="9057" y="20"/>
                    <a:pt x="7481" y="28"/>
                    <a:pt x="5905" y="28"/>
                  </a:cubicBezTo>
                  <a:cubicBezTo>
                    <a:pt x="4329" y="28"/>
                    <a:pt x="2753" y="20"/>
                    <a:pt x="1168" y="3"/>
                  </a:cubicBezTo>
                  <a:cubicBezTo>
                    <a:pt x="1118" y="1"/>
                    <a:pt x="1070" y="0"/>
                    <a:pt x="1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384218" y="5600354"/>
              <a:ext cx="233694" cy="830775"/>
            </a:xfrm>
            <a:custGeom>
              <a:avLst/>
              <a:gdLst/>
              <a:ahLst/>
              <a:cxnLst/>
              <a:rect l="l" t="t" r="r" b="b"/>
              <a:pathLst>
                <a:path w="10509" h="28894" extrusionOk="0">
                  <a:moveTo>
                    <a:pt x="1000" y="1"/>
                  </a:moveTo>
                  <a:cubicBezTo>
                    <a:pt x="240" y="1"/>
                    <a:pt x="1" y="286"/>
                    <a:pt x="1" y="1138"/>
                  </a:cubicBezTo>
                  <a:cubicBezTo>
                    <a:pt x="34" y="5541"/>
                    <a:pt x="1" y="9944"/>
                    <a:pt x="1" y="14347"/>
                  </a:cubicBezTo>
                  <a:cubicBezTo>
                    <a:pt x="1" y="18850"/>
                    <a:pt x="34" y="23320"/>
                    <a:pt x="1" y="27790"/>
                  </a:cubicBezTo>
                  <a:cubicBezTo>
                    <a:pt x="1" y="28583"/>
                    <a:pt x="212" y="28893"/>
                    <a:pt x="949" y="28893"/>
                  </a:cubicBezTo>
                  <a:cubicBezTo>
                    <a:pt x="987" y="28893"/>
                    <a:pt x="1027" y="28893"/>
                    <a:pt x="1068" y="28891"/>
                  </a:cubicBezTo>
                  <a:cubicBezTo>
                    <a:pt x="2469" y="28874"/>
                    <a:pt x="3862" y="28866"/>
                    <a:pt x="5250" y="28866"/>
                  </a:cubicBezTo>
                  <a:cubicBezTo>
                    <a:pt x="6639" y="28866"/>
                    <a:pt x="8023" y="28874"/>
                    <a:pt x="9407" y="28891"/>
                  </a:cubicBezTo>
                  <a:cubicBezTo>
                    <a:pt x="9449" y="28893"/>
                    <a:pt x="9488" y="28893"/>
                    <a:pt x="9527" y="28893"/>
                  </a:cubicBezTo>
                  <a:cubicBezTo>
                    <a:pt x="10267" y="28893"/>
                    <a:pt x="10508" y="28585"/>
                    <a:pt x="10508" y="27823"/>
                  </a:cubicBezTo>
                  <a:cubicBezTo>
                    <a:pt x="10475" y="18884"/>
                    <a:pt x="10475" y="9944"/>
                    <a:pt x="10508" y="1038"/>
                  </a:cubicBezTo>
                  <a:cubicBezTo>
                    <a:pt x="10508" y="237"/>
                    <a:pt x="10241" y="4"/>
                    <a:pt x="9474" y="4"/>
                  </a:cubicBezTo>
                  <a:cubicBezTo>
                    <a:pt x="8090" y="20"/>
                    <a:pt x="6697" y="29"/>
                    <a:pt x="5305" y="29"/>
                  </a:cubicBezTo>
                  <a:cubicBezTo>
                    <a:pt x="3912" y="29"/>
                    <a:pt x="2519" y="20"/>
                    <a:pt x="1135" y="4"/>
                  </a:cubicBezTo>
                  <a:cubicBezTo>
                    <a:pt x="1088" y="2"/>
                    <a:pt x="1043" y="1"/>
                    <a:pt x="10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1117099" y="5600354"/>
              <a:ext cx="233694" cy="830775"/>
            </a:xfrm>
            <a:custGeom>
              <a:avLst/>
              <a:gdLst/>
              <a:ahLst/>
              <a:cxnLst/>
              <a:rect l="l" t="t" r="r" b="b"/>
              <a:pathLst>
                <a:path w="10509" h="28894" extrusionOk="0">
                  <a:moveTo>
                    <a:pt x="1004" y="1"/>
                  </a:moveTo>
                  <a:cubicBezTo>
                    <a:pt x="269" y="1"/>
                    <a:pt x="1" y="284"/>
                    <a:pt x="1" y="1104"/>
                  </a:cubicBezTo>
                  <a:cubicBezTo>
                    <a:pt x="34" y="9977"/>
                    <a:pt x="34" y="18817"/>
                    <a:pt x="1" y="27657"/>
                  </a:cubicBezTo>
                  <a:cubicBezTo>
                    <a:pt x="1" y="28520"/>
                    <a:pt x="246" y="28893"/>
                    <a:pt x="1089" y="28893"/>
                  </a:cubicBezTo>
                  <a:cubicBezTo>
                    <a:pt x="1125" y="28893"/>
                    <a:pt x="1163" y="28892"/>
                    <a:pt x="1202" y="28891"/>
                  </a:cubicBezTo>
                  <a:cubicBezTo>
                    <a:pt x="2552" y="28874"/>
                    <a:pt x="3903" y="28866"/>
                    <a:pt x="5254" y="28866"/>
                  </a:cubicBezTo>
                  <a:cubicBezTo>
                    <a:pt x="6605" y="28866"/>
                    <a:pt x="7956" y="28874"/>
                    <a:pt x="9307" y="28891"/>
                  </a:cubicBezTo>
                  <a:cubicBezTo>
                    <a:pt x="9349" y="28892"/>
                    <a:pt x="9390" y="28893"/>
                    <a:pt x="9429" y="28893"/>
                  </a:cubicBezTo>
                  <a:cubicBezTo>
                    <a:pt x="10265" y="28893"/>
                    <a:pt x="10508" y="28550"/>
                    <a:pt x="10508" y="27690"/>
                  </a:cubicBezTo>
                  <a:cubicBezTo>
                    <a:pt x="10475" y="23287"/>
                    <a:pt x="10475" y="18884"/>
                    <a:pt x="10475" y="14481"/>
                  </a:cubicBezTo>
                  <a:cubicBezTo>
                    <a:pt x="10475" y="10044"/>
                    <a:pt x="10475" y="5574"/>
                    <a:pt x="10508" y="1138"/>
                  </a:cubicBezTo>
                  <a:cubicBezTo>
                    <a:pt x="10508" y="341"/>
                    <a:pt x="10295" y="1"/>
                    <a:pt x="9492" y="1"/>
                  </a:cubicBezTo>
                  <a:cubicBezTo>
                    <a:pt x="9454" y="1"/>
                    <a:pt x="9415" y="2"/>
                    <a:pt x="9374" y="4"/>
                  </a:cubicBezTo>
                  <a:cubicBezTo>
                    <a:pt x="8006" y="20"/>
                    <a:pt x="6639" y="29"/>
                    <a:pt x="5267" y="29"/>
                  </a:cubicBezTo>
                  <a:cubicBezTo>
                    <a:pt x="3895" y="29"/>
                    <a:pt x="2519" y="20"/>
                    <a:pt x="1135" y="4"/>
                  </a:cubicBezTo>
                  <a:cubicBezTo>
                    <a:pt x="1090" y="2"/>
                    <a:pt x="1046" y="1"/>
                    <a:pt x="1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6419342" y="4419776"/>
              <a:ext cx="264093" cy="648398"/>
            </a:xfrm>
            <a:custGeom>
              <a:avLst/>
              <a:gdLst/>
              <a:ahLst/>
              <a:cxnLst/>
              <a:rect l="l" t="t" r="r" b="b"/>
              <a:pathLst>
                <a:path w="11876" h="22551" extrusionOk="0">
                  <a:moveTo>
                    <a:pt x="1068" y="1"/>
                  </a:moveTo>
                  <a:cubicBezTo>
                    <a:pt x="201" y="1"/>
                    <a:pt x="1" y="334"/>
                    <a:pt x="34" y="1102"/>
                  </a:cubicBezTo>
                  <a:cubicBezTo>
                    <a:pt x="34" y="7907"/>
                    <a:pt x="67" y="14678"/>
                    <a:pt x="34" y="21450"/>
                  </a:cubicBezTo>
                  <a:cubicBezTo>
                    <a:pt x="34" y="22238"/>
                    <a:pt x="273" y="22520"/>
                    <a:pt x="976" y="22520"/>
                  </a:cubicBezTo>
                  <a:cubicBezTo>
                    <a:pt x="1016" y="22520"/>
                    <a:pt x="1058" y="22519"/>
                    <a:pt x="1101" y="22517"/>
                  </a:cubicBezTo>
                  <a:cubicBezTo>
                    <a:pt x="2414" y="22503"/>
                    <a:pt x="3721" y="22495"/>
                    <a:pt x="5024" y="22495"/>
                  </a:cubicBezTo>
                  <a:cubicBezTo>
                    <a:pt x="6868" y="22495"/>
                    <a:pt x="8705" y="22511"/>
                    <a:pt x="10541" y="22550"/>
                  </a:cubicBezTo>
                  <a:cubicBezTo>
                    <a:pt x="11609" y="22550"/>
                    <a:pt x="11876" y="22150"/>
                    <a:pt x="11842" y="21183"/>
                  </a:cubicBezTo>
                  <a:cubicBezTo>
                    <a:pt x="11809" y="17880"/>
                    <a:pt x="11809" y="14578"/>
                    <a:pt x="11809" y="11309"/>
                  </a:cubicBezTo>
                  <a:cubicBezTo>
                    <a:pt x="11809" y="7907"/>
                    <a:pt x="11809" y="4537"/>
                    <a:pt x="11842" y="1202"/>
                  </a:cubicBezTo>
                  <a:cubicBezTo>
                    <a:pt x="11842" y="368"/>
                    <a:pt x="11676" y="1"/>
                    <a:pt x="10742" y="1"/>
                  </a:cubicBezTo>
                  <a:cubicBezTo>
                    <a:pt x="9374" y="29"/>
                    <a:pt x="8012" y="39"/>
                    <a:pt x="6652" y="39"/>
                  </a:cubicBezTo>
                  <a:cubicBezTo>
                    <a:pt x="4793" y="39"/>
                    <a:pt x="2936" y="20"/>
                    <a:pt x="1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8570509" y="5671430"/>
              <a:ext cx="233672" cy="831609"/>
            </a:xfrm>
            <a:custGeom>
              <a:avLst/>
              <a:gdLst/>
              <a:ahLst/>
              <a:cxnLst/>
              <a:rect l="l" t="t" r="r" b="b"/>
              <a:pathLst>
                <a:path w="10508" h="28923" extrusionOk="0">
                  <a:moveTo>
                    <a:pt x="934" y="0"/>
                  </a:moveTo>
                  <a:cubicBezTo>
                    <a:pt x="167" y="0"/>
                    <a:pt x="0" y="300"/>
                    <a:pt x="0" y="1001"/>
                  </a:cubicBezTo>
                  <a:cubicBezTo>
                    <a:pt x="0" y="9974"/>
                    <a:pt x="0" y="18914"/>
                    <a:pt x="0" y="27887"/>
                  </a:cubicBezTo>
                  <a:cubicBezTo>
                    <a:pt x="0" y="28687"/>
                    <a:pt x="267" y="28921"/>
                    <a:pt x="1034" y="28921"/>
                  </a:cubicBezTo>
                  <a:cubicBezTo>
                    <a:pt x="2594" y="28901"/>
                    <a:pt x="4154" y="28882"/>
                    <a:pt x="5714" y="28882"/>
                  </a:cubicBezTo>
                  <a:cubicBezTo>
                    <a:pt x="6856" y="28882"/>
                    <a:pt x="7998" y="28893"/>
                    <a:pt x="9140" y="28921"/>
                  </a:cubicBezTo>
                  <a:cubicBezTo>
                    <a:pt x="9183" y="28922"/>
                    <a:pt x="9225" y="28923"/>
                    <a:pt x="9266" y="28923"/>
                  </a:cubicBezTo>
                  <a:cubicBezTo>
                    <a:pt x="10292" y="28923"/>
                    <a:pt x="10508" y="28514"/>
                    <a:pt x="10508" y="27520"/>
                  </a:cubicBezTo>
                  <a:cubicBezTo>
                    <a:pt x="10441" y="23183"/>
                    <a:pt x="10474" y="18847"/>
                    <a:pt x="10474" y="14510"/>
                  </a:cubicBezTo>
                  <a:cubicBezTo>
                    <a:pt x="10474" y="10007"/>
                    <a:pt x="10474" y="5537"/>
                    <a:pt x="10508" y="1034"/>
                  </a:cubicBezTo>
                  <a:cubicBezTo>
                    <a:pt x="10508" y="300"/>
                    <a:pt x="10308" y="0"/>
                    <a:pt x="9507" y="0"/>
                  </a:cubicBezTo>
                  <a:cubicBezTo>
                    <a:pt x="8073" y="17"/>
                    <a:pt x="6647" y="25"/>
                    <a:pt x="5221" y="25"/>
                  </a:cubicBezTo>
                  <a:cubicBezTo>
                    <a:pt x="3795" y="25"/>
                    <a:pt x="2369" y="17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2813553" y="3692798"/>
              <a:ext cx="3642903" cy="229244"/>
            </a:xfrm>
            <a:custGeom>
              <a:avLst/>
              <a:gdLst/>
              <a:ahLst/>
              <a:cxnLst/>
              <a:rect l="l" t="t" r="r" b="b"/>
              <a:pathLst>
                <a:path w="163818" h="7973" extrusionOk="0">
                  <a:moveTo>
                    <a:pt x="0" y="0"/>
                  </a:moveTo>
                  <a:lnTo>
                    <a:pt x="0" y="7972"/>
                  </a:lnTo>
                  <a:cubicBezTo>
                    <a:pt x="201" y="7772"/>
                    <a:pt x="334" y="7539"/>
                    <a:pt x="367" y="7205"/>
                  </a:cubicBezTo>
                  <a:cubicBezTo>
                    <a:pt x="668" y="5704"/>
                    <a:pt x="734" y="5671"/>
                    <a:pt x="2235" y="5637"/>
                  </a:cubicBezTo>
                  <a:lnTo>
                    <a:pt x="163817" y="5637"/>
                  </a:lnTo>
                  <a:lnTo>
                    <a:pt x="163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2812819" y="3617984"/>
              <a:ext cx="3642881" cy="91145"/>
            </a:xfrm>
            <a:custGeom>
              <a:avLst/>
              <a:gdLst/>
              <a:ahLst/>
              <a:cxnLst/>
              <a:rect l="l" t="t" r="r" b="b"/>
              <a:pathLst>
                <a:path w="163817" h="3170" extrusionOk="0">
                  <a:moveTo>
                    <a:pt x="12409" y="0"/>
                  </a:moveTo>
                  <a:cubicBezTo>
                    <a:pt x="10207" y="34"/>
                    <a:pt x="8039" y="34"/>
                    <a:pt x="5871" y="34"/>
                  </a:cubicBezTo>
                  <a:cubicBezTo>
                    <a:pt x="5471" y="34"/>
                    <a:pt x="4970" y="34"/>
                    <a:pt x="5004" y="601"/>
                  </a:cubicBezTo>
                  <a:cubicBezTo>
                    <a:pt x="5094" y="1681"/>
                    <a:pt x="4508" y="1735"/>
                    <a:pt x="3782" y="1735"/>
                  </a:cubicBezTo>
                  <a:cubicBezTo>
                    <a:pt x="3702" y="1735"/>
                    <a:pt x="3619" y="1735"/>
                    <a:pt x="3536" y="1735"/>
                  </a:cubicBezTo>
                  <a:cubicBezTo>
                    <a:pt x="3236" y="1724"/>
                    <a:pt x="2932" y="1720"/>
                    <a:pt x="2625" y="1720"/>
                  </a:cubicBezTo>
                  <a:cubicBezTo>
                    <a:pt x="2013" y="1720"/>
                    <a:pt x="1390" y="1735"/>
                    <a:pt x="767" y="1735"/>
                  </a:cubicBezTo>
                  <a:cubicBezTo>
                    <a:pt x="500" y="1735"/>
                    <a:pt x="167" y="1701"/>
                    <a:pt x="0" y="1535"/>
                  </a:cubicBezTo>
                  <a:lnTo>
                    <a:pt x="0" y="3169"/>
                  </a:lnTo>
                  <a:cubicBezTo>
                    <a:pt x="53205" y="3136"/>
                    <a:pt x="106409" y="3136"/>
                    <a:pt x="159581" y="3136"/>
                  </a:cubicBezTo>
                  <a:lnTo>
                    <a:pt x="163817" y="3136"/>
                  </a:lnTo>
                  <a:lnTo>
                    <a:pt x="163817" y="1701"/>
                  </a:lnTo>
                  <a:lnTo>
                    <a:pt x="163617" y="1701"/>
                  </a:lnTo>
                  <a:cubicBezTo>
                    <a:pt x="163561" y="1704"/>
                    <a:pt x="163506" y="1706"/>
                    <a:pt x="163452" y="1706"/>
                  </a:cubicBezTo>
                  <a:cubicBezTo>
                    <a:pt x="162899" y="1706"/>
                    <a:pt x="162489" y="1531"/>
                    <a:pt x="162550" y="801"/>
                  </a:cubicBezTo>
                  <a:cubicBezTo>
                    <a:pt x="162583" y="167"/>
                    <a:pt x="162216" y="0"/>
                    <a:pt x="161649" y="0"/>
                  </a:cubicBezTo>
                  <a:lnTo>
                    <a:pt x="155011" y="0"/>
                  </a:lnTo>
                  <a:cubicBezTo>
                    <a:pt x="154644" y="0"/>
                    <a:pt x="154144" y="0"/>
                    <a:pt x="154177" y="501"/>
                  </a:cubicBezTo>
                  <a:cubicBezTo>
                    <a:pt x="154268" y="1680"/>
                    <a:pt x="153590" y="1735"/>
                    <a:pt x="152791" y="1735"/>
                  </a:cubicBezTo>
                  <a:cubicBezTo>
                    <a:pt x="152709" y="1735"/>
                    <a:pt x="152626" y="1735"/>
                    <a:pt x="152542" y="1735"/>
                  </a:cubicBezTo>
                  <a:cubicBezTo>
                    <a:pt x="152109" y="1718"/>
                    <a:pt x="151667" y="1710"/>
                    <a:pt x="151225" y="1710"/>
                  </a:cubicBezTo>
                  <a:cubicBezTo>
                    <a:pt x="150783" y="1710"/>
                    <a:pt x="150341" y="1718"/>
                    <a:pt x="149907" y="1735"/>
                  </a:cubicBezTo>
                  <a:cubicBezTo>
                    <a:pt x="149240" y="1735"/>
                    <a:pt x="148773" y="1601"/>
                    <a:pt x="148840" y="801"/>
                  </a:cubicBezTo>
                  <a:cubicBezTo>
                    <a:pt x="148873" y="167"/>
                    <a:pt x="148506" y="0"/>
                    <a:pt x="147939" y="0"/>
                  </a:cubicBezTo>
                  <a:lnTo>
                    <a:pt x="141635" y="0"/>
                  </a:lnTo>
                  <a:cubicBezTo>
                    <a:pt x="141234" y="0"/>
                    <a:pt x="140701" y="0"/>
                    <a:pt x="140701" y="534"/>
                  </a:cubicBezTo>
                  <a:cubicBezTo>
                    <a:pt x="140725" y="1579"/>
                    <a:pt x="140218" y="1721"/>
                    <a:pt x="139605" y="1721"/>
                  </a:cubicBezTo>
                  <a:cubicBezTo>
                    <a:pt x="139377" y="1721"/>
                    <a:pt x="139134" y="1701"/>
                    <a:pt x="138899" y="1701"/>
                  </a:cubicBezTo>
                  <a:cubicBezTo>
                    <a:pt x="138032" y="1701"/>
                    <a:pt x="137198" y="1701"/>
                    <a:pt x="136364" y="1735"/>
                  </a:cubicBezTo>
                  <a:cubicBezTo>
                    <a:pt x="135697" y="1735"/>
                    <a:pt x="135230" y="1601"/>
                    <a:pt x="135297" y="801"/>
                  </a:cubicBezTo>
                  <a:cubicBezTo>
                    <a:pt x="135363" y="134"/>
                    <a:pt x="134963" y="0"/>
                    <a:pt x="134396" y="0"/>
                  </a:cubicBezTo>
                  <a:lnTo>
                    <a:pt x="127992" y="0"/>
                  </a:lnTo>
                  <a:cubicBezTo>
                    <a:pt x="127424" y="0"/>
                    <a:pt x="127024" y="134"/>
                    <a:pt x="127091" y="801"/>
                  </a:cubicBezTo>
                  <a:cubicBezTo>
                    <a:pt x="127124" y="1601"/>
                    <a:pt x="126691" y="1735"/>
                    <a:pt x="126023" y="1735"/>
                  </a:cubicBezTo>
                  <a:cubicBezTo>
                    <a:pt x="125506" y="1718"/>
                    <a:pt x="124981" y="1710"/>
                    <a:pt x="124456" y="1710"/>
                  </a:cubicBezTo>
                  <a:cubicBezTo>
                    <a:pt x="123930" y="1710"/>
                    <a:pt x="123405" y="1718"/>
                    <a:pt x="122888" y="1735"/>
                  </a:cubicBezTo>
                  <a:cubicBezTo>
                    <a:pt x="122187" y="1735"/>
                    <a:pt x="121687" y="1601"/>
                    <a:pt x="121754" y="767"/>
                  </a:cubicBezTo>
                  <a:cubicBezTo>
                    <a:pt x="121820" y="167"/>
                    <a:pt x="121454" y="0"/>
                    <a:pt x="120920" y="0"/>
                  </a:cubicBezTo>
                  <a:lnTo>
                    <a:pt x="114549" y="0"/>
                  </a:lnTo>
                  <a:cubicBezTo>
                    <a:pt x="114115" y="0"/>
                    <a:pt x="113615" y="67"/>
                    <a:pt x="113648" y="601"/>
                  </a:cubicBezTo>
                  <a:cubicBezTo>
                    <a:pt x="113675" y="1648"/>
                    <a:pt x="113088" y="1739"/>
                    <a:pt x="112432" y="1739"/>
                  </a:cubicBezTo>
                  <a:cubicBezTo>
                    <a:pt x="112294" y="1739"/>
                    <a:pt x="112153" y="1735"/>
                    <a:pt x="112013" y="1735"/>
                  </a:cubicBezTo>
                  <a:cubicBezTo>
                    <a:pt x="111546" y="1718"/>
                    <a:pt x="111088" y="1710"/>
                    <a:pt x="110629" y="1710"/>
                  </a:cubicBezTo>
                  <a:cubicBezTo>
                    <a:pt x="110170" y="1710"/>
                    <a:pt x="109712" y="1718"/>
                    <a:pt x="109245" y="1735"/>
                  </a:cubicBezTo>
                  <a:cubicBezTo>
                    <a:pt x="108611" y="1735"/>
                    <a:pt x="108244" y="1535"/>
                    <a:pt x="108277" y="834"/>
                  </a:cubicBezTo>
                  <a:cubicBezTo>
                    <a:pt x="108311" y="234"/>
                    <a:pt x="107977" y="0"/>
                    <a:pt x="107377" y="0"/>
                  </a:cubicBezTo>
                  <a:cubicBezTo>
                    <a:pt x="105209" y="34"/>
                    <a:pt x="103040" y="34"/>
                    <a:pt x="100872" y="34"/>
                  </a:cubicBezTo>
                  <a:cubicBezTo>
                    <a:pt x="100505" y="34"/>
                    <a:pt x="100072" y="34"/>
                    <a:pt x="100038" y="501"/>
                  </a:cubicBezTo>
                  <a:cubicBezTo>
                    <a:pt x="100011" y="1598"/>
                    <a:pt x="99397" y="1748"/>
                    <a:pt x="98660" y="1748"/>
                  </a:cubicBezTo>
                  <a:cubicBezTo>
                    <a:pt x="98501" y="1748"/>
                    <a:pt x="98336" y="1741"/>
                    <a:pt x="98170" y="1735"/>
                  </a:cubicBezTo>
                  <a:cubicBezTo>
                    <a:pt x="97753" y="1718"/>
                    <a:pt x="97336" y="1710"/>
                    <a:pt x="96915" y="1710"/>
                  </a:cubicBezTo>
                  <a:cubicBezTo>
                    <a:pt x="96494" y="1710"/>
                    <a:pt x="96069" y="1718"/>
                    <a:pt x="95635" y="1735"/>
                  </a:cubicBezTo>
                  <a:cubicBezTo>
                    <a:pt x="95101" y="1735"/>
                    <a:pt x="94668" y="1601"/>
                    <a:pt x="94734" y="934"/>
                  </a:cubicBezTo>
                  <a:cubicBezTo>
                    <a:pt x="94768" y="234"/>
                    <a:pt x="94468" y="0"/>
                    <a:pt x="93800" y="0"/>
                  </a:cubicBezTo>
                  <a:cubicBezTo>
                    <a:pt x="92733" y="17"/>
                    <a:pt x="91666" y="17"/>
                    <a:pt x="90598" y="17"/>
                  </a:cubicBezTo>
                  <a:cubicBezTo>
                    <a:pt x="89531" y="17"/>
                    <a:pt x="88463" y="17"/>
                    <a:pt x="87396" y="34"/>
                  </a:cubicBezTo>
                  <a:cubicBezTo>
                    <a:pt x="86996" y="34"/>
                    <a:pt x="86495" y="34"/>
                    <a:pt x="86529" y="601"/>
                  </a:cubicBezTo>
                  <a:cubicBezTo>
                    <a:pt x="86612" y="1604"/>
                    <a:pt x="86114" y="1746"/>
                    <a:pt x="85461" y="1746"/>
                  </a:cubicBezTo>
                  <a:cubicBezTo>
                    <a:pt x="85332" y="1746"/>
                    <a:pt x="85198" y="1740"/>
                    <a:pt x="85061" y="1735"/>
                  </a:cubicBezTo>
                  <a:cubicBezTo>
                    <a:pt x="84627" y="1718"/>
                    <a:pt x="84185" y="1710"/>
                    <a:pt x="83739" y="1710"/>
                  </a:cubicBezTo>
                  <a:cubicBezTo>
                    <a:pt x="83293" y="1710"/>
                    <a:pt x="82843" y="1718"/>
                    <a:pt x="82392" y="1735"/>
                  </a:cubicBezTo>
                  <a:cubicBezTo>
                    <a:pt x="82319" y="1738"/>
                    <a:pt x="82249" y="1740"/>
                    <a:pt x="82180" y="1740"/>
                  </a:cubicBezTo>
                  <a:cubicBezTo>
                    <a:pt x="81558" y="1740"/>
                    <a:pt x="81131" y="1575"/>
                    <a:pt x="81191" y="734"/>
                  </a:cubicBezTo>
                  <a:cubicBezTo>
                    <a:pt x="81225" y="200"/>
                    <a:pt x="80925" y="34"/>
                    <a:pt x="80424" y="34"/>
                  </a:cubicBezTo>
                  <a:lnTo>
                    <a:pt x="73553" y="34"/>
                  </a:lnTo>
                  <a:cubicBezTo>
                    <a:pt x="73152" y="34"/>
                    <a:pt x="72785" y="100"/>
                    <a:pt x="72819" y="601"/>
                  </a:cubicBezTo>
                  <a:cubicBezTo>
                    <a:pt x="72930" y="1604"/>
                    <a:pt x="72413" y="1746"/>
                    <a:pt x="71753" y="1746"/>
                  </a:cubicBezTo>
                  <a:cubicBezTo>
                    <a:pt x="71623" y="1746"/>
                    <a:pt x="71488" y="1740"/>
                    <a:pt x="71351" y="1735"/>
                  </a:cubicBezTo>
                  <a:cubicBezTo>
                    <a:pt x="70867" y="1718"/>
                    <a:pt x="70384" y="1710"/>
                    <a:pt x="69904" y="1710"/>
                  </a:cubicBezTo>
                  <a:cubicBezTo>
                    <a:pt x="69425" y="1710"/>
                    <a:pt x="68949" y="1718"/>
                    <a:pt x="68482" y="1735"/>
                  </a:cubicBezTo>
                  <a:cubicBezTo>
                    <a:pt x="67849" y="1735"/>
                    <a:pt x="67448" y="1568"/>
                    <a:pt x="67515" y="834"/>
                  </a:cubicBezTo>
                  <a:cubicBezTo>
                    <a:pt x="67548" y="100"/>
                    <a:pt x="67115" y="0"/>
                    <a:pt x="66514" y="0"/>
                  </a:cubicBezTo>
                  <a:cubicBezTo>
                    <a:pt x="65480" y="17"/>
                    <a:pt x="64454" y="25"/>
                    <a:pt x="63429" y="25"/>
                  </a:cubicBezTo>
                  <a:cubicBezTo>
                    <a:pt x="62403" y="25"/>
                    <a:pt x="61377" y="17"/>
                    <a:pt x="60343" y="0"/>
                  </a:cubicBezTo>
                  <a:cubicBezTo>
                    <a:pt x="59676" y="0"/>
                    <a:pt x="59242" y="134"/>
                    <a:pt x="59276" y="934"/>
                  </a:cubicBezTo>
                  <a:cubicBezTo>
                    <a:pt x="59342" y="1568"/>
                    <a:pt x="58942" y="1735"/>
                    <a:pt x="58375" y="1735"/>
                  </a:cubicBezTo>
                  <a:cubicBezTo>
                    <a:pt x="57841" y="1718"/>
                    <a:pt x="57299" y="1710"/>
                    <a:pt x="56757" y="1710"/>
                  </a:cubicBezTo>
                  <a:cubicBezTo>
                    <a:pt x="56215" y="1710"/>
                    <a:pt x="55673" y="1718"/>
                    <a:pt x="55139" y="1735"/>
                  </a:cubicBezTo>
                  <a:cubicBezTo>
                    <a:pt x="54439" y="1735"/>
                    <a:pt x="53939" y="1635"/>
                    <a:pt x="53972" y="767"/>
                  </a:cubicBezTo>
                  <a:cubicBezTo>
                    <a:pt x="54039" y="167"/>
                    <a:pt x="53672" y="34"/>
                    <a:pt x="53138" y="34"/>
                  </a:cubicBezTo>
                  <a:cubicBezTo>
                    <a:pt x="51693" y="34"/>
                    <a:pt x="50247" y="19"/>
                    <a:pt x="48802" y="19"/>
                  </a:cubicBezTo>
                  <a:cubicBezTo>
                    <a:pt x="48079" y="19"/>
                    <a:pt x="47356" y="22"/>
                    <a:pt x="46633" y="34"/>
                  </a:cubicBezTo>
                  <a:cubicBezTo>
                    <a:pt x="46590" y="34"/>
                    <a:pt x="46545" y="33"/>
                    <a:pt x="46499" y="33"/>
                  </a:cubicBezTo>
                  <a:cubicBezTo>
                    <a:pt x="46156" y="33"/>
                    <a:pt x="45770" y="59"/>
                    <a:pt x="45799" y="501"/>
                  </a:cubicBezTo>
                  <a:cubicBezTo>
                    <a:pt x="45901" y="1614"/>
                    <a:pt x="45349" y="1748"/>
                    <a:pt x="44698" y="1748"/>
                  </a:cubicBezTo>
                  <a:cubicBezTo>
                    <a:pt x="44491" y="1748"/>
                    <a:pt x="44274" y="1735"/>
                    <a:pt x="44065" y="1735"/>
                  </a:cubicBezTo>
                  <a:cubicBezTo>
                    <a:pt x="43464" y="1735"/>
                    <a:pt x="42879" y="1720"/>
                    <a:pt x="42288" y="1720"/>
                  </a:cubicBezTo>
                  <a:cubicBezTo>
                    <a:pt x="41993" y="1720"/>
                    <a:pt x="41697" y="1724"/>
                    <a:pt x="41396" y="1735"/>
                  </a:cubicBezTo>
                  <a:cubicBezTo>
                    <a:pt x="40763" y="1735"/>
                    <a:pt x="40396" y="1535"/>
                    <a:pt x="40462" y="834"/>
                  </a:cubicBezTo>
                  <a:cubicBezTo>
                    <a:pt x="40496" y="100"/>
                    <a:pt x="40029" y="0"/>
                    <a:pt x="39462" y="0"/>
                  </a:cubicBezTo>
                  <a:cubicBezTo>
                    <a:pt x="38428" y="17"/>
                    <a:pt x="37402" y="25"/>
                    <a:pt x="36376" y="25"/>
                  </a:cubicBezTo>
                  <a:cubicBezTo>
                    <a:pt x="35350" y="25"/>
                    <a:pt x="34325" y="17"/>
                    <a:pt x="33291" y="0"/>
                  </a:cubicBezTo>
                  <a:cubicBezTo>
                    <a:pt x="32657" y="0"/>
                    <a:pt x="32156" y="134"/>
                    <a:pt x="32223" y="901"/>
                  </a:cubicBezTo>
                  <a:cubicBezTo>
                    <a:pt x="32290" y="1568"/>
                    <a:pt x="31890" y="1735"/>
                    <a:pt x="31322" y="1735"/>
                  </a:cubicBezTo>
                  <a:cubicBezTo>
                    <a:pt x="30739" y="1718"/>
                    <a:pt x="30155" y="1710"/>
                    <a:pt x="29571" y="1710"/>
                  </a:cubicBezTo>
                  <a:cubicBezTo>
                    <a:pt x="28987" y="1710"/>
                    <a:pt x="28404" y="1718"/>
                    <a:pt x="27820" y="1735"/>
                  </a:cubicBezTo>
                  <a:cubicBezTo>
                    <a:pt x="27253" y="1735"/>
                    <a:pt x="26886" y="1535"/>
                    <a:pt x="26919" y="901"/>
                  </a:cubicBezTo>
                  <a:cubicBezTo>
                    <a:pt x="26986" y="200"/>
                    <a:pt x="26619" y="0"/>
                    <a:pt x="25985" y="0"/>
                  </a:cubicBezTo>
                  <a:cubicBezTo>
                    <a:pt x="23817" y="34"/>
                    <a:pt x="21649" y="34"/>
                    <a:pt x="19481" y="34"/>
                  </a:cubicBezTo>
                  <a:cubicBezTo>
                    <a:pt x="19047" y="34"/>
                    <a:pt x="18547" y="67"/>
                    <a:pt x="18580" y="601"/>
                  </a:cubicBezTo>
                  <a:cubicBezTo>
                    <a:pt x="18633" y="1636"/>
                    <a:pt x="18095" y="1742"/>
                    <a:pt x="17452" y="1742"/>
                  </a:cubicBezTo>
                  <a:cubicBezTo>
                    <a:pt x="17287" y="1742"/>
                    <a:pt x="17116" y="1735"/>
                    <a:pt x="16946" y="1735"/>
                  </a:cubicBezTo>
                  <a:cubicBezTo>
                    <a:pt x="16367" y="1735"/>
                    <a:pt x="15774" y="1720"/>
                    <a:pt x="15186" y="1720"/>
                  </a:cubicBezTo>
                  <a:cubicBezTo>
                    <a:pt x="14892" y="1720"/>
                    <a:pt x="14599" y="1724"/>
                    <a:pt x="14310" y="1735"/>
                  </a:cubicBezTo>
                  <a:cubicBezTo>
                    <a:pt x="13743" y="1735"/>
                    <a:pt x="13343" y="1601"/>
                    <a:pt x="13376" y="934"/>
                  </a:cubicBezTo>
                  <a:cubicBezTo>
                    <a:pt x="13376" y="267"/>
                    <a:pt x="13043" y="0"/>
                    <a:pt x="124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34"/>
          <p:cNvGrpSpPr/>
          <p:nvPr/>
        </p:nvGrpSpPr>
        <p:grpSpPr>
          <a:xfrm>
            <a:off x="713050" y="2226797"/>
            <a:ext cx="1152572" cy="1371667"/>
            <a:chOff x="4613861" y="838825"/>
            <a:chExt cx="792963" cy="1371667"/>
          </a:xfrm>
        </p:grpSpPr>
        <p:sp>
          <p:nvSpPr>
            <p:cNvPr id="1352" name="Google Shape;1352;p34"/>
            <p:cNvSpPr/>
            <p:nvPr/>
          </p:nvSpPr>
          <p:spPr>
            <a:xfrm>
              <a:off x="5100458" y="1511777"/>
              <a:ext cx="121684" cy="95228"/>
            </a:xfrm>
            <a:custGeom>
              <a:avLst/>
              <a:gdLst/>
              <a:ahLst/>
              <a:cxnLst/>
              <a:rect l="l" t="t" r="r" b="b"/>
              <a:pathLst>
                <a:path w="5472" h="3312" extrusionOk="0">
                  <a:moveTo>
                    <a:pt x="1" y="1"/>
                  </a:moveTo>
                  <a:lnTo>
                    <a:pt x="1" y="2803"/>
                  </a:lnTo>
                  <a:cubicBezTo>
                    <a:pt x="1052" y="3140"/>
                    <a:pt x="2138" y="3312"/>
                    <a:pt x="3232" y="3312"/>
                  </a:cubicBezTo>
                  <a:cubicBezTo>
                    <a:pt x="3978" y="3312"/>
                    <a:pt x="4727" y="3232"/>
                    <a:pt x="5471" y="3070"/>
                  </a:cubicBezTo>
                  <a:lnTo>
                    <a:pt x="5471" y="268"/>
                  </a:lnTo>
                  <a:cubicBezTo>
                    <a:pt x="4721" y="434"/>
                    <a:pt x="3960" y="520"/>
                    <a:pt x="3197" y="520"/>
                  </a:cubicBezTo>
                  <a:cubicBezTo>
                    <a:pt x="2126" y="520"/>
                    <a:pt x="1052" y="351"/>
                    <a:pt x="1" y="1"/>
                  </a:cubicBez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5222119" y="1452662"/>
              <a:ext cx="183237" cy="146436"/>
            </a:xfrm>
            <a:custGeom>
              <a:avLst/>
              <a:gdLst/>
              <a:ahLst/>
              <a:cxnLst/>
              <a:rect l="l" t="t" r="r" b="b"/>
              <a:pathLst>
                <a:path w="8240" h="5093" extrusionOk="0">
                  <a:moveTo>
                    <a:pt x="6055" y="1"/>
                  </a:moveTo>
                  <a:cubicBezTo>
                    <a:pt x="5869" y="1"/>
                    <a:pt x="5685" y="19"/>
                    <a:pt x="5504" y="55"/>
                  </a:cubicBezTo>
                  <a:cubicBezTo>
                    <a:pt x="4503" y="289"/>
                    <a:pt x="3569" y="889"/>
                    <a:pt x="2602" y="1390"/>
                  </a:cubicBezTo>
                  <a:cubicBezTo>
                    <a:pt x="1768" y="1823"/>
                    <a:pt x="901" y="2123"/>
                    <a:pt x="0" y="2324"/>
                  </a:cubicBezTo>
                  <a:lnTo>
                    <a:pt x="0" y="5092"/>
                  </a:lnTo>
                  <a:cubicBezTo>
                    <a:pt x="901" y="4925"/>
                    <a:pt x="1768" y="4592"/>
                    <a:pt x="2602" y="4158"/>
                  </a:cubicBezTo>
                  <a:cubicBezTo>
                    <a:pt x="3536" y="3691"/>
                    <a:pt x="4470" y="3057"/>
                    <a:pt x="5471" y="2857"/>
                  </a:cubicBezTo>
                  <a:cubicBezTo>
                    <a:pt x="5659" y="2820"/>
                    <a:pt x="5852" y="2800"/>
                    <a:pt x="6046" y="2800"/>
                  </a:cubicBezTo>
                  <a:cubicBezTo>
                    <a:pt x="6881" y="2800"/>
                    <a:pt x="7725" y="3171"/>
                    <a:pt x="8239" y="4092"/>
                  </a:cubicBezTo>
                  <a:lnTo>
                    <a:pt x="8239" y="1290"/>
                  </a:lnTo>
                  <a:cubicBezTo>
                    <a:pt x="7747" y="387"/>
                    <a:pt x="6897" y="1"/>
                    <a:pt x="6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5222119" y="1373046"/>
              <a:ext cx="183971" cy="146436"/>
            </a:xfrm>
            <a:custGeom>
              <a:avLst/>
              <a:gdLst/>
              <a:ahLst/>
              <a:cxnLst/>
              <a:rect l="l" t="t" r="r" b="b"/>
              <a:pathLst>
                <a:path w="8273" h="5093" extrusionOk="0">
                  <a:moveTo>
                    <a:pt x="6055" y="1"/>
                  </a:moveTo>
                  <a:cubicBezTo>
                    <a:pt x="5869" y="1"/>
                    <a:pt x="5685" y="20"/>
                    <a:pt x="5504" y="56"/>
                  </a:cubicBezTo>
                  <a:cubicBezTo>
                    <a:pt x="4503" y="256"/>
                    <a:pt x="3569" y="890"/>
                    <a:pt x="2635" y="1357"/>
                  </a:cubicBezTo>
                  <a:cubicBezTo>
                    <a:pt x="1768" y="1790"/>
                    <a:pt x="901" y="2124"/>
                    <a:pt x="33" y="2324"/>
                  </a:cubicBezTo>
                  <a:lnTo>
                    <a:pt x="0" y="5093"/>
                  </a:lnTo>
                  <a:cubicBezTo>
                    <a:pt x="901" y="4892"/>
                    <a:pt x="1768" y="4592"/>
                    <a:pt x="2602" y="4159"/>
                  </a:cubicBezTo>
                  <a:cubicBezTo>
                    <a:pt x="3569" y="3658"/>
                    <a:pt x="4503" y="3024"/>
                    <a:pt x="5504" y="2824"/>
                  </a:cubicBezTo>
                  <a:cubicBezTo>
                    <a:pt x="5685" y="2788"/>
                    <a:pt x="5869" y="2770"/>
                    <a:pt x="6055" y="2770"/>
                  </a:cubicBezTo>
                  <a:cubicBezTo>
                    <a:pt x="6897" y="2770"/>
                    <a:pt x="7747" y="3156"/>
                    <a:pt x="8239" y="4059"/>
                  </a:cubicBezTo>
                  <a:lnTo>
                    <a:pt x="8273" y="1290"/>
                  </a:lnTo>
                  <a:cubicBezTo>
                    <a:pt x="7753" y="388"/>
                    <a:pt x="6898" y="1"/>
                    <a:pt x="6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5100458" y="1432190"/>
              <a:ext cx="121684" cy="94538"/>
            </a:xfrm>
            <a:custGeom>
              <a:avLst/>
              <a:gdLst/>
              <a:ahLst/>
              <a:cxnLst/>
              <a:rect l="l" t="t" r="r" b="b"/>
              <a:pathLst>
                <a:path w="5472" h="3288" extrusionOk="0">
                  <a:moveTo>
                    <a:pt x="1" y="0"/>
                  </a:moveTo>
                  <a:lnTo>
                    <a:pt x="1" y="2769"/>
                  </a:lnTo>
                  <a:cubicBezTo>
                    <a:pt x="1052" y="3119"/>
                    <a:pt x="2126" y="3288"/>
                    <a:pt x="3197" y="3288"/>
                  </a:cubicBezTo>
                  <a:cubicBezTo>
                    <a:pt x="3960" y="3288"/>
                    <a:pt x="4721" y="3202"/>
                    <a:pt x="5471" y="3036"/>
                  </a:cubicBezTo>
                  <a:lnTo>
                    <a:pt x="5471" y="267"/>
                  </a:lnTo>
                  <a:cubicBezTo>
                    <a:pt x="4741" y="429"/>
                    <a:pt x="3999" y="509"/>
                    <a:pt x="3256" y="509"/>
                  </a:cubicBezTo>
                  <a:cubicBezTo>
                    <a:pt x="2166" y="509"/>
                    <a:pt x="1071" y="33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5100458" y="1351626"/>
              <a:ext cx="122417" cy="95228"/>
            </a:xfrm>
            <a:custGeom>
              <a:avLst/>
              <a:gdLst/>
              <a:ahLst/>
              <a:cxnLst/>
              <a:rect l="l" t="t" r="r" b="b"/>
              <a:pathLst>
                <a:path w="5505" h="3312" extrusionOk="0">
                  <a:moveTo>
                    <a:pt x="1" y="0"/>
                  </a:moveTo>
                  <a:lnTo>
                    <a:pt x="1" y="2802"/>
                  </a:lnTo>
                  <a:cubicBezTo>
                    <a:pt x="1071" y="3139"/>
                    <a:pt x="2166" y="3311"/>
                    <a:pt x="3256" y="3311"/>
                  </a:cubicBezTo>
                  <a:cubicBezTo>
                    <a:pt x="3999" y="3311"/>
                    <a:pt x="4741" y="3231"/>
                    <a:pt x="5471" y="3069"/>
                  </a:cubicBezTo>
                  <a:lnTo>
                    <a:pt x="5504" y="267"/>
                  </a:lnTo>
                  <a:lnTo>
                    <a:pt x="5504" y="267"/>
                  </a:lnTo>
                  <a:cubicBezTo>
                    <a:pt x="4741" y="434"/>
                    <a:pt x="3972" y="519"/>
                    <a:pt x="3204" y="519"/>
                  </a:cubicBezTo>
                  <a:cubicBezTo>
                    <a:pt x="2126" y="519"/>
                    <a:pt x="1052" y="351"/>
                    <a:pt x="1" y="0"/>
                  </a:cubicBez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5222853" y="1293373"/>
              <a:ext cx="183237" cy="146494"/>
            </a:xfrm>
            <a:custGeom>
              <a:avLst/>
              <a:gdLst/>
              <a:ahLst/>
              <a:cxnLst/>
              <a:rect l="l" t="t" r="r" b="b"/>
              <a:pathLst>
                <a:path w="8240" h="5095" extrusionOk="0">
                  <a:moveTo>
                    <a:pt x="6049" y="0"/>
                  </a:moveTo>
                  <a:cubicBezTo>
                    <a:pt x="5855" y="0"/>
                    <a:pt x="5660" y="20"/>
                    <a:pt x="5471" y="58"/>
                  </a:cubicBezTo>
                  <a:cubicBezTo>
                    <a:pt x="4470" y="258"/>
                    <a:pt x="3536" y="892"/>
                    <a:pt x="2602" y="1359"/>
                  </a:cubicBezTo>
                  <a:cubicBezTo>
                    <a:pt x="1768" y="1793"/>
                    <a:pt x="868" y="2093"/>
                    <a:pt x="0" y="2293"/>
                  </a:cubicBezTo>
                  <a:lnTo>
                    <a:pt x="0" y="5095"/>
                  </a:lnTo>
                  <a:cubicBezTo>
                    <a:pt x="868" y="4895"/>
                    <a:pt x="1735" y="4561"/>
                    <a:pt x="2602" y="4128"/>
                  </a:cubicBezTo>
                  <a:cubicBezTo>
                    <a:pt x="3536" y="3661"/>
                    <a:pt x="4470" y="3027"/>
                    <a:pt x="5471" y="2827"/>
                  </a:cubicBezTo>
                  <a:cubicBezTo>
                    <a:pt x="5659" y="2789"/>
                    <a:pt x="5852" y="2769"/>
                    <a:pt x="6046" y="2769"/>
                  </a:cubicBezTo>
                  <a:cubicBezTo>
                    <a:pt x="6881" y="2769"/>
                    <a:pt x="7725" y="3140"/>
                    <a:pt x="8240" y="4061"/>
                  </a:cubicBezTo>
                  <a:lnTo>
                    <a:pt x="8240" y="1259"/>
                  </a:lnTo>
                  <a:cubicBezTo>
                    <a:pt x="7726" y="366"/>
                    <a:pt x="6883" y="0"/>
                    <a:pt x="6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5222119" y="1533140"/>
              <a:ext cx="183237" cy="146523"/>
            </a:xfrm>
            <a:custGeom>
              <a:avLst/>
              <a:gdLst/>
              <a:ahLst/>
              <a:cxnLst/>
              <a:rect l="l" t="t" r="r" b="b"/>
              <a:pathLst>
                <a:path w="8240" h="5096" extrusionOk="0">
                  <a:moveTo>
                    <a:pt x="6046" y="1"/>
                  </a:moveTo>
                  <a:cubicBezTo>
                    <a:pt x="5852" y="1"/>
                    <a:pt x="5659" y="21"/>
                    <a:pt x="5471" y="58"/>
                  </a:cubicBezTo>
                  <a:cubicBezTo>
                    <a:pt x="4470" y="258"/>
                    <a:pt x="3536" y="892"/>
                    <a:pt x="2602" y="1359"/>
                  </a:cubicBezTo>
                  <a:cubicBezTo>
                    <a:pt x="1768" y="1793"/>
                    <a:pt x="867" y="2126"/>
                    <a:pt x="0" y="2293"/>
                  </a:cubicBezTo>
                  <a:lnTo>
                    <a:pt x="0" y="5095"/>
                  </a:lnTo>
                  <a:cubicBezTo>
                    <a:pt x="867" y="4895"/>
                    <a:pt x="1735" y="4595"/>
                    <a:pt x="2602" y="4161"/>
                  </a:cubicBezTo>
                  <a:cubicBezTo>
                    <a:pt x="3536" y="3661"/>
                    <a:pt x="4470" y="3027"/>
                    <a:pt x="5471" y="2827"/>
                  </a:cubicBezTo>
                  <a:cubicBezTo>
                    <a:pt x="5651" y="2791"/>
                    <a:pt x="5836" y="2772"/>
                    <a:pt x="6022" y="2772"/>
                  </a:cubicBezTo>
                  <a:cubicBezTo>
                    <a:pt x="6864" y="2772"/>
                    <a:pt x="7720" y="3159"/>
                    <a:pt x="8239" y="4061"/>
                  </a:cubicBezTo>
                  <a:lnTo>
                    <a:pt x="8239" y="1293"/>
                  </a:lnTo>
                  <a:cubicBezTo>
                    <a:pt x="7725" y="372"/>
                    <a:pt x="6881" y="1"/>
                    <a:pt x="6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5099724" y="1592342"/>
              <a:ext cx="122417" cy="94567"/>
            </a:xfrm>
            <a:custGeom>
              <a:avLst/>
              <a:gdLst/>
              <a:ahLst/>
              <a:cxnLst/>
              <a:rect l="l" t="t" r="r" b="b"/>
              <a:pathLst>
                <a:path w="5505" h="3289" extrusionOk="0">
                  <a:moveTo>
                    <a:pt x="34" y="1"/>
                  </a:moveTo>
                  <a:lnTo>
                    <a:pt x="0" y="2769"/>
                  </a:lnTo>
                  <a:cubicBezTo>
                    <a:pt x="1052" y="3120"/>
                    <a:pt x="2126" y="3289"/>
                    <a:pt x="3203" y="3289"/>
                  </a:cubicBezTo>
                  <a:cubicBezTo>
                    <a:pt x="3971" y="3289"/>
                    <a:pt x="4741" y="3203"/>
                    <a:pt x="5504" y="3036"/>
                  </a:cubicBezTo>
                  <a:lnTo>
                    <a:pt x="5504" y="268"/>
                  </a:lnTo>
                  <a:cubicBezTo>
                    <a:pt x="4760" y="430"/>
                    <a:pt x="4011" y="510"/>
                    <a:pt x="3265" y="510"/>
                  </a:cubicBezTo>
                  <a:cubicBezTo>
                    <a:pt x="2171" y="510"/>
                    <a:pt x="1085" y="338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5101948" y="951678"/>
              <a:ext cx="121661" cy="95228"/>
            </a:xfrm>
            <a:custGeom>
              <a:avLst/>
              <a:gdLst/>
              <a:ahLst/>
              <a:cxnLst/>
              <a:rect l="l" t="t" r="r" b="b"/>
              <a:pathLst>
                <a:path w="5471" h="3312" extrusionOk="0">
                  <a:moveTo>
                    <a:pt x="0" y="0"/>
                  </a:moveTo>
                  <a:lnTo>
                    <a:pt x="0" y="2802"/>
                  </a:lnTo>
                  <a:cubicBezTo>
                    <a:pt x="1051" y="3139"/>
                    <a:pt x="2138" y="3311"/>
                    <a:pt x="3232" y="3311"/>
                  </a:cubicBezTo>
                  <a:cubicBezTo>
                    <a:pt x="3978" y="3311"/>
                    <a:pt x="4727" y="3231"/>
                    <a:pt x="5471" y="3069"/>
                  </a:cubicBezTo>
                  <a:lnTo>
                    <a:pt x="5471" y="267"/>
                  </a:lnTo>
                  <a:cubicBezTo>
                    <a:pt x="4721" y="434"/>
                    <a:pt x="3954" y="519"/>
                    <a:pt x="3187" y="519"/>
                  </a:cubicBezTo>
                  <a:cubicBezTo>
                    <a:pt x="2110" y="519"/>
                    <a:pt x="1032" y="35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5223587" y="893052"/>
              <a:ext cx="183237" cy="146868"/>
            </a:xfrm>
            <a:custGeom>
              <a:avLst/>
              <a:gdLst/>
              <a:ahLst/>
              <a:cxnLst/>
              <a:rect l="l" t="t" r="r" b="b"/>
              <a:pathLst>
                <a:path w="8240" h="5108" extrusionOk="0">
                  <a:moveTo>
                    <a:pt x="6113" y="1"/>
                  </a:moveTo>
                  <a:cubicBezTo>
                    <a:pt x="5908" y="1"/>
                    <a:pt x="5704" y="25"/>
                    <a:pt x="5505" y="71"/>
                  </a:cubicBezTo>
                  <a:cubicBezTo>
                    <a:pt x="4504" y="271"/>
                    <a:pt x="3570" y="905"/>
                    <a:pt x="2603" y="1372"/>
                  </a:cubicBezTo>
                  <a:cubicBezTo>
                    <a:pt x="1769" y="1806"/>
                    <a:pt x="901" y="2106"/>
                    <a:pt x="1" y="2306"/>
                  </a:cubicBezTo>
                  <a:lnTo>
                    <a:pt x="1" y="5108"/>
                  </a:lnTo>
                  <a:cubicBezTo>
                    <a:pt x="901" y="4908"/>
                    <a:pt x="1769" y="4574"/>
                    <a:pt x="2603" y="4141"/>
                  </a:cubicBezTo>
                  <a:cubicBezTo>
                    <a:pt x="3537" y="3674"/>
                    <a:pt x="4471" y="3040"/>
                    <a:pt x="5471" y="2840"/>
                  </a:cubicBezTo>
                  <a:cubicBezTo>
                    <a:pt x="5660" y="2802"/>
                    <a:pt x="5853" y="2782"/>
                    <a:pt x="6046" y="2782"/>
                  </a:cubicBezTo>
                  <a:cubicBezTo>
                    <a:pt x="6881" y="2782"/>
                    <a:pt x="7726" y="3153"/>
                    <a:pt x="8240" y="4074"/>
                  </a:cubicBezTo>
                  <a:lnTo>
                    <a:pt x="8240" y="1272"/>
                  </a:lnTo>
                  <a:cubicBezTo>
                    <a:pt x="7759" y="390"/>
                    <a:pt x="6936" y="1"/>
                    <a:pt x="6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5100458" y="1272010"/>
              <a:ext cx="122417" cy="94567"/>
            </a:xfrm>
            <a:custGeom>
              <a:avLst/>
              <a:gdLst/>
              <a:ahLst/>
              <a:cxnLst/>
              <a:rect l="l" t="t" r="r" b="b"/>
              <a:pathLst>
                <a:path w="5505" h="3289" extrusionOk="0">
                  <a:moveTo>
                    <a:pt x="34" y="0"/>
                  </a:moveTo>
                  <a:lnTo>
                    <a:pt x="1" y="2769"/>
                  </a:lnTo>
                  <a:cubicBezTo>
                    <a:pt x="1052" y="3120"/>
                    <a:pt x="2126" y="3288"/>
                    <a:pt x="3204" y="3288"/>
                  </a:cubicBezTo>
                  <a:cubicBezTo>
                    <a:pt x="3972" y="3288"/>
                    <a:pt x="4741" y="3203"/>
                    <a:pt x="5504" y="3036"/>
                  </a:cubicBezTo>
                  <a:lnTo>
                    <a:pt x="5504" y="267"/>
                  </a:lnTo>
                  <a:cubicBezTo>
                    <a:pt x="4741" y="434"/>
                    <a:pt x="3972" y="520"/>
                    <a:pt x="3206" y="520"/>
                  </a:cubicBezTo>
                  <a:cubicBezTo>
                    <a:pt x="2132" y="520"/>
                    <a:pt x="1066" y="351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5222853" y="1212895"/>
              <a:ext cx="183237" cy="146408"/>
            </a:xfrm>
            <a:custGeom>
              <a:avLst/>
              <a:gdLst/>
              <a:ahLst/>
              <a:cxnLst/>
              <a:rect l="l" t="t" r="r" b="b"/>
              <a:pathLst>
                <a:path w="8240" h="5092" extrusionOk="0">
                  <a:moveTo>
                    <a:pt x="6022" y="0"/>
                  </a:moveTo>
                  <a:cubicBezTo>
                    <a:pt x="5836" y="0"/>
                    <a:pt x="5652" y="19"/>
                    <a:pt x="5471" y="55"/>
                  </a:cubicBezTo>
                  <a:cubicBezTo>
                    <a:pt x="4470" y="255"/>
                    <a:pt x="3536" y="889"/>
                    <a:pt x="2602" y="1389"/>
                  </a:cubicBezTo>
                  <a:cubicBezTo>
                    <a:pt x="1768" y="1823"/>
                    <a:pt x="901" y="2123"/>
                    <a:pt x="0" y="2323"/>
                  </a:cubicBezTo>
                  <a:lnTo>
                    <a:pt x="0" y="5092"/>
                  </a:lnTo>
                  <a:cubicBezTo>
                    <a:pt x="868" y="4892"/>
                    <a:pt x="1768" y="4592"/>
                    <a:pt x="2602" y="4158"/>
                  </a:cubicBezTo>
                  <a:cubicBezTo>
                    <a:pt x="3536" y="3691"/>
                    <a:pt x="4470" y="3057"/>
                    <a:pt x="5471" y="2857"/>
                  </a:cubicBezTo>
                  <a:cubicBezTo>
                    <a:pt x="5660" y="2819"/>
                    <a:pt x="5855" y="2799"/>
                    <a:pt x="6049" y="2799"/>
                  </a:cubicBezTo>
                  <a:cubicBezTo>
                    <a:pt x="6883" y="2799"/>
                    <a:pt x="7726" y="3165"/>
                    <a:pt x="8240" y="4058"/>
                  </a:cubicBezTo>
                  <a:lnTo>
                    <a:pt x="8240" y="1289"/>
                  </a:lnTo>
                  <a:cubicBezTo>
                    <a:pt x="7720" y="387"/>
                    <a:pt x="6865" y="0"/>
                    <a:pt x="6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5101192" y="1032243"/>
              <a:ext cx="122417" cy="94538"/>
            </a:xfrm>
            <a:custGeom>
              <a:avLst/>
              <a:gdLst/>
              <a:ahLst/>
              <a:cxnLst/>
              <a:rect l="l" t="t" r="r" b="b"/>
              <a:pathLst>
                <a:path w="5505" h="3288" extrusionOk="0">
                  <a:moveTo>
                    <a:pt x="34" y="0"/>
                  </a:moveTo>
                  <a:lnTo>
                    <a:pt x="1" y="2769"/>
                  </a:lnTo>
                  <a:cubicBezTo>
                    <a:pt x="1053" y="3119"/>
                    <a:pt x="2127" y="3288"/>
                    <a:pt x="3204" y="3288"/>
                  </a:cubicBezTo>
                  <a:cubicBezTo>
                    <a:pt x="3972" y="3288"/>
                    <a:pt x="4741" y="3202"/>
                    <a:pt x="5505" y="3036"/>
                  </a:cubicBezTo>
                  <a:lnTo>
                    <a:pt x="5505" y="267"/>
                  </a:lnTo>
                  <a:cubicBezTo>
                    <a:pt x="4761" y="429"/>
                    <a:pt x="4012" y="509"/>
                    <a:pt x="3266" y="509"/>
                  </a:cubicBezTo>
                  <a:cubicBezTo>
                    <a:pt x="2172" y="509"/>
                    <a:pt x="1085" y="337"/>
                    <a:pt x="34" y="0"/>
                  </a:cubicBez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5223587" y="973041"/>
              <a:ext cx="183237" cy="146494"/>
            </a:xfrm>
            <a:custGeom>
              <a:avLst/>
              <a:gdLst/>
              <a:ahLst/>
              <a:cxnLst/>
              <a:rect l="l" t="t" r="r" b="b"/>
              <a:pathLst>
                <a:path w="8240" h="5095" extrusionOk="0">
                  <a:moveTo>
                    <a:pt x="6046" y="0"/>
                  </a:moveTo>
                  <a:cubicBezTo>
                    <a:pt x="5853" y="0"/>
                    <a:pt x="5660" y="20"/>
                    <a:pt x="5471" y="58"/>
                  </a:cubicBezTo>
                  <a:cubicBezTo>
                    <a:pt x="4471" y="258"/>
                    <a:pt x="3537" y="892"/>
                    <a:pt x="2603" y="1359"/>
                  </a:cubicBezTo>
                  <a:cubicBezTo>
                    <a:pt x="1769" y="1792"/>
                    <a:pt x="868" y="2126"/>
                    <a:pt x="1" y="2326"/>
                  </a:cubicBezTo>
                  <a:lnTo>
                    <a:pt x="1" y="5095"/>
                  </a:lnTo>
                  <a:cubicBezTo>
                    <a:pt x="868" y="4895"/>
                    <a:pt x="1735" y="4594"/>
                    <a:pt x="2603" y="4161"/>
                  </a:cubicBezTo>
                  <a:cubicBezTo>
                    <a:pt x="3537" y="3660"/>
                    <a:pt x="4471" y="3027"/>
                    <a:pt x="5471" y="2826"/>
                  </a:cubicBezTo>
                  <a:cubicBezTo>
                    <a:pt x="5652" y="2790"/>
                    <a:pt x="5837" y="2772"/>
                    <a:pt x="6022" y="2772"/>
                  </a:cubicBezTo>
                  <a:cubicBezTo>
                    <a:pt x="6865" y="2772"/>
                    <a:pt x="7721" y="3158"/>
                    <a:pt x="8240" y="4061"/>
                  </a:cubicBezTo>
                  <a:lnTo>
                    <a:pt x="8240" y="1292"/>
                  </a:lnTo>
                  <a:cubicBezTo>
                    <a:pt x="7726" y="371"/>
                    <a:pt x="6881" y="0"/>
                    <a:pt x="6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5222853" y="1052715"/>
              <a:ext cx="183971" cy="146436"/>
            </a:xfrm>
            <a:custGeom>
              <a:avLst/>
              <a:gdLst/>
              <a:ahLst/>
              <a:cxnLst/>
              <a:rect l="l" t="t" r="r" b="b"/>
              <a:pathLst>
                <a:path w="8273" h="5093" extrusionOk="0">
                  <a:moveTo>
                    <a:pt x="6055" y="1"/>
                  </a:moveTo>
                  <a:cubicBezTo>
                    <a:pt x="5870" y="1"/>
                    <a:pt x="5685" y="19"/>
                    <a:pt x="5504" y="55"/>
                  </a:cubicBezTo>
                  <a:cubicBezTo>
                    <a:pt x="4504" y="256"/>
                    <a:pt x="3570" y="889"/>
                    <a:pt x="2636" y="1390"/>
                  </a:cubicBezTo>
                  <a:cubicBezTo>
                    <a:pt x="1768" y="1823"/>
                    <a:pt x="901" y="2124"/>
                    <a:pt x="34" y="2324"/>
                  </a:cubicBezTo>
                  <a:lnTo>
                    <a:pt x="0" y="5092"/>
                  </a:lnTo>
                  <a:cubicBezTo>
                    <a:pt x="901" y="4892"/>
                    <a:pt x="1768" y="4592"/>
                    <a:pt x="2602" y="4158"/>
                  </a:cubicBezTo>
                  <a:cubicBezTo>
                    <a:pt x="3570" y="3691"/>
                    <a:pt x="4504" y="3058"/>
                    <a:pt x="5504" y="2857"/>
                  </a:cubicBezTo>
                  <a:cubicBezTo>
                    <a:pt x="5694" y="2820"/>
                    <a:pt x="5888" y="2800"/>
                    <a:pt x="6083" y="2800"/>
                  </a:cubicBezTo>
                  <a:cubicBezTo>
                    <a:pt x="6917" y="2800"/>
                    <a:pt x="7759" y="3166"/>
                    <a:pt x="8273" y="4058"/>
                  </a:cubicBezTo>
                  <a:lnTo>
                    <a:pt x="8273" y="1290"/>
                  </a:lnTo>
                  <a:cubicBezTo>
                    <a:pt x="7754" y="387"/>
                    <a:pt x="6898" y="1"/>
                    <a:pt x="6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5101192" y="1111830"/>
              <a:ext cx="122417" cy="95056"/>
            </a:xfrm>
            <a:custGeom>
              <a:avLst/>
              <a:gdLst/>
              <a:ahLst/>
              <a:cxnLst/>
              <a:rect l="l" t="t" r="r" b="b"/>
              <a:pathLst>
                <a:path w="5505" h="3306" extrusionOk="0">
                  <a:moveTo>
                    <a:pt x="1" y="1"/>
                  </a:moveTo>
                  <a:lnTo>
                    <a:pt x="1" y="2803"/>
                  </a:lnTo>
                  <a:cubicBezTo>
                    <a:pt x="1051" y="3133"/>
                    <a:pt x="2123" y="3305"/>
                    <a:pt x="3192" y="3305"/>
                  </a:cubicBezTo>
                  <a:cubicBezTo>
                    <a:pt x="3957" y="3305"/>
                    <a:pt x="4720" y="3217"/>
                    <a:pt x="5471" y="3036"/>
                  </a:cubicBezTo>
                  <a:lnTo>
                    <a:pt x="5505" y="268"/>
                  </a:lnTo>
                  <a:lnTo>
                    <a:pt x="5505" y="268"/>
                  </a:lnTo>
                  <a:cubicBezTo>
                    <a:pt x="4741" y="434"/>
                    <a:pt x="3972" y="520"/>
                    <a:pt x="3204" y="520"/>
                  </a:cubicBezTo>
                  <a:cubicBezTo>
                    <a:pt x="2127" y="520"/>
                    <a:pt x="1053" y="35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5222853" y="1133193"/>
              <a:ext cx="183237" cy="146523"/>
            </a:xfrm>
            <a:custGeom>
              <a:avLst/>
              <a:gdLst/>
              <a:ahLst/>
              <a:cxnLst/>
              <a:rect l="l" t="t" r="r" b="b"/>
              <a:pathLst>
                <a:path w="8240" h="5096" extrusionOk="0">
                  <a:moveTo>
                    <a:pt x="6079" y="1"/>
                  </a:moveTo>
                  <a:cubicBezTo>
                    <a:pt x="5886" y="1"/>
                    <a:pt x="5693" y="21"/>
                    <a:pt x="5504" y="58"/>
                  </a:cubicBezTo>
                  <a:cubicBezTo>
                    <a:pt x="4504" y="259"/>
                    <a:pt x="3570" y="892"/>
                    <a:pt x="2602" y="1359"/>
                  </a:cubicBezTo>
                  <a:cubicBezTo>
                    <a:pt x="1768" y="1793"/>
                    <a:pt x="901" y="2127"/>
                    <a:pt x="0" y="2293"/>
                  </a:cubicBezTo>
                  <a:lnTo>
                    <a:pt x="0" y="5095"/>
                  </a:lnTo>
                  <a:cubicBezTo>
                    <a:pt x="901" y="4895"/>
                    <a:pt x="1768" y="4595"/>
                    <a:pt x="2602" y="4161"/>
                  </a:cubicBezTo>
                  <a:cubicBezTo>
                    <a:pt x="3570" y="3661"/>
                    <a:pt x="4470" y="3027"/>
                    <a:pt x="5471" y="2827"/>
                  </a:cubicBezTo>
                  <a:cubicBezTo>
                    <a:pt x="5652" y="2791"/>
                    <a:pt x="5836" y="2772"/>
                    <a:pt x="6022" y="2772"/>
                  </a:cubicBezTo>
                  <a:cubicBezTo>
                    <a:pt x="6865" y="2772"/>
                    <a:pt x="7720" y="3159"/>
                    <a:pt x="8240" y="4061"/>
                  </a:cubicBezTo>
                  <a:lnTo>
                    <a:pt x="8240" y="1293"/>
                  </a:lnTo>
                  <a:cubicBezTo>
                    <a:pt x="7752" y="372"/>
                    <a:pt x="6913" y="1"/>
                    <a:pt x="6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5101192" y="1192394"/>
              <a:ext cx="121684" cy="94567"/>
            </a:xfrm>
            <a:custGeom>
              <a:avLst/>
              <a:gdLst/>
              <a:ahLst/>
              <a:cxnLst/>
              <a:rect l="l" t="t" r="r" b="b"/>
              <a:pathLst>
                <a:path w="5472" h="3289" extrusionOk="0">
                  <a:moveTo>
                    <a:pt x="1" y="1"/>
                  </a:moveTo>
                  <a:lnTo>
                    <a:pt x="1" y="2769"/>
                  </a:lnTo>
                  <a:cubicBezTo>
                    <a:pt x="1033" y="3120"/>
                    <a:pt x="2111" y="3289"/>
                    <a:pt x="3187" y="3289"/>
                  </a:cubicBezTo>
                  <a:cubicBezTo>
                    <a:pt x="3955" y="3289"/>
                    <a:pt x="4722" y="3203"/>
                    <a:pt x="5471" y="3036"/>
                  </a:cubicBezTo>
                  <a:lnTo>
                    <a:pt x="5471" y="268"/>
                  </a:lnTo>
                  <a:cubicBezTo>
                    <a:pt x="4741" y="430"/>
                    <a:pt x="4000" y="510"/>
                    <a:pt x="3256" y="510"/>
                  </a:cubicBezTo>
                  <a:cubicBezTo>
                    <a:pt x="2166" y="510"/>
                    <a:pt x="1072" y="338"/>
                    <a:pt x="1" y="1"/>
                  </a:cubicBez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5099724" y="1553986"/>
              <a:ext cx="84569" cy="118000"/>
            </a:xfrm>
            <a:custGeom>
              <a:avLst/>
              <a:gdLst/>
              <a:ahLst/>
              <a:cxnLst/>
              <a:rect l="l" t="t" r="r" b="b"/>
              <a:pathLst>
                <a:path w="3803" h="4104" extrusionOk="0">
                  <a:moveTo>
                    <a:pt x="34" y="0"/>
                  </a:moveTo>
                  <a:lnTo>
                    <a:pt x="0" y="4103"/>
                  </a:lnTo>
                  <a:cubicBezTo>
                    <a:pt x="734" y="2602"/>
                    <a:pt x="2435" y="2402"/>
                    <a:pt x="3803" y="2402"/>
                  </a:cubicBezTo>
                  <a:lnTo>
                    <a:pt x="3803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4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4879417" y="1484922"/>
              <a:ext cx="121661" cy="94567"/>
            </a:xfrm>
            <a:custGeom>
              <a:avLst/>
              <a:gdLst/>
              <a:ahLst/>
              <a:cxnLst/>
              <a:rect l="l" t="t" r="r" b="b"/>
              <a:pathLst>
                <a:path w="5471" h="3289" extrusionOk="0">
                  <a:moveTo>
                    <a:pt x="0" y="1"/>
                  </a:moveTo>
                  <a:lnTo>
                    <a:pt x="0" y="2769"/>
                  </a:lnTo>
                  <a:cubicBezTo>
                    <a:pt x="1052" y="3120"/>
                    <a:pt x="2126" y="3289"/>
                    <a:pt x="3197" y="3289"/>
                  </a:cubicBezTo>
                  <a:cubicBezTo>
                    <a:pt x="3960" y="3289"/>
                    <a:pt x="4721" y="3203"/>
                    <a:pt x="5471" y="3036"/>
                  </a:cubicBezTo>
                  <a:lnTo>
                    <a:pt x="5471" y="268"/>
                  </a:lnTo>
                  <a:cubicBezTo>
                    <a:pt x="4740" y="430"/>
                    <a:pt x="3999" y="510"/>
                    <a:pt x="3256" y="510"/>
                  </a:cubicBezTo>
                  <a:cubicBezTo>
                    <a:pt x="2166" y="510"/>
                    <a:pt x="1071" y="338"/>
                    <a:pt x="0" y="1"/>
                  </a:cubicBez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5001056" y="1425807"/>
              <a:ext cx="183993" cy="146436"/>
            </a:xfrm>
            <a:custGeom>
              <a:avLst/>
              <a:gdLst/>
              <a:ahLst/>
              <a:cxnLst/>
              <a:rect l="l" t="t" r="r" b="b"/>
              <a:pathLst>
                <a:path w="8274" h="5093" extrusionOk="0">
                  <a:moveTo>
                    <a:pt x="6055" y="0"/>
                  </a:moveTo>
                  <a:cubicBezTo>
                    <a:pt x="5870" y="0"/>
                    <a:pt x="5685" y="19"/>
                    <a:pt x="5505" y="55"/>
                  </a:cubicBezTo>
                  <a:cubicBezTo>
                    <a:pt x="4504" y="255"/>
                    <a:pt x="3570" y="889"/>
                    <a:pt x="2636" y="1390"/>
                  </a:cubicBezTo>
                  <a:cubicBezTo>
                    <a:pt x="1769" y="1790"/>
                    <a:pt x="901" y="2123"/>
                    <a:pt x="34" y="2324"/>
                  </a:cubicBezTo>
                  <a:lnTo>
                    <a:pt x="1" y="5092"/>
                  </a:lnTo>
                  <a:cubicBezTo>
                    <a:pt x="901" y="4892"/>
                    <a:pt x="1769" y="4592"/>
                    <a:pt x="2603" y="4158"/>
                  </a:cubicBezTo>
                  <a:cubicBezTo>
                    <a:pt x="3570" y="3658"/>
                    <a:pt x="4504" y="3024"/>
                    <a:pt x="5505" y="2824"/>
                  </a:cubicBezTo>
                  <a:cubicBezTo>
                    <a:pt x="5685" y="2788"/>
                    <a:pt x="5870" y="2769"/>
                    <a:pt x="6055" y="2769"/>
                  </a:cubicBezTo>
                  <a:cubicBezTo>
                    <a:pt x="6897" y="2769"/>
                    <a:pt x="7748" y="3156"/>
                    <a:pt x="8240" y="4058"/>
                  </a:cubicBezTo>
                  <a:lnTo>
                    <a:pt x="8273" y="1290"/>
                  </a:lnTo>
                  <a:cubicBezTo>
                    <a:pt x="7754" y="387"/>
                    <a:pt x="6898" y="0"/>
                    <a:pt x="6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5001812" y="1345760"/>
              <a:ext cx="183237" cy="146868"/>
            </a:xfrm>
            <a:custGeom>
              <a:avLst/>
              <a:gdLst/>
              <a:ahLst/>
              <a:cxnLst/>
              <a:rect l="l" t="t" r="r" b="b"/>
              <a:pathLst>
                <a:path w="8240" h="5108" extrusionOk="0">
                  <a:moveTo>
                    <a:pt x="6079" y="0"/>
                  </a:moveTo>
                  <a:cubicBezTo>
                    <a:pt x="5874" y="0"/>
                    <a:pt x="5670" y="24"/>
                    <a:pt x="5471" y="71"/>
                  </a:cubicBezTo>
                  <a:cubicBezTo>
                    <a:pt x="4470" y="271"/>
                    <a:pt x="3536" y="905"/>
                    <a:pt x="2602" y="1372"/>
                  </a:cubicBezTo>
                  <a:cubicBezTo>
                    <a:pt x="1768" y="1805"/>
                    <a:pt x="867" y="2105"/>
                    <a:pt x="0" y="2306"/>
                  </a:cubicBezTo>
                  <a:lnTo>
                    <a:pt x="0" y="5108"/>
                  </a:lnTo>
                  <a:cubicBezTo>
                    <a:pt x="867" y="4907"/>
                    <a:pt x="1735" y="4574"/>
                    <a:pt x="2602" y="4174"/>
                  </a:cubicBezTo>
                  <a:cubicBezTo>
                    <a:pt x="3536" y="3673"/>
                    <a:pt x="4470" y="3039"/>
                    <a:pt x="5471" y="2839"/>
                  </a:cubicBezTo>
                  <a:cubicBezTo>
                    <a:pt x="5651" y="2803"/>
                    <a:pt x="5836" y="2784"/>
                    <a:pt x="6021" y="2784"/>
                  </a:cubicBezTo>
                  <a:cubicBezTo>
                    <a:pt x="6864" y="2784"/>
                    <a:pt x="7720" y="3171"/>
                    <a:pt x="8239" y="4074"/>
                  </a:cubicBezTo>
                  <a:lnTo>
                    <a:pt x="8239" y="1272"/>
                  </a:lnTo>
                  <a:cubicBezTo>
                    <a:pt x="7732" y="390"/>
                    <a:pt x="6903" y="0"/>
                    <a:pt x="6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4879417" y="1404358"/>
              <a:ext cx="122395" cy="95228"/>
            </a:xfrm>
            <a:custGeom>
              <a:avLst/>
              <a:gdLst/>
              <a:ahLst/>
              <a:cxnLst/>
              <a:rect l="l" t="t" r="r" b="b"/>
              <a:pathLst>
                <a:path w="5504" h="3312" extrusionOk="0">
                  <a:moveTo>
                    <a:pt x="0" y="1"/>
                  </a:moveTo>
                  <a:lnTo>
                    <a:pt x="0" y="2803"/>
                  </a:lnTo>
                  <a:cubicBezTo>
                    <a:pt x="1071" y="3140"/>
                    <a:pt x="2166" y="3312"/>
                    <a:pt x="3256" y="3312"/>
                  </a:cubicBezTo>
                  <a:cubicBezTo>
                    <a:pt x="3999" y="3312"/>
                    <a:pt x="4740" y="3232"/>
                    <a:pt x="5471" y="3070"/>
                  </a:cubicBezTo>
                  <a:lnTo>
                    <a:pt x="5504" y="268"/>
                  </a:lnTo>
                  <a:lnTo>
                    <a:pt x="5504" y="268"/>
                  </a:lnTo>
                  <a:cubicBezTo>
                    <a:pt x="4749" y="446"/>
                    <a:pt x="3988" y="534"/>
                    <a:pt x="3229" y="534"/>
                  </a:cubicBezTo>
                  <a:cubicBezTo>
                    <a:pt x="2143" y="534"/>
                    <a:pt x="1060" y="35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5001812" y="1265627"/>
              <a:ext cx="183237" cy="146436"/>
            </a:xfrm>
            <a:custGeom>
              <a:avLst/>
              <a:gdLst/>
              <a:ahLst/>
              <a:cxnLst/>
              <a:rect l="l" t="t" r="r" b="b"/>
              <a:pathLst>
                <a:path w="8240" h="5093" extrusionOk="0">
                  <a:moveTo>
                    <a:pt x="6036" y="1"/>
                  </a:moveTo>
                  <a:cubicBezTo>
                    <a:pt x="5847" y="1"/>
                    <a:pt x="5657" y="20"/>
                    <a:pt x="5471" y="56"/>
                  </a:cubicBezTo>
                  <a:cubicBezTo>
                    <a:pt x="4470" y="256"/>
                    <a:pt x="3569" y="890"/>
                    <a:pt x="2602" y="1390"/>
                  </a:cubicBezTo>
                  <a:cubicBezTo>
                    <a:pt x="1768" y="1824"/>
                    <a:pt x="901" y="2124"/>
                    <a:pt x="0" y="2324"/>
                  </a:cubicBezTo>
                  <a:lnTo>
                    <a:pt x="0" y="5093"/>
                  </a:lnTo>
                  <a:cubicBezTo>
                    <a:pt x="867" y="4892"/>
                    <a:pt x="1768" y="4592"/>
                    <a:pt x="2602" y="4159"/>
                  </a:cubicBezTo>
                  <a:cubicBezTo>
                    <a:pt x="3536" y="3692"/>
                    <a:pt x="4470" y="3058"/>
                    <a:pt x="5471" y="2858"/>
                  </a:cubicBezTo>
                  <a:cubicBezTo>
                    <a:pt x="5670" y="2811"/>
                    <a:pt x="5874" y="2787"/>
                    <a:pt x="6079" y="2787"/>
                  </a:cubicBezTo>
                  <a:cubicBezTo>
                    <a:pt x="6903" y="2787"/>
                    <a:pt x="7732" y="3177"/>
                    <a:pt x="8239" y="4059"/>
                  </a:cubicBezTo>
                  <a:lnTo>
                    <a:pt x="8239" y="1290"/>
                  </a:lnTo>
                  <a:cubicBezTo>
                    <a:pt x="7747" y="388"/>
                    <a:pt x="6897" y="1"/>
                    <a:pt x="6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4880151" y="1324771"/>
              <a:ext cx="121661" cy="94970"/>
            </a:xfrm>
            <a:custGeom>
              <a:avLst/>
              <a:gdLst/>
              <a:ahLst/>
              <a:cxnLst/>
              <a:rect l="l" t="t" r="r" b="b"/>
              <a:pathLst>
                <a:path w="5471" h="3303" extrusionOk="0">
                  <a:moveTo>
                    <a:pt x="0" y="0"/>
                  </a:moveTo>
                  <a:lnTo>
                    <a:pt x="0" y="2769"/>
                  </a:lnTo>
                  <a:cubicBezTo>
                    <a:pt x="1041" y="3122"/>
                    <a:pt x="2116" y="3302"/>
                    <a:pt x="3198" y="3302"/>
                  </a:cubicBezTo>
                  <a:cubicBezTo>
                    <a:pt x="3955" y="3302"/>
                    <a:pt x="4716" y="3214"/>
                    <a:pt x="5471" y="3036"/>
                  </a:cubicBezTo>
                  <a:lnTo>
                    <a:pt x="5471" y="267"/>
                  </a:lnTo>
                  <a:cubicBezTo>
                    <a:pt x="4721" y="434"/>
                    <a:pt x="3954" y="519"/>
                    <a:pt x="3187" y="519"/>
                  </a:cubicBezTo>
                  <a:cubicBezTo>
                    <a:pt x="2110" y="519"/>
                    <a:pt x="1033" y="351"/>
                    <a:pt x="0" y="0"/>
                  </a:cubicBez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5001056" y="1505423"/>
              <a:ext cx="183237" cy="146408"/>
            </a:xfrm>
            <a:custGeom>
              <a:avLst/>
              <a:gdLst/>
              <a:ahLst/>
              <a:cxnLst/>
              <a:rect l="l" t="t" r="r" b="b"/>
              <a:pathLst>
                <a:path w="8240" h="5092" extrusionOk="0">
                  <a:moveTo>
                    <a:pt x="6055" y="0"/>
                  </a:moveTo>
                  <a:cubicBezTo>
                    <a:pt x="5870" y="0"/>
                    <a:pt x="5685" y="19"/>
                    <a:pt x="5505" y="55"/>
                  </a:cubicBezTo>
                  <a:cubicBezTo>
                    <a:pt x="4504" y="288"/>
                    <a:pt x="3570" y="889"/>
                    <a:pt x="2603" y="1389"/>
                  </a:cubicBezTo>
                  <a:cubicBezTo>
                    <a:pt x="1769" y="1823"/>
                    <a:pt x="901" y="2123"/>
                    <a:pt x="1" y="2323"/>
                  </a:cubicBezTo>
                  <a:lnTo>
                    <a:pt x="1" y="5092"/>
                  </a:lnTo>
                  <a:cubicBezTo>
                    <a:pt x="901" y="4925"/>
                    <a:pt x="1769" y="4592"/>
                    <a:pt x="2603" y="4158"/>
                  </a:cubicBezTo>
                  <a:cubicBezTo>
                    <a:pt x="3570" y="3691"/>
                    <a:pt x="4471" y="3057"/>
                    <a:pt x="5471" y="2857"/>
                  </a:cubicBezTo>
                  <a:cubicBezTo>
                    <a:pt x="5660" y="2819"/>
                    <a:pt x="5853" y="2799"/>
                    <a:pt x="6046" y="2799"/>
                  </a:cubicBezTo>
                  <a:cubicBezTo>
                    <a:pt x="6881" y="2799"/>
                    <a:pt x="7725" y="3171"/>
                    <a:pt x="8240" y="4091"/>
                  </a:cubicBezTo>
                  <a:lnTo>
                    <a:pt x="8240" y="1289"/>
                  </a:lnTo>
                  <a:cubicBezTo>
                    <a:pt x="7748" y="387"/>
                    <a:pt x="6897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4879417" y="1564538"/>
              <a:ext cx="121661" cy="95228"/>
            </a:xfrm>
            <a:custGeom>
              <a:avLst/>
              <a:gdLst/>
              <a:ahLst/>
              <a:cxnLst/>
              <a:rect l="l" t="t" r="r" b="b"/>
              <a:pathLst>
                <a:path w="5471" h="3312" extrusionOk="0">
                  <a:moveTo>
                    <a:pt x="0" y="0"/>
                  </a:moveTo>
                  <a:lnTo>
                    <a:pt x="0" y="2802"/>
                  </a:lnTo>
                  <a:cubicBezTo>
                    <a:pt x="1051" y="3140"/>
                    <a:pt x="2149" y="3312"/>
                    <a:pt x="3246" y="3312"/>
                  </a:cubicBezTo>
                  <a:cubicBezTo>
                    <a:pt x="3993" y="3312"/>
                    <a:pt x="4740" y="3232"/>
                    <a:pt x="5471" y="3069"/>
                  </a:cubicBezTo>
                  <a:lnTo>
                    <a:pt x="5471" y="267"/>
                  </a:lnTo>
                  <a:cubicBezTo>
                    <a:pt x="4721" y="434"/>
                    <a:pt x="3960" y="520"/>
                    <a:pt x="3197" y="520"/>
                  </a:cubicBezTo>
                  <a:cubicBezTo>
                    <a:pt x="2126" y="520"/>
                    <a:pt x="1052" y="35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4880885" y="924823"/>
              <a:ext cx="121684" cy="94538"/>
            </a:xfrm>
            <a:custGeom>
              <a:avLst/>
              <a:gdLst/>
              <a:ahLst/>
              <a:cxnLst/>
              <a:rect l="l" t="t" r="r" b="b"/>
              <a:pathLst>
                <a:path w="5472" h="3288" extrusionOk="0">
                  <a:moveTo>
                    <a:pt x="1" y="0"/>
                  </a:moveTo>
                  <a:lnTo>
                    <a:pt x="1" y="2769"/>
                  </a:lnTo>
                  <a:cubicBezTo>
                    <a:pt x="1052" y="3119"/>
                    <a:pt x="2127" y="3288"/>
                    <a:pt x="3197" y="3288"/>
                  </a:cubicBezTo>
                  <a:cubicBezTo>
                    <a:pt x="3960" y="3288"/>
                    <a:pt x="4722" y="3202"/>
                    <a:pt x="5471" y="3036"/>
                  </a:cubicBezTo>
                  <a:lnTo>
                    <a:pt x="5471" y="267"/>
                  </a:lnTo>
                  <a:cubicBezTo>
                    <a:pt x="4722" y="434"/>
                    <a:pt x="3960" y="519"/>
                    <a:pt x="3197" y="519"/>
                  </a:cubicBezTo>
                  <a:cubicBezTo>
                    <a:pt x="2127" y="519"/>
                    <a:pt x="1052" y="35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5002546" y="865680"/>
              <a:ext cx="183971" cy="146436"/>
            </a:xfrm>
            <a:custGeom>
              <a:avLst/>
              <a:gdLst/>
              <a:ahLst/>
              <a:cxnLst/>
              <a:rect l="l" t="t" r="r" b="b"/>
              <a:pathLst>
                <a:path w="8273" h="5093" extrusionOk="0">
                  <a:moveTo>
                    <a:pt x="6055" y="1"/>
                  </a:moveTo>
                  <a:cubicBezTo>
                    <a:pt x="5870" y="1"/>
                    <a:pt x="5685" y="20"/>
                    <a:pt x="5504" y="56"/>
                  </a:cubicBezTo>
                  <a:cubicBezTo>
                    <a:pt x="4504" y="256"/>
                    <a:pt x="3570" y="890"/>
                    <a:pt x="2636" y="1390"/>
                  </a:cubicBezTo>
                  <a:cubicBezTo>
                    <a:pt x="1768" y="1790"/>
                    <a:pt x="901" y="2124"/>
                    <a:pt x="34" y="2324"/>
                  </a:cubicBezTo>
                  <a:lnTo>
                    <a:pt x="0" y="5093"/>
                  </a:lnTo>
                  <a:cubicBezTo>
                    <a:pt x="901" y="4893"/>
                    <a:pt x="1768" y="4592"/>
                    <a:pt x="2602" y="4159"/>
                  </a:cubicBezTo>
                  <a:cubicBezTo>
                    <a:pt x="3570" y="3658"/>
                    <a:pt x="4504" y="3025"/>
                    <a:pt x="5504" y="2824"/>
                  </a:cubicBezTo>
                  <a:cubicBezTo>
                    <a:pt x="5685" y="2788"/>
                    <a:pt x="5870" y="2770"/>
                    <a:pt x="6055" y="2770"/>
                  </a:cubicBezTo>
                  <a:cubicBezTo>
                    <a:pt x="6897" y="2770"/>
                    <a:pt x="7748" y="3156"/>
                    <a:pt x="8240" y="4059"/>
                  </a:cubicBezTo>
                  <a:lnTo>
                    <a:pt x="8273" y="1290"/>
                  </a:lnTo>
                  <a:cubicBezTo>
                    <a:pt x="7754" y="388"/>
                    <a:pt x="6898" y="1"/>
                    <a:pt x="6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4880151" y="1245155"/>
              <a:ext cx="121661" cy="94567"/>
            </a:xfrm>
            <a:custGeom>
              <a:avLst/>
              <a:gdLst/>
              <a:ahLst/>
              <a:cxnLst/>
              <a:rect l="l" t="t" r="r" b="b"/>
              <a:pathLst>
                <a:path w="5471" h="3289" extrusionOk="0">
                  <a:moveTo>
                    <a:pt x="0" y="0"/>
                  </a:moveTo>
                  <a:lnTo>
                    <a:pt x="0" y="2769"/>
                  </a:lnTo>
                  <a:cubicBezTo>
                    <a:pt x="1033" y="3120"/>
                    <a:pt x="2110" y="3288"/>
                    <a:pt x="3187" y="3288"/>
                  </a:cubicBezTo>
                  <a:cubicBezTo>
                    <a:pt x="3954" y="3288"/>
                    <a:pt x="4721" y="3203"/>
                    <a:pt x="5471" y="3036"/>
                  </a:cubicBezTo>
                  <a:lnTo>
                    <a:pt x="5471" y="234"/>
                  </a:lnTo>
                  <a:cubicBezTo>
                    <a:pt x="4720" y="415"/>
                    <a:pt x="3957" y="503"/>
                    <a:pt x="3192" y="503"/>
                  </a:cubicBezTo>
                  <a:cubicBezTo>
                    <a:pt x="2123" y="503"/>
                    <a:pt x="1050" y="3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5001812" y="1185954"/>
              <a:ext cx="183971" cy="146494"/>
            </a:xfrm>
            <a:custGeom>
              <a:avLst/>
              <a:gdLst/>
              <a:ahLst/>
              <a:cxnLst/>
              <a:rect l="l" t="t" r="r" b="b"/>
              <a:pathLst>
                <a:path w="8273" h="5095" extrusionOk="0">
                  <a:moveTo>
                    <a:pt x="6079" y="0"/>
                  </a:moveTo>
                  <a:cubicBezTo>
                    <a:pt x="5885" y="0"/>
                    <a:pt x="5692" y="20"/>
                    <a:pt x="5504" y="58"/>
                  </a:cubicBezTo>
                  <a:cubicBezTo>
                    <a:pt x="4503" y="258"/>
                    <a:pt x="3569" y="892"/>
                    <a:pt x="2602" y="1359"/>
                  </a:cubicBezTo>
                  <a:cubicBezTo>
                    <a:pt x="1768" y="1793"/>
                    <a:pt x="901" y="2126"/>
                    <a:pt x="0" y="2293"/>
                  </a:cubicBezTo>
                  <a:lnTo>
                    <a:pt x="0" y="5095"/>
                  </a:lnTo>
                  <a:cubicBezTo>
                    <a:pt x="901" y="4895"/>
                    <a:pt x="1768" y="4595"/>
                    <a:pt x="2602" y="4161"/>
                  </a:cubicBezTo>
                  <a:cubicBezTo>
                    <a:pt x="3569" y="3661"/>
                    <a:pt x="4503" y="3027"/>
                    <a:pt x="5504" y="2827"/>
                  </a:cubicBezTo>
                  <a:cubicBezTo>
                    <a:pt x="5685" y="2791"/>
                    <a:pt x="5869" y="2772"/>
                    <a:pt x="6055" y="2772"/>
                  </a:cubicBezTo>
                  <a:cubicBezTo>
                    <a:pt x="6897" y="2772"/>
                    <a:pt x="7747" y="3159"/>
                    <a:pt x="8239" y="4061"/>
                  </a:cubicBezTo>
                  <a:lnTo>
                    <a:pt x="8273" y="1292"/>
                  </a:lnTo>
                  <a:cubicBezTo>
                    <a:pt x="7758" y="372"/>
                    <a:pt x="6914" y="0"/>
                    <a:pt x="6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4880885" y="1004410"/>
              <a:ext cx="121684" cy="95228"/>
            </a:xfrm>
            <a:custGeom>
              <a:avLst/>
              <a:gdLst/>
              <a:ahLst/>
              <a:cxnLst/>
              <a:rect l="l" t="t" r="r" b="b"/>
              <a:pathLst>
                <a:path w="5472" h="3312" extrusionOk="0">
                  <a:moveTo>
                    <a:pt x="1" y="1"/>
                  </a:moveTo>
                  <a:lnTo>
                    <a:pt x="1" y="2803"/>
                  </a:lnTo>
                  <a:cubicBezTo>
                    <a:pt x="1052" y="3140"/>
                    <a:pt x="2138" y="3312"/>
                    <a:pt x="3232" y="3312"/>
                  </a:cubicBezTo>
                  <a:cubicBezTo>
                    <a:pt x="3978" y="3312"/>
                    <a:pt x="4728" y="3232"/>
                    <a:pt x="5471" y="3070"/>
                  </a:cubicBezTo>
                  <a:lnTo>
                    <a:pt x="5471" y="268"/>
                  </a:lnTo>
                  <a:cubicBezTo>
                    <a:pt x="4722" y="434"/>
                    <a:pt x="3960" y="520"/>
                    <a:pt x="3197" y="520"/>
                  </a:cubicBezTo>
                  <a:cubicBezTo>
                    <a:pt x="2127" y="520"/>
                    <a:pt x="1052" y="351"/>
                    <a:pt x="1" y="1"/>
                  </a:cubicBez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5002546" y="946158"/>
              <a:ext cx="183237" cy="146523"/>
            </a:xfrm>
            <a:custGeom>
              <a:avLst/>
              <a:gdLst/>
              <a:ahLst/>
              <a:cxnLst/>
              <a:rect l="l" t="t" r="r" b="b"/>
              <a:pathLst>
                <a:path w="8240" h="5096" extrusionOk="0">
                  <a:moveTo>
                    <a:pt x="6082" y="1"/>
                  </a:moveTo>
                  <a:cubicBezTo>
                    <a:pt x="5888" y="1"/>
                    <a:pt x="5694" y="21"/>
                    <a:pt x="5504" y="59"/>
                  </a:cubicBezTo>
                  <a:cubicBezTo>
                    <a:pt x="4470" y="259"/>
                    <a:pt x="3570" y="893"/>
                    <a:pt x="2602" y="1360"/>
                  </a:cubicBezTo>
                  <a:cubicBezTo>
                    <a:pt x="1768" y="1793"/>
                    <a:pt x="901" y="2094"/>
                    <a:pt x="0" y="2294"/>
                  </a:cubicBezTo>
                  <a:lnTo>
                    <a:pt x="0" y="5096"/>
                  </a:lnTo>
                  <a:cubicBezTo>
                    <a:pt x="901" y="4896"/>
                    <a:pt x="1768" y="4562"/>
                    <a:pt x="2602" y="4128"/>
                  </a:cubicBezTo>
                  <a:cubicBezTo>
                    <a:pt x="3536" y="3661"/>
                    <a:pt x="4470" y="3028"/>
                    <a:pt x="5471" y="2827"/>
                  </a:cubicBezTo>
                  <a:cubicBezTo>
                    <a:pt x="5659" y="2790"/>
                    <a:pt x="5852" y="2770"/>
                    <a:pt x="6046" y="2770"/>
                  </a:cubicBezTo>
                  <a:cubicBezTo>
                    <a:pt x="6881" y="2770"/>
                    <a:pt x="7725" y="3141"/>
                    <a:pt x="8240" y="4062"/>
                  </a:cubicBezTo>
                  <a:lnTo>
                    <a:pt x="8240" y="1260"/>
                  </a:lnTo>
                  <a:cubicBezTo>
                    <a:pt x="7753" y="367"/>
                    <a:pt x="6915" y="1"/>
                    <a:pt x="60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4880151" y="1084975"/>
              <a:ext cx="122417" cy="94567"/>
            </a:xfrm>
            <a:custGeom>
              <a:avLst/>
              <a:gdLst/>
              <a:ahLst/>
              <a:cxnLst/>
              <a:rect l="l" t="t" r="r" b="b"/>
              <a:pathLst>
                <a:path w="5505" h="3289" extrusionOk="0">
                  <a:moveTo>
                    <a:pt x="34" y="1"/>
                  </a:moveTo>
                  <a:lnTo>
                    <a:pt x="0" y="2769"/>
                  </a:lnTo>
                  <a:cubicBezTo>
                    <a:pt x="1052" y="3120"/>
                    <a:pt x="2126" y="3289"/>
                    <a:pt x="3204" y="3289"/>
                  </a:cubicBezTo>
                  <a:cubicBezTo>
                    <a:pt x="3971" y="3289"/>
                    <a:pt x="4741" y="3203"/>
                    <a:pt x="5504" y="3036"/>
                  </a:cubicBezTo>
                  <a:lnTo>
                    <a:pt x="5504" y="268"/>
                  </a:lnTo>
                  <a:cubicBezTo>
                    <a:pt x="4741" y="434"/>
                    <a:pt x="3971" y="520"/>
                    <a:pt x="3206" y="520"/>
                  </a:cubicBezTo>
                  <a:cubicBezTo>
                    <a:pt x="2132" y="520"/>
                    <a:pt x="1066" y="35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5002546" y="1025860"/>
              <a:ext cx="183237" cy="146436"/>
            </a:xfrm>
            <a:custGeom>
              <a:avLst/>
              <a:gdLst/>
              <a:ahLst/>
              <a:cxnLst/>
              <a:rect l="l" t="t" r="r" b="b"/>
              <a:pathLst>
                <a:path w="8240" h="5093" extrusionOk="0">
                  <a:moveTo>
                    <a:pt x="6022" y="1"/>
                  </a:moveTo>
                  <a:cubicBezTo>
                    <a:pt x="5836" y="1"/>
                    <a:pt x="5652" y="19"/>
                    <a:pt x="5471" y="55"/>
                  </a:cubicBezTo>
                  <a:cubicBezTo>
                    <a:pt x="4470" y="256"/>
                    <a:pt x="3536" y="889"/>
                    <a:pt x="2602" y="1390"/>
                  </a:cubicBezTo>
                  <a:cubicBezTo>
                    <a:pt x="1768" y="1790"/>
                    <a:pt x="868" y="2124"/>
                    <a:pt x="0" y="2324"/>
                  </a:cubicBezTo>
                  <a:lnTo>
                    <a:pt x="0" y="5092"/>
                  </a:lnTo>
                  <a:cubicBezTo>
                    <a:pt x="868" y="4892"/>
                    <a:pt x="1735" y="4592"/>
                    <a:pt x="2602" y="4158"/>
                  </a:cubicBezTo>
                  <a:cubicBezTo>
                    <a:pt x="3536" y="3658"/>
                    <a:pt x="4470" y="3024"/>
                    <a:pt x="5471" y="2824"/>
                  </a:cubicBezTo>
                  <a:cubicBezTo>
                    <a:pt x="5652" y="2788"/>
                    <a:pt x="5836" y="2769"/>
                    <a:pt x="6022" y="2769"/>
                  </a:cubicBezTo>
                  <a:cubicBezTo>
                    <a:pt x="6865" y="2769"/>
                    <a:pt x="7720" y="3156"/>
                    <a:pt x="8240" y="4058"/>
                  </a:cubicBezTo>
                  <a:lnTo>
                    <a:pt x="8240" y="1290"/>
                  </a:lnTo>
                  <a:cubicBezTo>
                    <a:pt x="7720" y="387"/>
                    <a:pt x="6865" y="1"/>
                    <a:pt x="6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4880151" y="1164591"/>
              <a:ext cx="122417" cy="95228"/>
            </a:xfrm>
            <a:custGeom>
              <a:avLst/>
              <a:gdLst/>
              <a:ahLst/>
              <a:cxnLst/>
              <a:rect l="l" t="t" r="r" b="b"/>
              <a:pathLst>
                <a:path w="5505" h="3312" extrusionOk="0">
                  <a:moveTo>
                    <a:pt x="0" y="0"/>
                  </a:moveTo>
                  <a:lnTo>
                    <a:pt x="0" y="2802"/>
                  </a:lnTo>
                  <a:cubicBezTo>
                    <a:pt x="1071" y="3140"/>
                    <a:pt x="2166" y="3312"/>
                    <a:pt x="3256" y="3312"/>
                  </a:cubicBezTo>
                  <a:cubicBezTo>
                    <a:pt x="3999" y="3312"/>
                    <a:pt x="4741" y="3232"/>
                    <a:pt x="5471" y="3069"/>
                  </a:cubicBezTo>
                  <a:lnTo>
                    <a:pt x="5504" y="267"/>
                  </a:lnTo>
                  <a:lnTo>
                    <a:pt x="5504" y="267"/>
                  </a:lnTo>
                  <a:cubicBezTo>
                    <a:pt x="4741" y="434"/>
                    <a:pt x="3971" y="520"/>
                    <a:pt x="3204" y="520"/>
                  </a:cubicBezTo>
                  <a:cubicBezTo>
                    <a:pt x="2126" y="520"/>
                    <a:pt x="1052" y="351"/>
                    <a:pt x="0" y="0"/>
                  </a:cubicBez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5001812" y="1105475"/>
              <a:ext cx="183971" cy="146408"/>
            </a:xfrm>
            <a:custGeom>
              <a:avLst/>
              <a:gdLst/>
              <a:ahLst/>
              <a:cxnLst/>
              <a:rect l="l" t="t" r="r" b="b"/>
              <a:pathLst>
                <a:path w="8273" h="5092" extrusionOk="0">
                  <a:moveTo>
                    <a:pt x="6055" y="0"/>
                  </a:moveTo>
                  <a:cubicBezTo>
                    <a:pt x="5869" y="0"/>
                    <a:pt x="5685" y="19"/>
                    <a:pt x="5504" y="55"/>
                  </a:cubicBezTo>
                  <a:cubicBezTo>
                    <a:pt x="4503" y="289"/>
                    <a:pt x="3569" y="889"/>
                    <a:pt x="2635" y="1389"/>
                  </a:cubicBezTo>
                  <a:cubicBezTo>
                    <a:pt x="1768" y="1823"/>
                    <a:pt x="901" y="2123"/>
                    <a:pt x="33" y="2323"/>
                  </a:cubicBezTo>
                  <a:lnTo>
                    <a:pt x="0" y="5092"/>
                  </a:lnTo>
                  <a:cubicBezTo>
                    <a:pt x="901" y="4925"/>
                    <a:pt x="1768" y="4592"/>
                    <a:pt x="2602" y="4158"/>
                  </a:cubicBezTo>
                  <a:cubicBezTo>
                    <a:pt x="3569" y="3691"/>
                    <a:pt x="4503" y="3057"/>
                    <a:pt x="5504" y="2857"/>
                  </a:cubicBezTo>
                  <a:cubicBezTo>
                    <a:pt x="5692" y="2819"/>
                    <a:pt x="5885" y="2799"/>
                    <a:pt x="6079" y="2799"/>
                  </a:cubicBezTo>
                  <a:cubicBezTo>
                    <a:pt x="6914" y="2799"/>
                    <a:pt x="7758" y="3171"/>
                    <a:pt x="8273" y="4091"/>
                  </a:cubicBezTo>
                  <a:lnTo>
                    <a:pt x="8273" y="1289"/>
                  </a:lnTo>
                  <a:cubicBezTo>
                    <a:pt x="7753" y="387"/>
                    <a:pt x="6898" y="0"/>
                    <a:pt x="6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4879417" y="1530955"/>
              <a:ext cx="85325" cy="114176"/>
            </a:xfrm>
            <a:custGeom>
              <a:avLst/>
              <a:gdLst/>
              <a:ahLst/>
              <a:cxnLst/>
              <a:rect l="l" t="t" r="r" b="b"/>
              <a:pathLst>
                <a:path w="3837" h="3971" extrusionOk="0">
                  <a:moveTo>
                    <a:pt x="0" y="1"/>
                  </a:moveTo>
                  <a:lnTo>
                    <a:pt x="0" y="3970"/>
                  </a:lnTo>
                  <a:cubicBezTo>
                    <a:pt x="0" y="3970"/>
                    <a:pt x="1009" y="2250"/>
                    <a:pt x="3390" y="2250"/>
                  </a:cubicBezTo>
                  <a:cubicBezTo>
                    <a:pt x="3534" y="2250"/>
                    <a:pt x="3682" y="2256"/>
                    <a:pt x="3836" y="2269"/>
                  </a:cubicBezTo>
                  <a:lnTo>
                    <a:pt x="3836" y="1"/>
                  </a:lnTo>
                  <a:close/>
                </a:path>
              </a:pathLst>
            </a:custGeom>
            <a:solidFill>
              <a:srgbClr val="64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4660578" y="838825"/>
              <a:ext cx="306388" cy="473985"/>
            </a:xfrm>
            <a:custGeom>
              <a:avLst/>
              <a:gdLst/>
              <a:ahLst/>
              <a:cxnLst/>
              <a:rect l="l" t="t" r="r" b="b"/>
              <a:pathLst>
                <a:path w="13778" h="16485" extrusionOk="0">
                  <a:moveTo>
                    <a:pt x="11559" y="1"/>
                  </a:moveTo>
                  <a:cubicBezTo>
                    <a:pt x="11374" y="1"/>
                    <a:pt x="11189" y="20"/>
                    <a:pt x="11009" y="56"/>
                  </a:cubicBezTo>
                  <a:cubicBezTo>
                    <a:pt x="10008" y="256"/>
                    <a:pt x="9074" y="890"/>
                    <a:pt x="8107" y="1390"/>
                  </a:cubicBezTo>
                  <a:cubicBezTo>
                    <a:pt x="6551" y="2180"/>
                    <a:pt x="4893" y="2575"/>
                    <a:pt x="3230" y="2575"/>
                  </a:cubicBezTo>
                  <a:cubicBezTo>
                    <a:pt x="2575" y="2575"/>
                    <a:pt x="1919" y="2513"/>
                    <a:pt x="1268" y="2391"/>
                  </a:cubicBezTo>
                  <a:cubicBezTo>
                    <a:pt x="868" y="2291"/>
                    <a:pt x="434" y="2191"/>
                    <a:pt x="34" y="2057"/>
                  </a:cubicBezTo>
                  <a:lnTo>
                    <a:pt x="34" y="4859"/>
                  </a:lnTo>
                  <a:lnTo>
                    <a:pt x="34" y="7628"/>
                  </a:lnTo>
                  <a:lnTo>
                    <a:pt x="1" y="10396"/>
                  </a:lnTo>
                  <a:lnTo>
                    <a:pt x="1" y="13198"/>
                  </a:lnTo>
                  <a:lnTo>
                    <a:pt x="1" y="15967"/>
                  </a:lnTo>
                  <a:cubicBezTo>
                    <a:pt x="401" y="16101"/>
                    <a:pt x="801" y="16201"/>
                    <a:pt x="1235" y="16301"/>
                  </a:cubicBezTo>
                  <a:cubicBezTo>
                    <a:pt x="1885" y="16423"/>
                    <a:pt x="2541" y="16485"/>
                    <a:pt x="3196" y="16485"/>
                  </a:cubicBezTo>
                  <a:cubicBezTo>
                    <a:pt x="4859" y="16485"/>
                    <a:pt x="6518" y="16090"/>
                    <a:pt x="8073" y="15300"/>
                  </a:cubicBezTo>
                  <a:cubicBezTo>
                    <a:pt x="9041" y="14800"/>
                    <a:pt x="9975" y="14166"/>
                    <a:pt x="10975" y="13966"/>
                  </a:cubicBezTo>
                  <a:cubicBezTo>
                    <a:pt x="11150" y="13930"/>
                    <a:pt x="11331" y="13911"/>
                    <a:pt x="11514" y="13911"/>
                  </a:cubicBezTo>
                  <a:cubicBezTo>
                    <a:pt x="12345" y="13911"/>
                    <a:pt x="13218" y="14298"/>
                    <a:pt x="13711" y="15200"/>
                  </a:cubicBezTo>
                  <a:lnTo>
                    <a:pt x="13744" y="12431"/>
                  </a:lnTo>
                  <a:lnTo>
                    <a:pt x="13744" y="9629"/>
                  </a:lnTo>
                  <a:lnTo>
                    <a:pt x="13744" y="6861"/>
                  </a:lnTo>
                  <a:lnTo>
                    <a:pt x="13744" y="4059"/>
                  </a:lnTo>
                  <a:lnTo>
                    <a:pt x="13777" y="1290"/>
                  </a:lnTo>
                  <a:cubicBezTo>
                    <a:pt x="13258" y="388"/>
                    <a:pt x="12402" y="1"/>
                    <a:pt x="11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4687285" y="1318388"/>
              <a:ext cx="278191" cy="154228"/>
            </a:xfrm>
            <a:custGeom>
              <a:avLst/>
              <a:gdLst/>
              <a:ahLst/>
              <a:cxnLst/>
              <a:rect l="l" t="t" r="r" b="b"/>
              <a:pathLst>
                <a:path w="12510" h="5364" extrusionOk="0">
                  <a:moveTo>
                    <a:pt x="10292" y="0"/>
                  </a:moveTo>
                  <a:cubicBezTo>
                    <a:pt x="10106" y="0"/>
                    <a:pt x="9921" y="19"/>
                    <a:pt x="9741" y="55"/>
                  </a:cubicBezTo>
                  <a:cubicBezTo>
                    <a:pt x="8740" y="289"/>
                    <a:pt x="7806" y="889"/>
                    <a:pt x="6872" y="1390"/>
                  </a:cubicBezTo>
                  <a:cubicBezTo>
                    <a:pt x="5298" y="2177"/>
                    <a:pt x="3638" y="2589"/>
                    <a:pt x="1978" y="2589"/>
                  </a:cubicBezTo>
                  <a:cubicBezTo>
                    <a:pt x="1317" y="2589"/>
                    <a:pt x="656" y="2523"/>
                    <a:pt x="1" y="2390"/>
                  </a:cubicBezTo>
                  <a:lnTo>
                    <a:pt x="1" y="5159"/>
                  </a:lnTo>
                  <a:cubicBezTo>
                    <a:pt x="672" y="5295"/>
                    <a:pt x="1349" y="5363"/>
                    <a:pt x="2026" y="5363"/>
                  </a:cubicBezTo>
                  <a:cubicBezTo>
                    <a:pt x="3670" y="5363"/>
                    <a:pt x="5313" y="4962"/>
                    <a:pt x="6872" y="4158"/>
                  </a:cubicBezTo>
                  <a:cubicBezTo>
                    <a:pt x="7806" y="3691"/>
                    <a:pt x="8740" y="3057"/>
                    <a:pt x="9741" y="2857"/>
                  </a:cubicBezTo>
                  <a:cubicBezTo>
                    <a:pt x="9929" y="2820"/>
                    <a:pt x="10122" y="2800"/>
                    <a:pt x="10316" y="2800"/>
                  </a:cubicBezTo>
                  <a:cubicBezTo>
                    <a:pt x="11151" y="2800"/>
                    <a:pt x="11995" y="3171"/>
                    <a:pt x="12510" y="4092"/>
                  </a:cubicBezTo>
                  <a:lnTo>
                    <a:pt x="12510" y="1290"/>
                  </a:lnTo>
                  <a:cubicBezTo>
                    <a:pt x="11990" y="387"/>
                    <a:pt x="11135" y="0"/>
                    <a:pt x="10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4659844" y="1398866"/>
              <a:ext cx="305632" cy="153711"/>
            </a:xfrm>
            <a:custGeom>
              <a:avLst/>
              <a:gdLst/>
              <a:ahLst/>
              <a:cxnLst/>
              <a:rect l="l" t="t" r="r" b="b"/>
              <a:pathLst>
                <a:path w="13744" h="5346" extrusionOk="0">
                  <a:moveTo>
                    <a:pt x="11550" y="1"/>
                  </a:moveTo>
                  <a:cubicBezTo>
                    <a:pt x="11356" y="1"/>
                    <a:pt x="11163" y="21"/>
                    <a:pt x="10975" y="58"/>
                  </a:cubicBezTo>
                  <a:cubicBezTo>
                    <a:pt x="9974" y="258"/>
                    <a:pt x="9040" y="892"/>
                    <a:pt x="8106" y="1359"/>
                  </a:cubicBezTo>
                  <a:cubicBezTo>
                    <a:pt x="6547" y="2163"/>
                    <a:pt x="4904" y="2564"/>
                    <a:pt x="3260" y="2564"/>
                  </a:cubicBezTo>
                  <a:cubicBezTo>
                    <a:pt x="2583" y="2564"/>
                    <a:pt x="1906" y="2496"/>
                    <a:pt x="1235" y="2360"/>
                  </a:cubicBezTo>
                  <a:cubicBezTo>
                    <a:pt x="834" y="2293"/>
                    <a:pt x="401" y="2193"/>
                    <a:pt x="0" y="2060"/>
                  </a:cubicBezTo>
                  <a:lnTo>
                    <a:pt x="0" y="4828"/>
                  </a:lnTo>
                  <a:cubicBezTo>
                    <a:pt x="401" y="4962"/>
                    <a:pt x="834" y="5062"/>
                    <a:pt x="1235" y="5162"/>
                  </a:cubicBezTo>
                  <a:cubicBezTo>
                    <a:pt x="1885" y="5285"/>
                    <a:pt x="2541" y="5346"/>
                    <a:pt x="3196" y="5346"/>
                  </a:cubicBezTo>
                  <a:cubicBezTo>
                    <a:pt x="4859" y="5346"/>
                    <a:pt x="6517" y="4951"/>
                    <a:pt x="8073" y="4161"/>
                  </a:cubicBezTo>
                  <a:cubicBezTo>
                    <a:pt x="9040" y="3661"/>
                    <a:pt x="9974" y="3027"/>
                    <a:pt x="10975" y="2827"/>
                  </a:cubicBezTo>
                  <a:cubicBezTo>
                    <a:pt x="11155" y="2791"/>
                    <a:pt x="11340" y="2772"/>
                    <a:pt x="11526" y="2772"/>
                  </a:cubicBezTo>
                  <a:cubicBezTo>
                    <a:pt x="12367" y="2772"/>
                    <a:pt x="13218" y="3159"/>
                    <a:pt x="13710" y="4061"/>
                  </a:cubicBezTo>
                  <a:lnTo>
                    <a:pt x="13744" y="1293"/>
                  </a:lnTo>
                  <a:cubicBezTo>
                    <a:pt x="13229" y="372"/>
                    <a:pt x="12385" y="1"/>
                    <a:pt x="11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4659844" y="1238772"/>
              <a:ext cx="305632" cy="154056"/>
            </a:xfrm>
            <a:custGeom>
              <a:avLst/>
              <a:gdLst/>
              <a:ahLst/>
              <a:cxnLst/>
              <a:rect l="l" t="t" r="r" b="b"/>
              <a:pathLst>
                <a:path w="13744" h="5358" extrusionOk="0">
                  <a:moveTo>
                    <a:pt x="11526" y="1"/>
                  </a:moveTo>
                  <a:cubicBezTo>
                    <a:pt x="11340" y="1"/>
                    <a:pt x="11155" y="20"/>
                    <a:pt x="10975" y="56"/>
                  </a:cubicBezTo>
                  <a:cubicBezTo>
                    <a:pt x="9974" y="256"/>
                    <a:pt x="9040" y="890"/>
                    <a:pt x="8106" y="1390"/>
                  </a:cubicBezTo>
                  <a:cubicBezTo>
                    <a:pt x="6551" y="2180"/>
                    <a:pt x="4892" y="2575"/>
                    <a:pt x="3229" y="2575"/>
                  </a:cubicBezTo>
                  <a:cubicBezTo>
                    <a:pt x="2574" y="2575"/>
                    <a:pt x="1918" y="2513"/>
                    <a:pt x="1268" y="2391"/>
                  </a:cubicBezTo>
                  <a:cubicBezTo>
                    <a:pt x="834" y="2291"/>
                    <a:pt x="434" y="2191"/>
                    <a:pt x="34" y="2057"/>
                  </a:cubicBezTo>
                  <a:lnTo>
                    <a:pt x="0" y="4826"/>
                  </a:lnTo>
                  <a:cubicBezTo>
                    <a:pt x="434" y="4959"/>
                    <a:pt x="834" y="5093"/>
                    <a:pt x="1235" y="5159"/>
                  </a:cubicBezTo>
                  <a:cubicBezTo>
                    <a:pt x="1890" y="5292"/>
                    <a:pt x="2551" y="5358"/>
                    <a:pt x="3212" y="5358"/>
                  </a:cubicBezTo>
                  <a:cubicBezTo>
                    <a:pt x="4872" y="5358"/>
                    <a:pt x="6532" y="4946"/>
                    <a:pt x="8106" y="4159"/>
                  </a:cubicBezTo>
                  <a:cubicBezTo>
                    <a:pt x="9040" y="3658"/>
                    <a:pt x="9974" y="3058"/>
                    <a:pt x="10975" y="2824"/>
                  </a:cubicBezTo>
                  <a:cubicBezTo>
                    <a:pt x="11155" y="2788"/>
                    <a:pt x="11340" y="2769"/>
                    <a:pt x="11526" y="2769"/>
                  </a:cubicBezTo>
                  <a:cubicBezTo>
                    <a:pt x="12369" y="2769"/>
                    <a:pt x="13224" y="3156"/>
                    <a:pt x="13744" y="4059"/>
                  </a:cubicBezTo>
                  <a:lnTo>
                    <a:pt x="13744" y="1290"/>
                  </a:lnTo>
                  <a:cubicBezTo>
                    <a:pt x="13224" y="388"/>
                    <a:pt x="12369" y="1"/>
                    <a:pt x="11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4687285" y="1478568"/>
              <a:ext cx="277457" cy="154200"/>
            </a:xfrm>
            <a:custGeom>
              <a:avLst/>
              <a:gdLst/>
              <a:ahLst/>
              <a:cxnLst/>
              <a:rect l="l" t="t" r="r" b="b"/>
              <a:pathLst>
                <a:path w="12477" h="5363" extrusionOk="0">
                  <a:moveTo>
                    <a:pt x="10292" y="0"/>
                  </a:moveTo>
                  <a:cubicBezTo>
                    <a:pt x="10106" y="0"/>
                    <a:pt x="9921" y="19"/>
                    <a:pt x="9741" y="55"/>
                  </a:cubicBezTo>
                  <a:cubicBezTo>
                    <a:pt x="8740" y="288"/>
                    <a:pt x="7806" y="889"/>
                    <a:pt x="6839" y="1389"/>
                  </a:cubicBezTo>
                  <a:cubicBezTo>
                    <a:pt x="5283" y="2179"/>
                    <a:pt x="3625" y="2574"/>
                    <a:pt x="1962" y="2574"/>
                  </a:cubicBezTo>
                  <a:cubicBezTo>
                    <a:pt x="1307" y="2574"/>
                    <a:pt x="651" y="2513"/>
                    <a:pt x="1" y="2390"/>
                  </a:cubicBezTo>
                  <a:lnTo>
                    <a:pt x="1" y="5159"/>
                  </a:lnTo>
                  <a:cubicBezTo>
                    <a:pt x="662" y="5295"/>
                    <a:pt x="1335" y="5363"/>
                    <a:pt x="2010" y="5363"/>
                  </a:cubicBezTo>
                  <a:cubicBezTo>
                    <a:pt x="3650" y="5363"/>
                    <a:pt x="5303" y="4961"/>
                    <a:pt x="6839" y="4158"/>
                  </a:cubicBezTo>
                  <a:cubicBezTo>
                    <a:pt x="7806" y="3691"/>
                    <a:pt x="8707" y="3057"/>
                    <a:pt x="9708" y="2857"/>
                  </a:cubicBezTo>
                  <a:cubicBezTo>
                    <a:pt x="9896" y="2819"/>
                    <a:pt x="10089" y="2799"/>
                    <a:pt x="10283" y="2799"/>
                  </a:cubicBezTo>
                  <a:cubicBezTo>
                    <a:pt x="11117" y="2799"/>
                    <a:pt x="11962" y="3171"/>
                    <a:pt x="12476" y="4091"/>
                  </a:cubicBezTo>
                  <a:lnTo>
                    <a:pt x="12476" y="1289"/>
                  </a:lnTo>
                  <a:cubicBezTo>
                    <a:pt x="11984" y="387"/>
                    <a:pt x="11133" y="0"/>
                    <a:pt x="10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4688019" y="959355"/>
              <a:ext cx="37870" cy="48937"/>
            </a:xfrm>
            <a:custGeom>
              <a:avLst/>
              <a:gdLst/>
              <a:ahLst/>
              <a:cxnLst/>
              <a:rect l="l" t="t" r="r" b="b"/>
              <a:pathLst>
                <a:path w="1703" h="1702" extrusionOk="0">
                  <a:moveTo>
                    <a:pt x="935" y="0"/>
                  </a:moveTo>
                  <a:cubicBezTo>
                    <a:pt x="935" y="0"/>
                    <a:pt x="835" y="133"/>
                    <a:pt x="768" y="267"/>
                  </a:cubicBezTo>
                  <a:lnTo>
                    <a:pt x="601" y="500"/>
                  </a:lnTo>
                  <a:lnTo>
                    <a:pt x="301" y="500"/>
                  </a:lnTo>
                  <a:cubicBezTo>
                    <a:pt x="135" y="500"/>
                    <a:pt x="1" y="467"/>
                    <a:pt x="1" y="467"/>
                  </a:cubicBezTo>
                  <a:lnTo>
                    <a:pt x="1" y="467"/>
                  </a:lnTo>
                  <a:cubicBezTo>
                    <a:pt x="1" y="467"/>
                    <a:pt x="68" y="600"/>
                    <a:pt x="168" y="734"/>
                  </a:cubicBezTo>
                  <a:cubicBezTo>
                    <a:pt x="268" y="867"/>
                    <a:pt x="335" y="967"/>
                    <a:pt x="335" y="967"/>
                  </a:cubicBezTo>
                  <a:lnTo>
                    <a:pt x="134" y="1534"/>
                  </a:lnTo>
                  <a:cubicBezTo>
                    <a:pt x="134" y="1534"/>
                    <a:pt x="301" y="1501"/>
                    <a:pt x="435" y="1434"/>
                  </a:cubicBezTo>
                  <a:cubicBezTo>
                    <a:pt x="601" y="1401"/>
                    <a:pt x="735" y="1368"/>
                    <a:pt x="735" y="1368"/>
                  </a:cubicBezTo>
                  <a:cubicBezTo>
                    <a:pt x="735" y="1368"/>
                    <a:pt x="868" y="1434"/>
                    <a:pt x="1002" y="1534"/>
                  </a:cubicBezTo>
                  <a:cubicBezTo>
                    <a:pt x="1135" y="1601"/>
                    <a:pt x="1269" y="1701"/>
                    <a:pt x="1269" y="1701"/>
                  </a:cubicBezTo>
                  <a:lnTo>
                    <a:pt x="1202" y="1101"/>
                  </a:lnTo>
                  <a:cubicBezTo>
                    <a:pt x="1202" y="1101"/>
                    <a:pt x="1335" y="1001"/>
                    <a:pt x="1469" y="901"/>
                  </a:cubicBezTo>
                  <a:cubicBezTo>
                    <a:pt x="1569" y="801"/>
                    <a:pt x="1702" y="701"/>
                    <a:pt x="1702" y="701"/>
                  </a:cubicBezTo>
                  <a:cubicBezTo>
                    <a:pt x="1702" y="701"/>
                    <a:pt x="1535" y="667"/>
                    <a:pt x="1402" y="634"/>
                  </a:cubicBezTo>
                  <a:cubicBezTo>
                    <a:pt x="1269" y="600"/>
                    <a:pt x="1102" y="567"/>
                    <a:pt x="1102" y="567"/>
                  </a:cubicBezTo>
                  <a:cubicBezTo>
                    <a:pt x="1102" y="567"/>
                    <a:pt x="1068" y="434"/>
                    <a:pt x="1002" y="30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4747371" y="960304"/>
              <a:ext cx="37848" cy="47988"/>
            </a:xfrm>
            <a:custGeom>
              <a:avLst/>
              <a:gdLst/>
              <a:ahLst/>
              <a:cxnLst/>
              <a:rect l="l" t="t" r="r" b="b"/>
              <a:pathLst>
                <a:path w="1702" h="1669" extrusionOk="0">
                  <a:moveTo>
                    <a:pt x="801" y="0"/>
                  </a:moveTo>
                  <a:cubicBezTo>
                    <a:pt x="801" y="0"/>
                    <a:pt x="734" y="134"/>
                    <a:pt x="701" y="267"/>
                  </a:cubicBezTo>
                  <a:cubicBezTo>
                    <a:pt x="634" y="434"/>
                    <a:pt x="568" y="567"/>
                    <a:pt x="568" y="567"/>
                  </a:cubicBezTo>
                  <a:cubicBezTo>
                    <a:pt x="568" y="567"/>
                    <a:pt x="434" y="601"/>
                    <a:pt x="301" y="634"/>
                  </a:cubicBezTo>
                  <a:lnTo>
                    <a:pt x="1" y="701"/>
                  </a:lnTo>
                  <a:lnTo>
                    <a:pt x="234" y="901"/>
                  </a:lnTo>
                  <a:cubicBezTo>
                    <a:pt x="334" y="1001"/>
                    <a:pt x="468" y="1068"/>
                    <a:pt x="468" y="1068"/>
                  </a:cubicBezTo>
                  <a:lnTo>
                    <a:pt x="401" y="1668"/>
                  </a:lnTo>
                  <a:cubicBezTo>
                    <a:pt x="401" y="1668"/>
                    <a:pt x="534" y="1602"/>
                    <a:pt x="668" y="1535"/>
                  </a:cubicBezTo>
                  <a:lnTo>
                    <a:pt x="935" y="1368"/>
                  </a:lnTo>
                  <a:cubicBezTo>
                    <a:pt x="935" y="1368"/>
                    <a:pt x="968" y="1368"/>
                    <a:pt x="1035" y="1401"/>
                  </a:cubicBezTo>
                  <a:cubicBezTo>
                    <a:pt x="1068" y="1401"/>
                    <a:pt x="1168" y="1435"/>
                    <a:pt x="1235" y="1468"/>
                  </a:cubicBezTo>
                  <a:cubicBezTo>
                    <a:pt x="1368" y="1501"/>
                    <a:pt x="1535" y="1568"/>
                    <a:pt x="1535" y="1568"/>
                  </a:cubicBezTo>
                  <a:lnTo>
                    <a:pt x="1335" y="968"/>
                  </a:lnTo>
                  <a:lnTo>
                    <a:pt x="1535" y="734"/>
                  </a:lnTo>
                  <a:cubicBezTo>
                    <a:pt x="1602" y="634"/>
                    <a:pt x="1702" y="501"/>
                    <a:pt x="1702" y="501"/>
                  </a:cubicBezTo>
                  <a:lnTo>
                    <a:pt x="1101" y="501"/>
                  </a:lnTo>
                  <a:cubicBezTo>
                    <a:pt x="1101" y="501"/>
                    <a:pt x="1035" y="367"/>
                    <a:pt x="935" y="267"/>
                  </a:cubicBezTo>
                  <a:cubicBezTo>
                    <a:pt x="868" y="134"/>
                    <a:pt x="801" y="0"/>
                    <a:pt x="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4806723" y="943024"/>
              <a:ext cx="37848" cy="49914"/>
            </a:xfrm>
            <a:custGeom>
              <a:avLst/>
              <a:gdLst/>
              <a:ahLst/>
              <a:cxnLst/>
              <a:rect l="l" t="t" r="r" b="b"/>
              <a:pathLst>
                <a:path w="1702" h="1736" extrusionOk="0">
                  <a:moveTo>
                    <a:pt x="601" y="1"/>
                  </a:moveTo>
                  <a:cubicBezTo>
                    <a:pt x="601" y="1"/>
                    <a:pt x="601" y="168"/>
                    <a:pt x="567" y="301"/>
                  </a:cubicBezTo>
                  <a:lnTo>
                    <a:pt x="534" y="601"/>
                  </a:lnTo>
                  <a:lnTo>
                    <a:pt x="267" y="735"/>
                  </a:lnTo>
                  <a:cubicBezTo>
                    <a:pt x="134" y="802"/>
                    <a:pt x="0" y="868"/>
                    <a:pt x="0" y="868"/>
                  </a:cubicBezTo>
                  <a:lnTo>
                    <a:pt x="267" y="1002"/>
                  </a:lnTo>
                  <a:cubicBezTo>
                    <a:pt x="400" y="1068"/>
                    <a:pt x="534" y="1135"/>
                    <a:pt x="534" y="1135"/>
                  </a:cubicBezTo>
                  <a:lnTo>
                    <a:pt x="634" y="1736"/>
                  </a:lnTo>
                  <a:cubicBezTo>
                    <a:pt x="634" y="1736"/>
                    <a:pt x="734" y="1635"/>
                    <a:pt x="834" y="1502"/>
                  </a:cubicBezTo>
                  <a:lnTo>
                    <a:pt x="1068" y="1302"/>
                  </a:lnTo>
                  <a:lnTo>
                    <a:pt x="1168" y="1302"/>
                  </a:lnTo>
                  <a:cubicBezTo>
                    <a:pt x="1234" y="1302"/>
                    <a:pt x="1301" y="1302"/>
                    <a:pt x="1368" y="1335"/>
                  </a:cubicBezTo>
                  <a:lnTo>
                    <a:pt x="1701" y="1335"/>
                  </a:lnTo>
                  <a:lnTo>
                    <a:pt x="1368" y="835"/>
                  </a:lnTo>
                  <a:cubicBezTo>
                    <a:pt x="1368" y="835"/>
                    <a:pt x="1434" y="701"/>
                    <a:pt x="1501" y="568"/>
                  </a:cubicBezTo>
                  <a:cubicBezTo>
                    <a:pt x="1535" y="435"/>
                    <a:pt x="1601" y="268"/>
                    <a:pt x="1601" y="268"/>
                  </a:cubicBezTo>
                  <a:lnTo>
                    <a:pt x="1601" y="268"/>
                  </a:lnTo>
                  <a:cubicBezTo>
                    <a:pt x="1601" y="268"/>
                    <a:pt x="1568" y="301"/>
                    <a:pt x="1501" y="301"/>
                  </a:cubicBezTo>
                  <a:cubicBezTo>
                    <a:pt x="1468" y="335"/>
                    <a:pt x="1401" y="335"/>
                    <a:pt x="1334" y="368"/>
                  </a:cubicBezTo>
                  <a:cubicBezTo>
                    <a:pt x="1168" y="401"/>
                    <a:pt x="1034" y="435"/>
                    <a:pt x="1034" y="435"/>
                  </a:cubicBezTo>
                  <a:cubicBezTo>
                    <a:pt x="1034" y="435"/>
                    <a:pt x="934" y="335"/>
                    <a:pt x="801" y="234"/>
                  </a:cubicBezTo>
                  <a:cubicBezTo>
                    <a:pt x="701" y="134"/>
                    <a:pt x="601" y="1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4862339" y="910418"/>
              <a:ext cx="37870" cy="48937"/>
            </a:xfrm>
            <a:custGeom>
              <a:avLst/>
              <a:gdLst/>
              <a:ahLst/>
              <a:cxnLst/>
              <a:rect l="l" t="t" r="r" b="b"/>
              <a:pathLst>
                <a:path w="1703" h="1702" extrusionOk="0">
                  <a:moveTo>
                    <a:pt x="468" y="1"/>
                  </a:moveTo>
                  <a:cubicBezTo>
                    <a:pt x="468" y="1"/>
                    <a:pt x="468" y="168"/>
                    <a:pt x="468" y="301"/>
                  </a:cubicBezTo>
                  <a:cubicBezTo>
                    <a:pt x="468" y="468"/>
                    <a:pt x="468" y="601"/>
                    <a:pt x="468" y="601"/>
                  </a:cubicBezTo>
                  <a:lnTo>
                    <a:pt x="1" y="968"/>
                  </a:lnTo>
                  <a:lnTo>
                    <a:pt x="568" y="1135"/>
                  </a:lnTo>
                  <a:lnTo>
                    <a:pt x="768" y="1702"/>
                  </a:lnTo>
                  <a:cubicBezTo>
                    <a:pt x="768" y="1702"/>
                    <a:pt x="868" y="1569"/>
                    <a:pt x="935" y="1469"/>
                  </a:cubicBezTo>
                  <a:cubicBezTo>
                    <a:pt x="1035" y="1335"/>
                    <a:pt x="1102" y="1202"/>
                    <a:pt x="1102" y="1202"/>
                  </a:cubicBezTo>
                  <a:lnTo>
                    <a:pt x="1402" y="1202"/>
                  </a:lnTo>
                  <a:cubicBezTo>
                    <a:pt x="1535" y="1202"/>
                    <a:pt x="1702" y="1235"/>
                    <a:pt x="1702" y="1235"/>
                  </a:cubicBezTo>
                  <a:cubicBezTo>
                    <a:pt x="1702" y="1235"/>
                    <a:pt x="1602" y="1102"/>
                    <a:pt x="1502" y="968"/>
                  </a:cubicBezTo>
                  <a:cubicBezTo>
                    <a:pt x="1435" y="835"/>
                    <a:pt x="1335" y="735"/>
                    <a:pt x="1335" y="735"/>
                  </a:cubicBezTo>
                  <a:cubicBezTo>
                    <a:pt x="1335" y="735"/>
                    <a:pt x="1369" y="601"/>
                    <a:pt x="1435" y="434"/>
                  </a:cubicBezTo>
                  <a:cubicBezTo>
                    <a:pt x="1469" y="301"/>
                    <a:pt x="1535" y="168"/>
                    <a:pt x="1535" y="168"/>
                  </a:cubicBezTo>
                  <a:lnTo>
                    <a:pt x="1535" y="168"/>
                  </a:lnTo>
                  <a:cubicBezTo>
                    <a:pt x="1535" y="168"/>
                    <a:pt x="1402" y="201"/>
                    <a:pt x="1235" y="234"/>
                  </a:cubicBezTo>
                  <a:lnTo>
                    <a:pt x="968" y="334"/>
                  </a:lnTo>
                  <a:cubicBezTo>
                    <a:pt x="968" y="334"/>
                    <a:pt x="835" y="268"/>
                    <a:pt x="701" y="168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4715482" y="1030316"/>
              <a:ext cx="40072" cy="49886"/>
            </a:xfrm>
            <a:custGeom>
              <a:avLst/>
              <a:gdLst/>
              <a:ahLst/>
              <a:cxnLst/>
              <a:rect l="l" t="t" r="r" b="b"/>
              <a:pathLst>
                <a:path w="1802" h="1735" extrusionOk="0">
                  <a:moveTo>
                    <a:pt x="934" y="0"/>
                  </a:moveTo>
                  <a:cubicBezTo>
                    <a:pt x="934" y="0"/>
                    <a:pt x="867" y="134"/>
                    <a:pt x="801" y="267"/>
                  </a:cubicBezTo>
                  <a:cubicBezTo>
                    <a:pt x="701" y="401"/>
                    <a:pt x="634" y="568"/>
                    <a:pt x="634" y="568"/>
                  </a:cubicBezTo>
                  <a:lnTo>
                    <a:pt x="334" y="568"/>
                  </a:lnTo>
                  <a:cubicBezTo>
                    <a:pt x="167" y="601"/>
                    <a:pt x="0" y="601"/>
                    <a:pt x="0" y="601"/>
                  </a:cubicBezTo>
                  <a:cubicBezTo>
                    <a:pt x="0" y="601"/>
                    <a:pt x="100" y="734"/>
                    <a:pt x="200" y="834"/>
                  </a:cubicBezTo>
                  <a:cubicBezTo>
                    <a:pt x="300" y="968"/>
                    <a:pt x="434" y="1068"/>
                    <a:pt x="434" y="1068"/>
                  </a:cubicBezTo>
                  <a:cubicBezTo>
                    <a:pt x="434" y="1068"/>
                    <a:pt x="400" y="1235"/>
                    <a:pt x="334" y="1401"/>
                  </a:cubicBezTo>
                  <a:lnTo>
                    <a:pt x="267" y="1702"/>
                  </a:lnTo>
                  <a:cubicBezTo>
                    <a:pt x="267" y="1702"/>
                    <a:pt x="434" y="1635"/>
                    <a:pt x="567" y="1568"/>
                  </a:cubicBezTo>
                  <a:cubicBezTo>
                    <a:pt x="734" y="1502"/>
                    <a:pt x="867" y="1435"/>
                    <a:pt x="867" y="1435"/>
                  </a:cubicBezTo>
                  <a:cubicBezTo>
                    <a:pt x="867" y="1435"/>
                    <a:pt x="1034" y="1502"/>
                    <a:pt x="1168" y="1602"/>
                  </a:cubicBezTo>
                  <a:cubicBezTo>
                    <a:pt x="1334" y="1668"/>
                    <a:pt x="1468" y="1735"/>
                    <a:pt x="1468" y="1735"/>
                  </a:cubicBezTo>
                  <a:cubicBezTo>
                    <a:pt x="1468" y="1735"/>
                    <a:pt x="1468" y="1568"/>
                    <a:pt x="1435" y="1435"/>
                  </a:cubicBezTo>
                  <a:cubicBezTo>
                    <a:pt x="1401" y="1268"/>
                    <a:pt x="1368" y="1101"/>
                    <a:pt x="1368" y="1101"/>
                  </a:cubicBezTo>
                  <a:cubicBezTo>
                    <a:pt x="1368" y="1101"/>
                    <a:pt x="1468" y="1001"/>
                    <a:pt x="1601" y="868"/>
                  </a:cubicBezTo>
                  <a:lnTo>
                    <a:pt x="1801" y="634"/>
                  </a:lnTo>
                  <a:cubicBezTo>
                    <a:pt x="1801" y="634"/>
                    <a:pt x="1635" y="634"/>
                    <a:pt x="1501" y="601"/>
                  </a:cubicBezTo>
                  <a:lnTo>
                    <a:pt x="1168" y="568"/>
                  </a:lnTo>
                  <a:cubicBezTo>
                    <a:pt x="1168" y="568"/>
                    <a:pt x="1101" y="434"/>
                    <a:pt x="1034" y="267"/>
                  </a:cubicBezTo>
                  <a:lnTo>
                    <a:pt x="9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4778526" y="1022639"/>
              <a:ext cx="39338" cy="51812"/>
            </a:xfrm>
            <a:custGeom>
              <a:avLst/>
              <a:gdLst/>
              <a:ahLst/>
              <a:cxnLst/>
              <a:rect l="l" t="t" r="r" b="b"/>
              <a:pathLst>
                <a:path w="1769" h="1802" extrusionOk="0">
                  <a:moveTo>
                    <a:pt x="734" y="1"/>
                  </a:moveTo>
                  <a:cubicBezTo>
                    <a:pt x="734" y="1"/>
                    <a:pt x="701" y="134"/>
                    <a:pt x="668" y="301"/>
                  </a:cubicBezTo>
                  <a:cubicBezTo>
                    <a:pt x="634" y="468"/>
                    <a:pt x="601" y="601"/>
                    <a:pt x="601" y="601"/>
                  </a:cubicBezTo>
                  <a:cubicBezTo>
                    <a:pt x="601" y="601"/>
                    <a:pt x="468" y="668"/>
                    <a:pt x="301" y="701"/>
                  </a:cubicBezTo>
                  <a:cubicBezTo>
                    <a:pt x="167" y="768"/>
                    <a:pt x="1" y="801"/>
                    <a:pt x="1" y="801"/>
                  </a:cubicBezTo>
                  <a:lnTo>
                    <a:pt x="267" y="1001"/>
                  </a:lnTo>
                  <a:cubicBezTo>
                    <a:pt x="334" y="1035"/>
                    <a:pt x="401" y="1068"/>
                    <a:pt x="468" y="1101"/>
                  </a:cubicBezTo>
                  <a:cubicBezTo>
                    <a:pt x="501" y="1135"/>
                    <a:pt x="534" y="1168"/>
                    <a:pt x="534" y="1168"/>
                  </a:cubicBezTo>
                  <a:cubicBezTo>
                    <a:pt x="534" y="1168"/>
                    <a:pt x="534" y="1335"/>
                    <a:pt x="534" y="1502"/>
                  </a:cubicBezTo>
                  <a:lnTo>
                    <a:pt x="534" y="1802"/>
                  </a:lnTo>
                  <a:cubicBezTo>
                    <a:pt x="534" y="1802"/>
                    <a:pt x="668" y="1702"/>
                    <a:pt x="801" y="1602"/>
                  </a:cubicBezTo>
                  <a:cubicBezTo>
                    <a:pt x="935" y="1502"/>
                    <a:pt x="1068" y="1402"/>
                    <a:pt x="1068" y="1402"/>
                  </a:cubicBezTo>
                  <a:cubicBezTo>
                    <a:pt x="1068" y="1402"/>
                    <a:pt x="1101" y="1402"/>
                    <a:pt x="1168" y="1435"/>
                  </a:cubicBezTo>
                  <a:cubicBezTo>
                    <a:pt x="1235" y="1435"/>
                    <a:pt x="1301" y="1435"/>
                    <a:pt x="1402" y="1468"/>
                  </a:cubicBezTo>
                  <a:cubicBezTo>
                    <a:pt x="1568" y="1502"/>
                    <a:pt x="1735" y="1535"/>
                    <a:pt x="1735" y="1535"/>
                  </a:cubicBezTo>
                  <a:cubicBezTo>
                    <a:pt x="1735" y="1535"/>
                    <a:pt x="1668" y="1368"/>
                    <a:pt x="1602" y="1235"/>
                  </a:cubicBezTo>
                  <a:cubicBezTo>
                    <a:pt x="1535" y="1101"/>
                    <a:pt x="1435" y="968"/>
                    <a:pt x="1435" y="968"/>
                  </a:cubicBezTo>
                  <a:cubicBezTo>
                    <a:pt x="1435" y="968"/>
                    <a:pt x="1535" y="801"/>
                    <a:pt x="1602" y="668"/>
                  </a:cubicBezTo>
                  <a:cubicBezTo>
                    <a:pt x="1702" y="534"/>
                    <a:pt x="1768" y="401"/>
                    <a:pt x="1768" y="401"/>
                  </a:cubicBezTo>
                  <a:lnTo>
                    <a:pt x="1768" y="401"/>
                  </a:lnTo>
                  <a:cubicBezTo>
                    <a:pt x="1768" y="401"/>
                    <a:pt x="1602" y="401"/>
                    <a:pt x="1435" y="434"/>
                  </a:cubicBezTo>
                  <a:cubicBezTo>
                    <a:pt x="1301" y="468"/>
                    <a:pt x="1135" y="468"/>
                    <a:pt x="1135" y="468"/>
                  </a:cubicBezTo>
                  <a:cubicBezTo>
                    <a:pt x="1135" y="468"/>
                    <a:pt x="1035" y="368"/>
                    <a:pt x="935" y="234"/>
                  </a:cubicBezTo>
                  <a:cubicBezTo>
                    <a:pt x="834" y="10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4839345" y="994836"/>
              <a:ext cx="40828" cy="51812"/>
            </a:xfrm>
            <a:custGeom>
              <a:avLst/>
              <a:gdLst/>
              <a:ahLst/>
              <a:cxnLst/>
              <a:rect l="l" t="t" r="r" b="b"/>
              <a:pathLst>
                <a:path w="1836" h="1802" extrusionOk="0">
                  <a:moveTo>
                    <a:pt x="535" y="0"/>
                  </a:moveTo>
                  <a:cubicBezTo>
                    <a:pt x="535" y="0"/>
                    <a:pt x="535" y="167"/>
                    <a:pt x="535" y="334"/>
                  </a:cubicBezTo>
                  <a:cubicBezTo>
                    <a:pt x="535" y="467"/>
                    <a:pt x="535" y="634"/>
                    <a:pt x="535" y="634"/>
                  </a:cubicBezTo>
                  <a:cubicBezTo>
                    <a:pt x="535" y="634"/>
                    <a:pt x="401" y="734"/>
                    <a:pt x="268" y="801"/>
                  </a:cubicBezTo>
                  <a:cubicBezTo>
                    <a:pt x="201" y="868"/>
                    <a:pt x="134" y="901"/>
                    <a:pt x="101" y="934"/>
                  </a:cubicBezTo>
                  <a:cubicBezTo>
                    <a:pt x="34" y="968"/>
                    <a:pt x="1" y="968"/>
                    <a:pt x="1" y="968"/>
                  </a:cubicBezTo>
                  <a:cubicBezTo>
                    <a:pt x="1" y="968"/>
                    <a:pt x="168" y="1034"/>
                    <a:pt x="301" y="1101"/>
                  </a:cubicBezTo>
                  <a:cubicBezTo>
                    <a:pt x="468" y="1134"/>
                    <a:pt x="601" y="1201"/>
                    <a:pt x="601" y="1201"/>
                  </a:cubicBezTo>
                  <a:lnTo>
                    <a:pt x="768" y="1802"/>
                  </a:lnTo>
                  <a:cubicBezTo>
                    <a:pt x="768" y="1802"/>
                    <a:pt x="901" y="1701"/>
                    <a:pt x="1002" y="1568"/>
                  </a:cubicBezTo>
                  <a:cubicBezTo>
                    <a:pt x="1102" y="1435"/>
                    <a:pt x="1202" y="1301"/>
                    <a:pt x="1202" y="1301"/>
                  </a:cubicBezTo>
                  <a:lnTo>
                    <a:pt x="1835" y="1268"/>
                  </a:lnTo>
                  <a:lnTo>
                    <a:pt x="1435" y="767"/>
                  </a:lnTo>
                  <a:cubicBezTo>
                    <a:pt x="1435" y="767"/>
                    <a:pt x="1502" y="634"/>
                    <a:pt x="1535" y="467"/>
                  </a:cubicBezTo>
                  <a:cubicBezTo>
                    <a:pt x="1602" y="334"/>
                    <a:pt x="1635" y="167"/>
                    <a:pt x="1635" y="167"/>
                  </a:cubicBezTo>
                  <a:lnTo>
                    <a:pt x="1635" y="167"/>
                  </a:lnTo>
                  <a:lnTo>
                    <a:pt x="1035" y="367"/>
                  </a:lnTo>
                  <a:cubicBezTo>
                    <a:pt x="1035" y="367"/>
                    <a:pt x="901" y="300"/>
                    <a:pt x="768" y="200"/>
                  </a:cubicBezTo>
                  <a:cubicBezTo>
                    <a:pt x="668" y="100"/>
                    <a:pt x="535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4897207" y="958378"/>
              <a:ext cx="43052" cy="52790"/>
            </a:xfrm>
            <a:custGeom>
              <a:avLst/>
              <a:gdLst/>
              <a:ahLst/>
              <a:cxnLst/>
              <a:rect l="l" t="t" r="r" b="b"/>
              <a:pathLst>
                <a:path w="1936" h="1836" extrusionOk="0">
                  <a:moveTo>
                    <a:pt x="835" y="1"/>
                  </a:moveTo>
                  <a:cubicBezTo>
                    <a:pt x="835" y="1"/>
                    <a:pt x="768" y="167"/>
                    <a:pt x="701" y="301"/>
                  </a:cubicBezTo>
                  <a:cubicBezTo>
                    <a:pt x="634" y="468"/>
                    <a:pt x="601" y="634"/>
                    <a:pt x="601" y="634"/>
                  </a:cubicBezTo>
                  <a:cubicBezTo>
                    <a:pt x="601" y="634"/>
                    <a:pt x="434" y="701"/>
                    <a:pt x="301" y="768"/>
                  </a:cubicBezTo>
                  <a:cubicBezTo>
                    <a:pt x="134" y="835"/>
                    <a:pt x="1" y="935"/>
                    <a:pt x="1" y="935"/>
                  </a:cubicBezTo>
                  <a:cubicBezTo>
                    <a:pt x="1" y="935"/>
                    <a:pt x="167" y="1001"/>
                    <a:pt x="301" y="1068"/>
                  </a:cubicBezTo>
                  <a:cubicBezTo>
                    <a:pt x="468" y="1135"/>
                    <a:pt x="601" y="1202"/>
                    <a:pt x="601" y="1202"/>
                  </a:cubicBezTo>
                  <a:cubicBezTo>
                    <a:pt x="601" y="1202"/>
                    <a:pt x="601" y="1368"/>
                    <a:pt x="634" y="1502"/>
                  </a:cubicBezTo>
                  <a:cubicBezTo>
                    <a:pt x="668" y="1669"/>
                    <a:pt x="701" y="1835"/>
                    <a:pt x="701" y="1835"/>
                  </a:cubicBezTo>
                  <a:cubicBezTo>
                    <a:pt x="701" y="1835"/>
                    <a:pt x="768" y="1735"/>
                    <a:pt x="868" y="1635"/>
                  </a:cubicBezTo>
                  <a:cubicBezTo>
                    <a:pt x="901" y="1568"/>
                    <a:pt x="968" y="1535"/>
                    <a:pt x="1001" y="1502"/>
                  </a:cubicBezTo>
                  <a:lnTo>
                    <a:pt x="1035" y="1435"/>
                  </a:lnTo>
                  <a:cubicBezTo>
                    <a:pt x="1035" y="1435"/>
                    <a:pt x="1168" y="1502"/>
                    <a:pt x="1235" y="1568"/>
                  </a:cubicBezTo>
                  <a:cubicBezTo>
                    <a:pt x="1335" y="1635"/>
                    <a:pt x="1368" y="1735"/>
                    <a:pt x="1368" y="1735"/>
                  </a:cubicBezTo>
                  <a:cubicBezTo>
                    <a:pt x="1368" y="1735"/>
                    <a:pt x="1402" y="1568"/>
                    <a:pt x="1402" y="1402"/>
                  </a:cubicBezTo>
                  <a:cubicBezTo>
                    <a:pt x="1402" y="1268"/>
                    <a:pt x="1402" y="1101"/>
                    <a:pt x="1402" y="1101"/>
                  </a:cubicBezTo>
                  <a:cubicBezTo>
                    <a:pt x="1402" y="1101"/>
                    <a:pt x="1502" y="1001"/>
                    <a:pt x="1635" y="901"/>
                  </a:cubicBezTo>
                  <a:cubicBezTo>
                    <a:pt x="1769" y="835"/>
                    <a:pt x="1935" y="768"/>
                    <a:pt x="1935" y="768"/>
                  </a:cubicBezTo>
                  <a:cubicBezTo>
                    <a:pt x="1935" y="768"/>
                    <a:pt x="1769" y="701"/>
                    <a:pt x="1602" y="634"/>
                  </a:cubicBezTo>
                  <a:cubicBezTo>
                    <a:pt x="1435" y="568"/>
                    <a:pt x="1235" y="534"/>
                    <a:pt x="1235" y="534"/>
                  </a:cubicBezTo>
                  <a:cubicBezTo>
                    <a:pt x="1235" y="534"/>
                    <a:pt x="1168" y="401"/>
                    <a:pt x="1068" y="268"/>
                  </a:cubicBezTo>
                  <a:cubicBezTo>
                    <a:pt x="968" y="134"/>
                    <a:pt x="835" y="1"/>
                    <a:pt x="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4688019" y="1114705"/>
              <a:ext cx="37114" cy="47988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902" y="1"/>
                  </a:moveTo>
                  <a:cubicBezTo>
                    <a:pt x="902" y="1"/>
                    <a:pt x="835" y="134"/>
                    <a:pt x="735" y="234"/>
                  </a:cubicBezTo>
                  <a:lnTo>
                    <a:pt x="568" y="501"/>
                  </a:lnTo>
                  <a:cubicBezTo>
                    <a:pt x="568" y="501"/>
                    <a:pt x="435" y="501"/>
                    <a:pt x="268" y="468"/>
                  </a:cubicBezTo>
                  <a:lnTo>
                    <a:pt x="1" y="468"/>
                  </a:lnTo>
                  <a:cubicBezTo>
                    <a:pt x="1" y="468"/>
                    <a:pt x="68" y="601"/>
                    <a:pt x="168" y="701"/>
                  </a:cubicBezTo>
                  <a:cubicBezTo>
                    <a:pt x="234" y="835"/>
                    <a:pt x="335" y="968"/>
                    <a:pt x="335" y="968"/>
                  </a:cubicBezTo>
                  <a:lnTo>
                    <a:pt x="101" y="1535"/>
                  </a:lnTo>
                  <a:cubicBezTo>
                    <a:pt x="101" y="1535"/>
                    <a:pt x="268" y="1469"/>
                    <a:pt x="435" y="1435"/>
                  </a:cubicBezTo>
                  <a:cubicBezTo>
                    <a:pt x="568" y="1402"/>
                    <a:pt x="701" y="1335"/>
                    <a:pt x="701" y="1335"/>
                  </a:cubicBezTo>
                  <a:cubicBezTo>
                    <a:pt x="701" y="1335"/>
                    <a:pt x="835" y="1435"/>
                    <a:pt x="968" y="1502"/>
                  </a:cubicBezTo>
                  <a:cubicBezTo>
                    <a:pt x="1102" y="1602"/>
                    <a:pt x="1269" y="1669"/>
                    <a:pt x="1269" y="1669"/>
                  </a:cubicBezTo>
                  <a:lnTo>
                    <a:pt x="1202" y="1068"/>
                  </a:lnTo>
                  <a:cubicBezTo>
                    <a:pt x="1202" y="1068"/>
                    <a:pt x="1335" y="968"/>
                    <a:pt x="1435" y="902"/>
                  </a:cubicBezTo>
                  <a:cubicBezTo>
                    <a:pt x="1569" y="801"/>
                    <a:pt x="1669" y="701"/>
                    <a:pt x="1669" y="701"/>
                  </a:cubicBezTo>
                  <a:cubicBezTo>
                    <a:pt x="1669" y="701"/>
                    <a:pt x="1535" y="668"/>
                    <a:pt x="1369" y="635"/>
                  </a:cubicBezTo>
                  <a:cubicBezTo>
                    <a:pt x="1235" y="601"/>
                    <a:pt x="1102" y="568"/>
                    <a:pt x="1102" y="568"/>
                  </a:cubicBezTo>
                  <a:cubicBezTo>
                    <a:pt x="1102" y="568"/>
                    <a:pt x="1035" y="435"/>
                    <a:pt x="1002" y="268"/>
                  </a:cubicBezTo>
                  <a:cubicBezTo>
                    <a:pt x="968" y="134"/>
                    <a:pt x="902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4747371" y="1115683"/>
              <a:ext cx="37114" cy="47988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768" y="0"/>
                  </a:moveTo>
                  <a:cubicBezTo>
                    <a:pt x="768" y="0"/>
                    <a:pt x="734" y="134"/>
                    <a:pt x="668" y="267"/>
                  </a:cubicBezTo>
                  <a:cubicBezTo>
                    <a:pt x="601" y="401"/>
                    <a:pt x="568" y="567"/>
                    <a:pt x="568" y="567"/>
                  </a:cubicBezTo>
                  <a:cubicBezTo>
                    <a:pt x="568" y="567"/>
                    <a:pt x="434" y="601"/>
                    <a:pt x="267" y="634"/>
                  </a:cubicBezTo>
                  <a:lnTo>
                    <a:pt x="1" y="667"/>
                  </a:lnTo>
                  <a:lnTo>
                    <a:pt x="201" y="868"/>
                  </a:lnTo>
                  <a:cubicBezTo>
                    <a:pt x="334" y="968"/>
                    <a:pt x="434" y="1068"/>
                    <a:pt x="434" y="1068"/>
                  </a:cubicBezTo>
                  <a:lnTo>
                    <a:pt x="367" y="1668"/>
                  </a:lnTo>
                  <a:cubicBezTo>
                    <a:pt x="367" y="1668"/>
                    <a:pt x="534" y="1601"/>
                    <a:pt x="668" y="1501"/>
                  </a:cubicBezTo>
                  <a:lnTo>
                    <a:pt x="935" y="1335"/>
                  </a:lnTo>
                  <a:cubicBezTo>
                    <a:pt x="935" y="1335"/>
                    <a:pt x="968" y="1368"/>
                    <a:pt x="1001" y="1368"/>
                  </a:cubicBezTo>
                  <a:cubicBezTo>
                    <a:pt x="1068" y="1401"/>
                    <a:pt x="1135" y="1435"/>
                    <a:pt x="1201" y="1435"/>
                  </a:cubicBezTo>
                  <a:cubicBezTo>
                    <a:pt x="1368" y="1501"/>
                    <a:pt x="1535" y="1535"/>
                    <a:pt x="1535" y="1535"/>
                  </a:cubicBezTo>
                  <a:lnTo>
                    <a:pt x="1335" y="968"/>
                  </a:lnTo>
                  <a:lnTo>
                    <a:pt x="1502" y="734"/>
                  </a:lnTo>
                  <a:cubicBezTo>
                    <a:pt x="1602" y="601"/>
                    <a:pt x="1668" y="501"/>
                    <a:pt x="1668" y="501"/>
                  </a:cubicBezTo>
                  <a:lnTo>
                    <a:pt x="1101" y="501"/>
                  </a:lnTo>
                  <a:cubicBezTo>
                    <a:pt x="1101" y="501"/>
                    <a:pt x="1001" y="367"/>
                    <a:pt x="935" y="234"/>
                  </a:cubicBezTo>
                  <a:cubicBezTo>
                    <a:pt x="868" y="134"/>
                    <a:pt x="768" y="0"/>
                    <a:pt x="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4806723" y="1098402"/>
              <a:ext cx="37092" cy="49914"/>
            </a:xfrm>
            <a:custGeom>
              <a:avLst/>
              <a:gdLst/>
              <a:ahLst/>
              <a:cxnLst/>
              <a:rect l="l" t="t" r="r" b="b"/>
              <a:pathLst>
                <a:path w="1668" h="1736" extrusionOk="0">
                  <a:moveTo>
                    <a:pt x="567" y="1"/>
                  </a:moveTo>
                  <a:cubicBezTo>
                    <a:pt x="567" y="1"/>
                    <a:pt x="567" y="168"/>
                    <a:pt x="567" y="301"/>
                  </a:cubicBezTo>
                  <a:lnTo>
                    <a:pt x="534" y="601"/>
                  </a:lnTo>
                  <a:lnTo>
                    <a:pt x="267" y="735"/>
                  </a:lnTo>
                  <a:cubicBezTo>
                    <a:pt x="134" y="801"/>
                    <a:pt x="0" y="868"/>
                    <a:pt x="0" y="868"/>
                  </a:cubicBezTo>
                  <a:lnTo>
                    <a:pt x="267" y="1002"/>
                  </a:lnTo>
                  <a:cubicBezTo>
                    <a:pt x="400" y="1068"/>
                    <a:pt x="534" y="1135"/>
                    <a:pt x="534" y="1135"/>
                  </a:cubicBezTo>
                  <a:lnTo>
                    <a:pt x="601" y="1735"/>
                  </a:lnTo>
                  <a:cubicBezTo>
                    <a:pt x="601" y="1735"/>
                    <a:pt x="701" y="1635"/>
                    <a:pt x="834" y="1502"/>
                  </a:cubicBezTo>
                  <a:lnTo>
                    <a:pt x="1034" y="1268"/>
                  </a:lnTo>
                  <a:cubicBezTo>
                    <a:pt x="1034" y="1268"/>
                    <a:pt x="1068" y="1302"/>
                    <a:pt x="1134" y="1302"/>
                  </a:cubicBezTo>
                  <a:lnTo>
                    <a:pt x="1368" y="1302"/>
                  </a:lnTo>
                  <a:cubicBezTo>
                    <a:pt x="1501" y="1335"/>
                    <a:pt x="1668" y="1335"/>
                    <a:pt x="1668" y="1335"/>
                  </a:cubicBezTo>
                  <a:lnTo>
                    <a:pt x="1334" y="835"/>
                  </a:lnTo>
                  <a:cubicBezTo>
                    <a:pt x="1334" y="835"/>
                    <a:pt x="1401" y="701"/>
                    <a:pt x="1468" y="568"/>
                  </a:cubicBezTo>
                  <a:cubicBezTo>
                    <a:pt x="1535" y="401"/>
                    <a:pt x="1568" y="268"/>
                    <a:pt x="1568" y="268"/>
                  </a:cubicBezTo>
                  <a:lnTo>
                    <a:pt x="1568" y="268"/>
                  </a:lnTo>
                  <a:cubicBezTo>
                    <a:pt x="1568" y="268"/>
                    <a:pt x="1535" y="268"/>
                    <a:pt x="1501" y="301"/>
                  </a:cubicBezTo>
                  <a:cubicBezTo>
                    <a:pt x="1434" y="301"/>
                    <a:pt x="1368" y="334"/>
                    <a:pt x="1301" y="334"/>
                  </a:cubicBezTo>
                  <a:cubicBezTo>
                    <a:pt x="1168" y="401"/>
                    <a:pt x="1001" y="434"/>
                    <a:pt x="1001" y="434"/>
                  </a:cubicBezTo>
                  <a:cubicBezTo>
                    <a:pt x="1001" y="434"/>
                    <a:pt x="901" y="334"/>
                    <a:pt x="801" y="201"/>
                  </a:cubicBezTo>
                  <a:cubicBezTo>
                    <a:pt x="701" y="101"/>
                    <a:pt x="567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4861605" y="1065797"/>
              <a:ext cx="37848" cy="48937"/>
            </a:xfrm>
            <a:custGeom>
              <a:avLst/>
              <a:gdLst/>
              <a:ahLst/>
              <a:cxnLst/>
              <a:rect l="l" t="t" r="r" b="b"/>
              <a:pathLst>
                <a:path w="1702" h="1702" extrusionOk="0">
                  <a:moveTo>
                    <a:pt x="468" y="1"/>
                  </a:moveTo>
                  <a:cubicBezTo>
                    <a:pt x="468" y="1"/>
                    <a:pt x="468" y="134"/>
                    <a:pt x="468" y="301"/>
                  </a:cubicBezTo>
                  <a:cubicBezTo>
                    <a:pt x="501" y="468"/>
                    <a:pt x="501" y="601"/>
                    <a:pt x="501" y="601"/>
                  </a:cubicBezTo>
                  <a:lnTo>
                    <a:pt x="1" y="968"/>
                  </a:lnTo>
                  <a:lnTo>
                    <a:pt x="601" y="1135"/>
                  </a:lnTo>
                  <a:lnTo>
                    <a:pt x="801" y="1702"/>
                  </a:lnTo>
                  <a:cubicBezTo>
                    <a:pt x="801" y="1702"/>
                    <a:pt x="901" y="1568"/>
                    <a:pt x="968" y="1435"/>
                  </a:cubicBezTo>
                  <a:cubicBezTo>
                    <a:pt x="1035" y="1335"/>
                    <a:pt x="1135" y="1202"/>
                    <a:pt x="1135" y="1202"/>
                  </a:cubicBezTo>
                  <a:lnTo>
                    <a:pt x="1702" y="1202"/>
                  </a:lnTo>
                  <a:cubicBezTo>
                    <a:pt x="1702" y="1202"/>
                    <a:pt x="1602" y="1101"/>
                    <a:pt x="1535" y="968"/>
                  </a:cubicBezTo>
                  <a:cubicBezTo>
                    <a:pt x="1435" y="835"/>
                    <a:pt x="1368" y="735"/>
                    <a:pt x="1368" y="735"/>
                  </a:cubicBezTo>
                  <a:cubicBezTo>
                    <a:pt x="1368" y="735"/>
                    <a:pt x="1402" y="568"/>
                    <a:pt x="1435" y="434"/>
                  </a:cubicBezTo>
                  <a:cubicBezTo>
                    <a:pt x="1502" y="301"/>
                    <a:pt x="1568" y="168"/>
                    <a:pt x="1568" y="167"/>
                  </a:cubicBezTo>
                  <a:lnTo>
                    <a:pt x="1568" y="167"/>
                  </a:lnTo>
                  <a:cubicBezTo>
                    <a:pt x="1568" y="167"/>
                    <a:pt x="1401" y="201"/>
                    <a:pt x="1268" y="234"/>
                  </a:cubicBezTo>
                  <a:lnTo>
                    <a:pt x="968" y="334"/>
                  </a:lnTo>
                  <a:cubicBezTo>
                    <a:pt x="968" y="334"/>
                    <a:pt x="868" y="268"/>
                    <a:pt x="734" y="167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4715482" y="1184717"/>
              <a:ext cx="39338" cy="50863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1"/>
                  </a:moveTo>
                  <a:cubicBezTo>
                    <a:pt x="901" y="1"/>
                    <a:pt x="834" y="168"/>
                    <a:pt x="767" y="301"/>
                  </a:cubicBezTo>
                  <a:cubicBezTo>
                    <a:pt x="701" y="435"/>
                    <a:pt x="601" y="568"/>
                    <a:pt x="601" y="568"/>
                  </a:cubicBezTo>
                  <a:cubicBezTo>
                    <a:pt x="601" y="568"/>
                    <a:pt x="467" y="601"/>
                    <a:pt x="300" y="601"/>
                  </a:cubicBezTo>
                  <a:cubicBezTo>
                    <a:pt x="134" y="601"/>
                    <a:pt x="0" y="635"/>
                    <a:pt x="0" y="635"/>
                  </a:cubicBezTo>
                  <a:cubicBezTo>
                    <a:pt x="0" y="635"/>
                    <a:pt x="100" y="735"/>
                    <a:pt x="200" y="868"/>
                  </a:cubicBezTo>
                  <a:cubicBezTo>
                    <a:pt x="300" y="968"/>
                    <a:pt x="400" y="1102"/>
                    <a:pt x="400" y="1102"/>
                  </a:cubicBezTo>
                  <a:cubicBezTo>
                    <a:pt x="400" y="1102"/>
                    <a:pt x="367" y="1269"/>
                    <a:pt x="334" y="1402"/>
                  </a:cubicBezTo>
                  <a:lnTo>
                    <a:pt x="234" y="1736"/>
                  </a:lnTo>
                  <a:cubicBezTo>
                    <a:pt x="234" y="1736"/>
                    <a:pt x="400" y="1669"/>
                    <a:pt x="567" y="1602"/>
                  </a:cubicBezTo>
                  <a:cubicBezTo>
                    <a:pt x="701" y="1535"/>
                    <a:pt x="867" y="1469"/>
                    <a:pt x="867" y="1469"/>
                  </a:cubicBezTo>
                  <a:cubicBezTo>
                    <a:pt x="867" y="1469"/>
                    <a:pt x="1001" y="1535"/>
                    <a:pt x="1168" y="1602"/>
                  </a:cubicBezTo>
                  <a:cubicBezTo>
                    <a:pt x="1301" y="1669"/>
                    <a:pt x="1468" y="1769"/>
                    <a:pt x="1468" y="1769"/>
                  </a:cubicBezTo>
                  <a:cubicBezTo>
                    <a:pt x="1468" y="1769"/>
                    <a:pt x="1435" y="1602"/>
                    <a:pt x="1401" y="1435"/>
                  </a:cubicBezTo>
                  <a:cubicBezTo>
                    <a:pt x="1368" y="1302"/>
                    <a:pt x="1334" y="1135"/>
                    <a:pt x="1334" y="1135"/>
                  </a:cubicBezTo>
                  <a:cubicBezTo>
                    <a:pt x="1334" y="1135"/>
                    <a:pt x="1468" y="1002"/>
                    <a:pt x="1568" y="902"/>
                  </a:cubicBezTo>
                  <a:lnTo>
                    <a:pt x="1768" y="668"/>
                  </a:lnTo>
                  <a:cubicBezTo>
                    <a:pt x="1768" y="668"/>
                    <a:pt x="1635" y="635"/>
                    <a:pt x="1468" y="635"/>
                  </a:cubicBezTo>
                  <a:lnTo>
                    <a:pt x="1168" y="601"/>
                  </a:lnTo>
                  <a:cubicBezTo>
                    <a:pt x="1168" y="601"/>
                    <a:pt x="1101" y="435"/>
                    <a:pt x="1034" y="301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4778526" y="1177069"/>
              <a:ext cx="38604" cy="52761"/>
            </a:xfrm>
            <a:custGeom>
              <a:avLst/>
              <a:gdLst/>
              <a:ahLst/>
              <a:cxnLst/>
              <a:rect l="l" t="t" r="r" b="b"/>
              <a:pathLst>
                <a:path w="1736" h="1835" extrusionOk="0">
                  <a:moveTo>
                    <a:pt x="734" y="0"/>
                  </a:moveTo>
                  <a:cubicBezTo>
                    <a:pt x="734" y="0"/>
                    <a:pt x="701" y="167"/>
                    <a:pt x="668" y="334"/>
                  </a:cubicBezTo>
                  <a:cubicBezTo>
                    <a:pt x="634" y="467"/>
                    <a:pt x="601" y="634"/>
                    <a:pt x="601" y="634"/>
                  </a:cubicBezTo>
                  <a:cubicBezTo>
                    <a:pt x="601" y="634"/>
                    <a:pt x="434" y="667"/>
                    <a:pt x="301" y="734"/>
                  </a:cubicBezTo>
                  <a:cubicBezTo>
                    <a:pt x="134" y="801"/>
                    <a:pt x="1" y="834"/>
                    <a:pt x="1" y="834"/>
                  </a:cubicBezTo>
                  <a:lnTo>
                    <a:pt x="267" y="1001"/>
                  </a:lnTo>
                  <a:cubicBezTo>
                    <a:pt x="334" y="1068"/>
                    <a:pt x="401" y="1101"/>
                    <a:pt x="434" y="1134"/>
                  </a:cubicBezTo>
                  <a:cubicBezTo>
                    <a:pt x="501" y="1168"/>
                    <a:pt x="534" y="1201"/>
                    <a:pt x="534" y="1201"/>
                  </a:cubicBezTo>
                  <a:cubicBezTo>
                    <a:pt x="534" y="1201"/>
                    <a:pt x="534" y="1368"/>
                    <a:pt x="534" y="1501"/>
                  </a:cubicBezTo>
                  <a:lnTo>
                    <a:pt x="534" y="1835"/>
                  </a:lnTo>
                  <a:cubicBezTo>
                    <a:pt x="534" y="1835"/>
                    <a:pt x="668" y="1735"/>
                    <a:pt x="801" y="1635"/>
                  </a:cubicBezTo>
                  <a:cubicBezTo>
                    <a:pt x="935" y="1535"/>
                    <a:pt x="1068" y="1434"/>
                    <a:pt x="1068" y="1434"/>
                  </a:cubicBezTo>
                  <a:lnTo>
                    <a:pt x="1168" y="1434"/>
                  </a:lnTo>
                  <a:cubicBezTo>
                    <a:pt x="1201" y="1468"/>
                    <a:pt x="1301" y="1468"/>
                    <a:pt x="1368" y="1501"/>
                  </a:cubicBezTo>
                  <a:cubicBezTo>
                    <a:pt x="1535" y="1535"/>
                    <a:pt x="1702" y="1568"/>
                    <a:pt x="1702" y="1568"/>
                  </a:cubicBezTo>
                  <a:cubicBezTo>
                    <a:pt x="1702" y="1568"/>
                    <a:pt x="1635" y="1401"/>
                    <a:pt x="1568" y="1268"/>
                  </a:cubicBezTo>
                  <a:cubicBezTo>
                    <a:pt x="1502" y="1134"/>
                    <a:pt x="1435" y="967"/>
                    <a:pt x="1435" y="967"/>
                  </a:cubicBezTo>
                  <a:cubicBezTo>
                    <a:pt x="1435" y="967"/>
                    <a:pt x="1502" y="834"/>
                    <a:pt x="1602" y="701"/>
                  </a:cubicBezTo>
                  <a:cubicBezTo>
                    <a:pt x="1668" y="567"/>
                    <a:pt x="1735" y="400"/>
                    <a:pt x="1735" y="400"/>
                  </a:cubicBezTo>
                  <a:lnTo>
                    <a:pt x="1735" y="400"/>
                  </a:lnTo>
                  <a:cubicBezTo>
                    <a:pt x="1735" y="400"/>
                    <a:pt x="1602" y="434"/>
                    <a:pt x="1435" y="467"/>
                  </a:cubicBezTo>
                  <a:cubicBezTo>
                    <a:pt x="1268" y="467"/>
                    <a:pt x="1135" y="500"/>
                    <a:pt x="1135" y="500"/>
                  </a:cubicBezTo>
                  <a:cubicBezTo>
                    <a:pt x="1135" y="500"/>
                    <a:pt x="1035" y="367"/>
                    <a:pt x="935" y="267"/>
                  </a:cubicBezTo>
                  <a:cubicBezTo>
                    <a:pt x="834" y="134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4839345" y="1150214"/>
              <a:ext cx="40828" cy="51812"/>
            </a:xfrm>
            <a:custGeom>
              <a:avLst/>
              <a:gdLst/>
              <a:ahLst/>
              <a:cxnLst/>
              <a:rect l="l" t="t" r="r" b="b"/>
              <a:pathLst>
                <a:path w="1836" h="1802" extrusionOk="0">
                  <a:moveTo>
                    <a:pt x="501" y="0"/>
                  </a:moveTo>
                  <a:cubicBezTo>
                    <a:pt x="501" y="0"/>
                    <a:pt x="501" y="167"/>
                    <a:pt x="501" y="300"/>
                  </a:cubicBezTo>
                  <a:cubicBezTo>
                    <a:pt x="501" y="467"/>
                    <a:pt x="501" y="634"/>
                    <a:pt x="501" y="634"/>
                  </a:cubicBezTo>
                  <a:cubicBezTo>
                    <a:pt x="501" y="634"/>
                    <a:pt x="401" y="734"/>
                    <a:pt x="268" y="801"/>
                  </a:cubicBezTo>
                  <a:cubicBezTo>
                    <a:pt x="201" y="834"/>
                    <a:pt x="134" y="901"/>
                    <a:pt x="68" y="934"/>
                  </a:cubicBezTo>
                  <a:cubicBezTo>
                    <a:pt x="34" y="934"/>
                    <a:pt x="1" y="967"/>
                    <a:pt x="1" y="967"/>
                  </a:cubicBezTo>
                  <a:cubicBezTo>
                    <a:pt x="1" y="967"/>
                    <a:pt x="134" y="1034"/>
                    <a:pt x="301" y="1068"/>
                  </a:cubicBezTo>
                  <a:cubicBezTo>
                    <a:pt x="434" y="1134"/>
                    <a:pt x="601" y="1201"/>
                    <a:pt x="601" y="1201"/>
                  </a:cubicBezTo>
                  <a:lnTo>
                    <a:pt x="768" y="1801"/>
                  </a:lnTo>
                  <a:cubicBezTo>
                    <a:pt x="768" y="1801"/>
                    <a:pt x="868" y="1668"/>
                    <a:pt x="968" y="1535"/>
                  </a:cubicBezTo>
                  <a:cubicBezTo>
                    <a:pt x="1068" y="1401"/>
                    <a:pt x="1168" y="1268"/>
                    <a:pt x="1168" y="1268"/>
                  </a:cubicBezTo>
                  <a:lnTo>
                    <a:pt x="1835" y="1268"/>
                  </a:lnTo>
                  <a:lnTo>
                    <a:pt x="1435" y="767"/>
                  </a:lnTo>
                  <a:cubicBezTo>
                    <a:pt x="1435" y="767"/>
                    <a:pt x="1469" y="601"/>
                    <a:pt x="1535" y="467"/>
                  </a:cubicBezTo>
                  <a:cubicBezTo>
                    <a:pt x="1569" y="300"/>
                    <a:pt x="1602" y="167"/>
                    <a:pt x="1602" y="167"/>
                  </a:cubicBezTo>
                  <a:lnTo>
                    <a:pt x="1602" y="167"/>
                  </a:lnTo>
                  <a:lnTo>
                    <a:pt x="1035" y="367"/>
                  </a:lnTo>
                  <a:cubicBezTo>
                    <a:pt x="1035" y="367"/>
                    <a:pt x="901" y="267"/>
                    <a:pt x="768" y="200"/>
                  </a:cubicBezTo>
                  <a:cubicBezTo>
                    <a:pt x="635" y="10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4613861" y="845202"/>
              <a:ext cx="51185" cy="1365290"/>
            </a:xfrm>
            <a:custGeom>
              <a:avLst/>
              <a:gdLst/>
              <a:ahLst/>
              <a:cxnLst/>
              <a:rect l="l" t="t" r="r" b="b"/>
              <a:pathLst>
                <a:path w="2302" h="45100" extrusionOk="0">
                  <a:moveTo>
                    <a:pt x="300" y="1"/>
                  </a:moveTo>
                  <a:lnTo>
                    <a:pt x="0" y="45099"/>
                  </a:lnTo>
                  <a:lnTo>
                    <a:pt x="2002" y="45099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4659844" y="1377503"/>
              <a:ext cx="27463" cy="89219"/>
            </a:xfrm>
            <a:custGeom>
              <a:avLst/>
              <a:gdLst/>
              <a:ahLst/>
              <a:cxnLst/>
              <a:rect l="l" t="t" r="r" b="b"/>
              <a:pathLst>
                <a:path w="1235" h="3103" extrusionOk="0">
                  <a:moveTo>
                    <a:pt x="0" y="1"/>
                  </a:moveTo>
                  <a:lnTo>
                    <a:pt x="0" y="2803"/>
                  </a:lnTo>
                  <a:cubicBezTo>
                    <a:pt x="401" y="2936"/>
                    <a:pt x="834" y="3036"/>
                    <a:pt x="1235" y="3103"/>
                  </a:cubicBezTo>
                  <a:lnTo>
                    <a:pt x="1235" y="334"/>
                  </a:lnTo>
                  <a:cubicBezTo>
                    <a:pt x="834" y="268"/>
                    <a:pt x="434" y="1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4659844" y="1537683"/>
              <a:ext cx="27463" cy="89219"/>
            </a:xfrm>
            <a:custGeom>
              <a:avLst/>
              <a:gdLst/>
              <a:ahLst/>
              <a:cxnLst/>
              <a:rect l="l" t="t" r="r" b="b"/>
              <a:pathLst>
                <a:path w="1235" h="3103" extrusionOk="0">
                  <a:moveTo>
                    <a:pt x="0" y="0"/>
                  </a:moveTo>
                  <a:lnTo>
                    <a:pt x="0" y="2802"/>
                  </a:lnTo>
                  <a:cubicBezTo>
                    <a:pt x="401" y="2936"/>
                    <a:pt x="801" y="3036"/>
                    <a:pt x="1235" y="3103"/>
                  </a:cubicBezTo>
                  <a:lnTo>
                    <a:pt x="1235" y="334"/>
                  </a:lnTo>
                  <a:cubicBezTo>
                    <a:pt x="801" y="234"/>
                    <a:pt x="401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" name="Google Shape;14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25" y="1281100"/>
            <a:ext cx="80867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SA Presidential History by Slidesgo">
  <a:themeElements>
    <a:clrScheme name="Simple Light">
      <a:dk1>
        <a:srgbClr val="FFFFFF"/>
      </a:dk1>
      <a:lt1>
        <a:srgbClr val="30251B"/>
      </a:lt1>
      <a:dk2>
        <a:srgbClr val="DBD4C5"/>
      </a:dk2>
      <a:lt2>
        <a:srgbClr val="C5A647"/>
      </a:lt2>
      <a:accent1>
        <a:srgbClr val="3E6996"/>
      </a:accent1>
      <a:accent2>
        <a:srgbClr val="063170"/>
      </a:accent2>
      <a:accent3>
        <a:srgbClr val="A91D29"/>
      </a:accent3>
      <a:accent4>
        <a:srgbClr val="F23136"/>
      </a:accent4>
      <a:accent5>
        <a:srgbClr val="954512"/>
      </a:accent5>
      <a:accent6>
        <a:srgbClr val="4C2A1B"/>
      </a:accent6>
      <a:hlink>
        <a:srgbClr val="3025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On-screen Show (16:9)</PresentationFormat>
  <Paragraphs>82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Muli</vt:lpstr>
      <vt:lpstr>Nunito Sans</vt:lpstr>
      <vt:lpstr>Secular One</vt:lpstr>
      <vt:lpstr>Amatic SC</vt:lpstr>
      <vt:lpstr>Open Sans</vt:lpstr>
      <vt:lpstr>USA Presidential History by Slidesgo</vt:lpstr>
      <vt:lpstr>MGSC 310 Final</vt:lpstr>
      <vt:lpstr>Motivation</vt:lpstr>
      <vt:lpstr>Original Data </vt:lpstr>
      <vt:lpstr>Cleaning the Data </vt:lpstr>
      <vt:lpstr>Variables</vt:lpstr>
      <vt:lpstr>PowerPoint Presentation</vt:lpstr>
      <vt:lpstr>Age VS Average Party Rating</vt:lpstr>
      <vt:lpstr>Can we predict someone’s rating of both the Democratic and Republican party based solely on their demographics?</vt:lpstr>
      <vt:lpstr>PowerPoint Presentation</vt:lpstr>
      <vt:lpstr>Republican Rating - Linear Regression</vt:lpstr>
      <vt:lpstr>Democratic Rating - Linear Regression</vt:lpstr>
      <vt:lpstr>PowerPoint Presentation</vt:lpstr>
      <vt:lpstr>True V Predicted Rating Values</vt:lpstr>
      <vt:lpstr>Ridge or Lasso?</vt:lpstr>
      <vt:lpstr>Republican                    Democratic</vt:lpstr>
      <vt:lpstr>Republican Rating - Lasso </vt:lpstr>
      <vt:lpstr>Democratic Rating - Lasso</vt:lpstr>
      <vt:lpstr>Implementation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MGSC 310 Final</dc:title>
  <dc:creator>Nora Mirabal</dc:creator>
  <cp:lastModifiedBy>Nora Mirabal</cp:lastModifiedBy>
  <cp:revision>1</cp:revision>
  <dcterms:modified xsi:type="dcterms:W3CDTF">2022-01-16T18:48:53Z</dcterms:modified>
</cp:coreProperties>
</file>