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07a2e45e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07a2e45e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07a2e45e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07a2e45e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07a2e45e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07a2e45e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07a2e45e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07a2e45e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07a2e45e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07a2e45e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07a2e45e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07a2e45e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0dca8e4f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0dca8e4f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07a2e45e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07a2e45e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07a2e45e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07a2e45e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07a2e45e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07a2e45e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0dca8e4f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0dca8e4f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0dca8e4f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0dca8e4f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0dca8e4f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0dca8e4f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0dca8e4f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0dca8e4f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0dca8e4f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0dca8e4f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_gTSZ1ml-Q558TcWYRP5kZBnXqmRv8CU/view" TargetMode="External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Project:</a:t>
            </a:r>
            <a:br>
              <a:rPr b="1" lang="en"/>
            </a:br>
            <a:r>
              <a:rPr b="1" lang="en"/>
              <a:t>Smart Light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3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Evin Bour-Gilson &amp; Noran Abdel-Aziz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 title="CSCI 433 Final Project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575" y="222513"/>
            <a:ext cx="8352845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Wireshark Analysis [GET /power]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831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client IP sends a GET request to the server’s IP (Raspberry Pi) for the power resource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963" y="1536700"/>
            <a:ext cx="789807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Wireshark Analysis [RECEIVED /power]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831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server’s IP sending the payload for the GET request back to the client’s IP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438" y="1200625"/>
            <a:ext cx="7657123" cy="3798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Wireshark Analysis [PUT /remote “on”]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831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client sends a PUT request to the server for the “remote” resource to receive the data “on”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163" y="1458622"/>
            <a:ext cx="6976474" cy="35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Wireshark Analysis [CHANGED /remote “on”]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831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server sends a packet to the client letting the client know that the data they requested to be changed in the “remote” resource has been changed to “on”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075" y="1519825"/>
            <a:ext cx="7054649" cy="351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 &amp; Findings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major difficulty we had was getting all of the functionalities of the sensors/actuators to work together asynchronously without certain functions holding up the entire 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solved this problem with the asyncio library and its ability to create infinitely looping asynchronous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difficulty was getting the PIR motion detector to work with the RPi.GPIO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would always detect the motion as true, so we worked around this problem by using the gpiozero library for this sensor. This </a:t>
            </a:r>
            <a:r>
              <a:rPr lang="en"/>
              <a:t>library</a:t>
            </a:r>
            <a:r>
              <a:rPr lang="en"/>
              <a:t> made it easier to work with this specific sensor, and it solved our issue.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found that when controlling a stepper motor, it is much easier to physically setup the ability to control it by using a driver board rather than trying to use it without it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 &amp; Actuators Used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IR Receiver</a:t>
            </a:r>
            <a:endParaRPr b="1"/>
          </a:p>
          <a:p>
            <a:pPr indent="-317500" lvl="1" marL="514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Receives infrared data transmissions from a remote control for user input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RGB LED</a:t>
            </a:r>
            <a:endParaRPr b="1"/>
          </a:p>
          <a:p>
            <a:pPr indent="-317500" lvl="1" marL="514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visual feedback through different color indicators for user interactions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PIR Motion Sensor</a:t>
            </a:r>
            <a:endParaRPr b="1"/>
          </a:p>
          <a:p>
            <a:pPr indent="-317500" lvl="1" marL="514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Detects motion in the room to enable automatic light control, in turn enhancing energy efficiency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WS2812B Light Strip</a:t>
            </a:r>
            <a:endParaRPr b="1"/>
          </a:p>
          <a:p>
            <a:pPr indent="-317500" lvl="1" marL="514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Enables dynamic and customizable lighting effects, such as gradients, blinking, and brightness modification of the light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28BYJ-48 Stepper Motor &amp; Driver Board</a:t>
            </a:r>
            <a:endParaRPr b="1"/>
          </a:p>
          <a:p>
            <a:pPr indent="-317500" lvl="1" marL="514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Physically turns on and off the light switch in the room corresponding with the WS2812B light strip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Implementation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python for application development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Libraries used: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aiocoap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asyncio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RPi.GPIO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gpiozero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datetime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board and neopixel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colorsys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two python scripts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final.py:</a:t>
            </a:r>
            <a:r>
              <a:rPr lang="en"/>
              <a:t> the main script running the server and functions on the Raspberry Pi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client.py:</a:t>
            </a:r>
            <a:r>
              <a:rPr lang="en"/>
              <a:t> used to remotely control the smart light over WiFi using the CoAP protocol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[GPIO &amp; Program Setup]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700" y="636725"/>
            <a:ext cx="3096348" cy="450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050" y="636725"/>
            <a:ext cx="3201035" cy="45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[Main]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6725"/>
            <a:ext cx="9144001" cy="3367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[CoAP Server]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788" y="636725"/>
            <a:ext cx="7274434" cy="45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[setColor()]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25" y="636725"/>
            <a:ext cx="8430150" cy="45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[setColor() &amp; RGB]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6725"/>
            <a:ext cx="3598925" cy="384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925" y="636723"/>
            <a:ext cx="5545076" cy="15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[Motor &amp; Motion]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6725"/>
            <a:ext cx="4572001" cy="1950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36725"/>
            <a:ext cx="4572000" cy="3011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