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7" r:id="rId3"/>
    <p:sldId id="258" r:id="rId4"/>
    <p:sldId id="259" r:id="rId5"/>
    <p:sldId id="272" r:id="rId6"/>
    <p:sldId id="274" r:id="rId7"/>
    <p:sldId id="282" r:id="rId8"/>
    <p:sldId id="261" r:id="rId9"/>
    <p:sldId id="288" r:id="rId10"/>
    <p:sldId id="273" r:id="rId11"/>
    <p:sldId id="277" r:id="rId12"/>
    <p:sldId id="290" r:id="rId13"/>
    <p:sldId id="28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55" autoAdjust="0"/>
  </p:normalViewPr>
  <p:slideViewPr>
    <p:cSldViewPr>
      <p:cViewPr varScale="1">
        <p:scale>
          <a:sx n="61" d="100"/>
          <a:sy n="61" d="100"/>
        </p:scale>
        <p:origin x="-40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954C-F4E0-42DC-AFF7-9E24625F553D}" type="datetimeFigureOut">
              <a:rPr lang="ko-KR" altLang="en-US" smtClean="0"/>
              <a:pPr/>
              <a:t>2016-05-26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4296-C131-4307-B622-63B85EF674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954C-F4E0-42DC-AFF7-9E24625F553D}" type="datetimeFigureOut">
              <a:rPr lang="ko-KR" altLang="en-US" smtClean="0"/>
              <a:pPr/>
              <a:t>2016-05-26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4296-C131-4307-B622-63B85EF674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954C-F4E0-42DC-AFF7-9E24625F553D}" type="datetimeFigureOut">
              <a:rPr lang="ko-KR" altLang="en-US" smtClean="0"/>
              <a:pPr/>
              <a:t>2016-05-26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4296-C131-4307-B622-63B85EF674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954C-F4E0-42DC-AFF7-9E24625F553D}" type="datetimeFigureOut">
              <a:rPr lang="ko-KR" altLang="en-US" smtClean="0"/>
              <a:pPr/>
              <a:t>2016-05-26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4296-C131-4307-B622-63B85EF674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954C-F4E0-42DC-AFF7-9E24625F553D}" type="datetimeFigureOut">
              <a:rPr lang="ko-KR" altLang="en-US" smtClean="0"/>
              <a:pPr/>
              <a:t>2016-05-26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4296-C131-4307-B622-63B85EF674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954C-F4E0-42DC-AFF7-9E24625F553D}" type="datetimeFigureOut">
              <a:rPr lang="ko-KR" altLang="en-US" smtClean="0"/>
              <a:pPr/>
              <a:t>2016-05-26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4296-C131-4307-B622-63B85EF674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954C-F4E0-42DC-AFF7-9E24625F553D}" type="datetimeFigureOut">
              <a:rPr lang="ko-KR" altLang="en-US" smtClean="0"/>
              <a:pPr/>
              <a:t>2016-05-26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4296-C131-4307-B622-63B85EF674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954C-F4E0-42DC-AFF7-9E24625F553D}" type="datetimeFigureOut">
              <a:rPr lang="ko-KR" altLang="en-US" smtClean="0"/>
              <a:pPr/>
              <a:t>2016-05-26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4296-C131-4307-B622-63B85EF674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954C-F4E0-42DC-AFF7-9E24625F553D}" type="datetimeFigureOut">
              <a:rPr lang="ko-KR" altLang="en-US" smtClean="0"/>
              <a:pPr/>
              <a:t>2016-05-26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4296-C131-4307-B622-63B85EF674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954C-F4E0-42DC-AFF7-9E24625F553D}" type="datetimeFigureOut">
              <a:rPr lang="ko-KR" altLang="en-US" smtClean="0"/>
              <a:pPr/>
              <a:t>2016-05-26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4296-C131-4307-B622-63B85EF674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954C-F4E0-42DC-AFF7-9E24625F553D}" type="datetimeFigureOut">
              <a:rPr lang="ko-KR" altLang="en-US" smtClean="0"/>
              <a:pPr/>
              <a:t>2016-05-26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4296-C131-4307-B622-63B85EF674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954C-F4E0-42DC-AFF7-9E24625F553D}" type="datetimeFigureOut">
              <a:rPr lang="ko-KR" altLang="en-US" smtClean="0"/>
              <a:pPr/>
              <a:t>2016-05-26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F4296-C131-4307-B622-63B85EF674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141277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572000" y="18864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신뢰도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6084168" y="18864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감수성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3059832" y="188640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애정도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619672" y="188640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51520" y="18864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596336" y="18864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스트레스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0" y="404664"/>
            <a:ext cx="504056" cy="936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572000" y="1412776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신뢰도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084168" y="1412776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감수성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059832" y="1412776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애정도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619672" y="1412776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51520" y="1412776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596336" y="1412776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스트레스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572000" y="2996952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신뢰도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84168" y="2996952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감수성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059832" y="2996952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애정도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619672" y="2996952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51520" y="2996952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596336" y="2996952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스트레스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572000" y="4365104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신뢰도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084168" y="4365104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감수성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059832" y="4365104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애정도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619672" y="4365104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51520" y="4365104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596336" y="4365104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스트레스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51520" y="4365104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572000" y="188640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신뢰도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6084168" y="18864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감수성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3059832" y="188640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애정도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619672" y="188640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596336" y="18864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스트레스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51520" y="260648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0" y="1340768"/>
            <a:ext cx="576064" cy="936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연서복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572000" y="162880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신뢰도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084168" y="162880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감수성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059832" y="1628800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애정도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619672" y="1628800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51520" y="1628800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596336" y="162880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스트레스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572000" y="5489848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신뢰도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6084168" y="5489848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감수성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3059832" y="5489848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애정도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619672" y="5489848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7596336" y="5489848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스트레스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51520" y="5489848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572000" y="4293096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신뢰도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6084168" y="4293096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감수성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059832" y="4293096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애정도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1619672" y="4293096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7596336" y="4293096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스트레스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251520" y="4365104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0" y="5013176"/>
            <a:ext cx="576064" cy="936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치유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1600" y="1052736"/>
            <a:ext cx="576064" cy="936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치유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51720" y="1124744"/>
            <a:ext cx="576064" cy="936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연서복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9672" y="2780928"/>
            <a:ext cx="504056" cy="936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32040" y="2780928"/>
            <a:ext cx="504056" cy="936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츤데레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00192" y="2780928"/>
            <a:ext cx="648072" cy="936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중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24328" y="2780928"/>
            <a:ext cx="504056" cy="936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소심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19872" y="1124744"/>
            <a:ext cx="2483768" cy="936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짐승곰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+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츤데레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95936" y="2780928"/>
            <a:ext cx="576064" cy="936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짐승곰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>
            <a:stCxn id="4" idx="0"/>
            <a:endCxn id="2" idx="2"/>
          </p:cNvCxnSpPr>
          <p:nvPr/>
        </p:nvCxnSpPr>
        <p:spPr>
          <a:xfrm flipH="1" flipV="1">
            <a:off x="1259632" y="1988840"/>
            <a:ext cx="612068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0"/>
            <a:endCxn id="3" idx="2"/>
          </p:cNvCxnSpPr>
          <p:nvPr/>
        </p:nvCxnSpPr>
        <p:spPr>
          <a:xfrm flipV="1">
            <a:off x="1871700" y="2060848"/>
            <a:ext cx="468052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0"/>
          </p:cNvCxnSpPr>
          <p:nvPr/>
        </p:nvCxnSpPr>
        <p:spPr>
          <a:xfrm flipV="1">
            <a:off x="4283968" y="1988840"/>
            <a:ext cx="432048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0"/>
            <a:endCxn id="8" idx="2"/>
          </p:cNvCxnSpPr>
          <p:nvPr/>
        </p:nvCxnSpPr>
        <p:spPr>
          <a:xfrm flipH="1" flipV="1">
            <a:off x="4661756" y="2060848"/>
            <a:ext cx="522312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491880" y="4437112"/>
            <a:ext cx="2483768" cy="936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평범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187624" y="1340768"/>
          <a:ext cx="7200801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0267"/>
                <a:gridCol w="2400267"/>
                <a:gridCol w="2400267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Down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프라이드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반응속도 빠르면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대답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안기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껴안기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방치하기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애정도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대답듣기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가까이 있기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방치하기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신뢰도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귀가시간 지키기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가까이 있기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방치하기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감수성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인터랙션하는</a:t>
                      </a:r>
                      <a:r>
                        <a:rPr lang="ko-KR" altLang="en-US" dirty="0" smtClean="0"/>
                        <a:t> 시간 길게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다양한 상호작용할 경우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스트레스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던지기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흔들기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깔아 뭉개기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나쁜 대화선택지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9592" y="836712"/>
            <a:ext cx="2448272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 3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직접 인형을 샀니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91880" y="836712"/>
            <a:ext cx="2448272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4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고양이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?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강아지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84168" y="836712"/>
            <a:ext cx="2448272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아니면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선물 받았니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3356992"/>
            <a:ext cx="2448272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인형과 언제 만났니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1880" y="3356992"/>
            <a:ext cx="2448272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인형과 많은 일을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함께 했니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84168" y="3356992"/>
            <a:ext cx="2448272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23728" y="5013176"/>
            <a:ext cx="2448272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보통 언제 자고 일어나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5013176"/>
            <a:ext cx="2448272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보통 언제 나가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755575" y="260648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779912" y="1700808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애정도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9512" y="548680"/>
            <a:ext cx="648072" cy="936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중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7744" y="3212976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220071" y="260648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신뢰도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707903" y="260648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애정도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1520" y="1916832"/>
            <a:ext cx="576064" cy="936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연서복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732240" y="1700808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감수성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55576" y="1772816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520" y="3429000"/>
            <a:ext cx="576064" cy="936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짐승곰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1520" y="5157192"/>
            <a:ext cx="504056" cy="936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츤데레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267744" y="486916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851920" y="4941168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애정도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851920" y="3212976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애정도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195735" y="18864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267744" y="1700808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55576" y="3212976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292080" y="4869160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신뢰도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732240" y="486916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감수성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979712" y="2708920"/>
            <a:ext cx="1368153" cy="1368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7740351" y="4869160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스트레스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4860031" y="620688"/>
            <a:ext cx="1368153" cy="1368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신뢰도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683568" y="4941168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7740351" y="54868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스트레스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836712"/>
            <a:ext cx="576064" cy="936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치유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996952"/>
            <a:ext cx="504056" cy="936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5229200"/>
            <a:ext cx="504056" cy="936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소심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275856" y="2636912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애정도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419871" y="620688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애정도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300191" y="620688"/>
            <a:ext cx="1368153" cy="1368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감수성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76056" y="4797152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신뢰도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775847" y="2492896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스트레스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4572000" y="3140968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신뢰도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084168" y="3140968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감수성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059832" y="3140968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애정도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619672" y="3140968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51520" y="3140968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596336" y="3140968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스트레스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572000" y="4725144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신뢰도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084168" y="4725144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감수성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059832" y="4725144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애정도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619672" y="4725144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51520" y="4725144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596336" y="4725144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스트레스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572000" y="162880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신뢰도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084168" y="1628800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감수성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059832" y="162880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애정도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619672" y="162880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51520" y="162880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596336" y="1628800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스트레스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51520" y="1628800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1844824"/>
            <a:ext cx="648072" cy="936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중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4572000" y="3140968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신뢰도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084168" y="3140968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감수성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059832" y="3140968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애정도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619672" y="3140968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51520" y="3140968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596336" y="3140968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스트레스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572000" y="162880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신뢰도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084168" y="1628800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감수성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059832" y="162880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애정도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619672" y="162880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51520" y="162880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596336" y="1628800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스트레스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0" y="1916832"/>
            <a:ext cx="504056" cy="936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소심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499992" y="4797152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신뢰도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012160" y="4797152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감수성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987824" y="4797152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애정도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547664" y="4797152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524328" y="4797152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스트레스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79512" y="4797152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4572000" y="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신뢰도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084168" y="0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감수성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059832" y="0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애정도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619672" y="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51520" y="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596336" y="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스트레스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572000" y="1512168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신뢰도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084168" y="1512168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감수성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059832" y="1512168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애정도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619672" y="1512168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51520" y="1512168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596336" y="1512168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스트레스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51520" y="0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51520" y="1512168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216024"/>
            <a:ext cx="576064" cy="936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짐승곰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572000" y="288032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신뢰도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084168" y="288032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감수성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059832" y="2880320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애정도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619672" y="288032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51520" y="2880320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596336" y="288032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스트레스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572000" y="378904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신뢰도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084168" y="3789040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감수성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059832" y="3789040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애정도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619672" y="378904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51520" y="378904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596336" y="3789040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스트레스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51520" y="3789040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4572000" y="1628800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신뢰도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084168" y="162880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감수성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059832" y="1628800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애정도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619672" y="162880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51520" y="162880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596336" y="1628800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스트레스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51520" y="162880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0" y="1844824"/>
            <a:ext cx="504056" cy="936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츤데레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572000" y="2852936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신뢰도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084168" y="2852936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감수성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059832" y="2852936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애정도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619672" y="2852936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51520" y="2852936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596336" y="2852936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스트레스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572000" y="5301208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신뢰도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084168" y="5301208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감수성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059832" y="5301208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애정도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619672" y="5301208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251520" y="5301208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596336" y="5301208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스트레스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51520" y="5301208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608512" y="3933056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신뢰도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6120680" y="3933056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감수성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096344" y="3933056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애정도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1656184" y="3933056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7632848" y="3933056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스트레스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288032" y="4005064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572000" y="5489848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신뢰도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6084168" y="5489848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감수성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3059832" y="5489848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애정도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619672" y="5489848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7596336" y="5489848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스트레스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1520" y="5489848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572000" y="188640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신뢰도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084168" y="18864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감수성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059832" y="188640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애정도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619672" y="18864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596336" y="188640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스트레스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51520" y="260648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572000" y="2492896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신뢰도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084168" y="2492896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감수성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059832" y="2492896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애정도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619672" y="2492896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596336" y="2492896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스트레스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51520" y="2564904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396552" y="1628800"/>
            <a:ext cx="2483768" cy="936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짐승곰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+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츤데레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572000" y="4005064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신뢰도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084168" y="4005064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감수성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059832" y="4005064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애정도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619672" y="4005064"/>
            <a:ext cx="1368153" cy="1368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애교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596336" y="4005064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스트레스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51520" y="4077072"/>
            <a:ext cx="1368153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프라이드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297</Words>
  <Application>Microsoft Office PowerPoint</Application>
  <PresentationFormat>화면 슬라이드 쇼(4:3)</PresentationFormat>
  <Paragraphs>244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song</dc:creator>
  <cp:lastModifiedBy>song</cp:lastModifiedBy>
  <cp:revision>26</cp:revision>
  <dcterms:created xsi:type="dcterms:W3CDTF">2016-05-22T07:08:27Z</dcterms:created>
  <dcterms:modified xsi:type="dcterms:W3CDTF">2016-05-26T07:56:48Z</dcterms:modified>
</cp:coreProperties>
</file>