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329"/>
    <a:srgbClr val="915B2C"/>
    <a:srgbClr val="AB6B33"/>
    <a:srgbClr val="FF9B35"/>
    <a:srgbClr val="FF9933"/>
    <a:srgbClr val="603C1C"/>
    <a:srgbClr val="663300"/>
    <a:srgbClr val="EFB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2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C7E3-AAE4-2345-AA26-7A55F0269131}" type="datetimeFigureOut">
              <a:rPr lang="en-US" smtClean="0"/>
              <a:t>16. 5. 16.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E01B-A049-7344-955E-0C7CCBEB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microsoft.com/office/2007/relationships/hdphoto" Target="../media/hdphoto2.wdp"/><Relationship Id="rId8" Type="http://schemas.openxmlformats.org/officeDocument/2006/relationships/image" Target="../media/image1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곰연시</a:t>
            </a:r>
            <a:endParaRPr lang="en-US" sz="6000" dirty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1414"/>
            <a:ext cx="6400800" cy="133738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김지현</a:t>
            </a:r>
            <a:r>
              <a:rPr lang="en-US" altLang="ko-KR" dirty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노윤미</a:t>
            </a:r>
            <a:r>
              <a:rPr lang="en-US" altLang="ko-KR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송유정</a:t>
            </a:r>
            <a:endParaRPr lang="en-US" altLang="ko-KR" sz="1800" strike="sngStrike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82881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리락쿠마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07" y="4875913"/>
            <a:ext cx="2399585" cy="1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6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82881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66489" y="740553"/>
            <a:ext cx="3375538" cy="100876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Motif</a:t>
            </a:r>
            <a:endParaRPr lang="en-US" sz="4000" dirty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  <p:pic>
        <p:nvPicPr>
          <p:cNvPr id="11" name="Picture 10" descr="다마고치1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88" y="740553"/>
            <a:ext cx="2553930" cy="2204893"/>
          </a:xfrm>
          <a:prstGeom prst="rect">
            <a:avLst/>
          </a:prstGeom>
        </p:spPr>
      </p:pic>
      <p:pic>
        <p:nvPicPr>
          <p:cNvPr id="13" name="Picture 12" descr="프메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067"/>
            <a:ext cx="4030467" cy="3022850"/>
          </a:xfrm>
          <a:prstGeom prst="rect">
            <a:avLst/>
          </a:prstGeom>
        </p:spPr>
      </p:pic>
      <p:pic>
        <p:nvPicPr>
          <p:cNvPr id="14" name="Picture 13" descr="일찍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12" y="575119"/>
            <a:ext cx="2809458" cy="4993811"/>
          </a:xfrm>
          <a:prstGeom prst="rect">
            <a:avLst/>
          </a:prstGeom>
        </p:spPr>
      </p:pic>
      <p:pic>
        <p:nvPicPr>
          <p:cNvPr id="12" name="Picture 11" descr="퍼비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55" b="96000" l="2364" r="961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78" y="1575936"/>
            <a:ext cx="2189880" cy="2189880"/>
          </a:xfrm>
          <a:prstGeom prst="rect">
            <a:avLst/>
          </a:prstGeom>
        </p:spPr>
      </p:pic>
      <p:pic>
        <p:nvPicPr>
          <p:cNvPr id="6" name="Picture 5" descr="리락쿠마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07" y="4875913"/>
            <a:ext cx="2399585" cy="1525774"/>
          </a:xfrm>
          <a:prstGeom prst="rect">
            <a:avLst/>
          </a:prstGeom>
        </p:spPr>
      </p:pic>
      <p:pic>
        <p:nvPicPr>
          <p:cNvPr id="2" name="Picture 1" descr="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72" y="3632034"/>
            <a:ext cx="4655451" cy="24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82881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66489" y="740553"/>
            <a:ext cx="3375538" cy="100876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Story board</a:t>
            </a:r>
            <a:endParaRPr lang="en-US" sz="4000" dirty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  <p:pic>
        <p:nvPicPr>
          <p:cNvPr id="6" name="Picture 5" descr="리락쿠마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07" y="4875913"/>
            <a:ext cx="2399585" cy="1525774"/>
          </a:xfrm>
          <a:prstGeom prst="rect">
            <a:avLst/>
          </a:prstGeom>
        </p:spPr>
      </p:pic>
      <p:pic>
        <p:nvPicPr>
          <p:cNvPr id="2" name="Picture 1" descr="KakaoTalk_Photo_2016-05-16-09-31-31_2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20" y="977101"/>
            <a:ext cx="2034407" cy="2712543"/>
          </a:xfrm>
          <a:prstGeom prst="rect">
            <a:avLst/>
          </a:prstGeom>
        </p:spPr>
      </p:pic>
      <p:pic>
        <p:nvPicPr>
          <p:cNvPr id="3" name="Picture 2" descr="KakaoTalk_Photo_2016-05-16-09-31-33_8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62" y="977101"/>
            <a:ext cx="2046618" cy="2728824"/>
          </a:xfrm>
          <a:prstGeom prst="rect">
            <a:avLst/>
          </a:prstGeom>
        </p:spPr>
      </p:pic>
      <p:pic>
        <p:nvPicPr>
          <p:cNvPr id="9" name="Picture 8" descr="KakaoTalk_Photo_2016-05-16-09-31-34_3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0" y="3461615"/>
            <a:ext cx="3161446" cy="2371084"/>
          </a:xfrm>
          <a:prstGeom prst="rect">
            <a:avLst/>
          </a:prstGeom>
        </p:spPr>
      </p:pic>
      <p:pic>
        <p:nvPicPr>
          <p:cNvPr id="10" name="Picture 9" descr="KakaoTalk_Photo_2016-05-16-09-31-36_48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39" y="3461616"/>
            <a:ext cx="3161446" cy="23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7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82881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66489" y="740553"/>
            <a:ext cx="3375538" cy="100876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feature</a:t>
            </a:r>
            <a:endParaRPr lang="en-US" sz="4000" dirty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  <p:pic>
        <p:nvPicPr>
          <p:cNvPr id="24" name="Picture 23" descr="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53" y="4520756"/>
            <a:ext cx="2019300" cy="1762125"/>
          </a:xfrm>
          <a:prstGeom prst="rect">
            <a:avLst/>
          </a:prstGeom>
        </p:spPr>
      </p:pic>
      <p:pic>
        <p:nvPicPr>
          <p:cNvPr id="23" name="Picture 22" descr="팔짱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" y="3330462"/>
            <a:ext cx="906912" cy="1109857"/>
          </a:xfrm>
          <a:prstGeom prst="rect">
            <a:avLst/>
          </a:prstGeom>
        </p:spPr>
      </p:pic>
      <p:pic>
        <p:nvPicPr>
          <p:cNvPr id="6" name="Picture 5" descr="리락쿠마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07" y="4875913"/>
            <a:ext cx="2399585" cy="152577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851111" y="2977357"/>
            <a:ext cx="1024532" cy="753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성격</a:t>
            </a:r>
            <a:endParaRPr lang="en-US" altLang="ko-KR" sz="32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96721" y="2350311"/>
            <a:ext cx="1194691" cy="829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애정도</a:t>
            </a:r>
            <a:endParaRPr lang="en-US" altLang="ko-KR" sz="32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175150" y="3769630"/>
            <a:ext cx="1192255" cy="83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이벤트</a:t>
            </a:r>
            <a:endParaRPr lang="en-US" altLang="ko-KR" sz="32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2551604" y="2096790"/>
            <a:ext cx="299507" cy="2496814"/>
          </a:xfrm>
          <a:prstGeom prst="rightBrace">
            <a:avLst/>
          </a:prstGeom>
          <a:ln>
            <a:solidFill>
              <a:srgbClr val="FF9B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0800000">
            <a:off x="5791412" y="1515586"/>
            <a:ext cx="299507" cy="2496814"/>
          </a:xfrm>
          <a:prstGeom prst="rightBrace">
            <a:avLst/>
          </a:prstGeom>
          <a:ln>
            <a:solidFill>
              <a:srgbClr val="FF9B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4740681" y="3477752"/>
            <a:ext cx="299507" cy="2496814"/>
          </a:xfrm>
          <a:prstGeom prst="rightBrace">
            <a:avLst/>
          </a:prstGeom>
          <a:ln>
            <a:solidFill>
              <a:srgbClr val="FF9B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6489" y="2105635"/>
            <a:ext cx="2165521" cy="24968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치유</a:t>
            </a:r>
            <a:r>
              <a:rPr lang="en-US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애교</a:t>
            </a:r>
            <a:endParaRPr lang="en-US" altLang="ko-KR" sz="2400" dirty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r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소심</a:t>
            </a:r>
            <a:r>
              <a:rPr lang="en-US" altLang="ko-KR" sz="2400" dirty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츤데레</a:t>
            </a:r>
            <a:endParaRPr lang="en-US" altLang="ko-KR" sz="2400" dirty="0" smtClean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r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중</a:t>
            </a:r>
            <a:r>
              <a:rPr lang="en-US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2 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연서복</a:t>
            </a:r>
            <a:endParaRPr lang="en-US" altLang="ko-KR" sz="2400" dirty="0" smtClean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r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짐승곰</a:t>
            </a:r>
            <a:endParaRPr lang="en-US" altLang="ko-KR" sz="2400" dirty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642027" y="4875912"/>
            <a:ext cx="2496815" cy="12107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생일</a:t>
            </a:r>
            <a:r>
              <a:rPr lang="en-US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, 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쿠마</a:t>
            </a:r>
            <a:r>
              <a:rPr lang="en-US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생일</a:t>
            </a:r>
            <a:endParaRPr lang="en-US" altLang="ko-KR" sz="2400" dirty="0" smtClean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l"/>
            <a:r>
              <a:rPr lang="ko-KR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1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일</a:t>
            </a:r>
            <a:r>
              <a:rPr lang="en-US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(?)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138842" y="1472278"/>
            <a:ext cx="2738595" cy="25794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대화하기</a:t>
            </a:r>
            <a:r>
              <a:rPr lang="en-US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가까이있기</a:t>
            </a:r>
            <a:endParaRPr lang="en-US" altLang="ko-KR" sz="2400" dirty="0" smtClean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l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안기</a:t>
            </a:r>
            <a:r>
              <a:rPr lang="en-US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귀가하기</a:t>
            </a:r>
            <a:endParaRPr lang="en-US" altLang="ko-KR" sz="2400" dirty="0" smtClean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l"/>
            <a:endParaRPr lang="en-US" altLang="ko-KR" sz="2400" dirty="0" smtClean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l"/>
            <a:endParaRPr lang="en-US" altLang="ko-KR" sz="2400" dirty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l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방치하기</a:t>
            </a:r>
            <a:r>
              <a:rPr lang="en-US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던지기</a:t>
            </a:r>
            <a:endParaRPr lang="en-US" altLang="ko-KR" sz="2400" dirty="0" smtClean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l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흔들기</a:t>
            </a:r>
            <a:r>
              <a:rPr lang="en-US" altLang="ko-KR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깔아뭉개기</a:t>
            </a:r>
            <a:endParaRPr lang="en-US" altLang="ko-KR" sz="2400" dirty="0" smtClean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  <a:p>
            <a:pPr algn="l"/>
            <a:r>
              <a:rPr lang="ko-KR" altLang="en-US" sz="2400" dirty="0" smtClean="0">
                <a:solidFill>
                  <a:srgbClr val="835329"/>
                </a:solidFill>
                <a:latin typeface="서울한강체 B"/>
                <a:ea typeface="서울한강체 B"/>
                <a:cs typeface="서울한강체 B"/>
              </a:rPr>
              <a:t>나쁜말하기</a:t>
            </a:r>
            <a:endParaRPr lang="en-US" altLang="ko-KR" sz="2400" dirty="0" smtClean="0">
              <a:solidFill>
                <a:srgbClr val="835329"/>
              </a:solidFill>
              <a:latin typeface="서울한강체 B"/>
              <a:ea typeface="서울한강체 B"/>
              <a:cs typeface="서울한강체 B"/>
            </a:endParaRPr>
          </a:p>
        </p:txBody>
      </p:sp>
      <p:pic>
        <p:nvPicPr>
          <p:cNvPr id="25" name="Picture 24" descr="흐뭇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17" y="2052562"/>
            <a:ext cx="1117460" cy="9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82881"/>
            <a:ext cx="9144000" cy="575119"/>
          </a:xfrm>
          <a:prstGeom prst="rect">
            <a:avLst/>
          </a:prstGeom>
          <a:solidFill>
            <a:srgbClr val="EFB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66489" y="740553"/>
            <a:ext cx="3375538" cy="1008769"/>
          </a:xfrm>
        </p:spPr>
        <p:txBody>
          <a:bodyPr>
            <a:normAutofit/>
          </a:bodyPr>
          <a:lstStyle/>
          <a:p>
            <a:r>
              <a:rPr lang="ko-KR" altLang="ko-KR" sz="4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S</a:t>
            </a:r>
            <a:r>
              <a:rPr lang="en-US" altLang="ko-KR" sz="4000" dirty="0" err="1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ensor&amp;Tech</a:t>
            </a:r>
            <a:r>
              <a:rPr lang="en-US" altLang="ko-KR" sz="4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.</a:t>
            </a:r>
            <a:endParaRPr lang="en-US" sz="4000" dirty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  <p:pic>
        <p:nvPicPr>
          <p:cNvPr id="6" name="Picture 5" descr="리락쿠마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07" y="4875913"/>
            <a:ext cx="2399585" cy="15257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6318" y="1803559"/>
            <a:ext cx="6673477" cy="375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32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인형</a:t>
            </a:r>
            <a:endParaRPr lang="en-US" altLang="ko-KR" sz="32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  <a:p>
            <a:pPr marL="571500" indent="-571500" algn="just">
              <a:buFont typeface="Arial"/>
              <a:buChar char="•"/>
            </a:pP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기울기</a:t>
            </a:r>
            <a:r>
              <a:rPr lang="en-US" altLang="ko-KR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센서</a:t>
            </a:r>
            <a:endParaRPr lang="en-US" altLang="ko-KR" sz="30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  <a:p>
            <a:pPr marL="571500" indent="-571500" algn="just">
              <a:buFont typeface="Arial"/>
              <a:buChar char="•"/>
            </a:pP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가속도</a:t>
            </a:r>
            <a:r>
              <a:rPr lang="en-US" altLang="ko-KR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센서</a:t>
            </a:r>
            <a:endParaRPr lang="en-US" altLang="ko-KR" sz="30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  <a:p>
            <a:pPr marL="571500" indent="-571500" algn="just">
              <a:buFont typeface="Arial"/>
              <a:buChar char="•"/>
            </a:pP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회전</a:t>
            </a:r>
            <a:r>
              <a:rPr lang="en-US" altLang="ko-KR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센서</a:t>
            </a:r>
            <a:endParaRPr lang="en-US" altLang="ko-KR" sz="30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  <a:p>
            <a:pPr marL="571500" indent="-571500" algn="just">
              <a:buFont typeface="Arial"/>
              <a:buChar char="•"/>
            </a:pP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충돌</a:t>
            </a:r>
            <a:r>
              <a:rPr lang="en-US" altLang="ko-KR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센서</a:t>
            </a:r>
            <a:endParaRPr lang="en-US" altLang="ko-KR" sz="30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  <a:p>
            <a:pPr marL="571500" indent="-571500" algn="just">
              <a:buFont typeface="Arial"/>
              <a:buChar char="•"/>
            </a:pP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공공</a:t>
            </a:r>
            <a:r>
              <a:rPr lang="en-US" altLang="ko-KR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데이터</a:t>
            </a:r>
            <a:endParaRPr lang="en-US" altLang="ko-KR" sz="30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  <a:p>
            <a:pPr algn="just"/>
            <a:endParaRPr lang="en-US" altLang="ko-KR" sz="3000" dirty="0" smtClean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  <a:p>
            <a:pPr algn="just"/>
            <a:r>
              <a:rPr lang="ko-KR" altLang="en-US" sz="32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대화</a:t>
            </a:r>
            <a:r>
              <a:rPr lang="en-US" altLang="ko-KR" sz="32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&amp; </a:t>
            </a:r>
            <a:r>
              <a:rPr lang="ko-KR" altLang="en-US" sz="32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상태</a:t>
            </a:r>
            <a:r>
              <a:rPr lang="en-US" altLang="ko-KR" sz="32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</a:t>
            </a:r>
            <a:r>
              <a:rPr lang="ko-KR" altLang="en-US" sz="32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확인</a:t>
            </a:r>
            <a:endParaRPr lang="en-US" sz="3200" dirty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  <a:p>
            <a:pPr marL="571500" indent="-571500" algn="just">
              <a:buFont typeface="Arial"/>
              <a:buChar char="•"/>
            </a:pP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웹앱</a:t>
            </a:r>
            <a:r>
              <a:rPr lang="en-US" altLang="ko-KR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 or </a:t>
            </a:r>
            <a:r>
              <a:rPr lang="ko-KR" altLang="en-US" sz="3000" dirty="0" smtClean="0">
                <a:solidFill>
                  <a:srgbClr val="663300"/>
                </a:solidFill>
                <a:latin typeface="서울한강체 B"/>
                <a:ea typeface="서울한강체 B"/>
                <a:cs typeface="서울한강체 B"/>
              </a:rPr>
              <a:t>모바일앱</a:t>
            </a:r>
            <a:endParaRPr lang="en-US" sz="3000" dirty="0">
              <a:solidFill>
                <a:srgbClr val="663300"/>
              </a:solidFill>
              <a:latin typeface="서울한강체 B"/>
              <a:ea typeface="서울한강체 B"/>
              <a:cs typeface="서울한강체 B"/>
            </a:endParaRPr>
          </a:p>
        </p:txBody>
      </p:sp>
    </p:spTree>
    <p:extLst>
      <p:ext uri="{BB962C8B-B14F-4D97-AF65-F5344CB8AC3E}">
        <p14:creationId xmlns:p14="http://schemas.microsoft.com/office/powerpoint/2010/main" val="95971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59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곰연시</vt:lpstr>
      <vt:lpstr>Motif</vt:lpstr>
      <vt:lpstr>Story board</vt:lpstr>
      <vt:lpstr>feature</vt:lpstr>
      <vt:lpstr>Sensor&amp;Tech.</vt:lpstr>
    </vt:vector>
  </TitlesOfParts>
  <Company>SNU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곰연시</dc:title>
  <dc:creator>Yoonmi Roh</dc:creator>
  <cp:lastModifiedBy>Yoonmi Roh</cp:lastModifiedBy>
  <cp:revision>13</cp:revision>
  <dcterms:created xsi:type="dcterms:W3CDTF">2016-05-13T16:21:14Z</dcterms:created>
  <dcterms:modified xsi:type="dcterms:W3CDTF">2016-05-16T02:39:08Z</dcterms:modified>
</cp:coreProperties>
</file>