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lish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Quicksand"/>
      <p:regular r:id="rId25"/>
      <p:bold r:id="rId26"/>
    </p:embeddedFont>
    <p:embeddedFont>
      <p:font typeface="Quicksand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regular.fntdata"/><Relationship Id="rId22" Type="http://schemas.openxmlformats.org/officeDocument/2006/relationships/font" Target="fonts/Mulish-italic.fntdata"/><Relationship Id="rId21" Type="http://schemas.openxmlformats.org/officeDocument/2006/relationships/font" Target="fonts/Mulish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Mulish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bold.fntdata"/><Relationship Id="rId25" Type="http://schemas.openxmlformats.org/officeDocument/2006/relationships/font" Target="fonts/Quicksand-regular.fntdata"/><Relationship Id="rId28" Type="http://schemas.openxmlformats.org/officeDocument/2006/relationships/font" Target="fonts/QuicksandSemiBold-bold.fntdata"/><Relationship Id="rId27" Type="http://schemas.openxmlformats.org/officeDocument/2006/relationships/font" Target="fonts/Quicksand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51308d76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51308d76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1308d76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1308d76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51308d76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51308d76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51308d76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51308d76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51308d76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51308d76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51308d76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51308d76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507641b8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507641b8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8d152111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8d152111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1308d76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1308d7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51308d76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51308d76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51bcfda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51bcfda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a1f5b9b70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a1f5b9b70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ad1e490b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ad1e490b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4850" y="995738"/>
            <a:ext cx="7074300" cy="22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4850" y="3583825"/>
            <a:ext cx="70743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111412" y="4505636"/>
            <a:ext cx="634966" cy="349424"/>
            <a:chOff x="-2568200" y="141125"/>
            <a:chExt cx="1136100" cy="625200"/>
          </a:xfrm>
        </p:grpSpPr>
        <p:sp>
          <p:nvSpPr>
            <p:cNvPr id="12" name="Google Shape;12;p2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314594" y="4345288"/>
            <a:ext cx="228600" cy="22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370850" y="4422900"/>
            <a:ext cx="402300" cy="402300"/>
          </a:xfrm>
          <a:prstGeom prst="star12">
            <a:avLst>
              <a:gd fmla="val 14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2"/>
          <p:cNvCxnSpPr>
            <a:stCxn id="14" idx="0"/>
          </p:cNvCxnSpPr>
          <p:nvPr/>
        </p:nvCxnSpPr>
        <p:spPr>
          <a:xfrm rot="10800000">
            <a:off x="8428894" y="534988"/>
            <a:ext cx="0" cy="38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17" name="Google Shape;17;p2"/>
          <p:cNvGrpSpPr/>
          <p:nvPr/>
        </p:nvGrpSpPr>
        <p:grpSpPr>
          <a:xfrm flipH="1" rot="10800000">
            <a:off x="397625" y="288438"/>
            <a:ext cx="634966" cy="349424"/>
            <a:chOff x="-2568200" y="141125"/>
            <a:chExt cx="1136100" cy="625200"/>
          </a:xfrm>
        </p:grpSpPr>
        <p:sp>
          <p:nvSpPr>
            <p:cNvPr id="18" name="Google Shape;18;p2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flipH="1" rot="10800000">
            <a:off x="600806" y="569610"/>
            <a:ext cx="228600" cy="22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2"/>
          <p:cNvCxnSpPr>
            <a:stCxn id="20" idx="0"/>
          </p:cNvCxnSpPr>
          <p:nvPr/>
        </p:nvCxnSpPr>
        <p:spPr>
          <a:xfrm>
            <a:off x="715106" y="798210"/>
            <a:ext cx="0" cy="38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1"/>
          <p:cNvGrpSpPr/>
          <p:nvPr/>
        </p:nvGrpSpPr>
        <p:grpSpPr>
          <a:xfrm>
            <a:off x="293385" y="113292"/>
            <a:ext cx="843417" cy="843417"/>
            <a:chOff x="1329987" y="-141860"/>
            <a:chExt cx="1137600" cy="1137600"/>
          </a:xfrm>
        </p:grpSpPr>
        <p:sp>
          <p:nvSpPr>
            <p:cNvPr id="206" name="Google Shape;206;p11"/>
            <p:cNvSpPr/>
            <p:nvPr/>
          </p:nvSpPr>
          <p:spPr>
            <a:xfrm flipH="1" rot="-2700000">
              <a:off x="1330697" y="190625"/>
              <a:ext cx="1136179" cy="47263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2700000">
              <a:off x="1330697" y="190625"/>
              <a:ext cx="1136179" cy="47263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8007197" y="4186792"/>
            <a:ext cx="843417" cy="843417"/>
            <a:chOff x="1329987" y="-141860"/>
            <a:chExt cx="1137600" cy="1137600"/>
          </a:xfrm>
        </p:grpSpPr>
        <p:sp>
          <p:nvSpPr>
            <p:cNvPr id="209" name="Google Shape;209;p11"/>
            <p:cNvSpPr/>
            <p:nvPr/>
          </p:nvSpPr>
          <p:spPr>
            <a:xfrm flipH="1" rot="-2700000">
              <a:off x="1330697" y="190625"/>
              <a:ext cx="1136179" cy="47263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2700000">
              <a:off x="1330697" y="190625"/>
              <a:ext cx="1136179" cy="47263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1"/>
          <p:cNvSpPr/>
          <p:nvPr/>
        </p:nvSpPr>
        <p:spPr>
          <a:xfrm>
            <a:off x="591335" y="411250"/>
            <a:ext cx="247500" cy="247500"/>
          </a:xfrm>
          <a:prstGeom prst="star4">
            <a:avLst>
              <a:gd fmla="val 21434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/>
          <p:nvPr/>
        </p:nvSpPr>
        <p:spPr>
          <a:xfrm>
            <a:off x="8305172" y="4484750"/>
            <a:ext cx="247500" cy="247500"/>
          </a:xfrm>
          <a:prstGeom prst="star4">
            <a:avLst>
              <a:gd fmla="val 21434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11"/>
          <p:cNvCxnSpPr>
            <a:stCxn id="211" idx="3"/>
          </p:cNvCxnSpPr>
          <p:nvPr/>
        </p:nvCxnSpPr>
        <p:spPr>
          <a:xfrm>
            <a:off x="838835" y="535000"/>
            <a:ext cx="7576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1"/>
          <p:cNvCxnSpPr>
            <a:stCxn id="212" idx="1"/>
          </p:cNvCxnSpPr>
          <p:nvPr/>
        </p:nvCxnSpPr>
        <p:spPr>
          <a:xfrm rot="10800000">
            <a:off x="723272" y="46085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1"/>
          <p:cNvSpPr txBox="1"/>
          <p:nvPr>
            <p:ph hasCustomPrompt="1" type="title"/>
          </p:nvPr>
        </p:nvSpPr>
        <p:spPr>
          <a:xfrm>
            <a:off x="1284000" y="1327275"/>
            <a:ext cx="6576000" cy="17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idx="1" type="subTitle"/>
          </p:nvPr>
        </p:nvSpPr>
        <p:spPr>
          <a:xfrm>
            <a:off x="1284000" y="3335025"/>
            <a:ext cx="65760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hasCustomPrompt="1" idx="2" type="title"/>
          </p:nvPr>
        </p:nvSpPr>
        <p:spPr>
          <a:xfrm>
            <a:off x="1320375" y="1642725"/>
            <a:ext cx="597300" cy="84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/>
          <p:nvPr>
            <p:ph idx="1" type="subTitle"/>
          </p:nvPr>
        </p:nvSpPr>
        <p:spPr>
          <a:xfrm>
            <a:off x="1917675" y="1892101"/>
            <a:ext cx="2505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3" type="subTitle"/>
          </p:nvPr>
        </p:nvSpPr>
        <p:spPr>
          <a:xfrm>
            <a:off x="1917675" y="1642725"/>
            <a:ext cx="2505000" cy="38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hasCustomPrompt="1" idx="4" type="title"/>
          </p:nvPr>
        </p:nvSpPr>
        <p:spPr>
          <a:xfrm>
            <a:off x="4721300" y="1642688"/>
            <a:ext cx="597300" cy="84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idx="5" type="subTitle"/>
          </p:nvPr>
        </p:nvSpPr>
        <p:spPr>
          <a:xfrm>
            <a:off x="5318600" y="1892063"/>
            <a:ext cx="2505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6" type="subTitle"/>
          </p:nvPr>
        </p:nvSpPr>
        <p:spPr>
          <a:xfrm>
            <a:off x="5318600" y="1642688"/>
            <a:ext cx="2505000" cy="38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13"/>
          <p:cNvSpPr txBox="1"/>
          <p:nvPr>
            <p:ph hasCustomPrompt="1" idx="7" type="title"/>
          </p:nvPr>
        </p:nvSpPr>
        <p:spPr>
          <a:xfrm>
            <a:off x="1320375" y="3257825"/>
            <a:ext cx="597300" cy="84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idx="8" type="subTitle"/>
          </p:nvPr>
        </p:nvSpPr>
        <p:spPr>
          <a:xfrm>
            <a:off x="1917675" y="3507201"/>
            <a:ext cx="2505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9" type="subTitle"/>
          </p:nvPr>
        </p:nvSpPr>
        <p:spPr>
          <a:xfrm>
            <a:off x="1917675" y="3257825"/>
            <a:ext cx="2505000" cy="38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hasCustomPrompt="1" idx="13" type="title"/>
          </p:nvPr>
        </p:nvSpPr>
        <p:spPr>
          <a:xfrm>
            <a:off x="4721300" y="3257788"/>
            <a:ext cx="597300" cy="84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/>
          <p:nvPr>
            <p:ph idx="14" type="subTitle"/>
          </p:nvPr>
        </p:nvSpPr>
        <p:spPr>
          <a:xfrm>
            <a:off x="5318600" y="3507163"/>
            <a:ext cx="2505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15" type="subTitle"/>
          </p:nvPr>
        </p:nvSpPr>
        <p:spPr>
          <a:xfrm>
            <a:off x="5318600" y="3257788"/>
            <a:ext cx="2505000" cy="38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13"/>
          <p:cNvSpPr/>
          <p:nvPr/>
        </p:nvSpPr>
        <p:spPr>
          <a:xfrm>
            <a:off x="8424000" y="524663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8424000" y="669441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8424000" y="814219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8424000" y="958997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 flipH="1" rot="10800000">
            <a:off x="8609106" y="4494210"/>
            <a:ext cx="228600" cy="22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13"/>
          <p:cNvCxnSpPr>
            <a:stCxn id="235" idx="4"/>
            <a:endCxn id="236" idx="2"/>
          </p:cNvCxnSpPr>
          <p:nvPr/>
        </p:nvCxnSpPr>
        <p:spPr>
          <a:xfrm>
            <a:off x="8723400" y="1207997"/>
            <a:ext cx="0" cy="3286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3"/>
          <p:cNvSpPr/>
          <p:nvPr/>
        </p:nvSpPr>
        <p:spPr>
          <a:xfrm flipH="1" rot="10800000">
            <a:off x="116300" y="4359510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 flipH="1" rot="10800000">
            <a:off x="116300" y="4214732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 flipH="1" rot="10800000">
            <a:off x="116300" y="4069954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 flipH="1" rot="10800000">
            <a:off x="116300" y="3925176"/>
            <a:ext cx="598800" cy="249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301406" y="410363"/>
            <a:ext cx="228600" cy="22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13"/>
          <p:cNvCxnSpPr>
            <a:stCxn id="241" idx="4"/>
            <a:endCxn id="242" idx="2"/>
          </p:cNvCxnSpPr>
          <p:nvPr/>
        </p:nvCxnSpPr>
        <p:spPr>
          <a:xfrm rot="10800000">
            <a:off x="415700" y="638976"/>
            <a:ext cx="0" cy="3286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/>
          <p:nvPr/>
        </p:nvSpPr>
        <p:spPr>
          <a:xfrm>
            <a:off x="8216163" y="322750"/>
            <a:ext cx="424500" cy="42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8217127" y="322750"/>
            <a:ext cx="424500" cy="4245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8126325" y="4004300"/>
            <a:ext cx="604200" cy="604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4"/>
          <p:cNvGrpSpPr/>
          <p:nvPr/>
        </p:nvGrpSpPr>
        <p:grpSpPr>
          <a:xfrm>
            <a:off x="413012" y="368760"/>
            <a:ext cx="604178" cy="332481"/>
            <a:chOff x="-2568200" y="141125"/>
            <a:chExt cx="1136100" cy="625200"/>
          </a:xfrm>
        </p:grpSpPr>
        <p:sp>
          <p:nvSpPr>
            <p:cNvPr id="249" name="Google Shape;249;p14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4"/>
          <p:cNvSpPr/>
          <p:nvPr/>
        </p:nvSpPr>
        <p:spPr>
          <a:xfrm>
            <a:off x="548900" y="368800"/>
            <a:ext cx="332400" cy="3324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14"/>
          <p:cNvCxnSpPr>
            <a:stCxn id="251" idx="3"/>
          </p:cNvCxnSpPr>
          <p:nvPr/>
        </p:nvCxnSpPr>
        <p:spPr>
          <a:xfrm>
            <a:off x="881300" y="535000"/>
            <a:ext cx="5821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3" name="Google Shape;253;p14"/>
          <p:cNvGrpSpPr/>
          <p:nvPr/>
        </p:nvGrpSpPr>
        <p:grpSpPr>
          <a:xfrm>
            <a:off x="8240468" y="4125944"/>
            <a:ext cx="375914" cy="360929"/>
            <a:chOff x="6221050" y="1958357"/>
            <a:chExt cx="1088975" cy="1045565"/>
          </a:xfrm>
        </p:grpSpPr>
        <p:sp>
          <p:nvSpPr>
            <p:cNvPr id="254" name="Google Shape;254;p14"/>
            <p:cNvSpPr/>
            <p:nvPr/>
          </p:nvSpPr>
          <p:spPr>
            <a:xfrm>
              <a:off x="6518315" y="1958357"/>
              <a:ext cx="494460" cy="522778"/>
            </a:xfrm>
            <a:custGeom>
              <a:rect b="b" l="l" r="r" t="t"/>
              <a:pathLst>
                <a:path extrusionOk="0" h="34467" w="32600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599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765542" y="2371242"/>
              <a:ext cx="522778" cy="219777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6" y="12679"/>
                    <a:pt x="34466" y="7245"/>
                  </a:cubicBezTo>
                  <a:cubicBezTo>
                    <a:pt x="34466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65542" y="2076875"/>
              <a:ext cx="544483" cy="404259"/>
            </a:xfrm>
            <a:custGeom>
              <a:rect b="b" l="l" r="r" t="t"/>
              <a:pathLst>
                <a:path extrusionOk="0" h="26653" w="35898">
                  <a:moveTo>
                    <a:pt x="19550" y="1"/>
                  </a:moveTo>
                  <a:cubicBezTo>
                    <a:pt x="9537" y="1"/>
                    <a:pt x="0" y="26653"/>
                    <a:pt x="0" y="26653"/>
                  </a:cubicBezTo>
                  <a:cubicBezTo>
                    <a:pt x="0" y="26653"/>
                    <a:pt x="35897" y="13808"/>
                    <a:pt x="24372" y="2283"/>
                  </a:cubicBezTo>
                  <a:cubicBezTo>
                    <a:pt x="22778" y="688"/>
                    <a:pt x="21158" y="1"/>
                    <a:pt x="19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242755" y="2371242"/>
              <a:ext cx="522809" cy="219777"/>
            </a:xfrm>
            <a:custGeom>
              <a:rect b="b" l="l" r="r" t="t"/>
              <a:pathLst>
                <a:path extrusionOk="0" h="14490" w="34469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9" y="14490"/>
                    <a:pt x="34468" y="7245"/>
                    <a:pt x="34468" y="7245"/>
                  </a:cubicBezTo>
                  <a:cubicBezTo>
                    <a:pt x="34468" y="7245"/>
                    <a:pt x="19149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221050" y="2076875"/>
              <a:ext cx="544513" cy="404259"/>
            </a:xfrm>
            <a:custGeom>
              <a:rect b="b" l="l" r="r" t="t"/>
              <a:pathLst>
                <a:path extrusionOk="0" h="26653" w="35900">
                  <a:moveTo>
                    <a:pt x="16349" y="1"/>
                  </a:moveTo>
                  <a:cubicBezTo>
                    <a:pt x="14742" y="1"/>
                    <a:pt x="13122" y="688"/>
                    <a:pt x="11527" y="2283"/>
                  </a:cubicBezTo>
                  <a:cubicBezTo>
                    <a:pt x="0" y="13808"/>
                    <a:pt x="35899" y="26653"/>
                    <a:pt x="35899" y="26653"/>
                  </a:cubicBezTo>
                  <a:cubicBezTo>
                    <a:pt x="35899" y="26653"/>
                    <a:pt x="26362" y="1"/>
                    <a:pt x="1634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518315" y="2481114"/>
              <a:ext cx="494460" cy="522809"/>
            </a:xfrm>
            <a:custGeom>
              <a:rect b="b" l="l" r="r" t="t"/>
              <a:pathLst>
                <a:path extrusionOk="0" h="34469" w="32600">
                  <a:moveTo>
                    <a:pt x="16300" y="1"/>
                  </a:moveTo>
                  <a:cubicBezTo>
                    <a:pt x="16300" y="1"/>
                    <a:pt x="1" y="34469"/>
                    <a:pt x="16300" y="34469"/>
                  </a:cubicBezTo>
                  <a:cubicBezTo>
                    <a:pt x="32599" y="34469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765542" y="2481114"/>
              <a:ext cx="544483" cy="404290"/>
            </a:xfrm>
            <a:custGeom>
              <a:rect b="b" l="l" r="r" t="t"/>
              <a:pathLst>
                <a:path extrusionOk="0" h="26655" w="35898">
                  <a:moveTo>
                    <a:pt x="0" y="1"/>
                  </a:moveTo>
                  <a:cubicBezTo>
                    <a:pt x="0" y="1"/>
                    <a:pt x="9537" y="26655"/>
                    <a:pt x="19550" y="26655"/>
                  </a:cubicBezTo>
                  <a:cubicBezTo>
                    <a:pt x="21158" y="26655"/>
                    <a:pt x="22778" y="25968"/>
                    <a:pt x="24372" y="24373"/>
                  </a:cubicBezTo>
                  <a:cubicBezTo>
                    <a:pt x="35897" y="12846"/>
                    <a:pt x="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221050" y="2481114"/>
              <a:ext cx="544513" cy="404290"/>
            </a:xfrm>
            <a:custGeom>
              <a:rect b="b" l="l" r="r" t="t"/>
              <a:pathLst>
                <a:path extrusionOk="0" h="26655" w="35900">
                  <a:moveTo>
                    <a:pt x="35899" y="1"/>
                  </a:moveTo>
                  <a:cubicBezTo>
                    <a:pt x="35898" y="1"/>
                    <a:pt x="0" y="12846"/>
                    <a:pt x="11527" y="24373"/>
                  </a:cubicBezTo>
                  <a:cubicBezTo>
                    <a:pt x="13122" y="25968"/>
                    <a:pt x="14742" y="26655"/>
                    <a:pt x="16349" y="26655"/>
                  </a:cubicBezTo>
                  <a:cubicBezTo>
                    <a:pt x="26362" y="26655"/>
                    <a:pt x="35899" y="1"/>
                    <a:pt x="3589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4"/>
          <p:cNvSpPr txBox="1"/>
          <p:nvPr>
            <p:ph idx="1" type="subTitle"/>
          </p:nvPr>
        </p:nvSpPr>
        <p:spPr>
          <a:xfrm>
            <a:off x="4403488" y="2152432"/>
            <a:ext cx="4025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14"/>
          <p:cNvSpPr txBox="1"/>
          <p:nvPr>
            <p:ph type="title"/>
          </p:nvPr>
        </p:nvSpPr>
        <p:spPr>
          <a:xfrm>
            <a:off x="4403488" y="1587662"/>
            <a:ext cx="40254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14"/>
          <p:cNvSpPr/>
          <p:nvPr>
            <p:ph idx="2" type="pic"/>
          </p:nvPr>
        </p:nvSpPr>
        <p:spPr>
          <a:xfrm>
            <a:off x="715101" y="808100"/>
            <a:ext cx="3422700" cy="38004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5"/>
          <p:cNvGrpSpPr/>
          <p:nvPr/>
        </p:nvGrpSpPr>
        <p:grpSpPr>
          <a:xfrm>
            <a:off x="225773" y="323659"/>
            <a:ext cx="494220" cy="4496183"/>
            <a:chOff x="225773" y="112317"/>
            <a:chExt cx="494220" cy="4496183"/>
          </a:xfrm>
        </p:grpSpPr>
        <p:sp>
          <p:nvSpPr>
            <p:cNvPr id="267" name="Google Shape;267;p15"/>
            <p:cNvSpPr/>
            <p:nvPr/>
          </p:nvSpPr>
          <p:spPr>
            <a:xfrm>
              <a:off x="225773" y="639624"/>
              <a:ext cx="494220" cy="498880"/>
            </a:xfrm>
            <a:custGeom>
              <a:rect b="b" l="l" r="r" t="t"/>
              <a:pathLst>
                <a:path extrusionOk="0" h="79757" w="79012">
                  <a:moveTo>
                    <a:pt x="39507" y="0"/>
                  </a:moveTo>
                  <a:cubicBezTo>
                    <a:pt x="35935" y="0"/>
                    <a:pt x="33029" y="423"/>
                    <a:pt x="30663" y="1100"/>
                  </a:cubicBezTo>
                  <a:cubicBezTo>
                    <a:pt x="23605" y="3128"/>
                    <a:pt x="19419" y="9908"/>
                    <a:pt x="20883" y="16714"/>
                  </a:cubicBezTo>
                  <a:cubicBezTo>
                    <a:pt x="21517" y="19670"/>
                    <a:pt x="22657" y="22176"/>
                    <a:pt x="24067" y="24294"/>
                  </a:cubicBezTo>
                  <a:cubicBezTo>
                    <a:pt x="21998" y="22950"/>
                    <a:pt x="19568" y="21867"/>
                    <a:pt x="16714" y="21256"/>
                  </a:cubicBezTo>
                  <a:cubicBezTo>
                    <a:pt x="15803" y="21061"/>
                    <a:pt x="14893" y="20966"/>
                    <a:pt x="13995" y="20966"/>
                  </a:cubicBezTo>
                  <a:cubicBezTo>
                    <a:pt x="8179" y="20966"/>
                    <a:pt x="2857" y="24924"/>
                    <a:pt x="1101" y="31035"/>
                  </a:cubicBezTo>
                  <a:cubicBezTo>
                    <a:pt x="422" y="33402"/>
                    <a:pt x="0" y="36309"/>
                    <a:pt x="0" y="39878"/>
                  </a:cubicBezTo>
                  <a:cubicBezTo>
                    <a:pt x="0" y="43450"/>
                    <a:pt x="423" y="46357"/>
                    <a:pt x="1101" y="48722"/>
                  </a:cubicBezTo>
                  <a:cubicBezTo>
                    <a:pt x="2857" y="54835"/>
                    <a:pt x="8178" y="58793"/>
                    <a:pt x="13992" y="58793"/>
                  </a:cubicBezTo>
                  <a:cubicBezTo>
                    <a:pt x="14892" y="58793"/>
                    <a:pt x="15803" y="58698"/>
                    <a:pt x="16714" y="58502"/>
                  </a:cubicBezTo>
                  <a:cubicBezTo>
                    <a:pt x="19568" y="57890"/>
                    <a:pt x="21998" y="56807"/>
                    <a:pt x="24067" y="55465"/>
                  </a:cubicBezTo>
                  <a:lnTo>
                    <a:pt x="24067" y="55465"/>
                  </a:lnTo>
                  <a:cubicBezTo>
                    <a:pt x="22657" y="57581"/>
                    <a:pt x="21517" y="60089"/>
                    <a:pt x="20883" y="63045"/>
                  </a:cubicBezTo>
                  <a:cubicBezTo>
                    <a:pt x="19423" y="69850"/>
                    <a:pt x="23607" y="76630"/>
                    <a:pt x="30663" y="78656"/>
                  </a:cubicBezTo>
                  <a:cubicBezTo>
                    <a:pt x="33029" y="79337"/>
                    <a:pt x="35935" y="79757"/>
                    <a:pt x="39507" y="79757"/>
                  </a:cubicBezTo>
                  <a:cubicBezTo>
                    <a:pt x="43077" y="79757"/>
                    <a:pt x="45983" y="79335"/>
                    <a:pt x="48351" y="78656"/>
                  </a:cubicBezTo>
                  <a:cubicBezTo>
                    <a:pt x="55407" y="76630"/>
                    <a:pt x="59593" y="69850"/>
                    <a:pt x="58129" y="63045"/>
                  </a:cubicBezTo>
                  <a:cubicBezTo>
                    <a:pt x="57495" y="60089"/>
                    <a:pt x="56355" y="57581"/>
                    <a:pt x="54945" y="55465"/>
                  </a:cubicBezTo>
                  <a:lnTo>
                    <a:pt x="54945" y="55465"/>
                  </a:lnTo>
                  <a:cubicBezTo>
                    <a:pt x="57015" y="56807"/>
                    <a:pt x="59446" y="57890"/>
                    <a:pt x="62298" y="58502"/>
                  </a:cubicBezTo>
                  <a:cubicBezTo>
                    <a:pt x="63208" y="58698"/>
                    <a:pt x="64118" y="58792"/>
                    <a:pt x="65015" y="58792"/>
                  </a:cubicBezTo>
                  <a:cubicBezTo>
                    <a:pt x="70832" y="58792"/>
                    <a:pt x="76154" y="54835"/>
                    <a:pt x="77911" y="48722"/>
                  </a:cubicBezTo>
                  <a:cubicBezTo>
                    <a:pt x="78592" y="46357"/>
                    <a:pt x="79011" y="43450"/>
                    <a:pt x="79011" y="39878"/>
                  </a:cubicBezTo>
                  <a:cubicBezTo>
                    <a:pt x="79011" y="36309"/>
                    <a:pt x="78592" y="33402"/>
                    <a:pt x="77911" y="31035"/>
                  </a:cubicBezTo>
                  <a:cubicBezTo>
                    <a:pt x="76155" y="24924"/>
                    <a:pt x="70834" y="20965"/>
                    <a:pt x="65020" y="20965"/>
                  </a:cubicBezTo>
                  <a:cubicBezTo>
                    <a:pt x="64120" y="20965"/>
                    <a:pt x="63209" y="21060"/>
                    <a:pt x="62298" y="21256"/>
                  </a:cubicBezTo>
                  <a:cubicBezTo>
                    <a:pt x="59446" y="21867"/>
                    <a:pt x="57015" y="22950"/>
                    <a:pt x="54945" y="24294"/>
                  </a:cubicBezTo>
                  <a:cubicBezTo>
                    <a:pt x="56355" y="22176"/>
                    <a:pt x="57495" y="19670"/>
                    <a:pt x="58129" y="16714"/>
                  </a:cubicBezTo>
                  <a:cubicBezTo>
                    <a:pt x="59591" y="9908"/>
                    <a:pt x="55405" y="3128"/>
                    <a:pt x="48351" y="1100"/>
                  </a:cubicBezTo>
                  <a:cubicBezTo>
                    <a:pt x="45983" y="420"/>
                    <a:pt x="43077" y="0"/>
                    <a:pt x="3950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30734" y="746910"/>
              <a:ext cx="284400" cy="284400"/>
            </a:xfrm>
            <a:prstGeom prst="plaqu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08225" y="112317"/>
              <a:ext cx="329400" cy="346500"/>
            </a:xfrm>
            <a:prstGeom prst="star10">
              <a:avLst>
                <a:gd fmla="val 12246" name="adj"/>
                <a:gd fmla="val 105146" name="h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03575" y="4269800"/>
              <a:ext cx="338700" cy="3387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15"/>
            <p:cNvCxnSpPr>
              <a:stCxn id="270" idx="0"/>
            </p:cNvCxnSpPr>
            <p:nvPr/>
          </p:nvCxnSpPr>
          <p:spPr>
            <a:xfrm rot="10800000">
              <a:off x="472925" y="1319300"/>
              <a:ext cx="0" cy="2950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2" name="Google Shape;272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>
            <p:ph idx="1" type="subTitle"/>
          </p:nvPr>
        </p:nvSpPr>
        <p:spPr>
          <a:xfrm>
            <a:off x="720000" y="1572875"/>
            <a:ext cx="23364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" name="Google Shape;274;p15"/>
          <p:cNvSpPr txBox="1"/>
          <p:nvPr>
            <p:ph idx="2" type="subTitle"/>
          </p:nvPr>
        </p:nvSpPr>
        <p:spPr>
          <a:xfrm>
            <a:off x="720000" y="193470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5"/>
          <p:cNvSpPr txBox="1"/>
          <p:nvPr>
            <p:ph idx="3" type="subTitle"/>
          </p:nvPr>
        </p:nvSpPr>
        <p:spPr>
          <a:xfrm>
            <a:off x="3403800" y="2898331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5"/>
          <p:cNvSpPr txBox="1"/>
          <p:nvPr>
            <p:ph idx="4" type="subTitle"/>
          </p:nvPr>
        </p:nvSpPr>
        <p:spPr>
          <a:xfrm>
            <a:off x="6087600" y="1934706"/>
            <a:ext cx="2336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5"/>
          <p:cNvSpPr txBox="1"/>
          <p:nvPr>
            <p:ph idx="5" type="subTitle"/>
          </p:nvPr>
        </p:nvSpPr>
        <p:spPr>
          <a:xfrm>
            <a:off x="3403800" y="2536500"/>
            <a:ext cx="23364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6" type="subTitle"/>
          </p:nvPr>
        </p:nvSpPr>
        <p:spPr>
          <a:xfrm>
            <a:off x="6087600" y="1572875"/>
            <a:ext cx="23364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79" name="Google Shape;279;p15"/>
          <p:cNvGrpSpPr/>
          <p:nvPr/>
        </p:nvGrpSpPr>
        <p:grpSpPr>
          <a:xfrm flipH="1" rot="10800000">
            <a:off x="8423998" y="323659"/>
            <a:ext cx="494220" cy="4496183"/>
            <a:chOff x="225773" y="112317"/>
            <a:chExt cx="494220" cy="4496183"/>
          </a:xfrm>
        </p:grpSpPr>
        <p:sp>
          <p:nvSpPr>
            <p:cNvPr id="280" name="Google Shape;280;p15"/>
            <p:cNvSpPr/>
            <p:nvPr/>
          </p:nvSpPr>
          <p:spPr>
            <a:xfrm>
              <a:off x="225773" y="639624"/>
              <a:ext cx="494220" cy="498880"/>
            </a:xfrm>
            <a:custGeom>
              <a:rect b="b" l="l" r="r" t="t"/>
              <a:pathLst>
                <a:path extrusionOk="0" h="79757" w="79012">
                  <a:moveTo>
                    <a:pt x="39507" y="0"/>
                  </a:moveTo>
                  <a:cubicBezTo>
                    <a:pt x="35935" y="0"/>
                    <a:pt x="33029" y="423"/>
                    <a:pt x="30663" y="1100"/>
                  </a:cubicBezTo>
                  <a:cubicBezTo>
                    <a:pt x="23605" y="3128"/>
                    <a:pt x="19419" y="9908"/>
                    <a:pt x="20883" y="16714"/>
                  </a:cubicBezTo>
                  <a:cubicBezTo>
                    <a:pt x="21517" y="19670"/>
                    <a:pt x="22657" y="22176"/>
                    <a:pt x="24067" y="24294"/>
                  </a:cubicBezTo>
                  <a:cubicBezTo>
                    <a:pt x="21998" y="22950"/>
                    <a:pt x="19568" y="21867"/>
                    <a:pt x="16714" y="21256"/>
                  </a:cubicBezTo>
                  <a:cubicBezTo>
                    <a:pt x="15803" y="21061"/>
                    <a:pt x="14893" y="20966"/>
                    <a:pt x="13995" y="20966"/>
                  </a:cubicBezTo>
                  <a:cubicBezTo>
                    <a:pt x="8179" y="20966"/>
                    <a:pt x="2857" y="24924"/>
                    <a:pt x="1101" y="31035"/>
                  </a:cubicBezTo>
                  <a:cubicBezTo>
                    <a:pt x="422" y="33402"/>
                    <a:pt x="0" y="36309"/>
                    <a:pt x="0" y="39878"/>
                  </a:cubicBezTo>
                  <a:cubicBezTo>
                    <a:pt x="0" y="43450"/>
                    <a:pt x="423" y="46357"/>
                    <a:pt x="1101" y="48722"/>
                  </a:cubicBezTo>
                  <a:cubicBezTo>
                    <a:pt x="2857" y="54835"/>
                    <a:pt x="8178" y="58793"/>
                    <a:pt x="13992" y="58793"/>
                  </a:cubicBezTo>
                  <a:cubicBezTo>
                    <a:pt x="14892" y="58793"/>
                    <a:pt x="15803" y="58698"/>
                    <a:pt x="16714" y="58502"/>
                  </a:cubicBezTo>
                  <a:cubicBezTo>
                    <a:pt x="19568" y="57890"/>
                    <a:pt x="21998" y="56807"/>
                    <a:pt x="24067" y="55465"/>
                  </a:cubicBezTo>
                  <a:lnTo>
                    <a:pt x="24067" y="55465"/>
                  </a:lnTo>
                  <a:cubicBezTo>
                    <a:pt x="22657" y="57581"/>
                    <a:pt x="21517" y="60089"/>
                    <a:pt x="20883" y="63045"/>
                  </a:cubicBezTo>
                  <a:cubicBezTo>
                    <a:pt x="19423" y="69850"/>
                    <a:pt x="23607" y="76630"/>
                    <a:pt x="30663" y="78656"/>
                  </a:cubicBezTo>
                  <a:cubicBezTo>
                    <a:pt x="33029" y="79337"/>
                    <a:pt x="35935" y="79757"/>
                    <a:pt x="39507" y="79757"/>
                  </a:cubicBezTo>
                  <a:cubicBezTo>
                    <a:pt x="43077" y="79757"/>
                    <a:pt x="45983" y="79335"/>
                    <a:pt x="48351" y="78656"/>
                  </a:cubicBezTo>
                  <a:cubicBezTo>
                    <a:pt x="55407" y="76630"/>
                    <a:pt x="59593" y="69850"/>
                    <a:pt x="58129" y="63045"/>
                  </a:cubicBezTo>
                  <a:cubicBezTo>
                    <a:pt x="57495" y="60089"/>
                    <a:pt x="56355" y="57581"/>
                    <a:pt x="54945" y="55465"/>
                  </a:cubicBezTo>
                  <a:lnTo>
                    <a:pt x="54945" y="55465"/>
                  </a:lnTo>
                  <a:cubicBezTo>
                    <a:pt x="57015" y="56807"/>
                    <a:pt x="59446" y="57890"/>
                    <a:pt x="62298" y="58502"/>
                  </a:cubicBezTo>
                  <a:cubicBezTo>
                    <a:pt x="63208" y="58698"/>
                    <a:pt x="64118" y="58792"/>
                    <a:pt x="65015" y="58792"/>
                  </a:cubicBezTo>
                  <a:cubicBezTo>
                    <a:pt x="70832" y="58792"/>
                    <a:pt x="76154" y="54835"/>
                    <a:pt x="77911" y="48722"/>
                  </a:cubicBezTo>
                  <a:cubicBezTo>
                    <a:pt x="78592" y="46357"/>
                    <a:pt x="79011" y="43450"/>
                    <a:pt x="79011" y="39878"/>
                  </a:cubicBezTo>
                  <a:cubicBezTo>
                    <a:pt x="79011" y="36309"/>
                    <a:pt x="78592" y="33402"/>
                    <a:pt x="77911" y="31035"/>
                  </a:cubicBezTo>
                  <a:cubicBezTo>
                    <a:pt x="76155" y="24924"/>
                    <a:pt x="70834" y="20965"/>
                    <a:pt x="65020" y="20965"/>
                  </a:cubicBezTo>
                  <a:cubicBezTo>
                    <a:pt x="64120" y="20965"/>
                    <a:pt x="63209" y="21060"/>
                    <a:pt x="62298" y="21256"/>
                  </a:cubicBezTo>
                  <a:cubicBezTo>
                    <a:pt x="59446" y="21867"/>
                    <a:pt x="57015" y="22950"/>
                    <a:pt x="54945" y="24294"/>
                  </a:cubicBezTo>
                  <a:cubicBezTo>
                    <a:pt x="56355" y="22176"/>
                    <a:pt x="57495" y="19670"/>
                    <a:pt x="58129" y="16714"/>
                  </a:cubicBezTo>
                  <a:cubicBezTo>
                    <a:pt x="59591" y="9908"/>
                    <a:pt x="55405" y="3128"/>
                    <a:pt x="48351" y="1100"/>
                  </a:cubicBezTo>
                  <a:cubicBezTo>
                    <a:pt x="45983" y="420"/>
                    <a:pt x="43077" y="0"/>
                    <a:pt x="3950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30734" y="746910"/>
              <a:ext cx="284400" cy="284400"/>
            </a:xfrm>
            <a:prstGeom prst="plaqu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08225" y="112317"/>
              <a:ext cx="329400" cy="346500"/>
            </a:xfrm>
            <a:prstGeom prst="star10">
              <a:avLst>
                <a:gd fmla="val 12246" name="adj"/>
                <a:gd fmla="val 105146" name="h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03575" y="4269800"/>
              <a:ext cx="338700" cy="3387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" name="Google Shape;284;p15"/>
            <p:cNvCxnSpPr>
              <a:stCxn id="283" idx="0"/>
            </p:cNvCxnSpPr>
            <p:nvPr/>
          </p:nvCxnSpPr>
          <p:spPr>
            <a:xfrm rot="10800000">
              <a:off x="472925" y="1319300"/>
              <a:ext cx="0" cy="2950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/>
          <p:nvPr/>
        </p:nvSpPr>
        <p:spPr>
          <a:xfrm rot="5400000">
            <a:off x="8140900" y="129247"/>
            <a:ext cx="288000" cy="288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 rot="5400000">
            <a:off x="8140900" y="129902"/>
            <a:ext cx="288000" cy="2880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16"/>
          <p:cNvCxnSpPr>
            <a:stCxn id="287" idx="2"/>
          </p:cNvCxnSpPr>
          <p:nvPr/>
        </p:nvCxnSpPr>
        <p:spPr>
          <a:xfrm rot="10800000">
            <a:off x="4441300" y="273902"/>
            <a:ext cx="3699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9" name="Google Shape;289;p16"/>
          <p:cNvGrpSpPr/>
          <p:nvPr/>
        </p:nvGrpSpPr>
        <p:grpSpPr>
          <a:xfrm rot="5400000">
            <a:off x="453416" y="129327"/>
            <a:ext cx="523401" cy="288030"/>
            <a:chOff x="-2568200" y="141125"/>
            <a:chExt cx="1136100" cy="625200"/>
          </a:xfrm>
        </p:grpSpPr>
        <p:sp>
          <p:nvSpPr>
            <p:cNvPr id="290" name="Google Shape;290;p16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6"/>
          <p:cNvSpPr/>
          <p:nvPr/>
        </p:nvSpPr>
        <p:spPr>
          <a:xfrm flipH="1" rot="-5400000">
            <a:off x="719990" y="4726197"/>
            <a:ext cx="288000" cy="288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flipH="1" rot="-5400000">
            <a:off x="719990" y="4726852"/>
            <a:ext cx="288000" cy="2880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16"/>
          <p:cNvCxnSpPr>
            <a:stCxn id="293" idx="2"/>
          </p:cNvCxnSpPr>
          <p:nvPr/>
        </p:nvCxnSpPr>
        <p:spPr>
          <a:xfrm>
            <a:off x="1007990" y="4870852"/>
            <a:ext cx="3699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5" name="Google Shape;295;p16"/>
          <p:cNvGrpSpPr/>
          <p:nvPr/>
        </p:nvGrpSpPr>
        <p:grpSpPr>
          <a:xfrm flipH="1" rot="-5400000">
            <a:off x="8167185" y="4726277"/>
            <a:ext cx="523401" cy="288030"/>
            <a:chOff x="-2568200" y="141125"/>
            <a:chExt cx="1136100" cy="625200"/>
          </a:xfrm>
        </p:grpSpPr>
        <p:sp>
          <p:nvSpPr>
            <p:cNvPr id="296" name="Google Shape;296;p16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2259300" y="1815992"/>
            <a:ext cx="46254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16"/>
          <p:cNvSpPr txBox="1"/>
          <p:nvPr>
            <p:ph idx="2" type="subTitle"/>
          </p:nvPr>
        </p:nvSpPr>
        <p:spPr>
          <a:xfrm>
            <a:off x="2259300" y="2924173"/>
            <a:ext cx="46254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16"/>
          <p:cNvSpPr txBox="1"/>
          <p:nvPr>
            <p:ph idx="3" type="subTitle"/>
          </p:nvPr>
        </p:nvSpPr>
        <p:spPr>
          <a:xfrm>
            <a:off x="2259300" y="4057275"/>
            <a:ext cx="46254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16"/>
          <p:cNvSpPr txBox="1"/>
          <p:nvPr>
            <p:ph idx="4" type="subTitle"/>
          </p:nvPr>
        </p:nvSpPr>
        <p:spPr>
          <a:xfrm>
            <a:off x="2259300" y="1284100"/>
            <a:ext cx="46254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5" type="subTitle"/>
          </p:nvPr>
        </p:nvSpPr>
        <p:spPr>
          <a:xfrm>
            <a:off x="2259300" y="2418056"/>
            <a:ext cx="46254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6" type="subTitle"/>
          </p:nvPr>
        </p:nvSpPr>
        <p:spPr>
          <a:xfrm>
            <a:off x="2259300" y="3523875"/>
            <a:ext cx="46254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7"/>
          <p:cNvGrpSpPr/>
          <p:nvPr/>
        </p:nvGrpSpPr>
        <p:grpSpPr>
          <a:xfrm>
            <a:off x="531450" y="350316"/>
            <a:ext cx="367298" cy="369370"/>
            <a:chOff x="531450" y="350316"/>
            <a:chExt cx="367298" cy="369370"/>
          </a:xfrm>
        </p:grpSpPr>
        <p:sp>
          <p:nvSpPr>
            <p:cNvPr id="307" name="Google Shape;307;p17"/>
            <p:cNvSpPr/>
            <p:nvPr/>
          </p:nvSpPr>
          <p:spPr>
            <a:xfrm>
              <a:off x="639362" y="350316"/>
              <a:ext cx="152903" cy="161650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601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37098" y="501013"/>
              <a:ext cx="161650" cy="67958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7" y="12679"/>
                    <a:pt x="34467" y="7245"/>
                  </a:cubicBezTo>
                  <a:cubicBezTo>
                    <a:pt x="34467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29553" y="393448"/>
              <a:ext cx="168371" cy="125003"/>
            </a:xfrm>
            <a:custGeom>
              <a:rect b="b" l="l" r="r" t="t"/>
              <a:pathLst>
                <a:path extrusionOk="0" h="26653" w="35900">
                  <a:moveTo>
                    <a:pt x="19551" y="0"/>
                  </a:moveTo>
                  <a:cubicBezTo>
                    <a:pt x="9539" y="0"/>
                    <a:pt x="1" y="26652"/>
                    <a:pt x="1" y="26652"/>
                  </a:cubicBezTo>
                  <a:cubicBezTo>
                    <a:pt x="1" y="26652"/>
                    <a:pt x="35900" y="13807"/>
                    <a:pt x="24373" y="2282"/>
                  </a:cubicBezTo>
                  <a:cubicBezTo>
                    <a:pt x="22779" y="687"/>
                    <a:pt x="21159" y="0"/>
                    <a:pt x="195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31450" y="501013"/>
              <a:ext cx="161650" cy="67958"/>
            </a:xfrm>
            <a:custGeom>
              <a:rect b="b" l="l" r="r" t="t"/>
              <a:pathLst>
                <a:path extrusionOk="0" h="14490" w="34467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8" y="14490"/>
                    <a:pt x="34466" y="7245"/>
                    <a:pt x="34466" y="7245"/>
                  </a:cubicBezTo>
                  <a:cubicBezTo>
                    <a:pt x="34466" y="7245"/>
                    <a:pt x="19148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32289" y="393448"/>
              <a:ext cx="168362" cy="125003"/>
            </a:xfrm>
            <a:custGeom>
              <a:rect b="b" l="l" r="r" t="t"/>
              <a:pathLst>
                <a:path extrusionOk="0" h="26653" w="35898">
                  <a:moveTo>
                    <a:pt x="16348" y="0"/>
                  </a:moveTo>
                  <a:cubicBezTo>
                    <a:pt x="14740" y="0"/>
                    <a:pt x="13120" y="687"/>
                    <a:pt x="11526" y="2282"/>
                  </a:cubicBezTo>
                  <a:cubicBezTo>
                    <a:pt x="0" y="13807"/>
                    <a:pt x="35898" y="26652"/>
                    <a:pt x="35898" y="26652"/>
                  </a:cubicBezTo>
                  <a:cubicBezTo>
                    <a:pt x="35898" y="26652"/>
                    <a:pt x="26361" y="0"/>
                    <a:pt x="163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39362" y="558036"/>
              <a:ext cx="152903" cy="161650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6300" y="1"/>
                    <a:pt x="1" y="34467"/>
                    <a:pt x="16300" y="34467"/>
                  </a:cubicBezTo>
                  <a:cubicBezTo>
                    <a:pt x="32601" y="34467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729553" y="551541"/>
              <a:ext cx="168371" cy="125012"/>
            </a:xfrm>
            <a:custGeom>
              <a:rect b="b" l="l" r="r" t="t"/>
              <a:pathLst>
                <a:path extrusionOk="0" h="26655" w="35900">
                  <a:moveTo>
                    <a:pt x="1" y="1"/>
                  </a:moveTo>
                  <a:cubicBezTo>
                    <a:pt x="1" y="1"/>
                    <a:pt x="9539" y="26654"/>
                    <a:pt x="19552" y="26654"/>
                  </a:cubicBezTo>
                  <a:cubicBezTo>
                    <a:pt x="21159" y="26654"/>
                    <a:pt x="22779" y="25967"/>
                    <a:pt x="24373" y="24373"/>
                  </a:cubicBezTo>
                  <a:cubicBezTo>
                    <a:pt x="35900" y="12848"/>
                    <a:pt x="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32289" y="551541"/>
              <a:ext cx="168362" cy="125012"/>
            </a:xfrm>
            <a:custGeom>
              <a:rect b="b" l="l" r="r" t="t"/>
              <a:pathLst>
                <a:path extrusionOk="0" h="26655" w="35898">
                  <a:moveTo>
                    <a:pt x="35898" y="1"/>
                  </a:moveTo>
                  <a:cubicBezTo>
                    <a:pt x="35897" y="1"/>
                    <a:pt x="0" y="12848"/>
                    <a:pt x="11526" y="24373"/>
                  </a:cubicBezTo>
                  <a:cubicBezTo>
                    <a:pt x="13120" y="25967"/>
                    <a:pt x="14740" y="26654"/>
                    <a:pt x="16347" y="26654"/>
                  </a:cubicBezTo>
                  <a:cubicBezTo>
                    <a:pt x="26360" y="26654"/>
                    <a:pt x="35897" y="1"/>
                    <a:pt x="358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8245250" y="4423816"/>
            <a:ext cx="367298" cy="369370"/>
            <a:chOff x="531450" y="350316"/>
            <a:chExt cx="367298" cy="369370"/>
          </a:xfrm>
        </p:grpSpPr>
        <p:sp>
          <p:nvSpPr>
            <p:cNvPr id="316" name="Google Shape;316;p17"/>
            <p:cNvSpPr/>
            <p:nvPr/>
          </p:nvSpPr>
          <p:spPr>
            <a:xfrm>
              <a:off x="639362" y="350316"/>
              <a:ext cx="152903" cy="161650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601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737098" y="501013"/>
              <a:ext cx="161650" cy="67958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7" y="12679"/>
                    <a:pt x="34467" y="7245"/>
                  </a:cubicBezTo>
                  <a:cubicBezTo>
                    <a:pt x="34467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729553" y="393448"/>
              <a:ext cx="168371" cy="125003"/>
            </a:xfrm>
            <a:custGeom>
              <a:rect b="b" l="l" r="r" t="t"/>
              <a:pathLst>
                <a:path extrusionOk="0" h="26653" w="35900">
                  <a:moveTo>
                    <a:pt x="19551" y="0"/>
                  </a:moveTo>
                  <a:cubicBezTo>
                    <a:pt x="9539" y="0"/>
                    <a:pt x="1" y="26652"/>
                    <a:pt x="1" y="26652"/>
                  </a:cubicBezTo>
                  <a:cubicBezTo>
                    <a:pt x="1" y="26652"/>
                    <a:pt x="35900" y="13807"/>
                    <a:pt x="24373" y="2282"/>
                  </a:cubicBezTo>
                  <a:cubicBezTo>
                    <a:pt x="22779" y="687"/>
                    <a:pt x="21159" y="0"/>
                    <a:pt x="195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31450" y="501013"/>
              <a:ext cx="161650" cy="67958"/>
            </a:xfrm>
            <a:custGeom>
              <a:rect b="b" l="l" r="r" t="t"/>
              <a:pathLst>
                <a:path extrusionOk="0" h="14490" w="34467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8" y="14490"/>
                    <a:pt x="34466" y="7245"/>
                    <a:pt x="34466" y="7245"/>
                  </a:cubicBezTo>
                  <a:cubicBezTo>
                    <a:pt x="34466" y="7245"/>
                    <a:pt x="19148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32289" y="393448"/>
              <a:ext cx="168362" cy="125003"/>
            </a:xfrm>
            <a:custGeom>
              <a:rect b="b" l="l" r="r" t="t"/>
              <a:pathLst>
                <a:path extrusionOk="0" h="26653" w="35898">
                  <a:moveTo>
                    <a:pt x="16348" y="0"/>
                  </a:moveTo>
                  <a:cubicBezTo>
                    <a:pt x="14740" y="0"/>
                    <a:pt x="13120" y="687"/>
                    <a:pt x="11526" y="2282"/>
                  </a:cubicBezTo>
                  <a:cubicBezTo>
                    <a:pt x="0" y="13807"/>
                    <a:pt x="35898" y="26652"/>
                    <a:pt x="35898" y="26652"/>
                  </a:cubicBezTo>
                  <a:cubicBezTo>
                    <a:pt x="35898" y="26652"/>
                    <a:pt x="26361" y="0"/>
                    <a:pt x="163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639362" y="558036"/>
              <a:ext cx="152903" cy="161650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6300" y="1"/>
                    <a:pt x="1" y="34467"/>
                    <a:pt x="16300" y="34467"/>
                  </a:cubicBezTo>
                  <a:cubicBezTo>
                    <a:pt x="32601" y="34467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729553" y="551541"/>
              <a:ext cx="168371" cy="125012"/>
            </a:xfrm>
            <a:custGeom>
              <a:rect b="b" l="l" r="r" t="t"/>
              <a:pathLst>
                <a:path extrusionOk="0" h="26655" w="35900">
                  <a:moveTo>
                    <a:pt x="1" y="1"/>
                  </a:moveTo>
                  <a:cubicBezTo>
                    <a:pt x="1" y="1"/>
                    <a:pt x="9539" y="26654"/>
                    <a:pt x="19552" y="26654"/>
                  </a:cubicBezTo>
                  <a:cubicBezTo>
                    <a:pt x="21159" y="26654"/>
                    <a:pt x="22779" y="25967"/>
                    <a:pt x="24373" y="24373"/>
                  </a:cubicBezTo>
                  <a:cubicBezTo>
                    <a:pt x="35900" y="12848"/>
                    <a:pt x="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32289" y="551541"/>
              <a:ext cx="168362" cy="125012"/>
            </a:xfrm>
            <a:custGeom>
              <a:rect b="b" l="l" r="r" t="t"/>
              <a:pathLst>
                <a:path extrusionOk="0" h="26655" w="35898">
                  <a:moveTo>
                    <a:pt x="35898" y="1"/>
                  </a:moveTo>
                  <a:cubicBezTo>
                    <a:pt x="35897" y="1"/>
                    <a:pt x="0" y="12848"/>
                    <a:pt x="11526" y="24373"/>
                  </a:cubicBezTo>
                  <a:cubicBezTo>
                    <a:pt x="13120" y="25967"/>
                    <a:pt x="14740" y="26654"/>
                    <a:pt x="16347" y="26654"/>
                  </a:cubicBezTo>
                  <a:cubicBezTo>
                    <a:pt x="26360" y="26654"/>
                    <a:pt x="35897" y="1"/>
                    <a:pt x="358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7"/>
          <p:cNvSpPr/>
          <p:nvPr/>
        </p:nvSpPr>
        <p:spPr>
          <a:xfrm>
            <a:off x="428750" y="4322150"/>
            <a:ext cx="572700" cy="5727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559737" y="4466172"/>
            <a:ext cx="310715" cy="313644"/>
          </a:xfrm>
          <a:custGeom>
            <a:rect b="b" l="l" r="r" t="t"/>
            <a:pathLst>
              <a:path extrusionOk="0" h="79757" w="79012">
                <a:moveTo>
                  <a:pt x="39507" y="0"/>
                </a:moveTo>
                <a:cubicBezTo>
                  <a:pt x="35935" y="0"/>
                  <a:pt x="33029" y="423"/>
                  <a:pt x="30663" y="1100"/>
                </a:cubicBezTo>
                <a:cubicBezTo>
                  <a:pt x="23605" y="3128"/>
                  <a:pt x="19419" y="9908"/>
                  <a:pt x="20883" y="16714"/>
                </a:cubicBezTo>
                <a:cubicBezTo>
                  <a:pt x="21517" y="19670"/>
                  <a:pt x="22657" y="22176"/>
                  <a:pt x="24067" y="24294"/>
                </a:cubicBezTo>
                <a:cubicBezTo>
                  <a:pt x="21998" y="22950"/>
                  <a:pt x="19568" y="21867"/>
                  <a:pt x="16714" y="21256"/>
                </a:cubicBezTo>
                <a:cubicBezTo>
                  <a:pt x="15803" y="21061"/>
                  <a:pt x="14893" y="20966"/>
                  <a:pt x="13995" y="20966"/>
                </a:cubicBezTo>
                <a:cubicBezTo>
                  <a:pt x="8179" y="20966"/>
                  <a:pt x="2857" y="24924"/>
                  <a:pt x="1101" y="31035"/>
                </a:cubicBezTo>
                <a:cubicBezTo>
                  <a:pt x="422" y="33402"/>
                  <a:pt x="0" y="36309"/>
                  <a:pt x="0" y="39878"/>
                </a:cubicBezTo>
                <a:cubicBezTo>
                  <a:pt x="0" y="43450"/>
                  <a:pt x="423" y="46357"/>
                  <a:pt x="1101" y="48722"/>
                </a:cubicBezTo>
                <a:cubicBezTo>
                  <a:pt x="2857" y="54835"/>
                  <a:pt x="8178" y="58793"/>
                  <a:pt x="13992" y="58793"/>
                </a:cubicBezTo>
                <a:cubicBezTo>
                  <a:pt x="14892" y="58793"/>
                  <a:pt x="15803" y="58698"/>
                  <a:pt x="16714" y="58502"/>
                </a:cubicBezTo>
                <a:cubicBezTo>
                  <a:pt x="19568" y="57890"/>
                  <a:pt x="21998" y="56807"/>
                  <a:pt x="24067" y="55465"/>
                </a:cubicBezTo>
                <a:lnTo>
                  <a:pt x="24067" y="55465"/>
                </a:lnTo>
                <a:cubicBezTo>
                  <a:pt x="22657" y="57581"/>
                  <a:pt x="21517" y="60089"/>
                  <a:pt x="20883" y="63045"/>
                </a:cubicBezTo>
                <a:cubicBezTo>
                  <a:pt x="19423" y="69850"/>
                  <a:pt x="23607" y="76630"/>
                  <a:pt x="30663" y="78656"/>
                </a:cubicBezTo>
                <a:cubicBezTo>
                  <a:pt x="33029" y="79337"/>
                  <a:pt x="35935" y="79757"/>
                  <a:pt x="39507" y="79757"/>
                </a:cubicBezTo>
                <a:cubicBezTo>
                  <a:pt x="43077" y="79757"/>
                  <a:pt x="45983" y="79335"/>
                  <a:pt x="48351" y="78656"/>
                </a:cubicBezTo>
                <a:cubicBezTo>
                  <a:pt x="55407" y="76630"/>
                  <a:pt x="59593" y="69850"/>
                  <a:pt x="58129" y="63045"/>
                </a:cubicBezTo>
                <a:cubicBezTo>
                  <a:pt x="57495" y="60089"/>
                  <a:pt x="56355" y="57581"/>
                  <a:pt x="54945" y="55465"/>
                </a:cubicBezTo>
                <a:lnTo>
                  <a:pt x="54945" y="55465"/>
                </a:lnTo>
                <a:cubicBezTo>
                  <a:pt x="57015" y="56807"/>
                  <a:pt x="59446" y="57890"/>
                  <a:pt x="62298" y="58502"/>
                </a:cubicBezTo>
                <a:cubicBezTo>
                  <a:pt x="63208" y="58698"/>
                  <a:pt x="64118" y="58792"/>
                  <a:pt x="65015" y="58792"/>
                </a:cubicBezTo>
                <a:cubicBezTo>
                  <a:pt x="70832" y="58792"/>
                  <a:pt x="76154" y="54835"/>
                  <a:pt x="77911" y="48722"/>
                </a:cubicBezTo>
                <a:cubicBezTo>
                  <a:pt x="78592" y="46357"/>
                  <a:pt x="79011" y="43450"/>
                  <a:pt x="79011" y="39878"/>
                </a:cubicBezTo>
                <a:cubicBezTo>
                  <a:pt x="79011" y="36309"/>
                  <a:pt x="78592" y="33402"/>
                  <a:pt x="77911" y="31035"/>
                </a:cubicBezTo>
                <a:cubicBezTo>
                  <a:pt x="76155" y="24924"/>
                  <a:pt x="70834" y="20965"/>
                  <a:pt x="65020" y="20965"/>
                </a:cubicBezTo>
                <a:cubicBezTo>
                  <a:pt x="64120" y="20965"/>
                  <a:pt x="63209" y="21060"/>
                  <a:pt x="62298" y="21256"/>
                </a:cubicBezTo>
                <a:cubicBezTo>
                  <a:pt x="59446" y="21867"/>
                  <a:pt x="57015" y="22950"/>
                  <a:pt x="54945" y="24294"/>
                </a:cubicBezTo>
                <a:cubicBezTo>
                  <a:pt x="56355" y="22176"/>
                  <a:pt x="57495" y="19670"/>
                  <a:pt x="58129" y="16714"/>
                </a:cubicBezTo>
                <a:cubicBezTo>
                  <a:pt x="59591" y="9908"/>
                  <a:pt x="55405" y="3128"/>
                  <a:pt x="48351" y="1100"/>
                </a:cubicBezTo>
                <a:cubicBezTo>
                  <a:pt x="45983" y="420"/>
                  <a:pt x="43077" y="0"/>
                  <a:pt x="39507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17"/>
          <p:cNvCxnSpPr/>
          <p:nvPr/>
        </p:nvCxnSpPr>
        <p:spPr>
          <a:xfrm rot="10800000">
            <a:off x="715100" y="1015550"/>
            <a:ext cx="0" cy="3306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17"/>
          <p:cNvSpPr/>
          <p:nvPr/>
        </p:nvSpPr>
        <p:spPr>
          <a:xfrm flipH="1" rot="10800000">
            <a:off x="8142550" y="252025"/>
            <a:ext cx="572700" cy="5727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 flipH="1" rot="10800000">
            <a:off x="8273537" y="367059"/>
            <a:ext cx="310715" cy="313644"/>
          </a:xfrm>
          <a:custGeom>
            <a:rect b="b" l="l" r="r" t="t"/>
            <a:pathLst>
              <a:path extrusionOk="0" h="79757" w="79012">
                <a:moveTo>
                  <a:pt x="39507" y="0"/>
                </a:moveTo>
                <a:cubicBezTo>
                  <a:pt x="35935" y="0"/>
                  <a:pt x="33029" y="423"/>
                  <a:pt x="30663" y="1100"/>
                </a:cubicBezTo>
                <a:cubicBezTo>
                  <a:pt x="23605" y="3128"/>
                  <a:pt x="19419" y="9908"/>
                  <a:pt x="20883" y="16714"/>
                </a:cubicBezTo>
                <a:cubicBezTo>
                  <a:pt x="21517" y="19670"/>
                  <a:pt x="22657" y="22176"/>
                  <a:pt x="24067" y="24294"/>
                </a:cubicBezTo>
                <a:cubicBezTo>
                  <a:pt x="21998" y="22950"/>
                  <a:pt x="19568" y="21867"/>
                  <a:pt x="16714" y="21256"/>
                </a:cubicBezTo>
                <a:cubicBezTo>
                  <a:pt x="15803" y="21061"/>
                  <a:pt x="14893" y="20966"/>
                  <a:pt x="13995" y="20966"/>
                </a:cubicBezTo>
                <a:cubicBezTo>
                  <a:pt x="8179" y="20966"/>
                  <a:pt x="2857" y="24924"/>
                  <a:pt x="1101" y="31035"/>
                </a:cubicBezTo>
                <a:cubicBezTo>
                  <a:pt x="422" y="33402"/>
                  <a:pt x="0" y="36309"/>
                  <a:pt x="0" y="39878"/>
                </a:cubicBezTo>
                <a:cubicBezTo>
                  <a:pt x="0" y="43450"/>
                  <a:pt x="423" y="46357"/>
                  <a:pt x="1101" y="48722"/>
                </a:cubicBezTo>
                <a:cubicBezTo>
                  <a:pt x="2857" y="54835"/>
                  <a:pt x="8178" y="58793"/>
                  <a:pt x="13992" y="58793"/>
                </a:cubicBezTo>
                <a:cubicBezTo>
                  <a:pt x="14892" y="58793"/>
                  <a:pt x="15803" y="58698"/>
                  <a:pt x="16714" y="58502"/>
                </a:cubicBezTo>
                <a:cubicBezTo>
                  <a:pt x="19568" y="57890"/>
                  <a:pt x="21998" y="56807"/>
                  <a:pt x="24067" y="55465"/>
                </a:cubicBezTo>
                <a:lnTo>
                  <a:pt x="24067" y="55465"/>
                </a:lnTo>
                <a:cubicBezTo>
                  <a:pt x="22657" y="57581"/>
                  <a:pt x="21517" y="60089"/>
                  <a:pt x="20883" y="63045"/>
                </a:cubicBezTo>
                <a:cubicBezTo>
                  <a:pt x="19423" y="69850"/>
                  <a:pt x="23607" y="76630"/>
                  <a:pt x="30663" y="78656"/>
                </a:cubicBezTo>
                <a:cubicBezTo>
                  <a:pt x="33029" y="79337"/>
                  <a:pt x="35935" y="79757"/>
                  <a:pt x="39507" y="79757"/>
                </a:cubicBezTo>
                <a:cubicBezTo>
                  <a:pt x="43077" y="79757"/>
                  <a:pt x="45983" y="79335"/>
                  <a:pt x="48351" y="78656"/>
                </a:cubicBezTo>
                <a:cubicBezTo>
                  <a:pt x="55407" y="76630"/>
                  <a:pt x="59593" y="69850"/>
                  <a:pt x="58129" y="63045"/>
                </a:cubicBezTo>
                <a:cubicBezTo>
                  <a:pt x="57495" y="60089"/>
                  <a:pt x="56355" y="57581"/>
                  <a:pt x="54945" y="55465"/>
                </a:cubicBezTo>
                <a:lnTo>
                  <a:pt x="54945" y="55465"/>
                </a:lnTo>
                <a:cubicBezTo>
                  <a:pt x="57015" y="56807"/>
                  <a:pt x="59446" y="57890"/>
                  <a:pt x="62298" y="58502"/>
                </a:cubicBezTo>
                <a:cubicBezTo>
                  <a:pt x="63208" y="58698"/>
                  <a:pt x="64118" y="58792"/>
                  <a:pt x="65015" y="58792"/>
                </a:cubicBezTo>
                <a:cubicBezTo>
                  <a:pt x="70832" y="58792"/>
                  <a:pt x="76154" y="54835"/>
                  <a:pt x="77911" y="48722"/>
                </a:cubicBezTo>
                <a:cubicBezTo>
                  <a:pt x="78592" y="46357"/>
                  <a:pt x="79011" y="43450"/>
                  <a:pt x="79011" y="39878"/>
                </a:cubicBezTo>
                <a:cubicBezTo>
                  <a:pt x="79011" y="36309"/>
                  <a:pt x="78592" y="33402"/>
                  <a:pt x="77911" y="31035"/>
                </a:cubicBezTo>
                <a:cubicBezTo>
                  <a:pt x="76155" y="24924"/>
                  <a:pt x="70834" y="20965"/>
                  <a:pt x="65020" y="20965"/>
                </a:cubicBezTo>
                <a:cubicBezTo>
                  <a:pt x="64120" y="20965"/>
                  <a:pt x="63209" y="21060"/>
                  <a:pt x="62298" y="21256"/>
                </a:cubicBezTo>
                <a:cubicBezTo>
                  <a:pt x="59446" y="21867"/>
                  <a:pt x="57015" y="22950"/>
                  <a:pt x="54945" y="24294"/>
                </a:cubicBezTo>
                <a:cubicBezTo>
                  <a:pt x="56355" y="22176"/>
                  <a:pt x="57495" y="19670"/>
                  <a:pt x="58129" y="16714"/>
                </a:cubicBezTo>
                <a:cubicBezTo>
                  <a:pt x="59591" y="9908"/>
                  <a:pt x="55405" y="3128"/>
                  <a:pt x="48351" y="1100"/>
                </a:cubicBezTo>
                <a:cubicBezTo>
                  <a:pt x="45983" y="420"/>
                  <a:pt x="43077" y="0"/>
                  <a:pt x="39507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17"/>
          <p:cNvCxnSpPr/>
          <p:nvPr/>
        </p:nvCxnSpPr>
        <p:spPr>
          <a:xfrm>
            <a:off x="8428900" y="824725"/>
            <a:ext cx="0" cy="3306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17"/>
          <p:cNvSpPr/>
          <p:nvPr/>
        </p:nvSpPr>
        <p:spPr>
          <a:xfrm>
            <a:off x="180650" y="2441250"/>
            <a:ext cx="248100" cy="2610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8715250" y="2441250"/>
            <a:ext cx="248100" cy="2610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2257549" y="1514027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2257549" y="1806128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5178560" y="1806203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2257549" y="3475853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5178573" y="3475853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7"/>
          <p:cNvSpPr txBox="1"/>
          <p:nvPr>
            <p:ph idx="6" type="subTitle"/>
          </p:nvPr>
        </p:nvSpPr>
        <p:spPr>
          <a:xfrm>
            <a:off x="2257549" y="3183752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7" type="subTitle"/>
          </p:nvPr>
        </p:nvSpPr>
        <p:spPr>
          <a:xfrm>
            <a:off x="5178549" y="1514102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8" type="subTitle"/>
          </p:nvPr>
        </p:nvSpPr>
        <p:spPr>
          <a:xfrm>
            <a:off x="5178562" y="3183752"/>
            <a:ext cx="22806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idx="1" type="subTitle"/>
          </p:nvPr>
        </p:nvSpPr>
        <p:spPr>
          <a:xfrm>
            <a:off x="832150" y="2264489"/>
            <a:ext cx="211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8"/>
          <p:cNvSpPr txBox="1"/>
          <p:nvPr>
            <p:ph idx="2" type="subTitle"/>
          </p:nvPr>
        </p:nvSpPr>
        <p:spPr>
          <a:xfrm>
            <a:off x="3490864" y="2264489"/>
            <a:ext cx="211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3" type="subTitle"/>
          </p:nvPr>
        </p:nvSpPr>
        <p:spPr>
          <a:xfrm>
            <a:off x="6149578" y="2264489"/>
            <a:ext cx="2107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8"/>
          <p:cNvSpPr txBox="1"/>
          <p:nvPr>
            <p:ph idx="4" type="subTitle"/>
          </p:nvPr>
        </p:nvSpPr>
        <p:spPr>
          <a:xfrm>
            <a:off x="832150" y="4032491"/>
            <a:ext cx="21120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8"/>
          <p:cNvSpPr txBox="1"/>
          <p:nvPr>
            <p:ph idx="5" type="subTitle"/>
          </p:nvPr>
        </p:nvSpPr>
        <p:spPr>
          <a:xfrm>
            <a:off x="3490868" y="4032491"/>
            <a:ext cx="21120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8"/>
          <p:cNvSpPr txBox="1"/>
          <p:nvPr>
            <p:ph idx="6" type="subTitle"/>
          </p:nvPr>
        </p:nvSpPr>
        <p:spPr>
          <a:xfrm>
            <a:off x="6149585" y="4032491"/>
            <a:ext cx="21075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8"/>
          <p:cNvSpPr txBox="1"/>
          <p:nvPr>
            <p:ph idx="7" type="subTitle"/>
          </p:nvPr>
        </p:nvSpPr>
        <p:spPr>
          <a:xfrm>
            <a:off x="832150" y="1954125"/>
            <a:ext cx="2111400" cy="50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18"/>
          <p:cNvSpPr txBox="1"/>
          <p:nvPr>
            <p:ph idx="8" type="subTitle"/>
          </p:nvPr>
        </p:nvSpPr>
        <p:spPr>
          <a:xfrm>
            <a:off x="3488660" y="1954125"/>
            <a:ext cx="2111700" cy="50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0" name="Google Shape;350;p18"/>
          <p:cNvSpPr txBox="1"/>
          <p:nvPr>
            <p:ph idx="9" type="subTitle"/>
          </p:nvPr>
        </p:nvSpPr>
        <p:spPr>
          <a:xfrm>
            <a:off x="6145470" y="1954125"/>
            <a:ext cx="2111700" cy="50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13" type="subTitle"/>
          </p:nvPr>
        </p:nvSpPr>
        <p:spPr>
          <a:xfrm>
            <a:off x="832150" y="3682353"/>
            <a:ext cx="2111400" cy="50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14" type="subTitle"/>
          </p:nvPr>
        </p:nvSpPr>
        <p:spPr>
          <a:xfrm>
            <a:off x="3488660" y="3682341"/>
            <a:ext cx="2111700" cy="50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15" type="subTitle"/>
          </p:nvPr>
        </p:nvSpPr>
        <p:spPr>
          <a:xfrm>
            <a:off x="6145470" y="3682341"/>
            <a:ext cx="2111700" cy="50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5" name="Google Shape;355;p18"/>
          <p:cNvGrpSpPr/>
          <p:nvPr/>
        </p:nvGrpSpPr>
        <p:grpSpPr>
          <a:xfrm rot="5400000">
            <a:off x="-24150" y="709125"/>
            <a:ext cx="842075" cy="493800"/>
            <a:chOff x="119925" y="288100"/>
            <a:chExt cx="842075" cy="493800"/>
          </a:xfrm>
        </p:grpSpPr>
        <p:sp>
          <p:nvSpPr>
            <p:cNvPr id="356" name="Google Shape;356;p18"/>
            <p:cNvSpPr/>
            <p:nvPr/>
          </p:nvSpPr>
          <p:spPr>
            <a:xfrm>
              <a:off x="119925" y="288100"/>
              <a:ext cx="493800" cy="493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94063" y="288100"/>
              <a:ext cx="493800" cy="493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468200" y="288100"/>
              <a:ext cx="493800" cy="493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8"/>
          <p:cNvGrpSpPr/>
          <p:nvPr/>
        </p:nvGrpSpPr>
        <p:grpSpPr>
          <a:xfrm rot="5400000">
            <a:off x="8330950" y="3940550"/>
            <a:ext cx="842075" cy="493800"/>
            <a:chOff x="119925" y="288100"/>
            <a:chExt cx="842075" cy="493800"/>
          </a:xfrm>
        </p:grpSpPr>
        <p:sp>
          <p:nvSpPr>
            <p:cNvPr id="360" name="Google Shape;360;p18"/>
            <p:cNvSpPr/>
            <p:nvPr/>
          </p:nvSpPr>
          <p:spPr>
            <a:xfrm>
              <a:off x="119925" y="288100"/>
              <a:ext cx="493800" cy="493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94063" y="288100"/>
              <a:ext cx="493800" cy="493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68200" y="288100"/>
              <a:ext cx="493800" cy="493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>
            <a:off x="150000" y="4308875"/>
            <a:ext cx="493800" cy="2997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18"/>
          <p:cNvCxnSpPr>
            <a:endCxn id="363" idx="0"/>
          </p:cNvCxnSpPr>
          <p:nvPr/>
        </p:nvCxnSpPr>
        <p:spPr>
          <a:xfrm>
            <a:off x="396900" y="1376975"/>
            <a:ext cx="0" cy="293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18"/>
          <p:cNvSpPr/>
          <p:nvPr/>
        </p:nvSpPr>
        <p:spPr>
          <a:xfrm flipH="1" rot="10800000">
            <a:off x="8505100" y="535000"/>
            <a:ext cx="493800" cy="2997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18"/>
          <p:cNvCxnSpPr>
            <a:stCxn id="360" idx="2"/>
            <a:endCxn id="365" idx="0"/>
          </p:cNvCxnSpPr>
          <p:nvPr/>
        </p:nvCxnSpPr>
        <p:spPr>
          <a:xfrm rot="10800000">
            <a:off x="8751988" y="834813"/>
            <a:ext cx="0" cy="2931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18"/>
          <p:cNvSpPr/>
          <p:nvPr/>
        </p:nvSpPr>
        <p:spPr>
          <a:xfrm>
            <a:off x="245963" y="2556772"/>
            <a:ext cx="301200" cy="3012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246647" y="2556772"/>
            <a:ext cx="301200" cy="3012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8601050" y="2556772"/>
            <a:ext cx="301200" cy="3012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8601734" y="2556772"/>
            <a:ext cx="301200" cy="3012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/>
          <p:nvPr/>
        </p:nvSpPr>
        <p:spPr>
          <a:xfrm>
            <a:off x="532550" y="803750"/>
            <a:ext cx="365100" cy="3840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288350" y="3755025"/>
            <a:ext cx="853500" cy="853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480263" y="3947463"/>
            <a:ext cx="468600" cy="4686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481327" y="3947463"/>
            <a:ext cx="468600" cy="46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19"/>
          <p:cNvCxnSpPr>
            <a:stCxn id="373" idx="3"/>
            <a:endCxn id="372" idx="3"/>
          </p:cNvCxnSpPr>
          <p:nvPr/>
        </p:nvCxnSpPr>
        <p:spPr>
          <a:xfrm rot="10800000">
            <a:off x="715100" y="1187625"/>
            <a:ext cx="0" cy="2567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9"/>
          <p:cNvCxnSpPr>
            <a:stCxn id="375" idx="1"/>
          </p:cNvCxnSpPr>
          <p:nvPr/>
        </p:nvCxnSpPr>
        <p:spPr>
          <a:xfrm rot="10800000">
            <a:off x="-7073" y="4181763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19"/>
          <p:cNvSpPr/>
          <p:nvPr/>
        </p:nvSpPr>
        <p:spPr>
          <a:xfrm flipH="1">
            <a:off x="8239265" y="803750"/>
            <a:ext cx="365100" cy="3840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 flipH="1">
            <a:off x="7995065" y="3755025"/>
            <a:ext cx="853500" cy="853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 flipH="1">
            <a:off x="8188052" y="3947463"/>
            <a:ext cx="468600" cy="4686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 flipH="1">
            <a:off x="8186988" y="3947463"/>
            <a:ext cx="468600" cy="46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19"/>
          <p:cNvCxnSpPr>
            <a:stCxn id="379" idx="3"/>
            <a:endCxn id="378" idx="3"/>
          </p:cNvCxnSpPr>
          <p:nvPr/>
        </p:nvCxnSpPr>
        <p:spPr>
          <a:xfrm rot="10800000">
            <a:off x="8421815" y="1187625"/>
            <a:ext cx="0" cy="2567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9"/>
          <p:cNvCxnSpPr>
            <a:stCxn id="381" idx="1"/>
          </p:cNvCxnSpPr>
          <p:nvPr/>
        </p:nvCxnSpPr>
        <p:spPr>
          <a:xfrm>
            <a:off x="8655588" y="4181763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9"/>
          <p:cNvSpPr txBox="1"/>
          <p:nvPr>
            <p:ph hasCustomPrompt="1" idx="2" type="title"/>
          </p:nvPr>
        </p:nvSpPr>
        <p:spPr>
          <a:xfrm>
            <a:off x="1284028" y="2012749"/>
            <a:ext cx="30831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 flipH="1">
            <a:off x="1279225" y="2950724"/>
            <a:ext cx="30879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7" name="Google Shape;387;p19"/>
          <p:cNvSpPr txBox="1"/>
          <p:nvPr>
            <p:ph hasCustomPrompt="1" idx="3" type="title"/>
          </p:nvPr>
        </p:nvSpPr>
        <p:spPr>
          <a:xfrm>
            <a:off x="4775116" y="2012749"/>
            <a:ext cx="30816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88" name="Google Shape;388;p19"/>
          <p:cNvSpPr txBox="1"/>
          <p:nvPr>
            <p:ph idx="4" type="subTitle"/>
          </p:nvPr>
        </p:nvSpPr>
        <p:spPr>
          <a:xfrm flipH="1">
            <a:off x="4770625" y="2950725"/>
            <a:ext cx="3090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2194500" y="1152475"/>
            <a:ext cx="4755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1" name="Google Shape;391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2" name="Google Shape;392;p20"/>
          <p:cNvGrpSpPr/>
          <p:nvPr/>
        </p:nvGrpSpPr>
        <p:grpSpPr>
          <a:xfrm>
            <a:off x="497648" y="316330"/>
            <a:ext cx="434900" cy="437354"/>
            <a:chOff x="4820075" y="1883825"/>
            <a:chExt cx="1187926" cy="1194630"/>
          </a:xfrm>
        </p:grpSpPr>
        <p:sp>
          <p:nvSpPr>
            <p:cNvPr id="393" name="Google Shape;393;p20"/>
            <p:cNvSpPr/>
            <p:nvPr/>
          </p:nvSpPr>
          <p:spPr>
            <a:xfrm>
              <a:off x="5169105" y="1883825"/>
              <a:ext cx="494491" cy="522778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601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485223" y="2371242"/>
              <a:ext cx="522778" cy="219777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7" y="12679"/>
                    <a:pt x="34467" y="7245"/>
                  </a:cubicBezTo>
                  <a:cubicBezTo>
                    <a:pt x="34467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460819" y="2023334"/>
              <a:ext cx="544513" cy="404259"/>
            </a:xfrm>
            <a:custGeom>
              <a:rect b="b" l="l" r="r" t="t"/>
              <a:pathLst>
                <a:path extrusionOk="0" h="26653" w="35900">
                  <a:moveTo>
                    <a:pt x="19551" y="0"/>
                  </a:moveTo>
                  <a:cubicBezTo>
                    <a:pt x="9539" y="0"/>
                    <a:pt x="1" y="26652"/>
                    <a:pt x="1" y="26652"/>
                  </a:cubicBezTo>
                  <a:cubicBezTo>
                    <a:pt x="1" y="26652"/>
                    <a:pt x="35900" y="13807"/>
                    <a:pt x="24373" y="2282"/>
                  </a:cubicBezTo>
                  <a:cubicBezTo>
                    <a:pt x="22779" y="687"/>
                    <a:pt x="21159" y="0"/>
                    <a:pt x="195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4820075" y="2371242"/>
              <a:ext cx="522778" cy="219777"/>
            </a:xfrm>
            <a:custGeom>
              <a:rect b="b" l="l" r="r" t="t"/>
              <a:pathLst>
                <a:path extrusionOk="0" h="14490" w="34467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8" y="14490"/>
                    <a:pt x="34466" y="7245"/>
                    <a:pt x="34466" y="7245"/>
                  </a:cubicBezTo>
                  <a:cubicBezTo>
                    <a:pt x="34466" y="7245"/>
                    <a:pt x="19148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822790" y="2023334"/>
              <a:ext cx="544483" cy="404259"/>
            </a:xfrm>
            <a:custGeom>
              <a:rect b="b" l="l" r="r" t="t"/>
              <a:pathLst>
                <a:path extrusionOk="0" h="26653" w="35898">
                  <a:moveTo>
                    <a:pt x="16348" y="0"/>
                  </a:moveTo>
                  <a:cubicBezTo>
                    <a:pt x="14740" y="0"/>
                    <a:pt x="13120" y="687"/>
                    <a:pt x="11526" y="2282"/>
                  </a:cubicBezTo>
                  <a:cubicBezTo>
                    <a:pt x="0" y="13807"/>
                    <a:pt x="35898" y="26652"/>
                    <a:pt x="35898" y="26652"/>
                  </a:cubicBezTo>
                  <a:cubicBezTo>
                    <a:pt x="35898" y="26652"/>
                    <a:pt x="26361" y="0"/>
                    <a:pt x="163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169105" y="2555676"/>
              <a:ext cx="494491" cy="522778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6300" y="1"/>
                    <a:pt x="1" y="34467"/>
                    <a:pt x="16300" y="34467"/>
                  </a:cubicBezTo>
                  <a:cubicBezTo>
                    <a:pt x="32601" y="34467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460819" y="2534670"/>
              <a:ext cx="544513" cy="404290"/>
            </a:xfrm>
            <a:custGeom>
              <a:rect b="b" l="l" r="r" t="t"/>
              <a:pathLst>
                <a:path extrusionOk="0" h="26655" w="35900">
                  <a:moveTo>
                    <a:pt x="1" y="1"/>
                  </a:moveTo>
                  <a:cubicBezTo>
                    <a:pt x="1" y="1"/>
                    <a:pt x="9539" y="26654"/>
                    <a:pt x="19552" y="26654"/>
                  </a:cubicBezTo>
                  <a:cubicBezTo>
                    <a:pt x="21159" y="26654"/>
                    <a:pt x="22779" y="25967"/>
                    <a:pt x="24373" y="24373"/>
                  </a:cubicBezTo>
                  <a:cubicBezTo>
                    <a:pt x="35900" y="12848"/>
                    <a:pt x="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4822790" y="2534670"/>
              <a:ext cx="544483" cy="404290"/>
            </a:xfrm>
            <a:custGeom>
              <a:rect b="b" l="l" r="r" t="t"/>
              <a:pathLst>
                <a:path extrusionOk="0" h="26655" w="35898">
                  <a:moveTo>
                    <a:pt x="35898" y="1"/>
                  </a:moveTo>
                  <a:cubicBezTo>
                    <a:pt x="35897" y="1"/>
                    <a:pt x="0" y="12848"/>
                    <a:pt x="11526" y="24373"/>
                  </a:cubicBezTo>
                  <a:cubicBezTo>
                    <a:pt x="13120" y="25967"/>
                    <a:pt x="14740" y="26654"/>
                    <a:pt x="16347" y="26654"/>
                  </a:cubicBezTo>
                  <a:cubicBezTo>
                    <a:pt x="26360" y="26654"/>
                    <a:pt x="35897" y="1"/>
                    <a:pt x="358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20"/>
          <p:cNvGrpSpPr/>
          <p:nvPr/>
        </p:nvGrpSpPr>
        <p:grpSpPr>
          <a:xfrm>
            <a:off x="8211448" y="4389830"/>
            <a:ext cx="434900" cy="437354"/>
            <a:chOff x="4820075" y="1883825"/>
            <a:chExt cx="1187926" cy="1194630"/>
          </a:xfrm>
        </p:grpSpPr>
        <p:sp>
          <p:nvSpPr>
            <p:cNvPr id="402" name="Google Shape;402;p20"/>
            <p:cNvSpPr/>
            <p:nvPr/>
          </p:nvSpPr>
          <p:spPr>
            <a:xfrm>
              <a:off x="5169105" y="1883825"/>
              <a:ext cx="494491" cy="522778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601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5485223" y="2371242"/>
              <a:ext cx="522778" cy="219777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7" y="12679"/>
                    <a:pt x="34467" y="7245"/>
                  </a:cubicBezTo>
                  <a:cubicBezTo>
                    <a:pt x="34467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460819" y="2023334"/>
              <a:ext cx="544513" cy="404259"/>
            </a:xfrm>
            <a:custGeom>
              <a:rect b="b" l="l" r="r" t="t"/>
              <a:pathLst>
                <a:path extrusionOk="0" h="26653" w="35900">
                  <a:moveTo>
                    <a:pt x="19551" y="0"/>
                  </a:moveTo>
                  <a:cubicBezTo>
                    <a:pt x="9539" y="0"/>
                    <a:pt x="1" y="26652"/>
                    <a:pt x="1" y="26652"/>
                  </a:cubicBezTo>
                  <a:cubicBezTo>
                    <a:pt x="1" y="26652"/>
                    <a:pt x="35900" y="13807"/>
                    <a:pt x="24373" y="2282"/>
                  </a:cubicBezTo>
                  <a:cubicBezTo>
                    <a:pt x="22779" y="687"/>
                    <a:pt x="21159" y="0"/>
                    <a:pt x="195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4820075" y="2371242"/>
              <a:ext cx="522778" cy="219777"/>
            </a:xfrm>
            <a:custGeom>
              <a:rect b="b" l="l" r="r" t="t"/>
              <a:pathLst>
                <a:path extrusionOk="0" h="14490" w="34467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8" y="14490"/>
                    <a:pt x="34466" y="7245"/>
                    <a:pt x="34466" y="7245"/>
                  </a:cubicBezTo>
                  <a:cubicBezTo>
                    <a:pt x="34466" y="7245"/>
                    <a:pt x="19148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4822790" y="2023334"/>
              <a:ext cx="544483" cy="404259"/>
            </a:xfrm>
            <a:custGeom>
              <a:rect b="b" l="l" r="r" t="t"/>
              <a:pathLst>
                <a:path extrusionOk="0" h="26653" w="35898">
                  <a:moveTo>
                    <a:pt x="16348" y="0"/>
                  </a:moveTo>
                  <a:cubicBezTo>
                    <a:pt x="14740" y="0"/>
                    <a:pt x="13120" y="687"/>
                    <a:pt x="11526" y="2282"/>
                  </a:cubicBezTo>
                  <a:cubicBezTo>
                    <a:pt x="0" y="13807"/>
                    <a:pt x="35898" y="26652"/>
                    <a:pt x="35898" y="26652"/>
                  </a:cubicBezTo>
                  <a:cubicBezTo>
                    <a:pt x="35898" y="26652"/>
                    <a:pt x="26361" y="0"/>
                    <a:pt x="163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5169105" y="2555676"/>
              <a:ext cx="494491" cy="522778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6300" y="1"/>
                    <a:pt x="1" y="34467"/>
                    <a:pt x="16300" y="34467"/>
                  </a:cubicBezTo>
                  <a:cubicBezTo>
                    <a:pt x="32601" y="34467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5460819" y="2534670"/>
              <a:ext cx="544513" cy="404290"/>
            </a:xfrm>
            <a:custGeom>
              <a:rect b="b" l="l" r="r" t="t"/>
              <a:pathLst>
                <a:path extrusionOk="0" h="26655" w="35900">
                  <a:moveTo>
                    <a:pt x="1" y="1"/>
                  </a:moveTo>
                  <a:cubicBezTo>
                    <a:pt x="1" y="1"/>
                    <a:pt x="9539" y="26654"/>
                    <a:pt x="19552" y="26654"/>
                  </a:cubicBezTo>
                  <a:cubicBezTo>
                    <a:pt x="21159" y="26654"/>
                    <a:pt x="22779" y="25967"/>
                    <a:pt x="24373" y="24373"/>
                  </a:cubicBezTo>
                  <a:cubicBezTo>
                    <a:pt x="35900" y="12848"/>
                    <a:pt x="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822790" y="2534670"/>
              <a:ext cx="544483" cy="404290"/>
            </a:xfrm>
            <a:custGeom>
              <a:rect b="b" l="l" r="r" t="t"/>
              <a:pathLst>
                <a:path extrusionOk="0" h="26655" w="35898">
                  <a:moveTo>
                    <a:pt x="35898" y="1"/>
                  </a:moveTo>
                  <a:cubicBezTo>
                    <a:pt x="35897" y="1"/>
                    <a:pt x="0" y="12848"/>
                    <a:pt x="11526" y="24373"/>
                  </a:cubicBezTo>
                  <a:cubicBezTo>
                    <a:pt x="13120" y="25967"/>
                    <a:pt x="14740" y="26654"/>
                    <a:pt x="16347" y="26654"/>
                  </a:cubicBezTo>
                  <a:cubicBezTo>
                    <a:pt x="26360" y="26654"/>
                    <a:pt x="35897" y="1"/>
                    <a:pt x="358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0"/>
          <p:cNvGrpSpPr/>
          <p:nvPr/>
        </p:nvGrpSpPr>
        <p:grpSpPr>
          <a:xfrm>
            <a:off x="418754" y="4282395"/>
            <a:ext cx="592703" cy="326104"/>
            <a:chOff x="-2568200" y="141125"/>
            <a:chExt cx="1136100" cy="625200"/>
          </a:xfrm>
        </p:grpSpPr>
        <p:sp>
          <p:nvSpPr>
            <p:cNvPr id="411" name="Google Shape;411;p20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0"/>
          <p:cNvGrpSpPr/>
          <p:nvPr/>
        </p:nvGrpSpPr>
        <p:grpSpPr>
          <a:xfrm>
            <a:off x="8132554" y="534995"/>
            <a:ext cx="592703" cy="326104"/>
            <a:chOff x="-2568200" y="141125"/>
            <a:chExt cx="1136100" cy="625200"/>
          </a:xfrm>
        </p:grpSpPr>
        <p:sp>
          <p:nvSpPr>
            <p:cNvPr id="414" name="Google Shape;414;p20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0"/>
          <p:cNvSpPr/>
          <p:nvPr/>
        </p:nvSpPr>
        <p:spPr>
          <a:xfrm flipH="1" rot="10800000">
            <a:off x="366350" y="186250"/>
            <a:ext cx="697500" cy="697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8080150" y="4259750"/>
            <a:ext cx="697500" cy="697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20"/>
          <p:cNvCxnSpPr>
            <a:stCxn id="416" idx="3"/>
            <a:endCxn id="411" idx="0"/>
          </p:cNvCxnSpPr>
          <p:nvPr/>
        </p:nvCxnSpPr>
        <p:spPr>
          <a:xfrm>
            <a:off x="715100" y="883750"/>
            <a:ext cx="0" cy="3398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0"/>
          <p:cNvCxnSpPr>
            <a:stCxn id="417" idx="3"/>
            <a:endCxn id="415" idx="4"/>
          </p:cNvCxnSpPr>
          <p:nvPr/>
        </p:nvCxnSpPr>
        <p:spPr>
          <a:xfrm rot="10800000">
            <a:off x="8428900" y="861050"/>
            <a:ext cx="0" cy="3398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391900" y="2215950"/>
            <a:ext cx="43602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951150" y="921325"/>
            <a:ext cx="1241700" cy="105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391900" y="3269900"/>
            <a:ext cx="43602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8233983" y="535000"/>
            <a:ext cx="386400" cy="3864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234862" y="535000"/>
            <a:ext cx="386400" cy="3864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4549" y="534997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24549" y="728160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24587" y="921323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24587" y="1114485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035824" y="3702922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035824" y="3896085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035862" y="4089248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035862" y="4282410"/>
            <a:ext cx="783600" cy="3261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22721" y="4232305"/>
            <a:ext cx="386400" cy="3864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23599" y="4232305"/>
            <a:ext cx="386400" cy="3864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3"/>
          <p:cNvCxnSpPr>
            <a:stCxn id="31" idx="4"/>
            <a:endCxn id="37" idx="0"/>
          </p:cNvCxnSpPr>
          <p:nvPr/>
        </p:nvCxnSpPr>
        <p:spPr>
          <a:xfrm>
            <a:off x="716387" y="1440585"/>
            <a:ext cx="300" cy="2791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3"/>
          <p:cNvCxnSpPr>
            <a:stCxn id="27" idx="2"/>
            <a:endCxn id="32" idx="0"/>
          </p:cNvCxnSpPr>
          <p:nvPr/>
        </p:nvCxnSpPr>
        <p:spPr>
          <a:xfrm flipH="1">
            <a:off x="8427762" y="921400"/>
            <a:ext cx="300" cy="2781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3"/>
          <p:cNvSpPr/>
          <p:nvPr/>
        </p:nvSpPr>
        <p:spPr>
          <a:xfrm>
            <a:off x="4222050" y="3918805"/>
            <a:ext cx="699900" cy="699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4353855" y="4089253"/>
            <a:ext cx="436290" cy="438745"/>
            <a:chOff x="4353850" y="4089253"/>
            <a:chExt cx="436290" cy="438745"/>
          </a:xfrm>
        </p:grpSpPr>
        <p:sp>
          <p:nvSpPr>
            <p:cNvPr id="42" name="Google Shape;42;p3"/>
            <p:cNvSpPr/>
            <p:nvPr/>
          </p:nvSpPr>
          <p:spPr>
            <a:xfrm>
              <a:off x="4482049" y="4089253"/>
              <a:ext cx="181593" cy="191981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601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598159" y="4268276"/>
              <a:ext cx="191981" cy="80709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7" y="12679"/>
                    <a:pt x="34467" y="7245"/>
                  </a:cubicBezTo>
                  <a:cubicBezTo>
                    <a:pt x="34467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589195" y="4140493"/>
              <a:ext cx="199963" cy="148457"/>
            </a:xfrm>
            <a:custGeom>
              <a:rect b="b" l="l" r="r" t="t"/>
              <a:pathLst>
                <a:path extrusionOk="0" h="26653" w="35900">
                  <a:moveTo>
                    <a:pt x="19551" y="0"/>
                  </a:moveTo>
                  <a:cubicBezTo>
                    <a:pt x="9539" y="0"/>
                    <a:pt x="1" y="26652"/>
                    <a:pt x="1" y="26652"/>
                  </a:cubicBezTo>
                  <a:cubicBezTo>
                    <a:pt x="1" y="26652"/>
                    <a:pt x="35900" y="13807"/>
                    <a:pt x="24373" y="2282"/>
                  </a:cubicBezTo>
                  <a:cubicBezTo>
                    <a:pt x="22779" y="687"/>
                    <a:pt x="21159" y="0"/>
                    <a:pt x="195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53850" y="4268276"/>
              <a:ext cx="191981" cy="80709"/>
            </a:xfrm>
            <a:custGeom>
              <a:rect b="b" l="l" r="r" t="t"/>
              <a:pathLst>
                <a:path extrusionOk="0" h="14490" w="34467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8" y="14490"/>
                    <a:pt x="34466" y="7245"/>
                    <a:pt x="34466" y="7245"/>
                  </a:cubicBezTo>
                  <a:cubicBezTo>
                    <a:pt x="34466" y="7245"/>
                    <a:pt x="19148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354847" y="4140493"/>
              <a:ext cx="199952" cy="148457"/>
            </a:xfrm>
            <a:custGeom>
              <a:rect b="b" l="l" r="r" t="t"/>
              <a:pathLst>
                <a:path extrusionOk="0" h="26653" w="35898">
                  <a:moveTo>
                    <a:pt x="16348" y="0"/>
                  </a:moveTo>
                  <a:cubicBezTo>
                    <a:pt x="14740" y="0"/>
                    <a:pt x="13120" y="687"/>
                    <a:pt x="11526" y="2282"/>
                  </a:cubicBezTo>
                  <a:cubicBezTo>
                    <a:pt x="0" y="13807"/>
                    <a:pt x="35898" y="26652"/>
                    <a:pt x="35898" y="26652"/>
                  </a:cubicBezTo>
                  <a:cubicBezTo>
                    <a:pt x="35898" y="26652"/>
                    <a:pt x="26361" y="0"/>
                    <a:pt x="163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482049" y="4336017"/>
              <a:ext cx="181593" cy="191981"/>
            </a:xfrm>
            <a:custGeom>
              <a:rect b="b" l="l" r="r" t="t"/>
              <a:pathLst>
                <a:path extrusionOk="0" h="34467" w="32602">
                  <a:moveTo>
                    <a:pt x="16300" y="1"/>
                  </a:moveTo>
                  <a:cubicBezTo>
                    <a:pt x="16300" y="1"/>
                    <a:pt x="1" y="34467"/>
                    <a:pt x="16300" y="34467"/>
                  </a:cubicBezTo>
                  <a:cubicBezTo>
                    <a:pt x="32601" y="34467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589195" y="4328301"/>
              <a:ext cx="199963" cy="148468"/>
            </a:xfrm>
            <a:custGeom>
              <a:rect b="b" l="l" r="r" t="t"/>
              <a:pathLst>
                <a:path extrusionOk="0" h="26655" w="35900">
                  <a:moveTo>
                    <a:pt x="1" y="1"/>
                  </a:moveTo>
                  <a:cubicBezTo>
                    <a:pt x="1" y="1"/>
                    <a:pt x="9539" y="26654"/>
                    <a:pt x="19552" y="26654"/>
                  </a:cubicBezTo>
                  <a:cubicBezTo>
                    <a:pt x="21159" y="26654"/>
                    <a:pt x="22779" y="25967"/>
                    <a:pt x="24373" y="24373"/>
                  </a:cubicBezTo>
                  <a:cubicBezTo>
                    <a:pt x="35900" y="12848"/>
                    <a:pt x="2" y="1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354847" y="4328301"/>
              <a:ext cx="199952" cy="148468"/>
            </a:xfrm>
            <a:custGeom>
              <a:rect b="b" l="l" r="r" t="t"/>
              <a:pathLst>
                <a:path extrusionOk="0" h="26655" w="35898">
                  <a:moveTo>
                    <a:pt x="35898" y="1"/>
                  </a:moveTo>
                  <a:cubicBezTo>
                    <a:pt x="35897" y="1"/>
                    <a:pt x="0" y="12848"/>
                    <a:pt x="11526" y="24373"/>
                  </a:cubicBezTo>
                  <a:cubicBezTo>
                    <a:pt x="13120" y="25967"/>
                    <a:pt x="14740" y="26654"/>
                    <a:pt x="16347" y="26654"/>
                  </a:cubicBezTo>
                  <a:cubicBezTo>
                    <a:pt x="26360" y="26654"/>
                    <a:pt x="35897" y="1"/>
                    <a:pt x="358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5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>
            <p:ph type="title"/>
          </p:nvPr>
        </p:nvSpPr>
        <p:spPr>
          <a:xfrm>
            <a:off x="1328838" y="1294063"/>
            <a:ext cx="25734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21"/>
          <p:cNvSpPr txBox="1"/>
          <p:nvPr>
            <p:ph idx="1" type="subTitle"/>
          </p:nvPr>
        </p:nvSpPr>
        <p:spPr>
          <a:xfrm>
            <a:off x="1328838" y="2199338"/>
            <a:ext cx="25734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3" name="Google Shape;423;p21"/>
          <p:cNvGrpSpPr/>
          <p:nvPr/>
        </p:nvGrpSpPr>
        <p:grpSpPr>
          <a:xfrm>
            <a:off x="413000" y="534993"/>
            <a:ext cx="604200" cy="4073507"/>
            <a:chOff x="379325" y="534993"/>
            <a:chExt cx="604200" cy="4073507"/>
          </a:xfrm>
        </p:grpSpPr>
        <p:sp>
          <p:nvSpPr>
            <p:cNvPr id="424" name="Google Shape;424;p21"/>
            <p:cNvSpPr/>
            <p:nvPr/>
          </p:nvSpPr>
          <p:spPr>
            <a:xfrm>
              <a:off x="379325" y="4004300"/>
              <a:ext cx="604200" cy="6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21"/>
            <p:cNvGrpSpPr/>
            <p:nvPr/>
          </p:nvGrpSpPr>
          <p:grpSpPr>
            <a:xfrm>
              <a:off x="460649" y="4094434"/>
              <a:ext cx="441552" cy="423950"/>
              <a:chOff x="3008825" y="959175"/>
              <a:chExt cx="1794925" cy="1723375"/>
            </a:xfrm>
          </p:grpSpPr>
          <p:sp>
            <p:nvSpPr>
              <p:cNvPr id="426" name="Google Shape;426;p21"/>
              <p:cNvSpPr/>
              <p:nvPr/>
            </p:nvSpPr>
            <p:spPr>
              <a:xfrm>
                <a:off x="3498800" y="959175"/>
                <a:ext cx="815000" cy="861675"/>
              </a:xfrm>
              <a:custGeom>
                <a:rect b="b" l="l" r="r" t="t"/>
                <a:pathLst>
                  <a:path extrusionOk="0" h="34467" w="32600">
                    <a:moveTo>
                      <a:pt x="16300" y="1"/>
                    </a:moveTo>
                    <a:cubicBezTo>
                      <a:pt x="1" y="1"/>
                      <a:pt x="16300" y="34467"/>
                      <a:pt x="16300" y="34467"/>
                    </a:cubicBezTo>
                    <a:cubicBezTo>
                      <a:pt x="16300" y="34467"/>
                      <a:pt x="32599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3906300" y="1639725"/>
                <a:ext cx="861675" cy="362250"/>
              </a:xfrm>
              <a:custGeom>
                <a:rect b="b" l="l" r="r" t="t"/>
                <a:pathLst>
                  <a:path extrusionOk="0" h="14490" w="34467">
                    <a:moveTo>
                      <a:pt x="25531" y="1"/>
                    </a:moveTo>
                    <a:cubicBezTo>
                      <a:pt x="15319" y="1"/>
                      <a:pt x="0" y="7245"/>
                      <a:pt x="0" y="7245"/>
                    </a:cubicBezTo>
                    <a:cubicBezTo>
                      <a:pt x="0" y="7245"/>
                      <a:pt x="15319" y="14490"/>
                      <a:pt x="25531" y="14490"/>
                    </a:cubicBezTo>
                    <a:cubicBezTo>
                      <a:pt x="30637" y="14490"/>
                      <a:pt x="34466" y="12679"/>
                      <a:pt x="34466" y="7245"/>
                    </a:cubicBezTo>
                    <a:cubicBezTo>
                      <a:pt x="34466" y="1812"/>
                      <a:pt x="30637" y="1"/>
                      <a:pt x="2553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3906300" y="1154525"/>
                <a:ext cx="897450" cy="666325"/>
              </a:xfrm>
              <a:custGeom>
                <a:rect b="b" l="l" r="r" t="t"/>
                <a:pathLst>
                  <a:path extrusionOk="0" h="26653" w="35898">
                    <a:moveTo>
                      <a:pt x="19550" y="1"/>
                    </a:moveTo>
                    <a:cubicBezTo>
                      <a:pt x="9537" y="1"/>
                      <a:pt x="0" y="26653"/>
                      <a:pt x="0" y="26653"/>
                    </a:cubicBezTo>
                    <a:cubicBezTo>
                      <a:pt x="0" y="26653"/>
                      <a:pt x="35897" y="13808"/>
                      <a:pt x="24372" y="2283"/>
                    </a:cubicBezTo>
                    <a:cubicBezTo>
                      <a:pt x="22778" y="688"/>
                      <a:pt x="21158" y="1"/>
                      <a:pt x="1955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3044600" y="1639725"/>
                <a:ext cx="861725" cy="362250"/>
              </a:xfrm>
              <a:custGeom>
                <a:rect b="b" l="l" r="r" t="t"/>
                <a:pathLst>
                  <a:path extrusionOk="0" h="14490" w="34469">
                    <a:moveTo>
                      <a:pt x="8936" y="1"/>
                    </a:moveTo>
                    <a:cubicBezTo>
                      <a:pt x="3830" y="1"/>
                      <a:pt x="0" y="1812"/>
                      <a:pt x="0" y="7245"/>
                    </a:cubicBezTo>
                    <a:cubicBezTo>
                      <a:pt x="0" y="12679"/>
                      <a:pt x="3830" y="14490"/>
                      <a:pt x="8936" y="14490"/>
                    </a:cubicBezTo>
                    <a:cubicBezTo>
                      <a:pt x="19149" y="14490"/>
                      <a:pt x="34468" y="7245"/>
                      <a:pt x="34468" y="7245"/>
                    </a:cubicBezTo>
                    <a:cubicBezTo>
                      <a:pt x="34468" y="7245"/>
                      <a:pt x="19149" y="1"/>
                      <a:pt x="893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3008825" y="1154525"/>
                <a:ext cx="897500" cy="666325"/>
              </a:xfrm>
              <a:custGeom>
                <a:rect b="b" l="l" r="r" t="t"/>
                <a:pathLst>
                  <a:path extrusionOk="0" h="26653" w="35900">
                    <a:moveTo>
                      <a:pt x="16349" y="1"/>
                    </a:moveTo>
                    <a:cubicBezTo>
                      <a:pt x="14742" y="1"/>
                      <a:pt x="13122" y="688"/>
                      <a:pt x="11527" y="2283"/>
                    </a:cubicBezTo>
                    <a:cubicBezTo>
                      <a:pt x="0" y="13808"/>
                      <a:pt x="35899" y="26653"/>
                      <a:pt x="35899" y="26653"/>
                    </a:cubicBezTo>
                    <a:cubicBezTo>
                      <a:pt x="35899" y="26653"/>
                      <a:pt x="26362" y="1"/>
                      <a:pt x="1634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498800" y="1820825"/>
                <a:ext cx="815000" cy="861725"/>
              </a:xfrm>
              <a:custGeom>
                <a:rect b="b" l="l" r="r" t="t"/>
                <a:pathLst>
                  <a:path extrusionOk="0" h="34469" w="32600">
                    <a:moveTo>
                      <a:pt x="16300" y="1"/>
                    </a:moveTo>
                    <a:cubicBezTo>
                      <a:pt x="16300" y="1"/>
                      <a:pt x="1" y="34469"/>
                      <a:pt x="16300" y="34469"/>
                    </a:cubicBezTo>
                    <a:cubicBezTo>
                      <a:pt x="32599" y="34469"/>
                      <a:pt x="16300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3906300" y="1820825"/>
                <a:ext cx="897450" cy="666375"/>
              </a:xfrm>
              <a:custGeom>
                <a:rect b="b" l="l" r="r" t="t"/>
                <a:pathLst>
                  <a:path extrusionOk="0" h="26655" w="35898">
                    <a:moveTo>
                      <a:pt x="0" y="1"/>
                    </a:moveTo>
                    <a:cubicBezTo>
                      <a:pt x="0" y="1"/>
                      <a:pt x="9537" y="26655"/>
                      <a:pt x="19550" y="26655"/>
                    </a:cubicBezTo>
                    <a:cubicBezTo>
                      <a:pt x="21158" y="26655"/>
                      <a:pt x="22778" y="25968"/>
                      <a:pt x="24372" y="24373"/>
                    </a:cubicBezTo>
                    <a:cubicBezTo>
                      <a:pt x="35897" y="12846"/>
                      <a:pt x="1" y="1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3008825" y="1820825"/>
                <a:ext cx="897500" cy="666375"/>
              </a:xfrm>
              <a:custGeom>
                <a:rect b="b" l="l" r="r" t="t"/>
                <a:pathLst>
                  <a:path extrusionOk="0" h="26655" w="35900">
                    <a:moveTo>
                      <a:pt x="35899" y="1"/>
                    </a:moveTo>
                    <a:cubicBezTo>
                      <a:pt x="35898" y="1"/>
                      <a:pt x="0" y="12846"/>
                      <a:pt x="11527" y="24373"/>
                    </a:cubicBezTo>
                    <a:cubicBezTo>
                      <a:pt x="13122" y="25968"/>
                      <a:pt x="14742" y="26655"/>
                      <a:pt x="16349" y="26655"/>
                    </a:cubicBezTo>
                    <a:cubicBezTo>
                      <a:pt x="26362" y="26655"/>
                      <a:pt x="35899" y="1"/>
                      <a:pt x="3589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21"/>
            <p:cNvGrpSpPr/>
            <p:nvPr/>
          </p:nvGrpSpPr>
          <p:grpSpPr>
            <a:xfrm rot="10800000">
              <a:off x="460681" y="534993"/>
              <a:ext cx="441488" cy="243015"/>
              <a:chOff x="-2568200" y="141125"/>
              <a:chExt cx="1136100" cy="6252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-2568200" y="1411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-2568200" y="2935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21"/>
            <p:cNvSpPr/>
            <p:nvPr/>
          </p:nvSpPr>
          <p:spPr>
            <a:xfrm>
              <a:off x="516275" y="2226004"/>
              <a:ext cx="330300" cy="3303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16275" y="2226004"/>
              <a:ext cx="330300" cy="330300"/>
            </a:xfrm>
            <a:prstGeom prst="plaqu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1"/>
            <p:cNvCxnSpPr>
              <a:endCxn id="438" idx="0"/>
            </p:cNvCxnSpPr>
            <p:nvPr/>
          </p:nvCxnSpPr>
          <p:spPr>
            <a:xfrm>
              <a:off x="681125" y="777904"/>
              <a:ext cx="300" cy="144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21"/>
            <p:cNvCxnSpPr>
              <a:stCxn id="438" idx="2"/>
              <a:endCxn id="424" idx="3"/>
            </p:cNvCxnSpPr>
            <p:nvPr/>
          </p:nvCxnSpPr>
          <p:spPr>
            <a:xfrm>
              <a:off x="681425" y="2556304"/>
              <a:ext cx="0" cy="144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1" name="Google Shape;441;p21"/>
          <p:cNvGrpSpPr/>
          <p:nvPr/>
        </p:nvGrpSpPr>
        <p:grpSpPr>
          <a:xfrm flipH="1" rot="10800000">
            <a:off x="8126800" y="534993"/>
            <a:ext cx="604200" cy="4073507"/>
            <a:chOff x="379325" y="534993"/>
            <a:chExt cx="604200" cy="4073507"/>
          </a:xfrm>
        </p:grpSpPr>
        <p:sp>
          <p:nvSpPr>
            <p:cNvPr id="442" name="Google Shape;442;p21"/>
            <p:cNvSpPr/>
            <p:nvPr/>
          </p:nvSpPr>
          <p:spPr>
            <a:xfrm>
              <a:off x="379325" y="4004300"/>
              <a:ext cx="604200" cy="6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1"/>
            <p:cNvGrpSpPr/>
            <p:nvPr/>
          </p:nvGrpSpPr>
          <p:grpSpPr>
            <a:xfrm>
              <a:off x="460649" y="4094434"/>
              <a:ext cx="441552" cy="423950"/>
              <a:chOff x="3008825" y="959175"/>
              <a:chExt cx="1794925" cy="1723375"/>
            </a:xfrm>
          </p:grpSpPr>
          <p:sp>
            <p:nvSpPr>
              <p:cNvPr id="444" name="Google Shape;444;p21"/>
              <p:cNvSpPr/>
              <p:nvPr/>
            </p:nvSpPr>
            <p:spPr>
              <a:xfrm>
                <a:off x="3498800" y="959175"/>
                <a:ext cx="815000" cy="861675"/>
              </a:xfrm>
              <a:custGeom>
                <a:rect b="b" l="l" r="r" t="t"/>
                <a:pathLst>
                  <a:path extrusionOk="0" h="34467" w="32600">
                    <a:moveTo>
                      <a:pt x="16300" y="1"/>
                    </a:moveTo>
                    <a:cubicBezTo>
                      <a:pt x="1" y="1"/>
                      <a:pt x="16300" y="34467"/>
                      <a:pt x="16300" y="34467"/>
                    </a:cubicBezTo>
                    <a:cubicBezTo>
                      <a:pt x="16300" y="34467"/>
                      <a:pt x="32599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906300" y="1639725"/>
                <a:ext cx="861675" cy="362250"/>
              </a:xfrm>
              <a:custGeom>
                <a:rect b="b" l="l" r="r" t="t"/>
                <a:pathLst>
                  <a:path extrusionOk="0" h="14490" w="34467">
                    <a:moveTo>
                      <a:pt x="25531" y="1"/>
                    </a:moveTo>
                    <a:cubicBezTo>
                      <a:pt x="15319" y="1"/>
                      <a:pt x="0" y="7245"/>
                      <a:pt x="0" y="7245"/>
                    </a:cubicBezTo>
                    <a:cubicBezTo>
                      <a:pt x="0" y="7245"/>
                      <a:pt x="15319" y="14490"/>
                      <a:pt x="25531" y="14490"/>
                    </a:cubicBezTo>
                    <a:cubicBezTo>
                      <a:pt x="30637" y="14490"/>
                      <a:pt x="34466" y="12679"/>
                      <a:pt x="34466" y="7245"/>
                    </a:cubicBezTo>
                    <a:cubicBezTo>
                      <a:pt x="34466" y="1812"/>
                      <a:pt x="30637" y="1"/>
                      <a:pt x="2553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3906300" y="1154525"/>
                <a:ext cx="897450" cy="666325"/>
              </a:xfrm>
              <a:custGeom>
                <a:rect b="b" l="l" r="r" t="t"/>
                <a:pathLst>
                  <a:path extrusionOk="0" h="26653" w="35898">
                    <a:moveTo>
                      <a:pt x="19550" y="1"/>
                    </a:moveTo>
                    <a:cubicBezTo>
                      <a:pt x="9537" y="1"/>
                      <a:pt x="0" y="26653"/>
                      <a:pt x="0" y="26653"/>
                    </a:cubicBezTo>
                    <a:cubicBezTo>
                      <a:pt x="0" y="26653"/>
                      <a:pt x="35897" y="13808"/>
                      <a:pt x="24372" y="2283"/>
                    </a:cubicBezTo>
                    <a:cubicBezTo>
                      <a:pt x="22778" y="688"/>
                      <a:pt x="21158" y="1"/>
                      <a:pt x="1955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3044600" y="1639725"/>
                <a:ext cx="861725" cy="362250"/>
              </a:xfrm>
              <a:custGeom>
                <a:rect b="b" l="l" r="r" t="t"/>
                <a:pathLst>
                  <a:path extrusionOk="0" h="14490" w="34469">
                    <a:moveTo>
                      <a:pt x="8936" y="1"/>
                    </a:moveTo>
                    <a:cubicBezTo>
                      <a:pt x="3830" y="1"/>
                      <a:pt x="0" y="1812"/>
                      <a:pt x="0" y="7245"/>
                    </a:cubicBezTo>
                    <a:cubicBezTo>
                      <a:pt x="0" y="12679"/>
                      <a:pt x="3830" y="14490"/>
                      <a:pt x="8936" y="14490"/>
                    </a:cubicBezTo>
                    <a:cubicBezTo>
                      <a:pt x="19149" y="14490"/>
                      <a:pt x="34468" y="7245"/>
                      <a:pt x="34468" y="7245"/>
                    </a:cubicBezTo>
                    <a:cubicBezTo>
                      <a:pt x="34468" y="7245"/>
                      <a:pt x="19149" y="1"/>
                      <a:pt x="893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008825" y="1154525"/>
                <a:ext cx="897500" cy="666325"/>
              </a:xfrm>
              <a:custGeom>
                <a:rect b="b" l="l" r="r" t="t"/>
                <a:pathLst>
                  <a:path extrusionOk="0" h="26653" w="35900">
                    <a:moveTo>
                      <a:pt x="16349" y="1"/>
                    </a:moveTo>
                    <a:cubicBezTo>
                      <a:pt x="14742" y="1"/>
                      <a:pt x="13122" y="688"/>
                      <a:pt x="11527" y="2283"/>
                    </a:cubicBezTo>
                    <a:cubicBezTo>
                      <a:pt x="0" y="13808"/>
                      <a:pt x="35899" y="26653"/>
                      <a:pt x="35899" y="26653"/>
                    </a:cubicBezTo>
                    <a:cubicBezTo>
                      <a:pt x="35899" y="26653"/>
                      <a:pt x="26362" y="1"/>
                      <a:pt x="1634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3498800" y="1820825"/>
                <a:ext cx="815000" cy="861725"/>
              </a:xfrm>
              <a:custGeom>
                <a:rect b="b" l="l" r="r" t="t"/>
                <a:pathLst>
                  <a:path extrusionOk="0" h="34469" w="32600">
                    <a:moveTo>
                      <a:pt x="16300" y="1"/>
                    </a:moveTo>
                    <a:cubicBezTo>
                      <a:pt x="16300" y="1"/>
                      <a:pt x="1" y="34469"/>
                      <a:pt x="16300" y="34469"/>
                    </a:cubicBezTo>
                    <a:cubicBezTo>
                      <a:pt x="32599" y="34469"/>
                      <a:pt x="16300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3906300" y="1820825"/>
                <a:ext cx="897450" cy="666375"/>
              </a:xfrm>
              <a:custGeom>
                <a:rect b="b" l="l" r="r" t="t"/>
                <a:pathLst>
                  <a:path extrusionOk="0" h="26655" w="35898">
                    <a:moveTo>
                      <a:pt x="0" y="1"/>
                    </a:moveTo>
                    <a:cubicBezTo>
                      <a:pt x="0" y="1"/>
                      <a:pt x="9537" y="26655"/>
                      <a:pt x="19550" y="26655"/>
                    </a:cubicBezTo>
                    <a:cubicBezTo>
                      <a:pt x="21158" y="26655"/>
                      <a:pt x="22778" y="25968"/>
                      <a:pt x="24372" y="24373"/>
                    </a:cubicBezTo>
                    <a:cubicBezTo>
                      <a:pt x="35897" y="12846"/>
                      <a:pt x="1" y="1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3008825" y="1820825"/>
                <a:ext cx="897500" cy="666375"/>
              </a:xfrm>
              <a:custGeom>
                <a:rect b="b" l="l" r="r" t="t"/>
                <a:pathLst>
                  <a:path extrusionOk="0" h="26655" w="35900">
                    <a:moveTo>
                      <a:pt x="35899" y="1"/>
                    </a:moveTo>
                    <a:cubicBezTo>
                      <a:pt x="35898" y="1"/>
                      <a:pt x="0" y="12846"/>
                      <a:pt x="11527" y="24373"/>
                    </a:cubicBezTo>
                    <a:cubicBezTo>
                      <a:pt x="13122" y="25968"/>
                      <a:pt x="14742" y="26655"/>
                      <a:pt x="16349" y="26655"/>
                    </a:cubicBezTo>
                    <a:cubicBezTo>
                      <a:pt x="26362" y="26655"/>
                      <a:pt x="35899" y="1"/>
                      <a:pt x="3589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21"/>
            <p:cNvGrpSpPr/>
            <p:nvPr/>
          </p:nvGrpSpPr>
          <p:grpSpPr>
            <a:xfrm rot="10800000">
              <a:off x="460681" y="534993"/>
              <a:ext cx="441488" cy="243015"/>
              <a:chOff x="-2568200" y="141125"/>
              <a:chExt cx="1136100" cy="625200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-2568200" y="1411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-2568200" y="2935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" name="Google Shape;455;p21"/>
            <p:cNvSpPr/>
            <p:nvPr/>
          </p:nvSpPr>
          <p:spPr>
            <a:xfrm>
              <a:off x="516275" y="2226004"/>
              <a:ext cx="330300" cy="3303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16275" y="2226004"/>
              <a:ext cx="330300" cy="330300"/>
            </a:xfrm>
            <a:prstGeom prst="plaqu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7" name="Google Shape;457;p21"/>
            <p:cNvCxnSpPr>
              <a:endCxn id="456" idx="0"/>
            </p:cNvCxnSpPr>
            <p:nvPr/>
          </p:nvCxnSpPr>
          <p:spPr>
            <a:xfrm>
              <a:off x="681125" y="777904"/>
              <a:ext cx="300" cy="144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1"/>
            <p:cNvCxnSpPr>
              <a:stCxn id="456" idx="2"/>
              <a:endCxn id="442" idx="3"/>
            </p:cNvCxnSpPr>
            <p:nvPr/>
          </p:nvCxnSpPr>
          <p:spPr>
            <a:xfrm>
              <a:off x="681425" y="2556304"/>
              <a:ext cx="0" cy="144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 rot="5400000">
            <a:off x="913497" y="304605"/>
            <a:ext cx="837306" cy="460772"/>
            <a:chOff x="-2568200" y="141125"/>
            <a:chExt cx="1136100" cy="625200"/>
          </a:xfrm>
        </p:grpSpPr>
        <p:sp>
          <p:nvSpPr>
            <p:cNvPr id="461" name="Google Shape;461;p22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/>
          <p:nvPr/>
        </p:nvSpPr>
        <p:spPr>
          <a:xfrm>
            <a:off x="715100" y="342100"/>
            <a:ext cx="385800" cy="3858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715977" y="342100"/>
            <a:ext cx="385800" cy="385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p22"/>
          <p:cNvCxnSpPr>
            <a:stCxn id="464" idx="3"/>
            <a:endCxn id="466" idx="7"/>
          </p:cNvCxnSpPr>
          <p:nvPr/>
        </p:nvCxnSpPr>
        <p:spPr>
          <a:xfrm>
            <a:off x="1101777" y="535000"/>
            <a:ext cx="676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2"/>
          <p:cNvSpPr/>
          <p:nvPr/>
        </p:nvSpPr>
        <p:spPr>
          <a:xfrm flipH="1" rot="-2700000">
            <a:off x="7964210" y="298690"/>
            <a:ext cx="472630" cy="47263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2"/>
          <p:cNvGrpSpPr/>
          <p:nvPr/>
        </p:nvGrpSpPr>
        <p:grpSpPr>
          <a:xfrm flipH="1" rot="-5400000">
            <a:off x="7393197" y="4378105"/>
            <a:ext cx="837306" cy="460772"/>
            <a:chOff x="-2568200" y="141125"/>
            <a:chExt cx="1136100" cy="625200"/>
          </a:xfrm>
        </p:grpSpPr>
        <p:sp>
          <p:nvSpPr>
            <p:cNvPr id="468" name="Google Shape;468;p22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2"/>
          <p:cNvSpPr/>
          <p:nvPr/>
        </p:nvSpPr>
        <p:spPr>
          <a:xfrm flipH="1">
            <a:off x="8043100" y="4415600"/>
            <a:ext cx="385800" cy="3858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 flipH="1">
            <a:off x="8042223" y="4415600"/>
            <a:ext cx="385800" cy="385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2"/>
          <p:cNvCxnSpPr>
            <a:stCxn id="471" idx="3"/>
            <a:endCxn id="473" idx="7"/>
          </p:cNvCxnSpPr>
          <p:nvPr/>
        </p:nvCxnSpPr>
        <p:spPr>
          <a:xfrm rot="10800000">
            <a:off x="1277823" y="4608500"/>
            <a:ext cx="676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2"/>
          <p:cNvSpPr/>
          <p:nvPr/>
        </p:nvSpPr>
        <p:spPr>
          <a:xfrm rot="2700000">
            <a:off x="707160" y="4372190"/>
            <a:ext cx="472630" cy="47263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 txBox="1"/>
          <p:nvPr>
            <p:ph type="title"/>
          </p:nvPr>
        </p:nvSpPr>
        <p:spPr>
          <a:xfrm>
            <a:off x="3701873" y="1676550"/>
            <a:ext cx="3321600" cy="9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5" name="Google Shape;475;p22"/>
          <p:cNvSpPr txBox="1"/>
          <p:nvPr>
            <p:ph hasCustomPrompt="1" idx="2" type="title"/>
          </p:nvPr>
        </p:nvSpPr>
        <p:spPr>
          <a:xfrm>
            <a:off x="2100738" y="1676550"/>
            <a:ext cx="1355700" cy="951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6" name="Google Shape;476;p22"/>
          <p:cNvSpPr txBox="1"/>
          <p:nvPr>
            <p:ph idx="1" type="subTitle"/>
          </p:nvPr>
        </p:nvSpPr>
        <p:spPr>
          <a:xfrm>
            <a:off x="2100749" y="2965650"/>
            <a:ext cx="49425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"/>
          <p:cNvSpPr/>
          <p:nvPr/>
        </p:nvSpPr>
        <p:spPr>
          <a:xfrm>
            <a:off x="534388" y="354700"/>
            <a:ext cx="360600" cy="3606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535207" y="354700"/>
            <a:ext cx="360600" cy="360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23"/>
          <p:cNvCxnSpPr>
            <a:stCxn id="479" idx="1"/>
          </p:cNvCxnSpPr>
          <p:nvPr/>
        </p:nvCxnSpPr>
        <p:spPr>
          <a:xfrm rot="10800000">
            <a:off x="-7193" y="535000"/>
            <a:ext cx="542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23"/>
          <p:cNvSpPr/>
          <p:nvPr/>
        </p:nvSpPr>
        <p:spPr>
          <a:xfrm flipH="1">
            <a:off x="8241826" y="354700"/>
            <a:ext cx="360600" cy="3606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 flipH="1">
            <a:off x="8241007" y="354700"/>
            <a:ext cx="360600" cy="360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23"/>
          <p:cNvCxnSpPr>
            <a:stCxn id="482" idx="1"/>
          </p:cNvCxnSpPr>
          <p:nvPr/>
        </p:nvCxnSpPr>
        <p:spPr>
          <a:xfrm>
            <a:off x="8601607" y="535000"/>
            <a:ext cx="542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3"/>
          <p:cNvSpPr/>
          <p:nvPr/>
        </p:nvSpPr>
        <p:spPr>
          <a:xfrm flipH="1" rot="2697858">
            <a:off x="545263" y="4466489"/>
            <a:ext cx="340472" cy="340472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 flipH="1" rot="2697858">
            <a:off x="8251888" y="4438264"/>
            <a:ext cx="340472" cy="340472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3"/>
          <p:cNvCxnSpPr>
            <a:stCxn id="479" idx="2"/>
            <a:endCxn id="484" idx="7"/>
          </p:cNvCxnSpPr>
          <p:nvPr/>
        </p:nvCxnSpPr>
        <p:spPr>
          <a:xfrm>
            <a:off x="715507" y="715300"/>
            <a:ext cx="0" cy="368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3"/>
          <p:cNvCxnSpPr>
            <a:stCxn id="482" idx="2"/>
            <a:endCxn id="485" idx="7"/>
          </p:cNvCxnSpPr>
          <p:nvPr/>
        </p:nvCxnSpPr>
        <p:spPr>
          <a:xfrm>
            <a:off x="8421307" y="715300"/>
            <a:ext cx="900" cy="3652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4"/>
          <p:cNvGrpSpPr/>
          <p:nvPr/>
        </p:nvGrpSpPr>
        <p:grpSpPr>
          <a:xfrm>
            <a:off x="8223209" y="116750"/>
            <a:ext cx="411385" cy="394989"/>
            <a:chOff x="8223209" y="337500"/>
            <a:chExt cx="411385" cy="394989"/>
          </a:xfrm>
        </p:grpSpPr>
        <p:sp>
          <p:nvSpPr>
            <p:cNvPr id="491" name="Google Shape;491;p24"/>
            <p:cNvSpPr/>
            <p:nvPr/>
          </p:nvSpPr>
          <p:spPr>
            <a:xfrm>
              <a:off x="8335505" y="337500"/>
              <a:ext cx="186798" cy="197496"/>
            </a:xfrm>
            <a:custGeom>
              <a:rect b="b" l="l" r="r" t="t"/>
              <a:pathLst>
                <a:path extrusionOk="0" h="34467" w="32600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599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8428898" y="493475"/>
              <a:ext cx="197496" cy="83028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6" y="12679"/>
                    <a:pt x="34466" y="7245"/>
                  </a:cubicBezTo>
                  <a:cubicBezTo>
                    <a:pt x="34466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8428898" y="382272"/>
              <a:ext cx="205696" cy="152722"/>
            </a:xfrm>
            <a:custGeom>
              <a:rect b="b" l="l" r="r" t="t"/>
              <a:pathLst>
                <a:path extrusionOk="0" h="26653" w="35898">
                  <a:moveTo>
                    <a:pt x="19550" y="1"/>
                  </a:moveTo>
                  <a:cubicBezTo>
                    <a:pt x="9537" y="1"/>
                    <a:pt x="0" y="26653"/>
                    <a:pt x="0" y="26653"/>
                  </a:cubicBezTo>
                  <a:cubicBezTo>
                    <a:pt x="0" y="26653"/>
                    <a:pt x="35897" y="13808"/>
                    <a:pt x="24372" y="2283"/>
                  </a:cubicBezTo>
                  <a:cubicBezTo>
                    <a:pt x="22778" y="688"/>
                    <a:pt x="21158" y="1"/>
                    <a:pt x="19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8231408" y="493475"/>
              <a:ext cx="197507" cy="83028"/>
            </a:xfrm>
            <a:custGeom>
              <a:rect b="b" l="l" r="r" t="t"/>
              <a:pathLst>
                <a:path extrusionOk="0" h="14490" w="34469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9" y="14490"/>
                    <a:pt x="34468" y="7245"/>
                    <a:pt x="34468" y="7245"/>
                  </a:cubicBezTo>
                  <a:cubicBezTo>
                    <a:pt x="34468" y="7245"/>
                    <a:pt x="19149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8223209" y="382272"/>
              <a:ext cx="205707" cy="152722"/>
            </a:xfrm>
            <a:custGeom>
              <a:rect b="b" l="l" r="r" t="t"/>
              <a:pathLst>
                <a:path extrusionOk="0" h="26653" w="35900">
                  <a:moveTo>
                    <a:pt x="16349" y="1"/>
                  </a:moveTo>
                  <a:cubicBezTo>
                    <a:pt x="14742" y="1"/>
                    <a:pt x="13122" y="688"/>
                    <a:pt x="11527" y="2283"/>
                  </a:cubicBezTo>
                  <a:cubicBezTo>
                    <a:pt x="0" y="13808"/>
                    <a:pt x="35899" y="26653"/>
                    <a:pt x="35899" y="26653"/>
                  </a:cubicBezTo>
                  <a:cubicBezTo>
                    <a:pt x="35899" y="26653"/>
                    <a:pt x="26362" y="1"/>
                    <a:pt x="1634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8335505" y="534981"/>
              <a:ext cx="186798" cy="197507"/>
            </a:xfrm>
            <a:custGeom>
              <a:rect b="b" l="l" r="r" t="t"/>
              <a:pathLst>
                <a:path extrusionOk="0" h="34469" w="32600">
                  <a:moveTo>
                    <a:pt x="16300" y="1"/>
                  </a:moveTo>
                  <a:cubicBezTo>
                    <a:pt x="16300" y="1"/>
                    <a:pt x="1" y="34469"/>
                    <a:pt x="16300" y="34469"/>
                  </a:cubicBezTo>
                  <a:cubicBezTo>
                    <a:pt x="32599" y="34469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8428898" y="534981"/>
              <a:ext cx="205696" cy="152733"/>
            </a:xfrm>
            <a:custGeom>
              <a:rect b="b" l="l" r="r" t="t"/>
              <a:pathLst>
                <a:path extrusionOk="0" h="26655" w="35898">
                  <a:moveTo>
                    <a:pt x="0" y="1"/>
                  </a:moveTo>
                  <a:cubicBezTo>
                    <a:pt x="0" y="1"/>
                    <a:pt x="9537" y="26655"/>
                    <a:pt x="19550" y="26655"/>
                  </a:cubicBezTo>
                  <a:cubicBezTo>
                    <a:pt x="21158" y="26655"/>
                    <a:pt x="22778" y="25968"/>
                    <a:pt x="24372" y="24373"/>
                  </a:cubicBezTo>
                  <a:cubicBezTo>
                    <a:pt x="35897" y="12846"/>
                    <a:pt x="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8223209" y="534981"/>
              <a:ext cx="205707" cy="152733"/>
            </a:xfrm>
            <a:custGeom>
              <a:rect b="b" l="l" r="r" t="t"/>
              <a:pathLst>
                <a:path extrusionOk="0" h="26655" w="35900">
                  <a:moveTo>
                    <a:pt x="35899" y="1"/>
                  </a:moveTo>
                  <a:cubicBezTo>
                    <a:pt x="35898" y="1"/>
                    <a:pt x="0" y="12846"/>
                    <a:pt x="11527" y="24373"/>
                  </a:cubicBezTo>
                  <a:cubicBezTo>
                    <a:pt x="13122" y="25968"/>
                    <a:pt x="14742" y="26655"/>
                    <a:pt x="16349" y="26655"/>
                  </a:cubicBezTo>
                  <a:cubicBezTo>
                    <a:pt x="26362" y="26655"/>
                    <a:pt x="35899" y="1"/>
                    <a:pt x="3589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4"/>
          <p:cNvGrpSpPr/>
          <p:nvPr/>
        </p:nvGrpSpPr>
        <p:grpSpPr>
          <a:xfrm rot="5400000">
            <a:off x="494351" y="192743"/>
            <a:ext cx="441488" cy="243015"/>
            <a:chOff x="-2568200" y="141125"/>
            <a:chExt cx="1136100" cy="625200"/>
          </a:xfrm>
        </p:grpSpPr>
        <p:sp>
          <p:nvSpPr>
            <p:cNvPr id="500" name="Google Shape;500;p24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4"/>
          <p:cNvSpPr/>
          <p:nvPr/>
        </p:nvSpPr>
        <p:spPr>
          <a:xfrm>
            <a:off x="1063400" y="149101"/>
            <a:ext cx="330300" cy="330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1064151" y="149101"/>
            <a:ext cx="330300" cy="3303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24"/>
          <p:cNvCxnSpPr>
            <a:stCxn id="503" idx="1"/>
            <a:endCxn id="501" idx="4"/>
          </p:cNvCxnSpPr>
          <p:nvPr/>
        </p:nvCxnSpPr>
        <p:spPr>
          <a:xfrm rot="10800000">
            <a:off x="593451" y="314251"/>
            <a:ext cx="470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4"/>
          <p:cNvCxnSpPr>
            <a:stCxn id="503" idx="3"/>
          </p:cNvCxnSpPr>
          <p:nvPr/>
        </p:nvCxnSpPr>
        <p:spPr>
          <a:xfrm>
            <a:off x="1394451" y="314251"/>
            <a:ext cx="647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6" name="Google Shape;506;p24"/>
          <p:cNvGrpSpPr/>
          <p:nvPr/>
        </p:nvGrpSpPr>
        <p:grpSpPr>
          <a:xfrm flipH="1">
            <a:off x="509414" y="4631750"/>
            <a:ext cx="411385" cy="394989"/>
            <a:chOff x="8223209" y="337500"/>
            <a:chExt cx="411385" cy="394989"/>
          </a:xfrm>
        </p:grpSpPr>
        <p:sp>
          <p:nvSpPr>
            <p:cNvPr id="507" name="Google Shape;507;p24"/>
            <p:cNvSpPr/>
            <p:nvPr/>
          </p:nvSpPr>
          <p:spPr>
            <a:xfrm>
              <a:off x="8335505" y="337500"/>
              <a:ext cx="186798" cy="197496"/>
            </a:xfrm>
            <a:custGeom>
              <a:rect b="b" l="l" r="r" t="t"/>
              <a:pathLst>
                <a:path extrusionOk="0" h="34467" w="32600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599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8428898" y="493475"/>
              <a:ext cx="197496" cy="83028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6" y="12679"/>
                    <a:pt x="34466" y="7245"/>
                  </a:cubicBezTo>
                  <a:cubicBezTo>
                    <a:pt x="34466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8428898" y="382272"/>
              <a:ext cx="205696" cy="152722"/>
            </a:xfrm>
            <a:custGeom>
              <a:rect b="b" l="l" r="r" t="t"/>
              <a:pathLst>
                <a:path extrusionOk="0" h="26653" w="35898">
                  <a:moveTo>
                    <a:pt x="19550" y="1"/>
                  </a:moveTo>
                  <a:cubicBezTo>
                    <a:pt x="9537" y="1"/>
                    <a:pt x="0" y="26653"/>
                    <a:pt x="0" y="26653"/>
                  </a:cubicBezTo>
                  <a:cubicBezTo>
                    <a:pt x="0" y="26653"/>
                    <a:pt x="35897" y="13808"/>
                    <a:pt x="24372" y="2283"/>
                  </a:cubicBezTo>
                  <a:cubicBezTo>
                    <a:pt x="22778" y="688"/>
                    <a:pt x="21158" y="1"/>
                    <a:pt x="19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8231408" y="493475"/>
              <a:ext cx="197507" cy="83028"/>
            </a:xfrm>
            <a:custGeom>
              <a:rect b="b" l="l" r="r" t="t"/>
              <a:pathLst>
                <a:path extrusionOk="0" h="14490" w="34469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9" y="14490"/>
                    <a:pt x="34468" y="7245"/>
                    <a:pt x="34468" y="7245"/>
                  </a:cubicBezTo>
                  <a:cubicBezTo>
                    <a:pt x="34468" y="7245"/>
                    <a:pt x="19149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8223209" y="382272"/>
              <a:ext cx="205707" cy="152722"/>
            </a:xfrm>
            <a:custGeom>
              <a:rect b="b" l="l" r="r" t="t"/>
              <a:pathLst>
                <a:path extrusionOk="0" h="26653" w="35900">
                  <a:moveTo>
                    <a:pt x="16349" y="1"/>
                  </a:moveTo>
                  <a:cubicBezTo>
                    <a:pt x="14742" y="1"/>
                    <a:pt x="13122" y="688"/>
                    <a:pt x="11527" y="2283"/>
                  </a:cubicBezTo>
                  <a:cubicBezTo>
                    <a:pt x="0" y="13808"/>
                    <a:pt x="35899" y="26653"/>
                    <a:pt x="35899" y="26653"/>
                  </a:cubicBezTo>
                  <a:cubicBezTo>
                    <a:pt x="35899" y="26653"/>
                    <a:pt x="26362" y="1"/>
                    <a:pt x="1634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8335505" y="534981"/>
              <a:ext cx="186798" cy="197507"/>
            </a:xfrm>
            <a:custGeom>
              <a:rect b="b" l="l" r="r" t="t"/>
              <a:pathLst>
                <a:path extrusionOk="0" h="34469" w="32600">
                  <a:moveTo>
                    <a:pt x="16300" y="1"/>
                  </a:moveTo>
                  <a:cubicBezTo>
                    <a:pt x="16300" y="1"/>
                    <a:pt x="1" y="34469"/>
                    <a:pt x="16300" y="34469"/>
                  </a:cubicBezTo>
                  <a:cubicBezTo>
                    <a:pt x="32599" y="34469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8428898" y="534981"/>
              <a:ext cx="205696" cy="152733"/>
            </a:xfrm>
            <a:custGeom>
              <a:rect b="b" l="l" r="r" t="t"/>
              <a:pathLst>
                <a:path extrusionOk="0" h="26655" w="35898">
                  <a:moveTo>
                    <a:pt x="0" y="1"/>
                  </a:moveTo>
                  <a:cubicBezTo>
                    <a:pt x="0" y="1"/>
                    <a:pt x="9537" y="26655"/>
                    <a:pt x="19550" y="26655"/>
                  </a:cubicBezTo>
                  <a:cubicBezTo>
                    <a:pt x="21158" y="26655"/>
                    <a:pt x="22778" y="25968"/>
                    <a:pt x="24372" y="24373"/>
                  </a:cubicBezTo>
                  <a:cubicBezTo>
                    <a:pt x="35897" y="12846"/>
                    <a:pt x="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8223209" y="534981"/>
              <a:ext cx="205707" cy="152733"/>
            </a:xfrm>
            <a:custGeom>
              <a:rect b="b" l="l" r="r" t="t"/>
              <a:pathLst>
                <a:path extrusionOk="0" h="26655" w="35900">
                  <a:moveTo>
                    <a:pt x="35899" y="1"/>
                  </a:moveTo>
                  <a:cubicBezTo>
                    <a:pt x="35898" y="1"/>
                    <a:pt x="0" y="12846"/>
                    <a:pt x="11527" y="24373"/>
                  </a:cubicBezTo>
                  <a:cubicBezTo>
                    <a:pt x="13122" y="25968"/>
                    <a:pt x="14742" y="26655"/>
                    <a:pt x="16349" y="26655"/>
                  </a:cubicBezTo>
                  <a:cubicBezTo>
                    <a:pt x="26362" y="26655"/>
                    <a:pt x="35899" y="1"/>
                    <a:pt x="3589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4"/>
          <p:cNvGrpSpPr/>
          <p:nvPr/>
        </p:nvGrpSpPr>
        <p:grpSpPr>
          <a:xfrm flipH="1" rot="-5400000">
            <a:off x="8208155" y="4707743"/>
            <a:ext cx="441488" cy="243015"/>
            <a:chOff x="-2568200" y="141125"/>
            <a:chExt cx="1136100" cy="625200"/>
          </a:xfrm>
        </p:grpSpPr>
        <p:sp>
          <p:nvSpPr>
            <p:cNvPr id="516" name="Google Shape;516;p24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24"/>
          <p:cNvSpPr/>
          <p:nvPr/>
        </p:nvSpPr>
        <p:spPr>
          <a:xfrm flipH="1">
            <a:off x="7728820" y="4664101"/>
            <a:ext cx="330300" cy="330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 flipH="1">
            <a:off x="7728069" y="4664101"/>
            <a:ext cx="330300" cy="3303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p24"/>
          <p:cNvCxnSpPr>
            <a:stCxn id="519" idx="1"/>
            <a:endCxn id="517" idx="4"/>
          </p:cNvCxnSpPr>
          <p:nvPr/>
        </p:nvCxnSpPr>
        <p:spPr>
          <a:xfrm>
            <a:off x="8058369" y="4829251"/>
            <a:ext cx="49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4"/>
          <p:cNvCxnSpPr>
            <a:stCxn id="519" idx="3"/>
          </p:cNvCxnSpPr>
          <p:nvPr/>
        </p:nvCxnSpPr>
        <p:spPr>
          <a:xfrm rot="10800000">
            <a:off x="1255569" y="4829251"/>
            <a:ext cx="647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"/>
          <p:cNvSpPr txBox="1"/>
          <p:nvPr>
            <p:ph type="title"/>
          </p:nvPr>
        </p:nvSpPr>
        <p:spPr>
          <a:xfrm>
            <a:off x="1109838" y="3403013"/>
            <a:ext cx="692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5" name="Google Shape;525;p25"/>
          <p:cNvSpPr txBox="1"/>
          <p:nvPr>
            <p:ph idx="1" type="subTitle"/>
          </p:nvPr>
        </p:nvSpPr>
        <p:spPr>
          <a:xfrm>
            <a:off x="1109875" y="1208600"/>
            <a:ext cx="6924300" cy="20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6" name="Google Shape;526;p25"/>
          <p:cNvSpPr/>
          <p:nvPr/>
        </p:nvSpPr>
        <p:spPr>
          <a:xfrm>
            <a:off x="4359263" y="322750"/>
            <a:ext cx="424500" cy="42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4360227" y="322750"/>
            <a:ext cx="424500" cy="4245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 flipH="1" rot="-2700000">
            <a:off x="7984369" y="350870"/>
            <a:ext cx="368261" cy="368261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4376725" y="4386651"/>
            <a:ext cx="421800" cy="4437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 rot="2700000">
            <a:off x="790419" y="350870"/>
            <a:ext cx="368261" cy="368261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25"/>
          <p:cNvCxnSpPr>
            <a:stCxn id="527" idx="1"/>
            <a:endCxn id="530" idx="7"/>
          </p:cNvCxnSpPr>
          <p:nvPr/>
        </p:nvCxnSpPr>
        <p:spPr>
          <a:xfrm rot="10800000">
            <a:off x="1234827" y="535000"/>
            <a:ext cx="3125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5"/>
          <p:cNvCxnSpPr>
            <a:stCxn id="527" idx="3"/>
            <a:endCxn id="528" idx="7"/>
          </p:cNvCxnSpPr>
          <p:nvPr/>
        </p:nvCxnSpPr>
        <p:spPr>
          <a:xfrm>
            <a:off x="4784727" y="535000"/>
            <a:ext cx="3123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6"/>
          <p:cNvSpPr/>
          <p:nvPr/>
        </p:nvSpPr>
        <p:spPr>
          <a:xfrm>
            <a:off x="251000" y="535000"/>
            <a:ext cx="464100" cy="4878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6"/>
          <p:cNvSpPr/>
          <p:nvPr/>
        </p:nvSpPr>
        <p:spPr>
          <a:xfrm>
            <a:off x="8428900" y="4120700"/>
            <a:ext cx="464100" cy="4878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26"/>
          <p:cNvGrpSpPr/>
          <p:nvPr/>
        </p:nvGrpSpPr>
        <p:grpSpPr>
          <a:xfrm>
            <a:off x="715100" y="535000"/>
            <a:ext cx="1188000" cy="4073500"/>
            <a:chOff x="6184600" y="535000"/>
            <a:chExt cx="1188000" cy="4073500"/>
          </a:xfrm>
        </p:grpSpPr>
        <p:sp>
          <p:nvSpPr>
            <p:cNvPr id="537" name="Google Shape;537;p26"/>
            <p:cNvSpPr/>
            <p:nvPr/>
          </p:nvSpPr>
          <p:spPr>
            <a:xfrm>
              <a:off x="6184600" y="3420500"/>
              <a:ext cx="11880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534150" y="535000"/>
              <a:ext cx="487800" cy="487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6535258" y="535000"/>
              <a:ext cx="487800" cy="487800"/>
            </a:xfrm>
            <a:prstGeom prst="plaqu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0" name="Google Shape;540;p26"/>
            <p:cNvCxnSpPr>
              <a:stCxn id="537" idx="3"/>
              <a:endCxn id="539" idx="2"/>
            </p:cNvCxnSpPr>
            <p:nvPr/>
          </p:nvCxnSpPr>
          <p:spPr>
            <a:xfrm flipH="1" rot="10800000">
              <a:off x="6778600" y="1022900"/>
              <a:ext cx="600" cy="2397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1" name="Google Shape;541;p26"/>
            <p:cNvGrpSpPr/>
            <p:nvPr/>
          </p:nvGrpSpPr>
          <p:grpSpPr>
            <a:xfrm>
              <a:off x="6436645" y="3711303"/>
              <a:ext cx="682820" cy="686673"/>
              <a:chOff x="4820075" y="1883825"/>
              <a:chExt cx="1187926" cy="1194630"/>
            </a:xfrm>
          </p:grpSpPr>
          <p:sp>
            <p:nvSpPr>
              <p:cNvPr id="542" name="Google Shape;542;p26"/>
              <p:cNvSpPr/>
              <p:nvPr/>
            </p:nvSpPr>
            <p:spPr>
              <a:xfrm>
                <a:off x="5169105" y="1883825"/>
                <a:ext cx="494491" cy="522778"/>
              </a:xfrm>
              <a:custGeom>
                <a:rect b="b" l="l" r="r" t="t"/>
                <a:pathLst>
                  <a:path extrusionOk="0" h="34467" w="32602">
                    <a:moveTo>
                      <a:pt x="16300" y="1"/>
                    </a:moveTo>
                    <a:cubicBezTo>
                      <a:pt x="1" y="1"/>
                      <a:pt x="16300" y="34467"/>
                      <a:pt x="16300" y="34467"/>
                    </a:cubicBezTo>
                    <a:cubicBezTo>
                      <a:pt x="16300" y="34467"/>
                      <a:pt x="32601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5485223" y="2371242"/>
                <a:ext cx="522778" cy="219777"/>
              </a:xfrm>
              <a:custGeom>
                <a:rect b="b" l="l" r="r" t="t"/>
                <a:pathLst>
                  <a:path extrusionOk="0" h="14490" w="34467">
                    <a:moveTo>
                      <a:pt x="25531" y="1"/>
                    </a:moveTo>
                    <a:cubicBezTo>
                      <a:pt x="15319" y="1"/>
                      <a:pt x="0" y="7245"/>
                      <a:pt x="0" y="7245"/>
                    </a:cubicBezTo>
                    <a:cubicBezTo>
                      <a:pt x="0" y="7245"/>
                      <a:pt x="15319" y="14490"/>
                      <a:pt x="25531" y="14490"/>
                    </a:cubicBezTo>
                    <a:cubicBezTo>
                      <a:pt x="30637" y="14490"/>
                      <a:pt x="34467" y="12679"/>
                      <a:pt x="34467" y="7245"/>
                    </a:cubicBezTo>
                    <a:cubicBezTo>
                      <a:pt x="34467" y="1812"/>
                      <a:pt x="30637" y="1"/>
                      <a:pt x="2553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>
                <a:off x="5460819" y="2023334"/>
                <a:ext cx="544513" cy="404259"/>
              </a:xfrm>
              <a:custGeom>
                <a:rect b="b" l="l" r="r" t="t"/>
                <a:pathLst>
                  <a:path extrusionOk="0" h="26653" w="35900">
                    <a:moveTo>
                      <a:pt x="19551" y="0"/>
                    </a:moveTo>
                    <a:cubicBezTo>
                      <a:pt x="9539" y="0"/>
                      <a:pt x="1" y="26652"/>
                      <a:pt x="1" y="26652"/>
                    </a:cubicBezTo>
                    <a:cubicBezTo>
                      <a:pt x="1" y="26652"/>
                      <a:pt x="35900" y="13807"/>
                      <a:pt x="24373" y="2282"/>
                    </a:cubicBezTo>
                    <a:cubicBezTo>
                      <a:pt x="22779" y="687"/>
                      <a:pt x="21159" y="0"/>
                      <a:pt x="1955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820075" y="2371242"/>
                <a:ext cx="522778" cy="219777"/>
              </a:xfrm>
              <a:custGeom>
                <a:rect b="b" l="l" r="r" t="t"/>
                <a:pathLst>
                  <a:path extrusionOk="0" h="14490" w="34467">
                    <a:moveTo>
                      <a:pt x="8936" y="1"/>
                    </a:moveTo>
                    <a:cubicBezTo>
                      <a:pt x="3830" y="1"/>
                      <a:pt x="0" y="1812"/>
                      <a:pt x="0" y="7245"/>
                    </a:cubicBezTo>
                    <a:cubicBezTo>
                      <a:pt x="0" y="12679"/>
                      <a:pt x="3830" y="14490"/>
                      <a:pt x="8936" y="14490"/>
                    </a:cubicBezTo>
                    <a:cubicBezTo>
                      <a:pt x="19148" y="14490"/>
                      <a:pt x="34466" y="7245"/>
                      <a:pt x="34466" y="7245"/>
                    </a:cubicBezTo>
                    <a:cubicBezTo>
                      <a:pt x="34466" y="7245"/>
                      <a:pt x="19148" y="1"/>
                      <a:pt x="893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4822790" y="2023334"/>
                <a:ext cx="544483" cy="404259"/>
              </a:xfrm>
              <a:custGeom>
                <a:rect b="b" l="l" r="r" t="t"/>
                <a:pathLst>
                  <a:path extrusionOk="0" h="26653" w="35898">
                    <a:moveTo>
                      <a:pt x="16348" y="0"/>
                    </a:moveTo>
                    <a:cubicBezTo>
                      <a:pt x="14740" y="0"/>
                      <a:pt x="13120" y="687"/>
                      <a:pt x="11526" y="2282"/>
                    </a:cubicBezTo>
                    <a:cubicBezTo>
                      <a:pt x="0" y="13807"/>
                      <a:pt x="35898" y="26652"/>
                      <a:pt x="35898" y="26652"/>
                    </a:cubicBezTo>
                    <a:cubicBezTo>
                      <a:pt x="35898" y="26652"/>
                      <a:pt x="26361" y="0"/>
                      <a:pt x="1634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5169105" y="2555676"/>
                <a:ext cx="494491" cy="522778"/>
              </a:xfrm>
              <a:custGeom>
                <a:rect b="b" l="l" r="r" t="t"/>
                <a:pathLst>
                  <a:path extrusionOk="0" h="34467" w="32602">
                    <a:moveTo>
                      <a:pt x="16300" y="1"/>
                    </a:moveTo>
                    <a:cubicBezTo>
                      <a:pt x="16300" y="1"/>
                      <a:pt x="1" y="34467"/>
                      <a:pt x="16300" y="34467"/>
                    </a:cubicBezTo>
                    <a:cubicBezTo>
                      <a:pt x="32601" y="34467"/>
                      <a:pt x="16300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5460819" y="2534670"/>
                <a:ext cx="544513" cy="404290"/>
              </a:xfrm>
              <a:custGeom>
                <a:rect b="b" l="l" r="r" t="t"/>
                <a:pathLst>
                  <a:path extrusionOk="0" h="26655" w="35900">
                    <a:moveTo>
                      <a:pt x="1" y="1"/>
                    </a:moveTo>
                    <a:cubicBezTo>
                      <a:pt x="1" y="1"/>
                      <a:pt x="9539" y="26654"/>
                      <a:pt x="19552" y="26654"/>
                    </a:cubicBezTo>
                    <a:cubicBezTo>
                      <a:pt x="21159" y="26654"/>
                      <a:pt x="22779" y="25967"/>
                      <a:pt x="24373" y="24373"/>
                    </a:cubicBezTo>
                    <a:cubicBezTo>
                      <a:pt x="35900" y="12848"/>
                      <a:pt x="2" y="1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4822790" y="2534670"/>
                <a:ext cx="544483" cy="404290"/>
              </a:xfrm>
              <a:custGeom>
                <a:rect b="b" l="l" r="r" t="t"/>
                <a:pathLst>
                  <a:path extrusionOk="0" h="26655" w="35898">
                    <a:moveTo>
                      <a:pt x="35898" y="1"/>
                    </a:moveTo>
                    <a:cubicBezTo>
                      <a:pt x="35897" y="1"/>
                      <a:pt x="0" y="12848"/>
                      <a:pt x="11526" y="24373"/>
                    </a:cubicBezTo>
                    <a:cubicBezTo>
                      <a:pt x="13120" y="25967"/>
                      <a:pt x="14740" y="26654"/>
                      <a:pt x="16347" y="26654"/>
                    </a:cubicBezTo>
                    <a:cubicBezTo>
                      <a:pt x="26360" y="26654"/>
                      <a:pt x="35897" y="1"/>
                      <a:pt x="358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26"/>
            <p:cNvGrpSpPr/>
            <p:nvPr/>
          </p:nvGrpSpPr>
          <p:grpSpPr>
            <a:xfrm>
              <a:off x="6377363" y="2000547"/>
              <a:ext cx="803564" cy="442204"/>
              <a:chOff x="-2568200" y="141125"/>
              <a:chExt cx="1136100" cy="625200"/>
            </a:xfrm>
          </p:grpSpPr>
          <p:sp>
            <p:nvSpPr>
              <p:cNvPr id="551" name="Google Shape;551;p26"/>
              <p:cNvSpPr/>
              <p:nvPr/>
            </p:nvSpPr>
            <p:spPr>
              <a:xfrm>
                <a:off x="-2568200" y="1411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-2568200" y="2935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3" name="Google Shape;553;p26"/>
          <p:cNvGrpSpPr/>
          <p:nvPr/>
        </p:nvGrpSpPr>
        <p:grpSpPr>
          <a:xfrm flipH="1" rot="10800000">
            <a:off x="7240900" y="535000"/>
            <a:ext cx="1188000" cy="4073500"/>
            <a:chOff x="6184600" y="535000"/>
            <a:chExt cx="1188000" cy="4073500"/>
          </a:xfrm>
        </p:grpSpPr>
        <p:sp>
          <p:nvSpPr>
            <p:cNvPr id="554" name="Google Shape;554;p26"/>
            <p:cNvSpPr/>
            <p:nvPr/>
          </p:nvSpPr>
          <p:spPr>
            <a:xfrm>
              <a:off x="6184600" y="3420500"/>
              <a:ext cx="11880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6534150" y="535000"/>
              <a:ext cx="487800" cy="487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6535258" y="535000"/>
              <a:ext cx="487800" cy="487800"/>
            </a:xfrm>
            <a:prstGeom prst="plaqu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7" name="Google Shape;557;p26"/>
            <p:cNvCxnSpPr>
              <a:stCxn id="554" idx="3"/>
              <a:endCxn id="556" idx="2"/>
            </p:cNvCxnSpPr>
            <p:nvPr/>
          </p:nvCxnSpPr>
          <p:spPr>
            <a:xfrm flipH="1" rot="10800000">
              <a:off x="6778600" y="1022900"/>
              <a:ext cx="600" cy="2397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8" name="Google Shape;558;p26"/>
            <p:cNvGrpSpPr/>
            <p:nvPr/>
          </p:nvGrpSpPr>
          <p:grpSpPr>
            <a:xfrm>
              <a:off x="6436645" y="3711303"/>
              <a:ext cx="682820" cy="686673"/>
              <a:chOff x="4820075" y="1883825"/>
              <a:chExt cx="1187926" cy="1194630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5169105" y="1883825"/>
                <a:ext cx="494491" cy="522778"/>
              </a:xfrm>
              <a:custGeom>
                <a:rect b="b" l="l" r="r" t="t"/>
                <a:pathLst>
                  <a:path extrusionOk="0" h="34467" w="32602">
                    <a:moveTo>
                      <a:pt x="16300" y="1"/>
                    </a:moveTo>
                    <a:cubicBezTo>
                      <a:pt x="1" y="1"/>
                      <a:pt x="16300" y="34467"/>
                      <a:pt x="16300" y="34467"/>
                    </a:cubicBezTo>
                    <a:cubicBezTo>
                      <a:pt x="16300" y="34467"/>
                      <a:pt x="32601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5485223" y="2371242"/>
                <a:ext cx="522778" cy="219777"/>
              </a:xfrm>
              <a:custGeom>
                <a:rect b="b" l="l" r="r" t="t"/>
                <a:pathLst>
                  <a:path extrusionOk="0" h="14490" w="34467">
                    <a:moveTo>
                      <a:pt x="25531" y="1"/>
                    </a:moveTo>
                    <a:cubicBezTo>
                      <a:pt x="15319" y="1"/>
                      <a:pt x="0" y="7245"/>
                      <a:pt x="0" y="7245"/>
                    </a:cubicBezTo>
                    <a:cubicBezTo>
                      <a:pt x="0" y="7245"/>
                      <a:pt x="15319" y="14490"/>
                      <a:pt x="25531" y="14490"/>
                    </a:cubicBezTo>
                    <a:cubicBezTo>
                      <a:pt x="30637" y="14490"/>
                      <a:pt x="34467" y="12679"/>
                      <a:pt x="34467" y="7245"/>
                    </a:cubicBezTo>
                    <a:cubicBezTo>
                      <a:pt x="34467" y="1812"/>
                      <a:pt x="30637" y="1"/>
                      <a:pt x="2553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5460819" y="2023334"/>
                <a:ext cx="544513" cy="404259"/>
              </a:xfrm>
              <a:custGeom>
                <a:rect b="b" l="l" r="r" t="t"/>
                <a:pathLst>
                  <a:path extrusionOk="0" h="26653" w="35900">
                    <a:moveTo>
                      <a:pt x="19551" y="0"/>
                    </a:moveTo>
                    <a:cubicBezTo>
                      <a:pt x="9539" y="0"/>
                      <a:pt x="1" y="26652"/>
                      <a:pt x="1" y="26652"/>
                    </a:cubicBezTo>
                    <a:cubicBezTo>
                      <a:pt x="1" y="26652"/>
                      <a:pt x="35900" y="13807"/>
                      <a:pt x="24373" y="2282"/>
                    </a:cubicBezTo>
                    <a:cubicBezTo>
                      <a:pt x="22779" y="687"/>
                      <a:pt x="21159" y="0"/>
                      <a:pt x="1955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820075" y="2371242"/>
                <a:ext cx="522778" cy="219777"/>
              </a:xfrm>
              <a:custGeom>
                <a:rect b="b" l="l" r="r" t="t"/>
                <a:pathLst>
                  <a:path extrusionOk="0" h="14490" w="34467">
                    <a:moveTo>
                      <a:pt x="8936" y="1"/>
                    </a:moveTo>
                    <a:cubicBezTo>
                      <a:pt x="3830" y="1"/>
                      <a:pt x="0" y="1812"/>
                      <a:pt x="0" y="7245"/>
                    </a:cubicBezTo>
                    <a:cubicBezTo>
                      <a:pt x="0" y="12679"/>
                      <a:pt x="3830" y="14490"/>
                      <a:pt x="8936" y="14490"/>
                    </a:cubicBezTo>
                    <a:cubicBezTo>
                      <a:pt x="19148" y="14490"/>
                      <a:pt x="34466" y="7245"/>
                      <a:pt x="34466" y="7245"/>
                    </a:cubicBezTo>
                    <a:cubicBezTo>
                      <a:pt x="34466" y="7245"/>
                      <a:pt x="19148" y="1"/>
                      <a:pt x="893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4822790" y="2023334"/>
                <a:ext cx="544483" cy="404259"/>
              </a:xfrm>
              <a:custGeom>
                <a:rect b="b" l="l" r="r" t="t"/>
                <a:pathLst>
                  <a:path extrusionOk="0" h="26653" w="35898">
                    <a:moveTo>
                      <a:pt x="16348" y="0"/>
                    </a:moveTo>
                    <a:cubicBezTo>
                      <a:pt x="14740" y="0"/>
                      <a:pt x="13120" y="687"/>
                      <a:pt x="11526" y="2282"/>
                    </a:cubicBezTo>
                    <a:cubicBezTo>
                      <a:pt x="0" y="13807"/>
                      <a:pt x="35898" y="26652"/>
                      <a:pt x="35898" y="26652"/>
                    </a:cubicBezTo>
                    <a:cubicBezTo>
                      <a:pt x="35898" y="26652"/>
                      <a:pt x="26361" y="0"/>
                      <a:pt x="1634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5169105" y="2555676"/>
                <a:ext cx="494491" cy="522778"/>
              </a:xfrm>
              <a:custGeom>
                <a:rect b="b" l="l" r="r" t="t"/>
                <a:pathLst>
                  <a:path extrusionOk="0" h="34467" w="32602">
                    <a:moveTo>
                      <a:pt x="16300" y="1"/>
                    </a:moveTo>
                    <a:cubicBezTo>
                      <a:pt x="16300" y="1"/>
                      <a:pt x="1" y="34467"/>
                      <a:pt x="16300" y="34467"/>
                    </a:cubicBezTo>
                    <a:cubicBezTo>
                      <a:pt x="32601" y="34467"/>
                      <a:pt x="16300" y="1"/>
                      <a:pt x="163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5460819" y="2534670"/>
                <a:ext cx="544513" cy="404290"/>
              </a:xfrm>
              <a:custGeom>
                <a:rect b="b" l="l" r="r" t="t"/>
                <a:pathLst>
                  <a:path extrusionOk="0" h="26655" w="35900">
                    <a:moveTo>
                      <a:pt x="1" y="1"/>
                    </a:moveTo>
                    <a:cubicBezTo>
                      <a:pt x="1" y="1"/>
                      <a:pt x="9539" y="26654"/>
                      <a:pt x="19552" y="26654"/>
                    </a:cubicBezTo>
                    <a:cubicBezTo>
                      <a:pt x="21159" y="26654"/>
                      <a:pt x="22779" y="25967"/>
                      <a:pt x="24373" y="24373"/>
                    </a:cubicBezTo>
                    <a:cubicBezTo>
                      <a:pt x="35900" y="12848"/>
                      <a:pt x="2" y="1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4822790" y="2534670"/>
                <a:ext cx="544483" cy="404290"/>
              </a:xfrm>
              <a:custGeom>
                <a:rect b="b" l="l" r="r" t="t"/>
                <a:pathLst>
                  <a:path extrusionOk="0" h="26655" w="35898">
                    <a:moveTo>
                      <a:pt x="35898" y="1"/>
                    </a:moveTo>
                    <a:cubicBezTo>
                      <a:pt x="35897" y="1"/>
                      <a:pt x="0" y="12848"/>
                      <a:pt x="11526" y="24373"/>
                    </a:cubicBezTo>
                    <a:cubicBezTo>
                      <a:pt x="13120" y="25967"/>
                      <a:pt x="14740" y="26654"/>
                      <a:pt x="16347" y="26654"/>
                    </a:cubicBezTo>
                    <a:cubicBezTo>
                      <a:pt x="26360" y="26654"/>
                      <a:pt x="35897" y="1"/>
                      <a:pt x="358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26"/>
            <p:cNvGrpSpPr/>
            <p:nvPr/>
          </p:nvGrpSpPr>
          <p:grpSpPr>
            <a:xfrm>
              <a:off x="6377363" y="2000547"/>
              <a:ext cx="803564" cy="442204"/>
              <a:chOff x="-2568200" y="141125"/>
              <a:chExt cx="1136100" cy="625200"/>
            </a:xfrm>
          </p:grpSpPr>
          <p:sp>
            <p:nvSpPr>
              <p:cNvPr id="568" name="Google Shape;568;p26"/>
              <p:cNvSpPr/>
              <p:nvPr/>
            </p:nvSpPr>
            <p:spPr>
              <a:xfrm>
                <a:off x="-2568200" y="1411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-2568200" y="293525"/>
                <a:ext cx="1136100" cy="472800"/>
              </a:xfrm>
              <a:prstGeom prst="ellipse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0" name="Google Shape;570;p26"/>
          <p:cNvSpPr txBox="1"/>
          <p:nvPr>
            <p:ph type="title"/>
          </p:nvPr>
        </p:nvSpPr>
        <p:spPr>
          <a:xfrm>
            <a:off x="2347950" y="535000"/>
            <a:ext cx="4448100" cy="15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1" name="Google Shape;571;p26"/>
          <p:cNvSpPr txBox="1"/>
          <p:nvPr>
            <p:ph idx="1" type="subTitle"/>
          </p:nvPr>
        </p:nvSpPr>
        <p:spPr>
          <a:xfrm>
            <a:off x="2347950" y="1869775"/>
            <a:ext cx="44481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6"/>
          <p:cNvSpPr txBox="1"/>
          <p:nvPr/>
        </p:nvSpPr>
        <p:spPr>
          <a:xfrm>
            <a:off x="2347950" y="3795825"/>
            <a:ext cx="4443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7"/>
          <p:cNvGrpSpPr/>
          <p:nvPr/>
        </p:nvGrpSpPr>
        <p:grpSpPr>
          <a:xfrm rot="5400000">
            <a:off x="263557" y="286512"/>
            <a:ext cx="903086" cy="496971"/>
            <a:chOff x="-2568200" y="141125"/>
            <a:chExt cx="1136100" cy="625200"/>
          </a:xfrm>
        </p:grpSpPr>
        <p:sp>
          <p:nvSpPr>
            <p:cNvPr id="575" name="Google Shape;575;p27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7"/>
          <p:cNvGrpSpPr/>
          <p:nvPr/>
        </p:nvGrpSpPr>
        <p:grpSpPr>
          <a:xfrm rot="5400000">
            <a:off x="7977357" y="4360012"/>
            <a:ext cx="903086" cy="496971"/>
            <a:chOff x="-2568200" y="141125"/>
            <a:chExt cx="1136100" cy="625200"/>
          </a:xfrm>
        </p:grpSpPr>
        <p:sp>
          <p:nvSpPr>
            <p:cNvPr id="578" name="Google Shape;578;p27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27"/>
          <p:cNvSpPr/>
          <p:nvPr/>
        </p:nvSpPr>
        <p:spPr>
          <a:xfrm rot="-5400000">
            <a:off x="8118700" y="224800"/>
            <a:ext cx="620400" cy="6204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 flipH="1" rot="5400000">
            <a:off x="404900" y="4298300"/>
            <a:ext cx="620400" cy="6204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278000" y="384100"/>
            <a:ext cx="301800" cy="301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64200" y="4457600"/>
            <a:ext cx="301800" cy="301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27"/>
          <p:cNvCxnSpPr/>
          <p:nvPr/>
        </p:nvCxnSpPr>
        <p:spPr>
          <a:xfrm rot="10800000">
            <a:off x="-100" y="4608500"/>
            <a:ext cx="564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7"/>
          <p:cNvCxnSpPr>
            <a:stCxn id="582" idx="3"/>
          </p:cNvCxnSpPr>
          <p:nvPr/>
        </p:nvCxnSpPr>
        <p:spPr>
          <a:xfrm>
            <a:off x="8579800" y="535000"/>
            <a:ext cx="571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7"/>
          <p:cNvCxnSpPr>
            <a:stCxn id="582" idx="1"/>
          </p:cNvCxnSpPr>
          <p:nvPr/>
        </p:nvCxnSpPr>
        <p:spPr>
          <a:xfrm rot="10800000">
            <a:off x="1707400" y="535000"/>
            <a:ext cx="6570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27"/>
          <p:cNvCxnSpPr>
            <a:stCxn id="583" idx="3"/>
          </p:cNvCxnSpPr>
          <p:nvPr/>
        </p:nvCxnSpPr>
        <p:spPr>
          <a:xfrm>
            <a:off x="866000" y="4608500"/>
            <a:ext cx="6570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/>
          <p:nvPr/>
        </p:nvSpPr>
        <p:spPr>
          <a:xfrm>
            <a:off x="352637" y="169111"/>
            <a:ext cx="724935" cy="731770"/>
          </a:xfrm>
          <a:custGeom>
            <a:rect b="b" l="l" r="r" t="t"/>
            <a:pathLst>
              <a:path extrusionOk="0" h="79757" w="79012">
                <a:moveTo>
                  <a:pt x="39507" y="0"/>
                </a:moveTo>
                <a:cubicBezTo>
                  <a:pt x="35935" y="0"/>
                  <a:pt x="33029" y="423"/>
                  <a:pt x="30663" y="1100"/>
                </a:cubicBezTo>
                <a:cubicBezTo>
                  <a:pt x="23605" y="3128"/>
                  <a:pt x="19419" y="9908"/>
                  <a:pt x="20883" y="16714"/>
                </a:cubicBezTo>
                <a:cubicBezTo>
                  <a:pt x="21517" y="19670"/>
                  <a:pt x="22657" y="22176"/>
                  <a:pt x="24067" y="24294"/>
                </a:cubicBezTo>
                <a:cubicBezTo>
                  <a:pt x="21998" y="22950"/>
                  <a:pt x="19568" y="21867"/>
                  <a:pt x="16714" y="21256"/>
                </a:cubicBezTo>
                <a:cubicBezTo>
                  <a:pt x="15803" y="21061"/>
                  <a:pt x="14893" y="20966"/>
                  <a:pt x="13995" y="20966"/>
                </a:cubicBezTo>
                <a:cubicBezTo>
                  <a:pt x="8179" y="20966"/>
                  <a:pt x="2857" y="24924"/>
                  <a:pt x="1101" y="31035"/>
                </a:cubicBezTo>
                <a:cubicBezTo>
                  <a:pt x="422" y="33402"/>
                  <a:pt x="0" y="36309"/>
                  <a:pt x="0" y="39878"/>
                </a:cubicBezTo>
                <a:cubicBezTo>
                  <a:pt x="0" y="43450"/>
                  <a:pt x="423" y="46357"/>
                  <a:pt x="1101" y="48722"/>
                </a:cubicBezTo>
                <a:cubicBezTo>
                  <a:pt x="2857" y="54835"/>
                  <a:pt x="8178" y="58793"/>
                  <a:pt x="13992" y="58793"/>
                </a:cubicBezTo>
                <a:cubicBezTo>
                  <a:pt x="14892" y="58793"/>
                  <a:pt x="15803" y="58698"/>
                  <a:pt x="16714" y="58502"/>
                </a:cubicBezTo>
                <a:cubicBezTo>
                  <a:pt x="19568" y="57890"/>
                  <a:pt x="21998" y="56807"/>
                  <a:pt x="24067" y="55465"/>
                </a:cubicBezTo>
                <a:lnTo>
                  <a:pt x="24067" y="55465"/>
                </a:lnTo>
                <a:cubicBezTo>
                  <a:pt x="22657" y="57581"/>
                  <a:pt x="21517" y="60089"/>
                  <a:pt x="20883" y="63045"/>
                </a:cubicBezTo>
                <a:cubicBezTo>
                  <a:pt x="19423" y="69850"/>
                  <a:pt x="23607" y="76630"/>
                  <a:pt x="30663" y="78656"/>
                </a:cubicBezTo>
                <a:cubicBezTo>
                  <a:pt x="33029" y="79337"/>
                  <a:pt x="35935" y="79757"/>
                  <a:pt x="39507" y="79757"/>
                </a:cubicBezTo>
                <a:cubicBezTo>
                  <a:pt x="43077" y="79757"/>
                  <a:pt x="45983" y="79335"/>
                  <a:pt x="48351" y="78656"/>
                </a:cubicBezTo>
                <a:cubicBezTo>
                  <a:pt x="55407" y="76630"/>
                  <a:pt x="59593" y="69850"/>
                  <a:pt x="58129" y="63045"/>
                </a:cubicBezTo>
                <a:cubicBezTo>
                  <a:pt x="57495" y="60089"/>
                  <a:pt x="56355" y="57581"/>
                  <a:pt x="54945" y="55465"/>
                </a:cubicBezTo>
                <a:lnTo>
                  <a:pt x="54945" y="55465"/>
                </a:lnTo>
                <a:cubicBezTo>
                  <a:pt x="57015" y="56807"/>
                  <a:pt x="59446" y="57890"/>
                  <a:pt x="62298" y="58502"/>
                </a:cubicBezTo>
                <a:cubicBezTo>
                  <a:pt x="63208" y="58698"/>
                  <a:pt x="64118" y="58792"/>
                  <a:pt x="65015" y="58792"/>
                </a:cubicBezTo>
                <a:cubicBezTo>
                  <a:pt x="70832" y="58792"/>
                  <a:pt x="76154" y="54835"/>
                  <a:pt x="77911" y="48722"/>
                </a:cubicBezTo>
                <a:cubicBezTo>
                  <a:pt x="78592" y="46357"/>
                  <a:pt x="79011" y="43450"/>
                  <a:pt x="79011" y="39878"/>
                </a:cubicBezTo>
                <a:cubicBezTo>
                  <a:pt x="79011" y="36309"/>
                  <a:pt x="78592" y="33402"/>
                  <a:pt x="77911" y="31035"/>
                </a:cubicBezTo>
                <a:cubicBezTo>
                  <a:pt x="76155" y="24924"/>
                  <a:pt x="70834" y="20965"/>
                  <a:pt x="65020" y="20965"/>
                </a:cubicBezTo>
                <a:cubicBezTo>
                  <a:pt x="64120" y="20965"/>
                  <a:pt x="63209" y="21060"/>
                  <a:pt x="62298" y="21256"/>
                </a:cubicBezTo>
                <a:cubicBezTo>
                  <a:pt x="59446" y="21867"/>
                  <a:pt x="57015" y="22950"/>
                  <a:pt x="54945" y="24294"/>
                </a:cubicBezTo>
                <a:cubicBezTo>
                  <a:pt x="56355" y="22176"/>
                  <a:pt x="57495" y="19670"/>
                  <a:pt x="58129" y="16714"/>
                </a:cubicBezTo>
                <a:cubicBezTo>
                  <a:pt x="59591" y="9908"/>
                  <a:pt x="55405" y="3128"/>
                  <a:pt x="48351" y="1100"/>
                </a:cubicBezTo>
                <a:cubicBezTo>
                  <a:pt x="45983" y="420"/>
                  <a:pt x="43077" y="0"/>
                  <a:pt x="39507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8066437" y="4242623"/>
            <a:ext cx="724935" cy="731770"/>
          </a:xfrm>
          <a:custGeom>
            <a:rect b="b" l="l" r="r" t="t"/>
            <a:pathLst>
              <a:path extrusionOk="0" h="79757" w="79012">
                <a:moveTo>
                  <a:pt x="39507" y="0"/>
                </a:moveTo>
                <a:cubicBezTo>
                  <a:pt x="35935" y="0"/>
                  <a:pt x="33029" y="423"/>
                  <a:pt x="30663" y="1100"/>
                </a:cubicBezTo>
                <a:cubicBezTo>
                  <a:pt x="23605" y="3128"/>
                  <a:pt x="19419" y="9908"/>
                  <a:pt x="20883" y="16714"/>
                </a:cubicBezTo>
                <a:cubicBezTo>
                  <a:pt x="21517" y="19670"/>
                  <a:pt x="22657" y="22176"/>
                  <a:pt x="24067" y="24294"/>
                </a:cubicBezTo>
                <a:cubicBezTo>
                  <a:pt x="21998" y="22950"/>
                  <a:pt x="19568" y="21867"/>
                  <a:pt x="16714" y="21256"/>
                </a:cubicBezTo>
                <a:cubicBezTo>
                  <a:pt x="15803" y="21061"/>
                  <a:pt x="14893" y="20966"/>
                  <a:pt x="13995" y="20966"/>
                </a:cubicBezTo>
                <a:cubicBezTo>
                  <a:pt x="8179" y="20966"/>
                  <a:pt x="2857" y="24924"/>
                  <a:pt x="1101" y="31035"/>
                </a:cubicBezTo>
                <a:cubicBezTo>
                  <a:pt x="422" y="33402"/>
                  <a:pt x="0" y="36309"/>
                  <a:pt x="0" y="39878"/>
                </a:cubicBezTo>
                <a:cubicBezTo>
                  <a:pt x="0" y="43450"/>
                  <a:pt x="423" y="46357"/>
                  <a:pt x="1101" y="48722"/>
                </a:cubicBezTo>
                <a:cubicBezTo>
                  <a:pt x="2857" y="54835"/>
                  <a:pt x="8178" y="58793"/>
                  <a:pt x="13992" y="58793"/>
                </a:cubicBezTo>
                <a:cubicBezTo>
                  <a:pt x="14892" y="58793"/>
                  <a:pt x="15803" y="58698"/>
                  <a:pt x="16714" y="58502"/>
                </a:cubicBezTo>
                <a:cubicBezTo>
                  <a:pt x="19568" y="57890"/>
                  <a:pt x="21998" y="56807"/>
                  <a:pt x="24067" y="55465"/>
                </a:cubicBezTo>
                <a:lnTo>
                  <a:pt x="24067" y="55465"/>
                </a:lnTo>
                <a:cubicBezTo>
                  <a:pt x="22657" y="57581"/>
                  <a:pt x="21517" y="60089"/>
                  <a:pt x="20883" y="63045"/>
                </a:cubicBezTo>
                <a:cubicBezTo>
                  <a:pt x="19423" y="69850"/>
                  <a:pt x="23607" y="76630"/>
                  <a:pt x="30663" y="78656"/>
                </a:cubicBezTo>
                <a:cubicBezTo>
                  <a:pt x="33029" y="79337"/>
                  <a:pt x="35935" y="79757"/>
                  <a:pt x="39507" y="79757"/>
                </a:cubicBezTo>
                <a:cubicBezTo>
                  <a:pt x="43077" y="79757"/>
                  <a:pt x="45983" y="79335"/>
                  <a:pt x="48351" y="78656"/>
                </a:cubicBezTo>
                <a:cubicBezTo>
                  <a:pt x="55407" y="76630"/>
                  <a:pt x="59593" y="69850"/>
                  <a:pt x="58129" y="63045"/>
                </a:cubicBezTo>
                <a:cubicBezTo>
                  <a:pt x="57495" y="60089"/>
                  <a:pt x="56355" y="57581"/>
                  <a:pt x="54945" y="55465"/>
                </a:cubicBezTo>
                <a:lnTo>
                  <a:pt x="54945" y="55465"/>
                </a:lnTo>
                <a:cubicBezTo>
                  <a:pt x="57015" y="56807"/>
                  <a:pt x="59446" y="57890"/>
                  <a:pt x="62298" y="58502"/>
                </a:cubicBezTo>
                <a:cubicBezTo>
                  <a:pt x="63208" y="58698"/>
                  <a:pt x="64118" y="58792"/>
                  <a:pt x="65015" y="58792"/>
                </a:cubicBezTo>
                <a:cubicBezTo>
                  <a:pt x="70832" y="58792"/>
                  <a:pt x="76154" y="54835"/>
                  <a:pt x="77911" y="48722"/>
                </a:cubicBezTo>
                <a:cubicBezTo>
                  <a:pt x="78592" y="46357"/>
                  <a:pt x="79011" y="43450"/>
                  <a:pt x="79011" y="39878"/>
                </a:cubicBezTo>
                <a:cubicBezTo>
                  <a:pt x="79011" y="36309"/>
                  <a:pt x="78592" y="33402"/>
                  <a:pt x="77911" y="31035"/>
                </a:cubicBezTo>
                <a:cubicBezTo>
                  <a:pt x="76155" y="24924"/>
                  <a:pt x="70834" y="20965"/>
                  <a:pt x="65020" y="20965"/>
                </a:cubicBezTo>
                <a:cubicBezTo>
                  <a:pt x="64120" y="20965"/>
                  <a:pt x="63209" y="21060"/>
                  <a:pt x="62298" y="21256"/>
                </a:cubicBezTo>
                <a:cubicBezTo>
                  <a:pt x="59446" y="21867"/>
                  <a:pt x="57015" y="22950"/>
                  <a:pt x="54945" y="24294"/>
                </a:cubicBezTo>
                <a:cubicBezTo>
                  <a:pt x="56355" y="22176"/>
                  <a:pt x="57495" y="19670"/>
                  <a:pt x="58129" y="16714"/>
                </a:cubicBezTo>
                <a:cubicBezTo>
                  <a:pt x="59591" y="9908"/>
                  <a:pt x="55405" y="3128"/>
                  <a:pt x="48351" y="1100"/>
                </a:cubicBezTo>
                <a:cubicBezTo>
                  <a:pt x="45983" y="420"/>
                  <a:pt x="43077" y="0"/>
                  <a:pt x="39507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507650" y="327538"/>
            <a:ext cx="414900" cy="4149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8221450" y="4401050"/>
            <a:ext cx="414900" cy="4149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474650" y="4355600"/>
            <a:ext cx="480900" cy="5058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8188450" y="282088"/>
            <a:ext cx="480900" cy="5058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28"/>
          <p:cNvGrpSpPr/>
          <p:nvPr/>
        </p:nvGrpSpPr>
        <p:grpSpPr>
          <a:xfrm>
            <a:off x="394090" y="2451582"/>
            <a:ext cx="642010" cy="353301"/>
            <a:chOff x="-2568200" y="141125"/>
            <a:chExt cx="1136100" cy="625200"/>
          </a:xfrm>
        </p:grpSpPr>
        <p:sp>
          <p:nvSpPr>
            <p:cNvPr id="596" name="Google Shape;596;p28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8"/>
          <p:cNvGrpSpPr/>
          <p:nvPr/>
        </p:nvGrpSpPr>
        <p:grpSpPr>
          <a:xfrm>
            <a:off x="8107890" y="2451582"/>
            <a:ext cx="642010" cy="353301"/>
            <a:chOff x="-2568200" y="141125"/>
            <a:chExt cx="1136100" cy="625200"/>
          </a:xfrm>
        </p:grpSpPr>
        <p:sp>
          <p:nvSpPr>
            <p:cNvPr id="599" name="Google Shape;599;p28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1" name="Google Shape;601;p28"/>
          <p:cNvCxnSpPr>
            <a:stCxn id="591" idx="2"/>
            <a:endCxn id="596" idx="0"/>
          </p:cNvCxnSpPr>
          <p:nvPr/>
        </p:nvCxnSpPr>
        <p:spPr>
          <a:xfrm>
            <a:off x="715100" y="742438"/>
            <a:ext cx="0" cy="1709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8"/>
          <p:cNvCxnSpPr>
            <a:stCxn id="592" idx="0"/>
            <a:endCxn id="600" idx="4"/>
          </p:cNvCxnSpPr>
          <p:nvPr/>
        </p:nvCxnSpPr>
        <p:spPr>
          <a:xfrm rot="10800000">
            <a:off x="8428900" y="2804750"/>
            <a:ext cx="0" cy="1596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4"/>
          <p:cNvGrpSpPr/>
          <p:nvPr/>
        </p:nvGrpSpPr>
        <p:grpSpPr>
          <a:xfrm rot="5400000">
            <a:off x="428801" y="4450974"/>
            <a:ext cx="572594" cy="315101"/>
            <a:chOff x="-2568200" y="141125"/>
            <a:chExt cx="1136100" cy="625200"/>
          </a:xfrm>
        </p:grpSpPr>
        <p:sp>
          <p:nvSpPr>
            <p:cNvPr id="52" name="Google Shape;52;p4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4"/>
          <p:cNvSpPr/>
          <p:nvPr/>
        </p:nvSpPr>
        <p:spPr>
          <a:xfrm flipH="1" rot="-2700000">
            <a:off x="8258134" y="4437760"/>
            <a:ext cx="341533" cy="341533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4"/>
          <p:cNvCxnSpPr>
            <a:stCxn id="52" idx="0"/>
            <a:endCxn id="54" idx="7"/>
          </p:cNvCxnSpPr>
          <p:nvPr/>
        </p:nvCxnSpPr>
        <p:spPr>
          <a:xfrm>
            <a:off x="872648" y="4608525"/>
            <a:ext cx="7314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4"/>
          <p:cNvSpPr/>
          <p:nvPr/>
        </p:nvSpPr>
        <p:spPr>
          <a:xfrm>
            <a:off x="538100" y="348850"/>
            <a:ext cx="354000" cy="3723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251900" y="348850"/>
            <a:ext cx="354000" cy="3723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1082538" y="1152475"/>
            <a:ext cx="39084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551900" y="363400"/>
            <a:ext cx="326400" cy="3432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265700" y="4436900"/>
            <a:ext cx="326400" cy="3432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61125" y="4328970"/>
            <a:ext cx="507950" cy="279527"/>
            <a:chOff x="-2568200" y="141125"/>
            <a:chExt cx="1136100" cy="625200"/>
          </a:xfrm>
        </p:grpSpPr>
        <p:sp>
          <p:nvSpPr>
            <p:cNvPr id="64" name="Google Shape;64;p5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8174925" y="534995"/>
            <a:ext cx="507950" cy="279527"/>
            <a:chOff x="-2568200" y="141125"/>
            <a:chExt cx="1136100" cy="625200"/>
          </a:xfrm>
        </p:grpSpPr>
        <p:sp>
          <p:nvSpPr>
            <p:cNvPr id="67" name="Google Shape;67;p5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" name="Google Shape;69;p5"/>
          <p:cNvCxnSpPr/>
          <p:nvPr/>
        </p:nvCxnSpPr>
        <p:spPr>
          <a:xfrm rot="10800000">
            <a:off x="715100" y="1340670"/>
            <a:ext cx="0" cy="298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5"/>
          <p:cNvCxnSpPr/>
          <p:nvPr/>
        </p:nvCxnSpPr>
        <p:spPr>
          <a:xfrm rot="10800000">
            <a:off x="8428900" y="814522"/>
            <a:ext cx="0" cy="2986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" name="Google Shape;71;p5"/>
          <p:cNvSpPr/>
          <p:nvPr/>
        </p:nvSpPr>
        <p:spPr>
          <a:xfrm>
            <a:off x="600350" y="2720070"/>
            <a:ext cx="229500" cy="2295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8314150" y="2193022"/>
            <a:ext cx="229500" cy="2295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1436188" y="2669475"/>
            <a:ext cx="303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2" type="subTitle"/>
          </p:nvPr>
        </p:nvSpPr>
        <p:spPr>
          <a:xfrm>
            <a:off x="4677502" y="2669475"/>
            <a:ext cx="303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3" type="subTitle"/>
          </p:nvPr>
        </p:nvSpPr>
        <p:spPr>
          <a:xfrm>
            <a:off x="1436188" y="3305950"/>
            <a:ext cx="303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4" type="subTitle"/>
          </p:nvPr>
        </p:nvSpPr>
        <p:spPr>
          <a:xfrm>
            <a:off x="4677502" y="3305950"/>
            <a:ext cx="303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535000"/>
            <a:ext cx="77040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/>
          <p:nvPr/>
        </p:nvSpPr>
        <p:spPr>
          <a:xfrm>
            <a:off x="553630" y="373900"/>
            <a:ext cx="322200" cy="3222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554363" y="373900"/>
            <a:ext cx="322200" cy="3222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8267430" y="4447400"/>
            <a:ext cx="322200" cy="3222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8268163" y="4447400"/>
            <a:ext cx="322200" cy="3222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6"/>
          <p:cNvCxnSpPr>
            <a:stCxn id="81" idx="1"/>
          </p:cNvCxnSpPr>
          <p:nvPr/>
        </p:nvCxnSpPr>
        <p:spPr>
          <a:xfrm rot="10800000">
            <a:off x="-14137" y="535000"/>
            <a:ext cx="568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6"/>
          <p:cNvCxnSpPr>
            <a:stCxn id="83" idx="3"/>
          </p:cNvCxnSpPr>
          <p:nvPr/>
        </p:nvCxnSpPr>
        <p:spPr>
          <a:xfrm>
            <a:off x="8590363" y="4608500"/>
            <a:ext cx="58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" name="Google Shape;86;p6"/>
          <p:cNvGrpSpPr/>
          <p:nvPr/>
        </p:nvGrpSpPr>
        <p:grpSpPr>
          <a:xfrm>
            <a:off x="507649" y="4409321"/>
            <a:ext cx="414910" cy="398372"/>
            <a:chOff x="82700" y="4350149"/>
            <a:chExt cx="538145" cy="516695"/>
          </a:xfrm>
        </p:grpSpPr>
        <p:sp>
          <p:nvSpPr>
            <p:cNvPr id="87" name="Google Shape;87;p6"/>
            <p:cNvSpPr/>
            <p:nvPr/>
          </p:nvSpPr>
          <p:spPr>
            <a:xfrm>
              <a:off x="229609" y="4350149"/>
              <a:ext cx="244337" cy="258330"/>
            </a:xfrm>
            <a:custGeom>
              <a:rect b="b" l="l" r="r" t="t"/>
              <a:pathLst>
                <a:path extrusionOk="0" h="34467" w="32600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599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51790" y="4554199"/>
              <a:ext cx="258330" cy="108603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6" y="12679"/>
                    <a:pt x="34466" y="7245"/>
                  </a:cubicBezTo>
                  <a:cubicBezTo>
                    <a:pt x="34466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51790" y="4408721"/>
              <a:ext cx="269056" cy="199764"/>
            </a:xfrm>
            <a:custGeom>
              <a:rect b="b" l="l" r="r" t="t"/>
              <a:pathLst>
                <a:path extrusionOk="0" h="26653" w="35898">
                  <a:moveTo>
                    <a:pt x="19550" y="1"/>
                  </a:moveTo>
                  <a:cubicBezTo>
                    <a:pt x="9537" y="1"/>
                    <a:pt x="0" y="26653"/>
                    <a:pt x="0" y="26653"/>
                  </a:cubicBezTo>
                  <a:cubicBezTo>
                    <a:pt x="0" y="26653"/>
                    <a:pt x="35897" y="13808"/>
                    <a:pt x="24372" y="2283"/>
                  </a:cubicBezTo>
                  <a:cubicBezTo>
                    <a:pt x="22778" y="688"/>
                    <a:pt x="21158" y="1"/>
                    <a:pt x="19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93427" y="4554199"/>
              <a:ext cx="258345" cy="108603"/>
            </a:xfrm>
            <a:custGeom>
              <a:rect b="b" l="l" r="r" t="t"/>
              <a:pathLst>
                <a:path extrusionOk="0" h="14490" w="34469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9" y="14490"/>
                    <a:pt x="34468" y="7245"/>
                    <a:pt x="34468" y="7245"/>
                  </a:cubicBezTo>
                  <a:cubicBezTo>
                    <a:pt x="34468" y="7245"/>
                    <a:pt x="19149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2700" y="4408721"/>
              <a:ext cx="269071" cy="199764"/>
            </a:xfrm>
            <a:custGeom>
              <a:rect b="b" l="l" r="r" t="t"/>
              <a:pathLst>
                <a:path extrusionOk="0" h="26653" w="35900">
                  <a:moveTo>
                    <a:pt x="16349" y="1"/>
                  </a:moveTo>
                  <a:cubicBezTo>
                    <a:pt x="14742" y="1"/>
                    <a:pt x="13122" y="688"/>
                    <a:pt x="11527" y="2283"/>
                  </a:cubicBezTo>
                  <a:cubicBezTo>
                    <a:pt x="0" y="13808"/>
                    <a:pt x="35899" y="26653"/>
                    <a:pt x="35899" y="26653"/>
                  </a:cubicBezTo>
                  <a:cubicBezTo>
                    <a:pt x="35899" y="26653"/>
                    <a:pt x="26362" y="1"/>
                    <a:pt x="1634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229609" y="4608498"/>
              <a:ext cx="244337" cy="258345"/>
            </a:xfrm>
            <a:custGeom>
              <a:rect b="b" l="l" r="r" t="t"/>
              <a:pathLst>
                <a:path extrusionOk="0" h="34469" w="32600">
                  <a:moveTo>
                    <a:pt x="16300" y="1"/>
                  </a:moveTo>
                  <a:cubicBezTo>
                    <a:pt x="16300" y="1"/>
                    <a:pt x="1" y="34469"/>
                    <a:pt x="16300" y="34469"/>
                  </a:cubicBezTo>
                  <a:cubicBezTo>
                    <a:pt x="32599" y="34469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351790" y="4608498"/>
              <a:ext cx="269056" cy="199779"/>
            </a:xfrm>
            <a:custGeom>
              <a:rect b="b" l="l" r="r" t="t"/>
              <a:pathLst>
                <a:path extrusionOk="0" h="26655" w="35898">
                  <a:moveTo>
                    <a:pt x="0" y="1"/>
                  </a:moveTo>
                  <a:cubicBezTo>
                    <a:pt x="0" y="1"/>
                    <a:pt x="9537" y="26655"/>
                    <a:pt x="19550" y="26655"/>
                  </a:cubicBezTo>
                  <a:cubicBezTo>
                    <a:pt x="21158" y="26655"/>
                    <a:pt x="22778" y="25968"/>
                    <a:pt x="24372" y="24373"/>
                  </a:cubicBezTo>
                  <a:cubicBezTo>
                    <a:pt x="35897" y="12846"/>
                    <a:pt x="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2700" y="4608498"/>
              <a:ext cx="269071" cy="199779"/>
            </a:xfrm>
            <a:custGeom>
              <a:rect b="b" l="l" r="r" t="t"/>
              <a:pathLst>
                <a:path extrusionOk="0" h="26655" w="35900">
                  <a:moveTo>
                    <a:pt x="35899" y="1"/>
                  </a:moveTo>
                  <a:cubicBezTo>
                    <a:pt x="35898" y="1"/>
                    <a:pt x="0" y="12846"/>
                    <a:pt x="11527" y="24373"/>
                  </a:cubicBezTo>
                  <a:cubicBezTo>
                    <a:pt x="13122" y="25968"/>
                    <a:pt x="14742" y="26655"/>
                    <a:pt x="16349" y="26655"/>
                  </a:cubicBezTo>
                  <a:cubicBezTo>
                    <a:pt x="26362" y="26655"/>
                    <a:pt x="35899" y="1"/>
                    <a:pt x="3589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8221449" y="335821"/>
            <a:ext cx="414910" cy="398372"/>
            <a:chOff x="82700" y="4350149"/>
            <a:chExt cx="538145" cy="516695"/>
          </a:xfrm>
        </p:grpSpPr>
        <p:sp>
          <p:nvSpPr>
            <p:cNvPr id="96" name="Google Shape;96;p6"/>
            <p:cNvSpPr/>
            <p:nvPr/>
          </p:nvSpPr>
          <p:spPr>
            <a:xfrm>
              <a:off x="229609" y="4350149"/>
              <a:ext cx="244337" cy="258330"/>
            </a:xfrm>
            <a:custGeom>
              <a:rect b="b" l="l" r="r" t="t"/>
              <a:pathLst>
                <a:path extrusionOk="0" h="34467" w="32600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599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351790" y="4554199"/>
              <a:ext cx="258330" cy="108603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6" y="12679"/>
                    <a:pt x="34466" y="7245"/>
                  </a:cubicBezTo>
                  <a:cubicBezTo>
                    <a:pt x="34466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51790" y="4408721"/>
              <a:ext cx="269056" cy="199764"/>
            </a:xfrm>
            <a:custGeom>
              <a:rect b="b" l="l" r="r" t="t"/>
              <a:pathLst>
                <a:path extrusionOk="0" h="26653" w="35898">
                  <a:moveTo>
                    <a:pt x="19550" y="1"/>
                  </a:moveTo>
                  <a:cubicBezTo>
                    <a:pt x="9537" y="1"/>
                    <a:pt x="0" y="26653"/>
                    <a:pt x="0" y="26653"/>
                  </a:cubicBezTo>
                  <a:cubicBezTo>
                    <a:pt x="0" y="26653"/>
                    <a:pt x="35897" y="13808"/>
                    <a:pt x="24372" y="2283"/>
                  </a:cubicBezTo>
                  <a:cubicBezTo>
                    <a:pt x="22778" y="688"/>
                    <a:pt x="21158" y="1"/>
                    <a:pt x="19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93427" y="4554199"/>
              <a:ext cx="258345" cy="108603"/>
            </a:xfrm>
            <a:custGeom>
              <a:rect b="b" l="l" r="r" t="t"/>
              <a:pathLst>
                <a:path extrusionOk="0" h="14490" w="34469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9" y="14490"/>
                    <a:pt x="34468" y="7245"/>
                    <a:pt x="34468" y="7245"/>
                  </a:cubicBezTo>
                  <a:cubicBezTo>
                    <a:pt x="34468" y="7245"/>
                    <a:pt x="19149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2700" y="4408721"/>
              <a:ext cx="269071" cy="199764"/>
            </a:xfrm>
            <a:custGeom>
              <a:rect b="b" l="l" r="r" t="t"/>
              <a:pathLst>
                <a:path extrusionOk="0" h="26653" w="35900">
                  <a:moveTo>
                    <a:pt x="16349" y="1"/>
                  </a:moveTo>
                  <a:cubicBezTo>
                    <a:pt x="14742" y="1"/>
                    <a:pt x="13122" y="688"/>
                    <a:pt x="11527" y="2283"/>
                  </a:cubicBezTo>
                  <a:cubicBezTo>
                    <a:pt x="0" y="13808"/>
                    <a:pt x="35899" y="26653"/>
                    <a:pt x="35899" y="26653"/>
                  </a:cubicBezTo>
                  <a:cubicBezTo>
                    <a:pt x="35899" y="26653"/>
                    <a:pt x="26362" y="1"/>
                    <a:pt x="1634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29609" y="4608498"/>
              <a:ext cx="244337" cy="258345"/>
            </a:xfrm>
            <a:custGeom>
              <a:rect b="b" l="l" r="r" t="t"/>
              <a:pathLst>
                <a:path extrusionOk="0" h="34469" w="32600">
                  <a:moveTo>
                    <a:pt x="16300" y="1"/>
                  </a:moveTo>
                  <a:cubicBezTo>
                    <a:pt x="16300" y="1"/>
                    <a:pt x="1" y="34469"/>
                    <a:pt x="16300" y="34469"/>
                  </a:cubicBezTo>
                  <a:cubicBezTo>
                    <a:pt x="32599" y="34469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51790" y="4608498"/>
              <a:ext cx="269056" cy="199779"/>
            </a:xfrm>
            <a:custGeom>
              <a:rect b="b" l="l" r="r" t="t"/>
              <a:pathLst>
                <a:path extrusionOk="0" h="26655" w="35898">
                  <a:moveTo>
                    <a:pt x="0" y="1"/>
                  </a:moveTo>
                  <a:cubicBezTo>
                    <a:pt x="0" y="1"/>
                    <a:pt x="9537" y="26655"/>
                    <a:pt x="19550" y="26655"/>
                  </a:cubicBezTo>
                  <a:cubicBezTo>
                    <a:pt x="21158" y="26655"/>
                    <a:pt x="22778" y="25968"/>
                    <a:pt x="24372" y="24373"/>
                  </a:cubicBezTo>
                  <a:cubicBezTo>
                    <a:pt x="35897" y="12846"/>
                    <a:pt x="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2700" y="4608498"/>
              <a:ext cx="269071" cy="199779"/>
            </a:xfrm>
            <a:custGeom>
              <a:rect b="b" l="l" r="r" t="t"/>
              <a:pathLst>
                <a:path extrusionOk="0" h="26655" w="35900">
                  <a:moveTo>
                    <a:pt x="35899" y="1"/>
                  </a:moveTo>
                  <a:cubicBezTo>
                    <a:pt x="35898" y="1"/>
                    <a:pt x="0" y="12846"/>
                    <a:pt x="11527" y="24373"/>
                  </a:cubicBezTo>
                  <a:cubicBezTo>
                    <a:pt x="13122" y="25968"/>
                    <a:pt x="14742" y="26655"/>
                    <a:pt x="16349" y="26655"/>
                  </a:cubicBezTo>
                  <a:cubicBezTo>
                    <a:pt x="26362" y="26655"/>
                    <a:pt x="35899" y="1"/>
                    <a:pt x="3589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7"/>
          <p:cNvGrpSpPr/>
          <p:nvPr/>
        </p:nvGrpSpPr>
        <p:grpSpPr>
          <a:xfrm>
            <a:off x="467080" y="267527"/>
            <a:ext cx="496047" cy="534948"/>
            <a:chOff x="467080" y="267527"/>
            <a:chExt cx="496047" cy="534948"/>
          </a:xfrm>
        </p:grpSpPr>
        <p:grpSp>
          <p:nvGrpSpPr>
            <p:cNvPr id="106" name="Google Shape;106;p7"/>
            <p:cNvGrpSpPr/>
            <p:nvPr/>
          </p:nvGrpSpPr>
          <p:grpSpPr>
            <a:xfrm>
              <a:off x="467080" y="267527"/>
              <a:ext cx="496047" cy="534948"/>
              <a:chOff x="467080" y="267527"/>
              <a:chExt cx="496047" cy="534948"/>
            </a:xfrm>
          </p:grpSpPr>
          <p:sp>
            <p:nvSpPr>
              <p:cNvPr id="107" name="Google Shape;107;p7"/>
              <p:cNvSpPr/>
              <p:nvPr/>
            </p:nvSpPr>
            <p:spPr>
              <a:xfrm rot="5400000">
                <a:off x="750255" y="322128"/>
                <a:ext cx="177713" cy="248030"/>
              </a:xfrm>
              <a:custGeom>
                <a:rect b="b" l="l" r="r" t="t"/>
                <a:pathLst>
                  <a:path extrusionOk="0" h="40021" w="28675">
                    <a:moveTo>
                      <a:pt x="7989" y="1"/>
                    </a:moveTo>
                    <a:cubicBezTo>
                      <a:pt x="7652" y="1"/>
                      <a:pt x="7329" y="93"/>
                      <a:pt x="7024" y="288"/>
                    </a:cubicBezTo>
                    <a:cubicBezTo>
                      <a:pt x="1" y="4765"/>
                      <a:pt x="28674" y="40021"/>
                      <a:pt x="28674" y="40021"/>
                    </a:cubicBezTo>
                    <a:cubicBezTo>
                      <a:pt x="28674" y="40021"/>
                      <a:pt x="15008" y="1"/>
                      <a:pt x="798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 rot="5400000">
                <a:off x="652390" y="330236"/>
                <a:ext cx="267478" cy="142059"/>
              </a:xfrm>
              <a:custGeom>
                <a:rect b="b" l="l" r="r" t="t"/>
                <a:pathLst>
                  <a:path extrusionOk="0" h="22922" w="43159">
                    <a:moveTo>
                      <a:pt x="5694" y="0"/>
                    </a:moveTo>
                    <a:cubicBezTo>
                      <a:pt x="4626" y="0"/>
                      <a:pt x="3863" y="349"/>
                      <a:pt x="3500" y="1134"/>
                    </a:cubicBezTo>
                    <a:cubicBezTo>
                      <a:pt x="0" y="8693"/>
                      <a:pt x="43158" y="22922"/>
                      <a:pt x="43158" y="22922"/>
                    </a:cubicBezTo>
                    <a:cubicBezTo>
                      <a:pt x="43158" y="22922"/>
                      <a:pt x="14355" y="0"/>
                      <a:pt x="56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 rot="5400000">
                <a:off x="750252" y="499829"/>
                <a:ext cx="177720" cy="248030"/>
              </a:xfrm>
              <a:custGeom>
                <a:rect b="b" l="l" r="r" t="t"/>
                <a:pathLst>
                  <a:path extrusionOk="0" h="40021" w="28676">
                    <a:moveTo>
                      <a:pt x="20687" y="1"/>
                    </a:moveTo>
                    <a:cubicBezTo>
                      <a:pt x="13668" y="1"/>
                      <a:pt x="0" y="40021"/>
                      <a:pt x="0" y="40021"/>
                    </a:cubicBezTo>
                    <a:cubicBezTo>
                      <a:pt x="0" y="40021"/>
                      <a:pt x="28676" y="4765"/>
                      <a:pt x="21652" y="288"/>
                    </a:cubicBezTo>
                    <a:cubicBezTo>
                      <a:pt x="21347" y="93"/>
                      <a:pt x="21025" y="1"/>
                      <a:pt x="2068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 rot="5400000">
                <a:off x="652384" y="597700"/>
                <a:ext cx="267490" cy="142059"/>
              </a:xfrm>
              <a:custGeom>
                <a:rect b="b" l="l" r="r" t="t"/>
                <a:pathLst>
                  <a:path extrusionOk="0" h="22922" w="43161">
                    <a:moveTo>
                      <a:pt x="37466" y="0"/>
                    </a:moveTo>
                    <a:cubicBezTo>
                      <a:pt x="28805" y="0"/>
                      <a:pt x="0" y="22922"/>
                      <a:pt x="0" y="22922"/>
                    </a:cubicBezTo>
                    <a:cubicBezTo>
                      <a:pt x="0" y="22922"/>
                      <a:pt x="43160" y="8693"/>
                      <a:pt x="39660" y="1134"/>
                    </a:cubicBezTo>
                    <a:cubicBezTo>
                      <a:pt x="39297" y="349"/>
                      <a:pt x="38535" y="0"/>
                      <a:pt x="3746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 rot="5400000">
                <a:off x="502238" y="322128"/>
                <a:ext cx="177713" cy="248030"/>
              </a:xfrm>
              <a:custGeom>
                <a:rect b="b" l="l" r="r" t="t"/>
                <a:pathLst>
                  <a:path extrusionOk="0" h="40021" w="28675">
                    <a:moveTo>
                      <a:pt x="28674" y="1"/>
                    </a:moveTo>
                    <a:cubicBezTo>
                      <a:pt x="28673" y="2"/>
                      <a:pt x="1" y="35257"/>
                      <a:pt x="7024" y="39734"/>
                    </a:cubicBezTo>
                    <a:cubicBezTo>
                      <a:pt x="7329" y="39928"/>
                      <a:pt x="7651" y="40021"/>
                      <a:pt x="7989" y="40021"/>
                    </a:cubicBezTo>
                    <a:cubicBezTo>
                      <a:pt x="15008" y="40021"/>
                      <a:pt x="28674" y="2"/>
                      <a:pt x="2867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 rot="5400000">
                <a:off x="510339" y="330233"/>
                <a:ext cx="267478" cy="142065"/>
              </a:xfrm>
              <a:custGeom>
                <a:rect b="b" l="l" r="r" t="t"/>
                <a:pathLst>
                  <a:path extrusionOk="0" h="22923" w="43159">
                    <a:moveTo>
                      <a:pt x="43158" y="1"/>
                    </a:moveTo>
                    <a:cubicBezTo>
                      <a:pt x="43157" y="1"/>
                      <a:pt x="0" y="14231"/>
                      <a:pt x="3500" y="21789"/>
                    </a:cubicBezTo>
                    <a:cubicBezTo>
                      <a:pt x="3863" y="22573"/>
                      <a:pt x="4626" y="22922"/>
                      <a:pt x="5694" y="22922"/>
                    </a:cubicBezTo>
                    <a:cubicBezTo>
                      <a:pt x="14355" y="22922"/>
                      <a:pt x="43158" y="1"/>
                      <a:pt x="4315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 rot="5400000">
                <a:off x="502235" y="499829"/>
                <a:ext cx="177720" cy="248030"/>
              </a:xfrm>
              <a:custGeom>
                <a:rect b="b" l="l" r="r" t="t"/>
                <a:pathLst>
                  <a:path extrusionOk="0" h="40021" w="28676">
                    <a:moveTo>
                      <a:pt x="0" y="1"/>
                    </a:moveTo>
                    <a:cubicBezTo>
                      <a:pt x="1" y="2"/>
                      <a:pt x="13669" y="40021"/>
                      <a:pt x="20687" y="40021"/>
                    </a:cubicBezTo>
                    <a:cubicBezTo>
                      <a:pt x="21025" y="40021"/>
                      <a:pt x="21347" y="39928"/>
                      <a:pt x="21652" y="39734"/>
                    </a:cubicBezTo>
                    <a:cubicBezTo>
                      <a:pt x="28676" y="35257"/>
                      <a:pt x="1" y="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5400000">
                <a:off x="510332" y="597697"/>
                <a:ext cx="267490" cy="142065"/>
              </a:xfrm>
              <a:custGeom>
                <a:rect b="b" l="l" r="r" t="t"/>
                <a:pathLst>
                  <a:path extrusionOk="0" h="22923" w="43161">
                    <a:moveTo>
                      <a:pt x="0" y="1"/>
                    </a:moveTo>
                    <a:cubicBezTo>
                      <a:pt x="1" y="1"/>
                      <a:pt x="28805" y="22922"/>
                      <a:pt x="37466" y="22922"/>
                    </a:cubicBezTo>
                    <a:cubicBezTo>
                      <a:pt x="38535" y="22922"/>
                      <a:pt x="39297" y="22573"/>
                      <a:pt x="39660" y="21789"/>
                    </a:cubicBezTo>
                    <a:cubicBezTo>
                      <a:pt x="43160" y="14231"/>
                      <a:pt x="1" y="1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5400000">
              <a:off x="701612" y="521493"/>
              <a:ext cx="26984" cy="26984"/>
            </a:xfrm>
            <a:custGeom>
              <a:rect b="b" l="l" r="r" t="t"/>
              <a:pathLst>
                <a:path extrusionOk="0" h="4354" w="4354">
                  <a:moveTo>
                    <a:pt x="2177" y="0"/>
                  </a:moveTo>
                  <a:cubicBezTo>
                    <a:pt x="975" y="0"/>
                    <a:pt x="1" y="974"/>
                    <a:pt x="1" y="2177"/>
                  </a:cubicBezTo>
                  <a:cubicBezTo>
                    <a:pt x="1" y="3379"/>
                    <a:pt x="975" y="4353"/>
                    <a:pt x="2177" y="4353"/>
                  </a:cubicBezTo>
                  <a:cubicBezTo>
                    <a:pt x="3380" y="4353"/>
                    <a:pt x="4354" y="3379"/>
                    <a:pt x="4354" y="2177"/>
                  </a:cubicBezTo>
                  <a:cubicBezTo>
                    <a:pt x="4354" y="974"/>
                    <a:pt x="3380" y="0"/>
                    <a:pt x="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7"/>
          <p:cNvGrpSpPr/>
          <p:nvPr/>
        </p:nvGrpSpPr>
        <p:grpSpPr>
          <a:xfrm>
            <a:off x="8180880" y="4341027"/>
            <a:ext cx="496047" cy="534948"/>
            <a:chOff x="8180880" y="4341027"/>
            <a:chExt cx="496047" cy="534948"/>
          </a:xfrm>
        </p:grpSpPr>
        <p:grpSp>
          <p:nvGrpSpPr>
            <p:cNvPr id="117" name="Google Shape;117;p7"/>
            <p:cNvGrpSpPr/>
            <p:nvPr/>
          </p:nvGrpSpPr>
          <p:grpSpPr>
            <a:xfrm>
              <a:off x="8180880" y="4341027"/>
              <a:ext cx="496047" cy="534948"/>
              <a:chOff x="467080" y="267527"/>
              <a:chExt cx="496047" cy="534948"/>
            </a:xfrm>
          </p:grpSpPr>
          <p:sp>
            <p:nvSpPr>
              <p:cNvPr id="118" name="Google Shape;118;p7"/>
              <p:cNvSpPr/>
              <p:nvPr/>
            </p:nvSpPr>
            <p:spPr>
              <a:xfrm rot="5400000">
                <a:off x="750255" y="322128"/>
                <a:ext cx="177713" cy="248030"/>
              </a:xfrm>
              <a:custGeom>
                <a:rect b="b" l="l" r="r" t="t"/>
                <a:pathLst>
                  <a:path extrusionOk="0" h="40021" w="28675">
                    <a:moveTo>
                      <a:pt x="7989" y="1"/>
                    </a:moveTo>
                    <a:cubicBezTo>
                      <a:pt x="7652" y="1"/>
                      <a:pt x="7329" y="93"/>
                      <a:pt x="7024" y="288"/>
                    </a:cubicBezTo>
                    <a:cubicBezTo>
                      <a:pt x="1" y="4765"/>
                      <a:pt x="28674" y="40021"/>
                      <a:pt x="28674" y="40021"/>
                    </a:cubicBezTo>
                    <a:cubicBezTo>
                      <a:pt x="28674" y="40021"/>
                      <a:pt x="15008" y="1"/>
                      <a:pt x="798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 rot="5400000">
                <a:off x="652390" y="330236"/>
                <a:ext cx="267478" cy="142059"/>
              </a:xfrm>
              <a:custGeom>
                <a:rect b="b" l="l" r="r" t="t"/>
                <a:pathLst>
                  <a:path extrusionOk="0" h="22922" w="43159">
                    <a:moveTo>
                      <a:pt x="5694" y="0"/>
                    </a:moveTo>
                    <a:cubicBezTo>
                      <a:pt x="4626" y="0"/>
                      <a:pt x="3863" y="349"/>
                      <a:pt x="3500" y="1134"/>
                    </a:cubicBezTo>
                    <a:cubicBezTo>
                      <a:pt x="0" y="8693"/>
                      <a:pt x="43158" y="22922"/>
                      <a:pt x="43158" y="22922"/>
                    </a:cubicBezTo>
                    <a:cubicBezTo>
                      <a:pt x="43158" y="22922"/>
                      <a:pt x="14355" y="0"/>
                      <a:pt x="56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 rot="5400000">
                <a:off x="750252" y="499829"/>
                <a:ext cx="177720" cy="248030"/>
              </a:xfrm>
              <a:custGeom>
                <a:rect b="b" l="l" r="r" t="t"/>
                <a:pathLst>
                  <a:path extrusionOk="0" h="40021" w="28676">
                    <a:moveTo>
                      <a:pt x="20687" y="1"/>
                    </a:moveTo>
                    <a:cubicBezTo>
                      <a:pt x="13668" y="1"/>
                      <a:pt x="0" y="40021"/>
                      <a:pt x="0" y="40021"/>
                    </a:cubicBezTo>
                    <a:cubicBezTo>
                      <a:pt x="0" y="40021"/>
                      <a:pt x="28676" y="4765"/>
                      <a:pt x="21652" y="288"/>
                    </a:cubicBezTo>
                    <a:cubicBezTo>
                      <a:pt x="21347" y="93"/>
                      <a:pt x="21025" y="1"/>
                      <a:pt x="2068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 rot="5400000">
                <a:off x="652384" y="597700"/>
                <a:ext cx="267490" cy="142059"/>
              </a:xfrm>
              <a:custGeom>
                <a:rect b="b" l="l" r="r" t="t"/>
                <a:pathLst>
                  <a:path extrusionOk="0" h="22922" w="43161">
                    <a:moveTo>
                      <a:pt x="37466" y="0"/>
                    </a:moveTo>
                    <a:cubicBezTo>
                      <a:pt x="28805" y="0"/>
                      <a:pt x="0" y="22922"/>
                      <a:pt x="0" y="22922"/>
                    </a:cubicBezTo>
                    <a:cubicBezTo>
                      <a:pt x="0" y="22922"/>
                      <a:pt x="43160" y="8693"/>
                      <a:pt x="39660" y="1134"/>
                    </a:cubicBezTo>
                    <a:cubicBezTo>
                      <a:pt x="39297" y="349"/>
                      <a:pt x="38535" y="0"/>
                      <a:pt x="3746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 rot="5400000">
                <a:off x="502238" y="322128"/>
                <a:ext cx="177713" cy="248030"/>
              </a:xfrm>
              <a:custGeom>
                <a:rect b="b" l="l" r="r" t="t"/>
                <a:pathLst>
                  <a:path extrusionOk="0" h="40021" w="28675">
                    <a:moveTo>
                      <a:pt x="28674" y="1"/>
                    </a:moveTo>
                    <a:cubicBezTo>
                      <a:pt x="28673" y="2"/>
                      <a:pt x="1" y="35257"/>
                      <a:pt x="7024" y="39734"/>
                    </a:cubicBezTo>
                    <a:cubicBezTo>
                      <a:pt x="7329" y="39928"/>
                      <a:pt x="7651" y="40021"/>
                      <a:pt x="7989" y="40021"/>
                    </a:cubicBezTo>
                    <a:cubicBezTo>
                      <a:pt x="15008" y="40021"/>
                      <a:pt x="28674" y="2"/>
                      <a:pt x="2867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 rot="5400000">
                <a:off x="510339" y="330233"/>
                <a:ext cx="267478" cy="142065"/>
              </a:xfrm>
              <a:custGeom>
                <a:rect b="b" l="l" r="r" t="t"/>
                <a:pathLst>
                  <a:path extrusionOk="0" h="22923" w="43159">
                    <a:moveTo>
                      <a:pt x="43158" y="1"/>
                    </a:moveTo>
                    <a:cubicBezTo>
                      <a:pt x="43157" y="1"/>
                      <a:pt x="0" y="14231"/>
                      <a:pt x="3500" y="21789"/>
                    </a:cubicBezTo>
                    <a:cubicBezTo>
                      <a:pt x="3863" y="22573"/>
                      <a:pt x="4626" y="22922"/>
                      <a:pt x="5694" y="22922"/>
                    </a:cubicBezTo>
                    <a:cubicBezTo>
                      <a:pt x="14355" y="22922"/>
                      <a:pt x="43158" y="1"/>
                      <a:pt x="4315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 rot="5400000">
                <a:off x="502235" y="499829"/>
                <a:ext cx="177720" cy="248030"/>
              </a:xfrm>
              <a:custGeom>
                <a:rect b="b" l="l" r="r" t="t"/>
                <a:pathLst>
                  <a:path extrusionOk="0" h="40021" w="28676">
                    <a:moveTo>
                      <a:pt x="0" y="1"/>
                    </a:moveTo>
                    <a:cubicBezTo>
                      <a:pt x="1" y="2"/>
                      <a:pt x="13669" y="40021"/>
                      <a:pt x="20687" y="40021"/>
                    </a:cubicBezTo>
                    <a:cubicBezTo>
                      <a:pt x="21025" y="40021"/>
                      <a:pt x="21347" y="39928"/>
                      <a:pt x="21652" y="39734"/>
                    </a:cubicBezTo>
                    <a:cubicBezTo>
                      <a:pt x="28676" y="35257"/>
                      <a:pt x="1" y="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rot="5400000">
                <a:off x="510332" y="597697"/>
                <a:ext cx="267490" cy="142065"/>
              </a:xfrm>
              <a:custGeom>
                <a:rect b="b" l="l" r="r" t="t"/>
                <a:pathLst>
                  <a:path extrusionOk="0" h="22923" w="43161">
                    <a:moveTo>
                      <a:pt x="0" y="1"/>
                    </a:moveTo>
                    <a:cubicBezTo>
                      <a:pt x="1" y="1"/>
                      <a:pt x="28805" y="22922"/>
                      <a:pt x="37466" y="22922"/>
                    </a:cubicBezTo>
                    <a:cubicBezTo>
                      <a:pt x="38535" y="22922"/>
                      <a:pt x="39297" y="22573"/>
                      <a:pt x="39660" y="21789"/>
                    </a:cubicBezTo>
                    <a:cubicBezTo>
                      <a:pt x="43160" y="14231"/>
                      <a:pt x="1" y="1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7"/>
            <p:cNvSpPr/>
            <p:nvPr/>
          </p:nvSpPr>
          <p:spPr>
            <a:xfrm rot="5400000">
              <a:off x="8415412" y="4594993"/>
              <a:ext cx="26984" cy="26984"/>
            </a:xfrm>
            <a:custGeom>
              <a:rect b="b" l="l" r="r" t="t"/>
              <a:pathLst>
                <a:path extrusionOk="0" h="4354" w="4354">
                  <a:moveTo>
                    <a:pt x="2177" y="0"/>
                  </a:moveTo>
                  <a:cubicBezTo>
                    <a:pt x="975" y="0"/>
                    <a:pt x="1" y="974"/>
                    <a:pt x="1" y="2177"/>
                  </a:cubicBezTo>
                  <a:cubicBezTo>
                    <a:pt x="1" y="3379"/>
                    <a:pt x="975" y="4353"/>
                    <a:pt x="2177" y="4353"/>
                  </a:cubicBezTo>
                  <a:cubicBezTo>
                    <a:pt x="3380" y="4353"/>
                    <a:pt x="4354" y="3379"/>
                    <a:pt x="4354" y="2177"/>
                  </a:cubicBezTo>
                  <a:cubicBezTo>
                    <a:pt x="4354" y="974"/>
                    <a:pt x="3380" y="0"/>
                    <a:pt x="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7"/>
          <p:cNvSpPr/>
          <p:nvPr/>
        </p:nvSpPr>
        <p:spPr>
          <a:xfrm>
            <a:off x="542300" y="4435700"/>
            <a:ext cx="345600" cy="345600"/>
          </a:xfrm>
          <a:prstGeom prst="star4">
            <a:avLst>
              <a:gd fmla="val 21434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7"/>
          <p:cNvCxnSpPr>
            <a:stCxn id="127" idx="1"/>
          </p:cNvCxnSpPr>
          <p:nvPr/>
        </p:nvCxnSpPr>
        <p:spPr>
          <a:xfrm rot="10800000">
            <a:off x="14000" y="4608500"/>
            <a:ext cx="528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7"/>
          <p:cNvSpPr/>
          <p:nvPr/>
        </p:nvSpPr>
        <p:spPr>
          <a:xfrm flipH="1">
            <a:off x="8270100" y="362188"/>
            <a:ext cx="345600" cy="345600"/>
          </a:xfrm>
          <a:prstGeom prst="star4">
            <a:avLst>
              <a:gd fmla="val 21434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7"/>
          <p:cNvCxnSpPr>
            <a:stCxn id="129" idx="1"/>
          </p:cNvCxnSpPr>
          <p:nvPr/>
        </p:nvCxnSpPr>
        <p:spPr>
          <a:xfrm>
            <a:off x="8615700" y="534988"/>
            <a:ext cx="528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1140750" y="1441400"/>
            <a:ext cx="33207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7"/>
          <p:cNvSpPr/>
          <p:nvPr>
            <p:ph idx="2" type="pic"/>
          </p:nvPr>
        </p:nvSpPr>
        <p:spPr>
          <a:xfrm>
            <a:off x="4815752" y="1309250"/>
            <a:ext cx="3187500" cy="32994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8"/>
          <p:cNvGrpSpPr/>
          <p:nvPr/>
        </p:nvGrpSpPr>
        <p:grpSpPr>
          <a:xfrm rot="5400000">
            <a:off x="541489" y="708619"/>
            <a:ext cx="772094" cy="424886"/>
            <a:chOff x="-2568200" y="141125"/>
            <a:chExt cx="1136100" cy="625200"/>
          </a:xfrm>
        </p:grpSpPr>
        <p:sp>
          <p:nvSpPr>
            <p:cNvPr id="136" name="Google Shape;136;p8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8"/>
          <p:cNvSpPr/>
          <p:nvPr/>
        </p:nvSpPr>
        <p:spPr>
          <a:xfrm>
            <a:off x="3978000" y="119100"/>
            <a:ext cx="1188000" cy="1188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4123398" y="282335"/>
            <a:ext cx="897206" cy="861546"/>
            <a:chOff x="6221050" y="1958357"/>
            <a:chExt cx="1088975" cy="1045565"/>
          </a:xfrm>
        </p:grpSpPr>
        <p:sp>
          <p:nvSpPr>
            <p:cNvPr id="140" name="Google Shape;140;p8"/>
            <p:cNvSpPr/>
            <p:nvPr/>
          </p:nvSpPr>
          <p:spPr>
            <a:xfrm>
              <a:off x="6518315" y="1958357"/>
              <a:ext cx="494460" cy="522778"/>
            </a:xfrm>
            <a:custGeom>
              <a:rect b="b" l="l" r="r" t="t"/>
              <a:pathLst>
                <a:path extrusionOk="0" h="34467" w="32600">
                  <a:moveTo>
                    <a:pt x="16300" y="1"/>
                  </a:moveTo>
                  <a:cubicBezTo>
                    <a:pt x="1" y="1"/>
                    <a:pt x="16300" y="34467"/>
                    <a:pt x="16300" y="34467"/>
                  </a:cubicBezTo>
                  <a:cubicBezTo>
                    <a:pt x="16300" y="34467"/>
                    <a:pt x="32599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765542" y="2371242"/>
              <a:ext cx="522778" cy="219777"/>
            </a:xfrm>
            <a:custGeom>
              <a:rect b="b" l="l" r="r" t="t"/>
              <a:pathLst>
                <a:path extrusionOk="0" h="14490" w="34467">
                  <a:moveTo>
                    <a:pt x="25531" y="1"/>
                  </a:moveTo>
                  <a:cubicBezTo>
                    <a:pt x="15319" y="1"/>
                    <a:pt x="0" y="7245"/>
                    <a:pt x="0" y="7245"/>
                  </a:cubicBezTo>
                  <a:cubicBezTo>
                    <a:pt x="0" y="7245"/>
                    <a:pt x="15319" y="14490"/>
                    <a:pt x="25531" y="14490"/>
                  </a:cubicBezTo>
                  <a:cubicBezTo>
                    <a:pt x="30637" y="14490"/>
                    <a:pt x="34466" y="12679"/>
                    <a:pt x="34466" y="7245"/>
                  </a:cubicBezTo>
                  <a:cubicBezTo>
                    <a:pt x="34466" y="1812"/>
                    <a:pt x="30637" y="1"/>
                    <a:pt x="255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6765542" y="2076875"/>
              <a:ext cx="544483" cy="404259"/>
            </a:xfrm>
            <a:custGeom>
              <a:rect b="b" l="l" r="r" t="t"/>
              <a:pathLst>
                <a:path extrusionOk="0" h="26653" w="35898">
                  <a:moveTo>
                    <a:pt x="19550" y="1"/>
                  </a:moveTo>
                  <a:cubicBezTo>
                    <a:pt x="9537" y="1"/>
                    <a:pt x="0" y="26653"/>
                    <a:pt x="0" y="26653"/>
                  </a:cubicBezTo>
                  <a:cubicBezTo>
                    <a:pt x="0" y="26653"/>
                    <a:pt x="35897" y="13808"/>
                    <a:pt x="24372" y="2283"/>
                  </a:cubicBezTo>
                  <a:cubicBezTo>
                    <a:pt x="22778" y="688"/>
                    <a:pt x="21158" y="1"/>
                    <a:pt x="19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242755" y="2371242"/>
              <a:ext cx="522809" cy="219777"/>
            </a:xfrm>
            <a:custGeom>
              <a:rect b="b" l="l" r="r" t="t"/>
              <a:pathLst>
                <a:path extrusionOk="0" h="14490" w="34469">
                  <a:moveTo>
                    <a:pt x="8936" y="1"/>
                  </a:moveTo>
                  <a:cubicBezTo>
                    <a:pt x="3830" y="1"/>
                    <a:pt x="0" y="1812"/>
                    <a:pt x="0" y="7245"/>
                  </a:cubicBezTo>
                  <a:cubicBezTo>
                    <a:pt x="0" y="12679"/>
                    <a:pt x="3830" y="14490"/>
                    <a:pt x="8936" y="14490"/>
                  </a:cubicBezTo>
                  <a:cubicBezTo>
                    <a:pt x="19149" y="14490"/>
                    <a:pt x="34468" y="7245"/>
                    <a:pt x="34468" y="7245"/>
                  </a:cubicBezTo>
                  <a:cubicBezTo>
                    <a:pt x="34468" y="7245"/>
                    <a:pt x="19149" y="1"/>
                    <a:pt x="8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6221050" y="2076875"/>
              <a:ext cx="544513" cy="404259"/>
            </a:xfrm>
            <a:custGeom>
              <a:rect b="b" l="l" r="r" t="t"/>
              <a:pathLst>
                <a:path extrusionOk="0" h="26653" w="35900">
                  <a:moveTo>
                    <a:pt x="16349" y="1"/>
                  </a:moveTo>
                  <a:cubicBezTo>
                    <a:pt x="14742" y="1"/>
                    <a:pt x="13122" y="688"/>
                    <a:pt x="11527" y="2283"/>
                  </a:cubicBezTo>
                  <a:cubicBezTo>
                    <a:pt x="0" y="13808"/>
                    <a:pt x="35899" y="26653"/>
                    <a:pt x="35899" y="26653"/>
                  </a:cubicBezTo>
                  <a:cubicBezTo>
                    <a:pt x="35899" y="26653"/>
                    <a:pt x="26362" y="1"/>
                    <a:pt x="1634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6518315" y="2481114"/>
              <a:ext cx="494460" cy="522809"/>
            </a:xfrm>
            <a:custGeom>
              <a:rect b="b" l="l" r="r" t="t"/>
              <a:pathLst>
                <a:path extrusionOk="0" h="34469" w="32600">
                  <a:moveTo>
                    <a:pt x="16300" y="1"/>
                  </a:moveTo>
                  <a:cubicBezTo>
                    <a:pt x="16300" y="1"/>
                    <a:pt x="1" y="34469"/>
                    <a:pt x="16300" y="34469"/>
                  </a:cubicBezTo>
                  <a:cubicBezTo>
                    <a:pt x="32599" y="34469"/>
                    <a:pt x="16300" y="1"/>
                    <a:pt x="1630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765542" y="2481114"/>
              <a:ext cx="544483" cy="404290"/>
            </a:xfrm>
            <a:custGeom>
              <a:rect b="b" l="l" r="r" t="t"/>
              <a:pathLst>
                <a:path extrusionOk="0" h="26655" w="35898">
                  <a:moveTo>
                    <a:pt x="0" y="1"/>
                  </a:moveTo>
                  <a:cubicBezTo>
                    <a:pt x="0" y="1"/>
                    <a:pt x="9537" y="26655"/>
                    <a:pt x="19550" y="26655"/>
                  </a:cubicBezTo>
                  <a:cubicBezTo>
                    <a:pt x="21158" y="26655"/>
                    <a:pt x="22778" y="25968"/>
                    <a:pt x="24372" y="24373"/>
                  </a:cubicBezTo>
                  <a:cubicBezTo>
                    <a:pt x="35897" y="12846"/>
                    <a:pt x="1" y="1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221050" y="2481114"/>
              <a:ext cx="544513" cy="404290"/>
            </a:xfrm>
            <a:custGeom>
              <a:rect b="b" l="l" r="r" t="t"/>
              <a:pathLst>
                <a:path extrusionOk="0" h="26655" w="35900">
                  <a:moveTo>
                    <a:pt x="35899" y="1"/>
                  </a:moveTo>
                  <a:cubicBezTo>
                    <a:pt x="35898" y="1"/>
                    <a:pt x="0" y="12846"/>
                    <a:pt x="11527" y="24373"/>
                  </a:cubicBezTo>
                  <a:cubicBezTo>
                    <a:pt x="13122" y="25968"/>
                    <a:pt x="14742" y="26655"/>
                    <a:pt x="16349" y="26655"/>
                  </a:cubicBezTo>
                  <a:cubicBezTo>
                    <a:pt x="26362" y="26655"/>
                    <a:pt x="35899" y="1"/>
                    <a:pt x="3589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8"/>
          <p:cNvSpPr/>
          <p:nvPr/>
        </p:nvSpPr>
        <p:spPr>
          <a:xfrm>
            <a:off x="4419650" y="4448304"/>
            <a:ext cx="304800" cy="3204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 flipH="1" rot="-5400000">
            <a:off x="7830414" y="708619"/>
            <a:ext cx="772094" cy="424886"/>
            <a:chOff x="-2568200" y="141125"/>
            <a:chExt cx="1136100" cy="625200"/>
          </a:xfrm>
        </p:grpSpPr>
        <p:sp>
          <p:nvSpPr>
            <p:cNvPr id="150" name="Google Shape;150;p8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8"/>
          <p:cNvSpPr/>
          <p:nvPr/>
        </p:nvSpPr>
        <p:spPr>
          <a:xfrm>
            <a:off x="562350" y="44561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563043" y="4456100"/>
            <a:ext cx="304800" cy="304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276150" y="44561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276843" y="4456100"/>
            <a:ext cx="304800" cy="304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8"/>
          <p:cNvCxnSpPr>
            <a:stCxn id="153" idx="3"/>
          </p:cNvCxnSpPr>
          <p:nvPr/>
        </p:nvCxnSpPr>
        <p:spPr>
          <a:xfrm>
            <a:off x="867843" y="4608500"/>
            <a:ext cx="2793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8"/>
          <p:cNvCxnSpPr>
            <a:endCxn id="155" idx="1"/>
          </p:cNvCxnSpPr>
          <p:nvPr/>
        </p:nvCxnSpPr>
        <p:spPr>
          <a:xfrm>
            <a:off x="5482343" y="4608500"/>
            <a:ext cx="2794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" name="Google Shape;158;p8"/>
          <p:cNvCxnSpPr>
            <a:stCxn id="137" idx="4"/>
          </p:cNvCxnSpPr>
          <p:nvPr/>
        </p:nvCxnSpPr>
        <p:spPr>
          <a:xfrm>
            <a:off x="715092" y="921062"/>
            <a:ext cx="2793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8"/>
          <p:cNvCxnSpPr>
            <a:endCxn id="151" idx="4"/>
          </p:cNvCxnSpPr>
          <p:nvPr/>
        </p:nvCxnSpPr>
        <p:spPr>
          <a:xfrm>
            <a:off x="5635003" y="921062"/>
            <a:ext cx="2793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0" name="Google Shape;160;p8"/>
          <p:cNvSpPr txBox="1"/>
          <p:nvPr>
            <p:ph type="title"/>
          </p:nvPr>
        </p:nvSpPr>
        <p:spPr>
          <a:xfrm>
            <a:off x="1388100" y="1625675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2201850" y="1400551"/>
            <a:ext cx="4740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9"/>
          <p:cNvSpPr txBox="1"/>
          <p:nvPr>
            <p:ph idx="1" type="subTitle"/>
          </p:nvPr>
        </p:nvSpPr>
        <p:spPr>
          <a:xfrm>
            <a:off x="2201925" y="2445449"/>
            <a:ext cx="47403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9"/>
          <p:cNvGrpSpPr/>
          <p:nvPr/>
        </p:nvGrpSpPr>
        <p:grpSpPr>
          <a:xfrm rot="5400000">
            <a:off x="147050" y="2259150"/>
            <a:ext cx="1136100" cy="625200"/>
            <a:chOff x="-2568200" y="141125"/>
            <a:chExt cx="1136100" cy="625200"/>
          </a:xfrm>
        </p:grpSpPr>
        <p:sp>
          <p:nvSpPr>
            <p:cNvPr id="165" name="Google Shape;165;p9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9"/>
          <p:cNvGrpSpPr/>
          <p:nvPr/>
        </p:nvGrpSpPr>
        <p:grpSpPr>
          <a:xfrm flipH="1" rot="-5400000">
            <a:off x="7860850" y="2259150"/>
            <a:ext cx="1136100" cy="625200"/>
            <a:chOff x="-2568200" y="141125"/>
            <a:chExt cx="1136100" cy="625200"/>
          </a:xfrm>
        </p:grpSpPr>
        <p:sp>
          <p:nvSpPr>
            <p:cNvPr id="168" name="Google Shape;168;p9"/>
            <p:cNvSpPr/>
            <p:nvPr/>
          </p:nvSpPr>
          <p:spPr>
            <a:xfrm>
              <a:off x="-2568200" y="1411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-2568200" y="293525"/>
              <a:ext cx="1136100" cy="472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9"/>
          <p:cNvSpPr/>
          <p:nvPr/>
        </p:nvSpPr>
        <p:spPr>
          <a:xfrm>
            <a:off x="8323138" y="311135"/>
            <a:ext cx="211737" cy="223863"/>
          </a:xfrm>
          <a:custGeom>
            <a:rect b="b" l="l" r="r" t="t"/>
            <a:pathLst>
              <a:path extrusionOk="0" h="34467" w="32600">
                <a:moveTo>
                  <a:pt x="16300" y="1"/>
                </a:moveTo>
                <a:cubicBezTo>
                  <a:pt x="1" y="1"/>
                  <a:pt x="16300" y="34467"/>
                  <a:pt x="16300" y="34467"/>
                </a:cubicBezTo>
                <a:cubicBezTo>
                  <a:pt x="16300" y="34467"/>
                  <a:pt x="32599" y="1"/>
                  <a:pt x="1630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8429008" y="487944"/>
            <a:ext cx="223863" cy="94113"/>
          </a:xfrm>
          <a:custGeom>
            <a:rect b="b" l="l" r="r" t="t"/>
            <a:pathLst>
              <a:path extrusionOk="0" h="14490" w="34467">
                <a:moveTo>
                  <a:pt x="25531" y="1"/>
                </a:moveTo>
                <a:cubicBezTo>
                  <a:pt x="15319" y="1"/>
                  <a:pt x="0" y="7245"/>
                  <a:pt x="0" y="7245"/>
                </a:cubicBezTo>
                <a:cubicBezTo>
                  <a:pt x="0" y="7245"/>
                  <a:pt x="15319" y="14490"/>
                  <a:pt x="25531" y="14490"/>
                </a:cubicBezTo>
                <a:cubicBezTo>
                  <a:pt x="30637" y="14490"/>
                  <a:pt x="34466" y="12679"/>
                  <a:pt x="34466" y="7245"/>
                </a:cubicBezTo>
                <a:cubicBezTo>
                  <a:pt x="34466" y="1812"/>
                  <a:pt x="30637" y="1"/>
                  <a:pt x="25531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8429008" y="361888"/>
            <a:ext cx="233158" cy="173111"/>
          </a:xfrm>
          <a:custGeom>
            <a:rect b="b" l="l" r="r" t="t"/>
            <a:pathLst>
              <a:path extrusionOk="0" h="26653" w="35898">
                <a:moveTo>
                  <a:pt x="19550" y="1"/>
                </a:moveTo>
                <a:cubicBezTo>
                  <a:pt x="9537" y="1"/>
                  <a:pt x="0" y="26653"/>
                  <a:pt x="0" y="26653"/>
                </a:cubicBezTo>
                <a:cubicBezTo>
                  <a:pt x="0" y="26653"/>
                  <a:pt x="35897" y="13808"/>
                  <a:pt x="24372" y="2283"/>
                </a:cubicBezTo>
                <a:cubicBezTo>
                  <a:pt x="22778" y="688"/>
                  <a:pt x="21158" y="1"/>
                  <a:pt x="1955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>
            <a:off x="8205135" y="487944"/>
            <a:ext cx="223876" cy="94113"/>
          </a:xfrm>
          <a:custGeom>
            <a:rect b="b" l="l" r="r" t="t"/>
            <a:pathLst>
              <a:path extrusionOk="0" h="14490" w="34469">
                <a:moveTo>
                  <a:pt x="8936" y="1"/>
                </a:moveTo>
                <a:cubicBezTo>
                  <a:pt x="3830" y="1"/>
                  <a:pt x="0" y="1812"/>
                  <a:pt x="0" y="7245"/>
                </a:cubicBezTo>
                <a:cubicBezTo>
                  <a:pt x="0" y="12679"/>
                  <a:pt x="3830" y="14490"/>
                  <a:pt x="8936" y="14490"/>
                </a:cubicBezTo>
                <a:cubicBezTo>
                  <a:pt x="19149" y="14490"/>
                  <a:pt x="34468" y="7245"/>
                  <a:pt x="34468" y="7245"/>
                </a:cubicBezTo>
                <a:cubicBezTo>
                  <a:pt x="34468" y="7245"/>
                  <a:pt x="19149" y="1"/>
                  <a:pt x="8936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/>
          <p:nvPr/>
        </p:nvSpPr>
        <p:spPr>
          <a:xfrm>
            <a:off x="8195841" y="361888"/>
            <a:ext cx="233171" cy="173111"/>
          </a:xfrm>
          <a:custGeom>
            <a:rect b="b" l="l" r="r" t="t"/>
            <a:pathLst>
              <a:path extrusionOk="0" h="26653" w="35900">
                <a:moveTo>
                  <a:pt x="16349" y="1"/>
                </a:moveTo>
                <a:cubicBezTo>
                  <a:pt x="14742" y="1"/>
                  <a:pt x="13122" y="688"/>
                  <a:pt x="11527" y="2283"/>
                </a:cubicBezTo>
                <a:cubicBezTo>
                  <a:pt x="0" y="13808"/>
                  <a:pt x="35899" y="26653"/>
                  <a:pt x="35899" y="26653"/>
                </a:cubicBezTo>
                <a:cubicBezTo>
                  <a:pt x="35899" y="26653"/>
                  <a:pt x="26362" y="1"/>
                  <a:pt x="16349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8323138" y="534994"/>
            <a:ext cx="211737" cy="223876"/>
          </a:xfrm>
          <a:custGeom>
            <a:rect b="b" l="l" r="r" t="t"/>
            <a:pathLst>
              <a:path extrusionOk="0" h="34469" w="32600">
                <a:moveTo>
                  <a:pt x="16300" y="1"/>
                </a:moveTo>
                <a:cubicBezTo>
                  <a:pt x="16300" y="1"/>
                  <a:pt x="1" y="34469"/>
                  <a:pt x="16300" y="34469"/>
                </a:cubicBezTo>
                <a:cubicBezTo>
                  <a:pt x="32599" y="34469"/>
                  <a:pt x="16300" y="1"/>
                  <a:pt x="1630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8429008" y="534994"/>
            <a:ext cx="233158" cy="173124"/>
          </a:xfrm>
          <a:custGeom>
            <a:rect b="b" l="l" r="r" t="t"/>
            <a:pathLst>
              <a:path extrusionOk="0" h="26655" w="35898">
                <a:moveTo>
                  <a:pt x="0" y="1"/>
                </a:moveTo>
                <a:cubicBezTo>
                  <a:pt x="0" y="1"/>
                  <a:pt x="9537" y="26655"/>
                  <a:pt x="19550" y="26655"/>
                </a:cubicBezTo>
                <a:cubicBezTo>
                  <a:pt x="21158" y="26655"/>
                  <a:pt x="22778" y="25968"/>
                  <a:pt x="24372" y="24373"/>
                </a:cubicBezTo>
                <a:cubicBezTo>
                  <a:pt x="35897" y="12846"/>
                  <a:pt x="1" y="1"/>
                  <a:pt x="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8195841" y="534994"/>
            <a:ext cx="233171" cy="173124"/>
          </a:xfrm>
          <a:custGeom>
            <a:rect b="b" l="l" r="r" t="t"/>
            <a:pathLst>
              <a:path extrusionOk="0" h="26655" w="35900">
                <a:moveTo>
                  <a:pt x="35899" y="1"/>
                </a:moveTo>
                <a:cubicBezTo>
                  <a:pt x="35898" y="1"/>
                  <a:pt x="0" y="12846"/>
                  <a:pt x="11527" y="24373"/>
                </a:cubicBezTo>
                <a:cubicBezTo>
                  <a:pt x="13122" y="25968"/>
                  <a:pt x="14742" y="26655"/>
                  <a:pt x="16349" y="26655"/>
                </a:cubicBezTo>
                <a:cubicBezTo>
                  <a:pt x="26362" y="26655"/>
                  <a:pt x="35899" y="1"/>
                  <a:pt x="35899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9"/>
          <p:cNvCxnSpPr>
            <a:stCxn id="166" idx="4"/>
          </p:cNvCxnSpPr>
          <p:nvPr/>
        </p:nvCxnSpPr>
        <p:spPr>
          <a:xfrm rot="10800000">
            <a:off x="7100" y="2571750"/>
            <a:ext cx="395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9"/>
          <p:cNvCxnSpPr>
            <a:stCxn id="169" idx="4"/>
          </p:cNvCxnSpPr>
          <p:nvPr/>
        </p:nvCxnSpPr>
        <p:spPr>
          <a:xfrm>
            <a:off x="8741500" y="2571750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9"/>
          <p:cNvSpPr/>
          <p:nvPr/>
        </p:nvSpPr>
        <p:spPr>
          <a:xfrm>
            <a:off x="600806" y="2457438"/>
            <a:ext cx="228600" cy="22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8314706" y="2457438"/>
            <a:ext cx="228600" cy="2286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609225" y="4384635"/>
            <a:ext cx="211737" cy="223863"/>
          </a:xfrm>
          <a:custGeom>
            <a:rect b="b" l="l" r="r" t="t"/>
            <a:pathLst>
              <a:path extrusionOk="0" h="34467" w="32600">
                <a:moveTo>
                  <a:pt x="16300" y="1"/>
                </a:moveTo>
                <a:cubicBezTo>
                  <a:pt x="1" y="1"/>
                  <a:pt x="16300" y="34467"/>
                  <a:pt x="16300" y="34467"/>
                </a:cubicBezTo>
                <a:cubicBezTo>
                  <a:pt x="16300" y="34467"/>
                  <a:pt x="32599" y="1"/>
                  <a:pt x="1630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715095" y="4561444"/>
            <a:ext cx="223863" cy="94113"/>
          </a:xfrm>
          <a:custGeom>
            <a:rect b="b" l="l" r="r" t="t"/>
            <a:pathLst>
              <a:path extrusionOk="0" h="14490" w="34467">
                <a:moveTo>
                  <a:pt x="25531" y="1"/>
                </a:moveTo>
                <a:cubicBezTo>
                  <a:pt x="15319" y="1"/>
                  <a:pt x="0" y="7245"/>
                  <a:pt x="0" y="7245"/>
                </a:cubicBezTo>
                <a:cubicBezTo>
                  <a:pt x="0" y="7245"/>
                  <a:pt x="15319" y="14490"/>
                  <a:pt x="25531" y="14490"/>
                </a:cubicBezTo>
                <a:cubicBezTo>
                  <a:pt x="30637" y="14490"/>
                  <a:pt x="34466" y="12679"/>
                  <a:pt x="34466" y="7245"/>
                </a:cubicBezTo>
                <a:cubicBezTo>
                  <a:pt x="34466" y="1812"/>
                  <a:pt x="30637" y="1"/>
                  <a:pt x="25531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715095" y="4435388"/>
            <a:ext cx="233158" cy="173111"/>
          </a:xfrm>
          <a:custGeom>
            <a:rect b="b" l="l" r="r" t="t"/>
            <a:pathLst>
              <a:path extrusionOk="0" h="26653" w="35898">
                <a:moveTo>
                  <a:pt x="19550" y="1"/>
                </a:moveTo>
                <a:cubicBezTo>
                  <a:pt x="9537" y="1"/>
                  <a:pt x="0" y="26653"/>
                  <a:pt x="0" y="26653"/>
                </a:cubicBezTo>
                <a:cubicBezTo>
                  <a:pt x="0" y="26653"/>
                  <a:pt x="35897" y="13808"/>
                  <a:pt x="24372" y="2283"/>
                </a:cubicBezTo>
                <a:cubicBezTo>
                  <a:pt x="22778" y="688"/>
                  <a:pt x="21158" y="1"/>
                  <a:pt x="1955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491223" y="4561444"/>
            <a:ext cx="223876" cy="94113"/>
          </a:xfrm>
          <a:custGeom>
            <a:rect b="b" l="l" r="r" t="t"/>
            <a:pathLst>
              <a:path extrusionOk="0" h="14490" w="34469">
                <a:moveTo>
                  <a:pt x="8936" y="1"/>
                </a:moveTo>
                <a:cubicBezTo>
                  <a:pt x="3830" y="1"/>
                  <a:pt x="0" y="1812"/>
                  <a:pt x="0" y="7245"/>
                </a:cubicBezTo>
                <a:cubicBezTo>
                  <a:pt x="0" y="12679"/>
                  <a:pt x="3830" y="14490"/>
                  <a:pt x="8936" y="14490"/>
                </a:cubicBezTo>
                <a:cubicBezTo>
                  <a:pt x="19149" y="14490"/>
                  <a:pt x="34468" y="7245"/>
                  <a:pt x="34468" y="7245"/>
                </a:cubicBezTo>
                <a:cubicBezTo>
                  <a:pt x="34468" y="7245"/>
                  <a:pt x="19149" y="1"/>
                  <a:pt x="8936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481928" y="4435388"/>
            <a:ext cx="233171" cy="173111"/>
          </a:xfrm>
          <a:custGeom>
            <a:rect b="b" l="l" r="r" t="t"/>
            <a:pathLst>
              <a:path extrusionOk="0" h="26653" w="35900">
                <a:moveTo>
                  <a:pt x="16349" y="1"/>
                </a:moveTo>
                <a:cubicBezTo>
                  <a:pt x="14742" y="1"/>
                  <a:pt x="13122" y="688"/>
                  <a:pt x="11527" y="2283"/>
                </a:cubicBezTo>
                <a:cubicBezTo>
                  <a:pt x="0" y="13808"/>
                  <a:pt x="35899" y="26653"/>
                  <a:pt x="35899" y="26653"/>
                </a:cubicBezTo>
                <a:cubicBezTo>
                  <a:pt x="35899" y="26653"/>
                  <a:pt x="26362" y="1"/>
                  <a:pt x="16349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609225" y="4608494"/>
            <a:ext cx="211737" cy="223876"/>
          </a:xfrm>
          <a:custGeom>
            <a:rect b="b" l="l" r="r" t="t"/>
            <a:pathLst>
              <a:path extrusionOk="0" h="34469" w="32600">
                <a:moveTo>
                  <a:pt x="16300" y="1"/>
                </a:moveTo>
                <a:cubicBezTo>
                  <a:pt x="16300" y="1"/>
                  <a:pt x="1" y="34469"/>
                  <a:pt x="16300" y="34469"/>
                </a:cubicBezTo>
                <a:cubicBezTo>
                  <a:pt x="32599" y="34469"/>
                  <a:pt x="16300" y="1"/>
                  <a:pt x="1630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715095" y="4608494"/>
            <a:ext cx="233158" cy="173124"/>
          </a:xfrm>
          <a:custGeom>
            <a:rect b="b" l="l" r="r" t="t"/>
            <a:pathLst>
              <a:path extrusionOk="0" h="26655" w="35898">
                <a:moveTo>
                  <a:pt x="0" y="1"/>
                </a:moveTo>
                <a:cubicBezTo>
                  <a:pt x="0" y="1"/>
                  <a:pt x="9537" y="26655"/>
                  <a:pt x="19550" y="26655"/>
                </a:cubicBezTo>
                <a:cubicBezTo>
                  <a:pt x="21158" y="26655"/>
                  <a:pt x="22778" y="25968"/>
                  <a:pt x="24372" y="24373"/>
                </a:cubicBezTo>
                <a:cubicBezTo>
                  <a:pt x="35897" y="12846"/>
                  <a:pt x="1" y="1"/>
                  <a:pt x="0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481928" y="4608494"/>
            <a:ext cx="233171" cy="173124"/>
          </a:xfrm>
          <a:custGeom>
            <a:rect b="b" l="l" r="r" t="t"/>
            <a:pathLst>
              <a:path extrusionOk="0" h="26655" w="35900">
                <a:moveTo>
                  <a:pt x="35899" y="1"/>
                </a:moveTo>
                <a:cubicBezTo>
                  <a:pt x="35898" y="1"/>
                  <a:pt x="0" y="12846"/>
                  <a:pt x="11527" y="24373"/>
                </a:cubicBezTo>
                <a:cubicBezTo>
                  <a:pt x="13122" y="25968"/>
                  <a:pt x="14742" y="26655"/>
                  <a:pt x="16349" y="26655"/>
                </a:cubicBezTo>
                <a:cubicBezTo>
                  <a:pt x="26362" y="26655"/>
                  <a:pt x="35899" y="1"/>
                  <a:pt x="35899" y="1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8079063" y="185050"/>
            <a:ext cx="699900" cy="699900"/>
          </a:xfrm>
          <a:prstGeom prst="round2Same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365125" y="4258550"/>
            <a:ext cx="699900" cy="699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550400" y="361605"/>
            <a:ext cx="329400" cy="3465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"/>
          <p:cNvSpPr/>
          <p:nvPr/>
        </p:nvSpPr>
        <p:spPr>
          <a:xfrm>
            <a:off x="8264325" y="4435255"/>
            <a:ext cx="329400" cy="3465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504575" y="313151"/>
            <a:ext cx="421800" cy="4437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2375" y="4173188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>
            <a:off x="563067" y="4173188"/>
            <a:ext cx="304800" cy="304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10"/>
          <p:cNvCxnSpPr>
            <a:stCxn id="197" idx="1"/>
          </p:cNvCxnSpPr>
          <p:nvPr/>
        </p:nvCxnSpPr>
        <p:spPr>
          <a:xfrm rot="10800000">
            <a:off x="-33" y="4325588"/>
            <a:ext cx="56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0"/>
          <p:cNvSpPr/>
          <p:nvPr/>
        </p:nvSpPr>
        <p:spPr>
          <a:xfrm flipH="1">
            <a:off x="8276810" y="4173188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 flipH="1">
            <a:off x="8276117" y="4173188"/>
            <a:ext cx="304800" cy="304800"/>
          </a:xfrm>
          <a:prstGeom prst="plaqu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0"/>
          <p:cNvCxnSpPr>
            <a:stCxn id="200" idx="1"/>
          </p:cNvCxnSpPr>
          <p:nvPr/>
        </p:nvCxnSpPr>
        <p:spPr>
          <a:xfrm>
            <a:off x="8580917" y="4325588"/>
            <a:ext cx="56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0"/>
          <p:cNvSpPr/>
          <p:nvPr/>
        </p:nvSpPr>
        <p:spPr>
          <a:xfrm>
            <a:off x="8218300" y="313151"/>
            <a:ext cx="421800" cy="443700"/>
          </a:xfrm>
          <a:prstGeom prst="star10">
            <a:avLst>
              <a:gd fmla="val 12246" name="adj"/>
              <a:gd fmla="val 105146" name="h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 txBox="1"/>
          <p:nvPr>
            <p:ph type="title"/>
          </p:nvPr>
        </p:nvSpPr>
        <p:spPr>
          <a:xfrm>
            <a:off x="906150" y="4042700"/>
            <a:ext cx="7331700" cy="565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 SemiBold"/>
              <a:buNone/>
              <a:defRPr sz="3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318500"/>
            <a:ext cx="77139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○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■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○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■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○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■"/>
              <a:defRPr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ursi.startit.lv/system/lecture_literatures/files/000/000/018/original/12._Cikls_ar_skaiti%CC%84ta%CC%84ju_%28JAVA%29.pdf?1585652282" TargetMode="External"/><Relationship Id="rId4" Type="http://schemas.openxmlformats.org/officeDocument/2006/relationships/hyperlink" Target="http://www.prograbs.lv/?cat=learn&amp;lang=1&amp;t=6&amp;st=1" TargetMode="External"/><Relationship Id="rId5" Type="http://schemas.openxmlformats.org/officeDocument/2006/relationships/hyperlink" Target="https://www.programiz.com/java-programming/for-loop" TargetMode="External"/><Relationship Id="rId6" Type="http://schemas.openxmlformats.org/officeDocument/2006/relationships/hyperlink" Target="https://www.geeksforgeeks.org/java-for-loop-with-exampl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/>
          <p:nvPr>
            <p:ph type="ctrTitle"/>
          </p:nvPr>
        </p:nvSpPr>
        <p:spPr>
          <a:xfrm>
            <a:off x="881750" y="1404275"/>
            <a:ext cx="72963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Cikls ar mainītāju programmēšanas valodā Java</a:t>
            </a:r>
            <a:endParaRPr sz="3700">
              <a:solidFill>
                <a:schemeClr val="accent6"/>
              </a:solidFill>
            </a:endParaRPr>
          </a:p>
        </p:txBody>
      </p:sp>
      <p:sp>
        <p:nvSpPr>
          <p:cNvPr id="608" name="Google Shape;608;p29"/>
          <p:cNvSpPr txBox="1"/>
          <p:nvPr>
            <p:ph idx="1" type="subTitle"/>
          </p:nvPr>
        </p:nvSpPr>
        <p:spPr>
          <a:xfrm>
            <a:off x="1034850" y="3583825"/>
            <a:ext cx="70743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 Galiņa : 2PT2</a:t>
            </a:r>
            <a:endParaRPr/>
          </a:p>
        </p:txBody>
      </p:sp>
      <p:cxnSp>
        <p:nvCxnSpPr>
          <p:cNvPr id="609" name="Google Shape;609;p29"/>
          <p:cNvCxnSpPr/>
          <p:nvPr/>
        </p:nvCxnSpPr>
        <p:spPr>
          <a:xfrm>
            <a:off x="2592900" y="3473788"/>
            <a:ext cx="3958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10" name="Google Shape;610;p29"/>
          <p:cNvSpPr txBox="1"/>
          <p:nvPr>
            <p:ph type="ctrTitle"/>
          </p:nvPr>
        </p:nvSpPr>
        <p:spPr>
          <a:xfrm>
            <a:off x="982400" y="2827475"/>
            <a:ext cx="72963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(Mācību materiāls)</a:t>
            </a:r>
            <a:endParaRPr sz="2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8"/>
          <p:cNvSpPr txBox="1"/>
          <p:nvPr>
            <p:ph type="title"/>
          </p:nvPr>
        </p:nvSpPr>
        <p:spPr>
          <a:xfrm>
            <a:off x="1534500" y="697525"/>
            <a:ext cx="621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Masīva aizpildīšana</a:t>
            </a:r>
            <a:endParaRPr sz="1700"/>
          </a:p>
        </p:txBody>
      </p:sp>
      <p:sp>
        <p:nvSpPr>
          <p:cNvPr id="694" name="Google Shape;694;p38"/>
          <p:cNvSpPr txBox="1"/>
          <p:nvPr>
            <p:ph idx="4294967295" type="title"/>
          </p:nvPr>
        </p:nvSpPr>
        <p:spPr>
          <a:xfrm>
            <a:off x="892100" y="697525"/>
            <a:ext cx="548400" cy="459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000"/>
          </a:p>
        </p:txBody>
      </p:sp>
      <p:sp>
        <p:nvSpPr>
          <p:cNvPr id="695" name="Google Shape;695;p38"/>
          <p:cNvSpPr txBox="1"/>
          <p:nvPr>
            <p:ph idx="4294967295" type="subTitle"/>
          </p:nvPr>
        </p:nvSpPr>
        <p:spPr>
          <a:xfrm>
            <a:off x="892100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Kods:</a:t>
            </a:r>
            <a:endParaRPr b="1"/>
          </a:p>
        </p:txBody>
      </p:sp>
      <p:sp>
        <p:nvSpPr>
          <p:cNvPr id="696" name="Google Shape;696;p38"/>
          <p:cNvSpPr txBox="1"/>
          <p:nvPr>
            <p:ph idx="4294967295" type="subTitle"/>
          </p:nvPr>
        </p:nvSpPr>
        <p:spPr>
          <a:xfrm>
            <a:off x="5145575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Rezultāts:</a:t>
            </a:r>
            <a:endParaRPr b="1"/>
          </a:p>
        </p:txBody>
      </p:sp>
      <p:pic>
        <p:nvPicPr>
          <p:cNvPr id="697" name="Google Shape;6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00" y="1691025"/>
            <a:ext cx="4043674" cy="27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175" y="1691013"/>
            <a:ext cx="1935300" cy="16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"/>
          <p:cNvSpPr txBox="1"/>
          <p:nvPr>
            <p:ph type="title"/>
          </p:nvPr>
        </p:nvSpPr>
        <p:spPr>
          <a:xfrm>
            <a:off x="1534500" y="697525"/>
            <a:ext cx="621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Masīva izvade</a:t>
            </a:r>
            <a:endParaRPr sz="1700"/>
          </a:p>
        </p:txBody>
      </p:sp>
      <p:sp>
        <p:nvSpPr>
          <p:cNvPr id="704" name="Google Shape;704;p39"/>
          <p:cNvSpPr txBox="1"/>
          <p:nvPr>
            <p:ph idx="4294967295" type="title"/>
          </p:nvPr>
        </p:nvSpPr>
        <p:spPr>
          <a:xfrm>
            <a:off x="892100" y="697525"/>
            <a:ext cx="548400" cy="459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000"/>
          </a:p>
        </p:txBody>
      </p:sp>
      <p:sp>
        <p:nvSpPr>
          <p:cNvPr id="705" name="Google Shape;705;p39"/>
          <p:cNvSpPr txBox="1"/>
          <p:nvPr>
            <p:ph idx="4294967295" type="subTitle"/>
          </p:nvPr>
        </p:nvSpPr>
        <p:spPr>
          <a:xfrm>
            <a:off x="892100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Kods:</a:t>
            </a:r>
            <a:endParaRPr b="1"/>
          </a:p>
        </p:txBody>
      </p:sp>
      <p:sp>
        <p:nvSpPr>
          <p:cNvPr id="706" name="Google Shape;706;p39"/>
          <p:cNvSpPr txBox="1"/>
          <p:nvPr>
            <p:ph idx="4294967295" type="subTitle"/>
          </p:nvPr>
        </p:nvSpPr>
        <p:spPr>
          <a:xfrm>
            <a:off x="5145575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Rezultāts:</a:t>
            </a:r>
            <a:endParaRPr b="1"/>
          </a:p>
        </p:txBody>
      </p:sp>
      <p:pic>
        <p:nvPicPr>
          <p:cNvPr id="707" name="Google Shape;707;p39"/>
          <p:cNvPicPr preferRelativeResize="0"/>
          <p:nvPr/>
        </p:nvPicPr>
        <p:blipFill rotWithShape="1">
          <a:blip r:embed="rId3">
            <a:alphaModFix/>
          </a:blip>
          <a:srcRect b="0" l="0" r="4752" t="0"/>
          <a:stretch/>
        </p:blipFill>
        <p:spPr>
          <a:xfrm>
            <a:off x="892100" y="1763475"/>
            <a:ext cx="40824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9600" y="1773000"/>
            <a:ext cx="34004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/>
          <p:nvPr>
            <p:ph type="title"/>
          </p:nvPr>
        </p:nvSpPr>
        <p:spPr>
          <a:xfrm>
            <a:off x="1534500" y="697525"/>
            <a:ext cx="621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Cikls ciklā</a:t>
            </a:r>
            <a:endParaRPr sz="1700"/>
          </a:p>
        </p:txBody>
      </p:sp>
      <p:sp>
        <p:nvSpPr>
          <p:cNvPr id="714" name="Google Shape;714;p40"/>
          <p:cNvSpPr txBox="1"/>
          <p:nvPr>
            <p:ph idx="4294967295" type="title"/>
          </p:nvPr>
        </p:nvSpPr>
        <p:spPr>
          <a:xfrm>
            <a:off x="892100" y="697525"/>
            <a:ext cx="548400" cy="459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</a:t>
            </a:r>
            <a:endParaRPr sz="2000"/>
          </a:p>
        </p:txBody>
      </p:sp>
      <p:sp>
        <p:nvSpPr>
          <p:cNvPr id="715" name="Google Shape;715;p40"/>
          <p:cNvSpPr txBox="1"/>
          <p:nvPr>
            <p:ph idx="4294967295" type="subTitle"/>
          </p:nvPr>
        </p:nvSpPr>
        <p:spPr>
          <a:xfrm>
            <a:off x="892100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Kods:</a:t>
            </a:r>
            <a:endParaRPr b="1"/>
          </a:p>
        </p:txBody>
      </p:sp>
      <p:sp>
        <p:nvSpPr>
          <p:cNvPr id="716" name="Google Shape;716;p40"/>
          <p:cNvSpPr txBox="1"/>
          <p:nvPr>
            <p:ph idx="4294967295" type="subTitle"/>
          </p:nvPr>
        </p:nvSpPr>
        <p:spPr>
          <a:xfrm>
            <a:off x="5145575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Rezultāts:</a:t>
            </a:r>
            <a:endParaRPr b="1"/>
          </a:p>
        </p:txBody>
      </p:sp>
      <p:pic>
        <p:nvPicPr>
          <p:cNvPr id="717" name="Google Shape;7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00" y="1721250"/>
            <a:ext cx="3901051" cy="28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300" y="1721250"/>
            <a:ext cx="1518075" cy="2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1"/>
          <p:cNvSpPr txBox="1"/>
          <p:nvPr>
            <p:ph type="title"/>
          </p:nvPr>
        </p:nvSpPr>
        <p:spPr>
          <a:xfrm>
            <a:off x="1534500" y="697525"/>
            <a:ext cx="621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Bezgalīgs cikls</a:t>
            </a:r>
            <a:endParaRPr sz="1700"/>
          </a:p>
        </p:txBody>
      </p:sp>
      <p:sp>
        <p:nvSpPr>
          <p:cNvPr id="724" name="Google Shape;724;p41"/>
          <p:cNvSpPr txBox="1"/>
          <p:nvPr>
            <p:ph idx="4294967295" type="title"/>
          </p:nvPr>
        </p:nvSpPr>
        <p:spPr>
          <a:xfrm>
            <a:off x="892100" y="697525"/>
            <a:ext cx="548400" cy="459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</a:t>
            </a:r>
            <a:endParaRPr sz="2000"/>
          </a:p>
        </p:txBody>
      </p:sp>
      <p:sp>
        <p:nvSpPr>
          <p:cNvPr id="725" name="Google Shape;725;p41"/>
          <p:cNvSpPr txBox="1"/>
          <p:nvPr>
            <p:ph idx="4294967295" type="subTitle"/>
          </p:nvPr>
        </p:nvSpPr>
        <p:spPr>
          <a:xfrm>
            <a:off x="892100" y="1262175"/>
            <a:ext cx="36480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Kods:</a:t>
            </a:r>
            <a:endParaRPr b="1"/>
          </a:p>
        </p:txBody>
      </p:sp>
      <p:sp>
        <p:nvSpPr>
          <p:cNvPr id="726" name="Google Shape;726;p41"/>
          <p:cNvSpPr txBox="1"/>
          <p:nvPr>
            <p:ph idx="4294967295" type="subTitle"/>
          </p:nvPr>
        </p:nvSpPr>
        <p:spPr>
          <a:xfrm>
            <a:off x="892100" y="3036450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Rezultāts:</a:t>
            </a:r>
            <a:endParaRPr b="1"/>
          </a:p>
        </p:txBody>
      </p:sp>
      <p:pic>
        <p:nvPicPr>
          <p:cNvPr id="727" name="Google Shape;727;p41"/>
          <p:cNvPicPr preferRelativeResize="0"/>
          <p:nvPr/>
        </p:nvPicPr>
        <p:blipFill rotWithShape="1">
          <a:blip r:embed="rId3">
            <a:alphaModFix/>
          </a:blip>
          <a:srcRect b="0" l="0" r="21060" t="0"/>
          <a:stretch/>
        </p:blipFill>
        <p:spPr>
          <a:xfrm>
            <a:off x="4690265" y="1636750"/>
            <a:ext cx="4273711" cy="10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613" y="3412800"/>
            <a:ext cx="7356781" cy="1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41"/>
          <p:cNvPicPr preferRelativeResize="0"/>
          <p:nvPr/>
        </p:nvPicPr>
        <p:blipFill rotWithShape="1">
          <a:blip r:embed="rId5">
            <a:alphaModFix/>
          </a:blip>
          <a:srcRect b="0" l="0" r="42008" t="0"/>
          <a:stretch/>
        </p:blipFill>
        <p:spPr>
          <a:xfrm>
            <a:off x="706225" y="1636750"/>
            <a:ext cx="3833833" cy="12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1"/>
          <p:cNvSpPr txBox="1"/>
          <p:nvPr>
            <p:ph idx="4294967295" type="subTitle"/>
          </p:nvPr>
        </p:nvSpPr>
        <p:spPr>
          <a:xfrm>
            <a:off x="4647025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Kods: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Izmantotie resursi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36" name="Google Shape;736;p42"/>
          <p:cNvSpPr txBox="1"/>
          <p:nvPr>
            <p:ph idx="1" type="subTitle"/>
          </p:nvPr>
        </p:nvSpPr>
        <p:spPr>
          <a:xfrm>
            <a:off x="778250" y="1297775"/>
            <a:ext cx="73065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https://kursi.startit.lv/system/lecture_literatures/files/000/000/018/original/12._Cikls_ar_skaiti%CC%84ta%CC%84ju_%28JAVA%29.pdf?1585652282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http://www.prograbs.lv/?cat=learn&amp;lang=1&amp;t=6&amp;st=1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https://www.programiz.com/java-programming/for-loop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https://www.geeksforgeeks.org/java-for-loop-with-examples/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https://www.programiz.com/java-programming/for-loop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 txBox="1"/>
          <p:nvPr>
            <p:ph type="title"/>
          </p:nvPr>
        </p:nvSpPr>
        <p:spPr>
          <a:xfrm>
            <a:off x="1997800" y="2190000"/>
            <a:ext cx="52890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Paldies par lasīšanu!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ir cikls ar skaitītāju?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6" name="Google Shape;616;p30"/>
          <p:cNvSpPr txBox="1"/>
          <p:nvPr>
            <p:ph idx="1" type="subTitle"/>
          </p:nvPr>
        </p:nvSpPr>
        <p:spPr>
          <a:xfrm>
            <a:off x="720000" y="1238850"/>
            <a:ext cx="77475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Lai vieglāk saprastu, kas ir cikls ar skaitītāju, sākumā jāsaprot, kas ir cikls.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Cikls </a:t>
            </a:r>
            <a:r>
              <a:rPr lang="en" sz="1500"/>
              <a:t>ir konstrukcija programmā, kas nodrošina darbību kopas atkārtošanos vairākas reizes.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Cikls ar skaitītāju</a:t>
            </a:r>
            <a:r>
              <a:rPr lang="en" sz="1500"/>
              <a:t> ir cikls, kurā izpildes reižu skaits jau iepriekš ir zināms.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1"/>
          <p:cNvSpPr txBox="1"/>
          <p:nvPr>
            <p:ph idx="4" type="subTitle"/>
          </p:nvPr>
        </p:nvSpPr>
        <p:spPr>
          <a:xfrm>
            <a:off x="523200" y="1214975"/>
            <a:ext cx="7900800" cy="25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Populārākais cikls ar skaitītāju ir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"for"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cikls, kas ir pieejams daudzās programmēšanas valodās. Tas ir arī cikls, kuru izmanto Java.  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Operatorā jānorāda šādi parametri: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mainīgā nosaukums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kas satur atkārtojumu skaitu (cikla mainīgais);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• cikla mainīgā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sākuma vērtība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• cikla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beigu nosacījums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• cikla mainīgā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vērtības izmaiņa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cikls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Piemēram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28" name="Google Shape;628;p32"/>
          <p:cNvSpPr txBox="1"/>
          <p:nvPr>
            <p:ph idx="1" type="subTitle"/>
          </p:nvPr>
        </p:nvSpPr>
        <p:spPr>
          <a:xfrm>
            <a:off x="720000" y="1238850"/>
            <a:ext cx="77475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Kā piemēru ņemsim ciklu </a:t>
            </a:r>
            <a:r>
              <a:rPr b="1" lang="en" sz="16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(i=1; i&lt;=5; i=i+1)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, kur -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– cikla mainīgais jeb cikla skaitītājs (vesels skaitlis vai viens simbols);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– cikla mainīgā i sākuma vērtība;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i&lt;=5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– nosacījums, kuram neizpildoties cikls tiek pārtraukts;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921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i=i+1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– izteiksme, kas norāda cikla mainīgā vērtības izmaiņu, šajā gadījumā i vērtība atkārtojoties ciklam tiek palielināta par 1.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33"/>
          <p:cNvGrpSpPr/>
          <p:nvPr/>
        </p:nvGrpSpPr>
        <p:grpSpPr>
          <a:xfrm>
            <a:off x="720000" y="1212150"/>
            <a:ext cx="6766450" cy="2553600"/>
            <a:chOff x="758825" y="1219100"/>
            <a:chExt cx="6766450" cy="2553600"/>
          </a:xfrm>
        </p:grpSpPr>
        <p:pic>
          <p:nvPicPr>
            <p:cNvPr id="634" name="Google Shape;63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6825" y="1219100"/>
              <a:ext cx="6598450" cy="255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5500" y="2330648"/>
              <a:ext cx="1247775" cy="29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9900" y="2272200"/>
              <a:ext cx="723325" cy="3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88250" y="2301425"/>
              <a:ext cx="138800" cy="29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40600" y="2272200"/>
              <a:ext cx="570900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93125" y="2301425"/>
              <a:ext cx="490525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93125" y="2444300"/>
              <a:ext cx="293275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43825" y="2500313"/>
              <a:ext cx="439400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Google Shape;64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93125" y="2272200"/>
              <a:ext cx="570900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18688" y="2500313"/>
              <a:ext cx="439400" cy="14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p33"/>
            <p:cNvSpPr txBox="1"/>
            <p:nvPr/>
          </p:nvSpPr>
          <p:spPr>
            <a:xfrm>
              <a:off x="3565400" y="2218813"/>
              <a:ext cx="1512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ulish"/>
                  <a:ea typeface="Mulish"/>
                  <a:cs typeface="Mulish"/>
                  <a:sym typeface="Mulish"/>
                </a:rPr>
                <a:t>Nosacījuma pārbaude</a:t>
              </a:r>
              <a:endParaRPr b="1" sz="1100">
                <a:latin typeface="Mulish"/>
                <a:ea typeface="Mulish"/>
                <a:cs typeface="Mulish"/>
                <a:sym typeface="Mulish"/>
              </a:endParaRPr>
            </a:p>
          </p:txBody>
        </p:sp>
        <p:pic>
          <p:nvPicPr>
            <p:cNvPr id="645" name="Google Shape;64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70350" y="2385300"/>
              <a:ext cx="1053100" cy="22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6" name="Google Shape;646;p33"/>
            <p:cNvSpPr txBox="1"/>
            <p:nvPr/>
          </p:nvSpPr>
          <p:spPr>
            <a:xfrm>
              <a:off x="6070350" y="2303425"/>
              <a:ext cx="1104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ulish"/>
                  <a:ea typeface="Mulish"/>
                  <a:cs typeface="Mulish"/>
                  <a:sym typeface="Mulish"/>
                </a:rPr>
                <a:t>Paziņojums</a:t>
              </a:r>
              <a:endParaRPr b="1" sz="1100">
                <a:latin typeface="Mulish"/>
                <a:ea typeface="Mulish"/>
                <a:cs typeface="Mulish"/>
                <a:sym typeface="Mulish"/>
              </a:endParaRPr>
            </a:p>
          </p:txBody>
        </p:sp>
        <p:pic>
          <p:nvPicPr>
            <p:cNvPr id="647" name="Google Shape;64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88250" y="1557925"/>
              <a:ext cx="1212800" cy="3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33"/>
            <p:cNvSpPr txBox="1"/>
            <p:nvPr/>
          </p:nvSpPr>
          <p:spPr>
            <a:xfrm>
              <a:off x="4588200" y="1475325"/>
              <a:ext cx="121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ulish"/>
                  <a:ea typeface="Mulish"/>
                  <a:cs typeface="Mulish"/>
                  <a:sym typeface="Mulish"/>
                </a:rPr>
                <a:t>Palielināšana/Samazināšana</a:t>
              </a:r>
              <a:endParaRPr b="1" sz="1100">
                <a:latin typeface="Mulish"/>
                <a:ea typeface="Mulish"/>
                <a:cs typeface="Mulish"/>
                <a:sym typeface="Mulish"/>
              </a:endParaRPr>
            </a:p>
          </p:txBody>
        </p:sp>
        <p:pic>
          <p:nvPicPr>
            <p:cNvPr id="649" name="Google Shape;64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5009" y="3406375"/>
              <a:ext cx="1053100" cy="217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33"/>
            <p:cNvSpPr txBox="1"/>
            <p:nvPr/>
          </p:nvSpPr>
          <p:spPr>
            <a:xfrm>
              <a:off x="3959888" y="3301563"/>
              <a:ext cx="1104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ulish"/>
                  <a:ea typeface="Mulish"/>
                  <a:cs typeface="Mulish"/>
                  <a:sym typeface="Mulish"/>
                </a:rPr>
                <a:t>Beigas</a:t>
              </a:r>
              <a:endParaRPr b="1" sz="1100">
                <a:latin typeface="Mulish"/>
                <a:ea typeface="Mulish"/>
                <a:cs typeface="Mulish"/>
                <a:sym typeface="Mulish"/>
              </a:endParaRPr>
            </a:p>
          </p:txBody>
        </p:sp>
        <p:pic>
          <p:nvPicPr>
            <p:cNvPr id="651" name="Google Shape;651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825" y="2338738"/>
              <a:ext cx="782775" cy="35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33"/>
            <p:cNvSpPr txBox="1"/>
            <p:nvPr/>
          </p:nvSpPr>
          <p:spPr>
            <a:xfrm>
              <a:off x="863763" y="2274200"/>
              <a:ext cx="748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ulish"/>
                  <a:ea typeface="Mulish"/>
                  <a:cs typeface="Mulish"/>
                  <a:sym typeface="Mulish"/>
                </a:rPr>
                <a:t>Sākums</a:t>
              </a:r>
              <a:endParaRPr b="1" sz="1100">
                <a:latin typeface="Mulish"/>
                <a:ea typeface="Mulish"/>
                <a:cs typeface="Mulish"/>
                <a:sym typeface="Mulish"/>
              </a:endParaRPr>
            </a:p>
          </p:txBody>
        </p:sp>
        <p:pic>
          <p:nvPicPr>
            <p:cNvPr id="653" name="Google Shape;653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9175" y="2962325"/>
              <a:ext cx="642000" cy="35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33"/>
            <p:cNvSpPr txBox="1"/>
            <p:nvPr/>
          </p:nvSpPr>
          <p:spPr>
            <a:xfrm>
              <a:off x="4358075" y="2947575"/>
              <a:ext cx="1104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ulish"/>
                  <a:ea typeface="Mulish"/>
                  <a:cs typeface="Mulish"/>
                  <a:sym typeface="Mulish"/>
                </a:rPr>
                <a:t>Ja nepatiess</a:t>
              </a:r>
              <a:endParaRPr b="1" sz="1100">
                <a:latin typeface="Mulish"/>
                <a:ea typeface="Mulish"/>
                <a:cs typeface="Mulish"/>
                <a:sym typeface="Mulish"/>
              </a:endParaRPr>
            </a:p>
          </p:txBody>
        </p:sp>
        <p:pic>
          <p:nvPicPr>
            <p:cNvPr id="655" name="Google Shape;655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77700" y="2155300"/>
              <a:ext cx="642000" cy="25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6" name="Google Shape;656;p33"/>
            <p:cNvSpPr txBox="1"/>
            <p:nvPr/>
          </p:nvSpPr>
          <p:spPr>
            <a:xfrm>
              <a:off x="4931650" y="2108175"/>
              <a:ext cx="1104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ulish"/>
                  <a:ea typeface="Mulish"/>
                  <a:cs typeface="Mulish"/>
                  <a:sym typeface="Mulish"/>
                </a:rPr>
                <a:t>Ja patiess</a:t>
              </a:r>
              <a:endParaRPr b="1" sz="1100"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657" name="Google Shape;657;p33"/>
            <p:cNvSpPr txBox="1"/>
            <p:nvPr/>
          </p:nvSpPr>
          <p:spPr>
            <a:xfrm>
              <a:off x="2078588" y="2295775"/>
              <a:ext cx="94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Mulish"/>
                  <a:ea typeface="Mulish"/>
                  <a:cs typeface="Mulish"/>
                  <a:sym typeface="Mulish"/>
                </a:rPr>
                <a:t>Palaist</a:t>
              </a:r>
              <a:endParaRPr b="1" sz="1200">
                <a:latin typeface="Mulish"/>
                <a:ea typeface="Mulish"/>
                <a:cs typeface="Mulish"/>
                <a:sym typeface="Mulish"/>
              </a:endParaRPr>
            </a:p>
          </p:txBody>
        </p:sp>
      </p:grpSp>
      <p:sp>
        <p:nvSpPr>
          <p:cNvPr id="658" name="Google Shape;658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Kā strādā for cikls?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59" name="Google Shape;659;p33"/>
          <p:cNvSpPr txBox="1"/>
          <p:nvPr>
            <p:ph idx="1" type="subTitle"/>
          </p:nvPr>
        </p:nvSpPr>
        <p:spPr>
          <a:xfrm>
            <a:off x="698250" y="3952050"/>
            <a:ext cx="77475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Sākumā </a:t>
            </a:r>
            <a:r>
              <a:rPr b="1" lang="en" sz="1500"/>
              <a:t>for</a:t>
            </a:r>
            <a:r>
              <a:rPr lang="en" sz="1500"/>
              <a:t> </a:t>
            </a:r>
            <a:r>
              <a:rPr b="1" lang="en" sz="1500"/>
              <a:t>cikls</a:t>
            </a:r>
            <a:r>
              <a:rPr lang="en" sz="1500"/>
              <a:t> tiek palaists un tad tiek veikta nosacījuma pārbaude. Ja nosacījums ir </a:t>
            </a:r>
            <a:r>
              <a:rPr b="1" lang="en" sz="1500"/>
              <a:t>patiess</a:t>
            </a:r>
            <a:r>
              <a:rPr lang="en" sz="1500"/>
              <a:t>, tad cikls atkārto savu darbību, veicot mainīgā izmaiņu par noteikto skaitu, līdz nosacījums kļūst nepatiess. Ja nosacījums ir </a:t>
            </a:r>
            <a:r>
              <a:rPr b="1" lang="en" sz="1500"/>
              <a:t>nepatiess</a:t>
            </a:r>
            <a:r>
              <a:rPr lang="en" sz="1500"/>
              <a:t>, tad cikls savu darbību beidz.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"/>
          <p:cNvSpPr txBox="1"/>
          <p:nvPr>
            <p:ph idx="4" type="subTitle"/>
          </p:nvPr>
        </p:nvSpPr>
        <p:spPr>
          <a:xfrm>
            <a:off x="523200" y="1188050"/>
            <a:ext cx="79008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Cikla mainīgo var pierakstīt dažādos veidosZem cikla iespējams uzrakstīt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vienu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vai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vairākas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izpildāmās darbības, kurām nepieciešams atkārtoties ar cikla palīdzību. Ja raksta vairākas darbības, tad tās jāraksta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figūriekavās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taču ja vienu tad tas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nav nepieciešams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Pieraksta veids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Bezgalīgais cikls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71" name="Google Shape;671;p35"/>
          <p:cNvSpPr txBox="1"/>
          <p:nvPr>
            <p:ph idx="1" type="subTitle"/>
          </p:nvPr>
        </p:nvSpPr>
        <p:spPr>
          <a:xfrm>
            <a:off x="720000" y="1238850"/>
            <a:ext cx="77475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 ciklu uzraksta nepareizi var gadīties, ka tiek izveidots </a:t>
            </a:r>
            <a:r>
              <a:rPr b="1"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bezgalīgs cikls</a:t>
            </a: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Tas nozīmē, ka cikls nekad nepārtrauc savu darbību un atkārto noteiktās darbības rindas bezgalīgi. Lai izvairītos no bezgalīga cikla ir nepieciešams:</a:t>
            </a:r>
            <a:endParaRPr sz="1000">
              <a:solidFill>
                <a:srgbClr val="2A00FF"/>
              </a:solidFill>
              <a:highlight>
                <a:srgbClr val="E8F2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Pareizi iestatīt cikla sākuma vērtiību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Pareizi iestatīt nosacījumu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3F3F3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Pareizi iestatīt iterācijas soli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6"/>
          <p:cNvSpPr txBox="1"/>
          <p:nvPr>
            <p:ph type="title"/>
          </p:nvPr>
        </p:nvSpPr>
        <p:spPr>
          <a:xfrm>
            <a:off x="2391900" y="1794125"/>
            <a:ext cx="43602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piemēri</a:t>
            </a:r>
            <a:endParaRPr/>
          </a:p>
        </p:txBody>
      </p:sp>
      <p:sp>
        <p:nvSpPr>
          <p:cNvPr id="677" name="Google Shape;677;p36"/>
          <p:cNvSpPr txBox="1"/>
          <p:nvPr>
            <p:ph idx="1" type="subTitle"/>
          </p:nvPr>
        </p:nvSpPr>
        <p:spPr>
          <a:xfrm>
            <a:off x="2391900" y="2848075"/>
            <a:ext cx="43602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Pieci koda piemēri, kas attēlo dažādas cikla ar skaitītaju situācijas</a:t>
            </a:r>
            <a:endParaRPr/>
          </a:p>
        </p:txBody>
      </p:sp>
      <p:cxnSp>
        <p:nvCxnSpPr>
          <p:cNvPr id="678" name="Google Shape;678;p36"/>
          <p:cNvCxnSpPr/>
          <p:nvPr/>
        </p:nvCxnSpPr>
        <p:spPr>
          <a:xfrm>
            <a:off x="2592900" y="2702850"/>
            <a:ext cx="3958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7"/>
          <p:cNvSpPr txBox="1"/>
          <p:nvPr>
            <p:ph type="title"/>
          </p:nvPr>
        </p:nvSpPr>
        <p:spPr>
          <a:xfrm>
            <a:off x="1534500" y="697525"/>
            <a:ext cx="621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Skaitļu izprintēšana no 1-5</a:t>
            </a:r>
            <a:endParaRPr sz="1700"/>
          </a:p>
        </p:txBody>
      </p:sp>
      <p:sp>
        <p:nvSpPr>
          <p:cNvPr id="684" name="Google Shape;684;p37"/>
          <p:cNvSpPr txBox="1"/>
          <p:nvPr>
            <p:ph idx="4294967295" type="title"/>
          </p:nvPr>
        </p:nvSpPr>
        <p:spPr>
          <a:xfrm>
            <a:off x="892100" y="697525"/>
            <a:ext cx="548400" cy="459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01</a:t>
            </a:r>
            <a:endParaRPr sz="2100"/>
          </a:p>
        </p:txBody>
      </p:sp>
      <p:pic>
        <p:nvPicPr>
          <p:cNvPr id="685" name="Google Shape;6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00" y="1621938"/>
            <a:ext cx="7903975" cy="12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7"/>
          <p:cNvPicPr preferRelativeResize="0"/>
          <p:nvPr/>
        </p:nvPicPr>
        <p:blipFill rotWithShape="1">
          <a:blip r:embed="rId4">
            <a:alphaModFix/>
          </a:blip>
          <a:srcRect b="0" l="0" r="-5797" t="0"/>
          <a:stretch/>
        </p:blipFill>
        <p:spPr>
          <a:xfrm>
            <a:off x="892100" y="3412800"/>
            <a:ext cx="8010200" cy="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7"/>
          <p:cNvSpPr txBox="1"/>
          <p:nvPr>
            <p:ph idx="4294967295" type="subTitle"/>
          </p:nvPr>
        </p:nvSpPr>
        <p:spPr>
          <a:xfrm>
            <a:off x="892100" y="1262175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Kods:</a:t>
            </a:r>
            <a:endParaRPr b="1"/>
          </a:p>
        </p:txBody>
      </p:sp>
      <p:sp>
        <p:nvSpPr>
          <p:cNvPr id="688" name="Google Shape;688;p37"/>
          <p:cNvSpPr txBox="1"/>
          <p:nvPr>
            <p:ph idx="4294967295" type="subTitle"/>
          </p:nvPr>
        </p:nvSpPr>
        <p:spPr>
          <a:xfrm>
            <a:off x="892100" y="3036450"/>
            <a:ext cx="43602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Rezultāts: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ism Spectrum Disorder Thermoregulation Breakthrough by Slidesgo">
  <a:themeElements>
    <a:clrScheme name="Simple Light">
      <a:dk1>
        <a:srgbClr val="6D635B"/>
      </a:dk1>
      <a:lt1>
        <a:srgbClr val="FFFEF5"/>
      </a:lt1>
      <a:dk2>
        <a:srgbClr val="535353"/>
      </a:dk2>
      <a:lt2>
        <a:srgbClr val="E5BFBC"/>
      </a:lt2>
      <a:accent1>
        <a:srgbClr val="FFFFFF"/>
      </a:accent1>
      <a:accent2>
        <a:srgbClr val="929292"/>
      </a:accent2>
      <a:accent3>
        <a:srgbClr val="789BC5"/>
      </a:accent3>
      <a:accent4>
        <a:srgbClr val="83A6A7"/>
      </a:accent4>
      <a:accent5>
        <a:srgbClr val="B0BF74"/>
      </a:accent5>
      <a:accent6>
        <a:srgbClr val="DDB763"/>
      </a:accent6>
      <a:hlink>
        <a:srgbClr val="6D63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