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457200" algn="ctr" defTabSz="173393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914400" algn="ctr" defTabSz="173393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371600" algn="ctr" defTabSz="173393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828800" algn="ctr" defTabSz="173393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2286000" algn="ctr" defTabSz="173393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2743200" algn="ctr" defTabSz="173393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3200400" algn="ctr" defTabSz="173393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3657600" algn="ctr" defTabSz="173393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7355"/>
    <a:srgbClr val="F59A23"/>
    <a:srgbClr val="0041A8"/>
    <a:srgbClr val="F7AD51"/>
    <a:srgbClr val="E27EE2"/>
    <a:srgbClr val="5F4792"/>
    <a:srgbClr val="F689F6"/>
    <a:srgbClr val="007355"/>
    <a:srgbClr val="E22146"/>
    <a:srgbClr val="FF8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76672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605575"/>
              <a:satOff val="15655"/>
              <a:lumOff val="22628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7AAA9"/>
              </a:solidFill>
              <a:prstDash val="solid"/>
              <a:miter lim="400000"/>
            </a:ln>
          </a:left>
          <a:right>
            <a:ln w="12700" cap="flat">
              <a:solidFill>
                <a:srgbClr val="A7AAA9"/>
              </a:solidFill>
              <a:prstDash val="solid"/>
              <a:miter lim="400000"/>
            </a:ln>
          </a:right>
          <a:top>
            <a:ln w="254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7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7AA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1"/>
    <p:restoredTop sz="94659"/>
  </p:normalViewPr>
  <p:slideViewPr>
    <p:cSldViewPr snapToGrid="0" snapToObjects="1">
      <p:cViewPr>
        <p:scale>
          <a:sx n="85" d="100"/>
          <a:sy n="85" d="100"/>
        </p:scale>
        <p:origin x="121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711200" y="2197100"/>
            <a:ext cx="11582400" cy="3302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8200" spc="-82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1200" y="5334000"/>
            <a:ext cx="11582400" cy="1455526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b="1" spc="-38"/>
            </a:lvl1pPr>
            <a:lvl2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b="1" spc="-38"/>
            </a:lvl2pPr>
            <a:lvl3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b="1" spc="-38"/>
            </a:lvl3pPr>
            <a:lvl4pPr marL="0" indent="13716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b="1" spc="-38"/>
            </a:lvl4pPr>
            <a:lvl5pPr marL="0" indent="18288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b="1" spc="-38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Rectangle"/>
          <p:cNvSpPr txBox="1">
            <a:spLocks noGrp="1"/>
          </p:cNvSpPr>
          <p:nvPr>
            <p:ph type="body" sz="quarter" idx="13"/>
          </p:nvPr>
        </p:nvSpPr>
        <p:spPr>
          <a:xfrm>
            <a:off x="711200" y="8410816"/>
            <a:ext cx="11582400" cy="429261"/>
          </a:xfrm>
          <a:prstGeom prst="rect">
            <a:avLst/>
          </a:prstGeom>
        </p:spPr>
        <p:txBody>
          <a:bodyPr/>
          <a:lstStyle/>
          <a:p>
            <a:pPr marL="0" indent="0" algn="ctr" defTabSz="587022">
              <a:lnSpc>
                <a:spcPct val="100000"/>
              </a:lnSpc>
              <a:spcBef>
                <a:spcPts val="0"/>
              </a:spcBef>
              <a:buSzTx/>
              <a:buNone/>
              <a:defRPr sz="2000" spc="-19"/>
            </a:pPr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7128" y="9129521"/>
            <a:ext cx="312068" cy="317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idx="1"/>
          </p:nvPr>
        </p:nvSpPr>
        <p:spPr>
          <a:xfrm>
            <a:off x="711200" y="2451100"/>
            <a:ext cx="11582400" cy="4445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82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82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82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8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11200" y="1926083"/>
            <a:ext cx="11582400" cy="4157038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5800" b="1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5800" b="1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5800" b="1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5800" b="1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5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Rectangle"/>
          <p:cNvSpPr txBox="1">
            <a:spLocks noGrp="1"/>
          </p:cNvSpPr>
          <p:nvPr>
            <p:ph type="body" sz="quarter" idx="13"/>
          </p:nvPr>
        </p:nvSpPr>
        <p:spPr>
          <a:xfrm>
            <a:off x="711200" y="5625409"/>
            <a:ext cx="11582400" cy="630937"/>
          </a:xfrm>
          <a:prstGeom prst="rect">
            <a:avLst/>
          </a:prstGeom>
        </p:spPr>
        <p:txBody>
          <a:bodyPr/>
          <a:lstStyle/>
          <a:p>
            <a: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b="1" spc="-32"/>
            </a:pPr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"/>
          <p:cNvSpPr txBox="1">
            <a:spLocks noGrp="1"/>
          </p:cNvSpPr>
          <p:nvPr>
            <p:ph type="body" sz="quarter" idx="13"/>
          </p:nvPr>
        </p:nvSpPr>
        <p:spPr>
          <a:xfrm>
            <a:off x="711200" y="7191692"/>
            <a:ext cx="11582400" cy="630937"/>
          </a:xfrm>
          <a:prstGeom prst="rect">
            <a:avLst/>
          </a:prstGeom>
        </p:spPr>
        <p:txBody>
          <a:bodyPr anchor="ctr"/>
          <a:lstStyle/>
          <a:p>
            <a: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b="1" spc="-32"/>
            </a:pPr>
            <a:endParaRPr/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11200" y="2743200"/>
            <a:ext cx="11582400" cy="3619500"/>
          </a:xfrm>
          <a:prstGeom prst="rect">
            <a:avLst/>
          </a:prstGeom>
        </p:spPr>
        <p:txBody>
          <a:bodyPr anchor="ctr"/>
          <a:lstStyle>
            <a:lvl1pPr marL="0" indent="0" algn="ctr" defTabSz="584200">
              <a:lnSpc>
                <a:spcPct val="80000"/>
              </a:lnSpc>
              <a:spcBef>
                <a:spcPts val="0"/>
              </a:spcBef>
              <a:buSzTx/>
              <a:buNone/>
              <a:defRPr sz="5800" b="1"/>
            </a:lvl1pPr>
            <a:lvl2pPr marL="0" indent="457200" algn="ctr" defTabSz="584200">
              <a:lnSpc>
                <a:spcPct val="80000"/>
              </a:lnSpc>
              <a:spcBef>
                <a:spcPts val="0"/>
              </a:spcBef>
              <a:buSzTx/>
              <a:buNone/>
              <a:defRPr sz="5800" b="1"/>
            </a:lvl2pPr>
            <a:lvl3pPr marL="0" indent="914400" algn="ctr" defTabSz="584200">
              <a:lnSpc>
                <a:spcPct val="80000"/>
              </a:lnSpc>
              <a:spcBef>
                <a:spcPts val="0"/>
              </a:spcBef>
              <a:buSzTx/>
              <a:buNone/>
              <a:defRPr sz="5800" b="1"/>
            </a:lvl3pPr>
            <a:lvl4pPr marL="0" indent="1371600" algn="ctr" defTabSz="584200">
              <a:lnSpc>
                <a:spcPct val="80000"/>
              </a:lnSpc>
              <a:spcBef>
                <a:spcPts val="0"/>
              </a:spcBef>
              <a:buSzTx/>
              <a:buNone/>
              <a:defRPr sz="5800" b="1"/>
            </a:lvl4pPr>
            <a:lvl5pPr marL="0" indent="1828800" algn="ctr" defTabSz="584200">
              <a:lnSpc>
                <a:spcPct val="80000"/>
              </a:lnSpc>
              <a:spcBef>
                <a:spcPts val="0"/>
              </a:spcBef>
              <a:buSzTx/>
              <a:buNone/>
              <a:defRPr sz="5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15009552_2264x1509.jpeg"/>
          <p:cNvSpPr>
            <a:spLocks noGrp="1"/>
          </p:cNvSpPr>
          <p:nvPr>
            <p:ph type="pic" sz="quarter" idx="13"/>
          </p:nvPr>
        </p:nvSpPr>
        <p:spPr>
          <a:xfrm>
            <a:off x="6598373" y="762000"/>
            <a:ext cx="5715001" cy="38091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740519873_3318x2212.jpeg"/>
          <p:cNvSpPr>
            <a:spLocks noGrp="1"/>
          </p:cNvSpPr>
          <p:nvPr>
            <p:ph type="pic" idx="14"/>
          </p:nvPr>
        </p:nvSpPr>
        <p:spPr>
          <a:xfrm>
            <a:off x="-2387600" y="762000"/>
            <a:ext cx="11887200" cy="792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941297804_1296x1457.jpg"/>
          <p:cNvSpPr>
            <a:spLocks noGrp="1"/>
          </p:cNvSpPr>
          <p:nvPr>
            <p:ph type="pic" sz="half" idx="15"/>
          </p:nvPr>
        </p:nvSpPr>
        <p:spPr>
          <a:xfrm>
            <a:off x="6661873" y="3637404"/>
            <a:ext cx="5588001" cy="62821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6366" y="9129521"/>
            <a:ext cx="312068" cy="317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eg"/>
          <p:cNvSpPr>
            <a:spLocks noGrp="1"/>
          </p:cNvSpPr>
          <p:nvPr>
            <p:ph type="pic" idx="13"/>
          </p:nvPr>
        </p:nvSpPr>
        <p:spPr>
          <a:xfrm>
            <a:off x="558800" y="762000"/>
            <a:ext cx="11887200" cy="792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eg"/>
          <p:cNvSpPr>
            <a:spLocks noGrp="1"/>
          </p:cNvSpPr>
          <p:nvPr>
            <p:ph type="pic" idx="13"/>
          </p:nvPr>
        </p:nvSpPr>
        <p:spPr>
          <a:xfrm>
            <a:off x="-1320800" y="-596900"/>
            <a:ext cx="15633700" cy="104224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xfrm>
            <a:off x="711200" y="2197100"/>
            <a:ext cx="11582400" cy="3302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8200" spc="-82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1200" y="5334000"/>
            <a:ext cx="11582400" cy="1457152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b="1" spc="-38">
                <a:solidFill>
                  <a:srgbClr val="FFFFFF"/>
                </a:solidFill>
              </a:defRPr>
            </a:lvl1pPr>
            <a:lvl2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b="1" spc="-38">
                <a:solidFill>
                  <a:srgbClr val="FFFFFF"/>
                </a:solidFill>
              </a:defRPr>
            </a:lvl2pPr>
            <a:lvl3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b="1" spc="-38">
                <a:solidFill>
                  <a:srgbClr val="FFFFFF"/>
                </a:solidFill>
              </a:defRPr>
            </a:lvl3pPr>
            <a:lvl4pPr marL="0" indent="13716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b="1" spc="-38">
                <a:solidFill>
                  <a:srgbClr val="FFFFFF"/>
                </a:solidFill>
              </a:defRPr>
            </a:lvl4pPr>
            <a:lvl5pPr marL="0" indent="18288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b="1" spc="-38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Rectangle"/>
          <p:cNvSpPr txBox="1">
            <a:spLocks noGrp="1"/>
          </p:cNvSpPr>
          <p:nvPr>
            <p:ph type="body" sz="quarter" idx="14"/>
          </p:nvPr>
        </p:nvSpPr>
        <p:spPr>
          <a:xfrm>
            <a:off x="711200" y="8407400"/>
            <a:ext cx="11582400" cy="429260"/>
          </a:xfrm>
          <a:prstGeom prst="rect">
            <a:avLst/>
          </a:prstGeom>
        </p:spPr>
        <p:txBody>
          <a:bodyPr/>
          <a:lstStyle/>
          <a:p>
            <a:pPr marL="0" indent="0" algn="ctr" defTabSz="587022">
              <a:lnSpc>
                <a:spcPct val="100000"/>
              </a:lnSpc>
              <a:spcBef>
                <a:spcPts val="0"/>
              </a:spcBef>
              <a:buSzTx/>
              <a:buNone/>
              <a:defRPr sz="2000" spc="-19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7128" y="9129521"/>
            <a:ext cx="312068" cy="317501"/>
          </a:xfrm>
          <a:prstGeom prst="rect">
            <a:avLst/>
          </a:prstGeom>
        </p:spPr>
        <p:txBody>
          <a:bodyPr/>
          <a:lstStyle>
            <a:lvl1pPr defTabSz="584200"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5009552_2264x1509.jpeg"/>
          <p:cNvSpPr>
            <a:spLocks noGrp="1"/>
          </p:cNvSpPr>
          <p:nvPr>
            <p:ph type="pic" idx="13"/>
          </p:nvPr>
        </p:nvSpPr>
        <p:spPr>
          <a:xfrm>
            <a:off x="3427686" y="762000"/>
            <a:ext cx="11889828" cy="792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711406" y="2851794"/>
            <a:ext cx="5058553" cy="2088506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1406" y="4775200"/>
            <a:ext cx="5058553" cy="3911600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b="1" spc="-32"/>
            </a:lvl1pPr>
            <a:lvl2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b="1" spc="-32"/>
            </a:lvl2pPr>
            <a:lvl3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b="1" spc="-32"/>
            </a:lvl3pPr>
            <a:lvl4pPr marL="0" indent="13716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b="1" spc="-32"/>
            </a:lvl4pPr>
            <a:lvl5pPr marL="0" indent="18288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b="1" spc="-32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Rectangle"/>
          <p:cNvSpPr txBox="1">
            <a:spLocks noGrp="1"/>
          </p:cNvSpPr>
          <p:nvPr>
            <p:ph type="body" sz="quarter" idx="13"/>
          </p:nvPr>
        </p:nvSpPr>
        <p:spPr>
          <a:xfrm>
            <a:off x="711200" y="1504879"/>
            <a:ext cx="11582400" cy="630937"/>
          </a:xfrm>
          <a:prstGeom prst="rect">
            <a:avLst/>
          </a:prstGeom>
        </p:spPr>
        <p:txBody>
          <a:bodyPr/>
          <a:lstStyle/>
          <a:p>
            <a: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b="1" spc="-32"/>
            </a:pPr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57912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707744" y="369937"/>
            <a:ext cx="5054071" cy="2030363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11200" y="3412066"/>
            <a:ext cx="5054600" cy="526709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Rectangle"/>
          <p:cNvSpPr txBox="1">
            <a:spLocks noGrp="1"/>
          </p:cNvSpPr>
          <p:nvPr>
            <p:ph type="body" sz="quarter" idx="13"/>
          </p:nvPr>
        </p:nvSpPr>
        <p:spPr>
          <a:xfrm>
            <a:off x="711200" y="2268982"/>
            <a:ext cx="5054600" cy="630937"/>
          </a:xfrm>
          <a:prstGeom prst="rect">
            <a:avLst/>
          </a:prstGeom>
        </p:spPr>
        <p:txBody>
          <a:bodyPr anchor="ctr"/>
          <a:lstStyle/>
          <a:p>
            <a: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b="1" spc="-32"/>
            </a:pPr>
            <a:endParaRPr/>
          </a:p>
        </p:txBody>
      </p:sp>
      <p:sp>
        <p:nvSpPr>
          <p:cNvPr id="63" name="Image"/>
          <p:cNvSpPr>
            <a:spLocks noGrp="1"/>
          </p:cNvSpPr>
          <p:nvPr>
            <p:ph type="pic" idx="14"/>
          </p:nvPr>
        </p:nvSpPr>
        <p:spPr>
          <a:xfrm>
            <a:off x="5848049" y="762000"/>
            <a:ext cx="7049102" cy="792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711200" y="2451100"/>
            <a:ext cx="11582400" cy="4445000"/>
          </a:xfrm>
          <a:prstGeom prst="rect">
            <a:avLst/>
          </a:prstGeom>
        </p:spPr>
        <p:txBody>
          <a:bodyPr anchor="ctr"/>
          <a:lstStyle>
            <a:lvl1pPr defTabSz="825500">
              <a:lnSpc>
                <a:spcPct val="80000"/>
              </a:lnSpc>
              <a:defRPr sz="8200" spc="-82"/>
            </a:lvl1pPr>
          </a:lstStyle>
          <a:p>
            <a:r>
              <a:t>Title Text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7128" y="9129521"/>
            <a:ext cx="312068" cy="317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711200" y="393700"/>
            <a:ext cx="11582400" cy="11684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80" name="Rectangle"/>
          <p:cNvSpPr txBox="1">
            <a:spLocks noGrp="1"/>
          </p:cNvSpPr>
          <p:nvPr>
            <p:ph type="body" sz="quarter" idx="13"/>
          </p:nvPr>
        </p:nvSpPr>
        <p:spPr>
          <a:xfrm>
            <a:off x="711200" y="1504879"/>
            <a:ext cx="11582400" cy="630937"/>
          </a:xfrm>
          <a:prstGeom prst="rect">
            <a:avLst/>
          </a:prstGeom>
        </p:spPr>
        <p:txBody>
          <a:bodyPr/>
          <a:lstStyle/>
          <a:p>
            <a: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b="1" spc="-32"/>
            </a:pPr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Body Level One…"/>
          <p:cNvSpPr txBox="1">
            <a:spLocks noGrp="1"/>
          </p:cNvSpPr>
          <p:nvPr>
            <p:ph type="body" idx="1"/>
          </p:nvPr>
        </p:nvSpPr>
        <p:spPr>
          <a:xfrm>
            <a:off x="711200" y="2997518"/>
            <a:ext cx="11582400" cy="6045201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1700"/>
              </a:spcBef>
              <a:buSzTx/>
              <a:buNone/>
              <a:defRPr sz="4400" spc="-88"/>
            </a:lvl1pPr>
            <a:lvl2pPr marL="0" indent="457200" defTabSz="587022">
              <a:lnSpc>
                <a:spcPct val="100000"/>
              </a:lnSpc>
              <a:spcBef>
                <a:spcPts val="1700"/>
              </a:spcBef>
              <a:buSzTx/>
              <a:buNone/>
              <a:defRPr sz="4400" spc="-88"/>
            </a:lvl2pPr>
            <a:lvl3pPr marL="0" indent="914400" defTabSz="587022">
              <a:lnSpc>
                <a:spcPct val="100000"/>
              </a:lnSpc>
              <a:spcBef>
                <a:spcPts val="1700"/>
              </a:spcBef>
              <a:buSzTx/>
              <a:buNone/>
              <a:defRPr sz="4400" spc="-88"/>
            </a:lvl3pPr>
            <a:lvl4pPr marL="0" indent="1371600" defTabSz="587022">
              <a:lnSpc>
                <a:spcPct val="100000"/>
              </a:lnSpc>
              <a:spcBef>
                <a:spcPts val="1700"/>
              </a:spcBef>
              <a:buSzTx/>
              <a:buNone/>
              <a:defRPr sz="4400" spc="-88"/>
            </a:lvl4pPr>
            <a:lvl5pPr marL="0" indent="1828800" defTabSz="587022">
              <a:lnSpc>
                <a:spcPct val="100000"/>
              </a:lnSpc>
              <a:spcBef>
                <a:spcPts val="1700"/>
              </a:spcBef>
              <a:buSzTx/>
              <a:buNone/>
              <a:defRPr sz="4400" spc="-88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xfrm>
            <a:off x="711200" y="393700"/>
            <a:ext cx="11582400" cy="1168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0" name="Rectangle"/>
          <p:cNvSpPr txBox="1">
            <a:spLocks noGrp="1"/>
          </p:cNvSpPr>
          <p:nvPr>
            <p:ph type="body" sz="quarter" idx="13"/>
          </p:nvPr>
        </p:nvSpPr>
        <p:spPr>
          <a:xfrm>
            <a:off x="711200" y="1504879"/>
            <a:ext cx="11582400" cy="630937"/>
          </a:xfrm>
          <a:prstGeom prst="rect">
            <a:avLst/>
          </a:prstGeom>
        </p:spPr>
        <p:txBody>
          <a:bodyPr/>
          <a:lstStyle/>
          <a:p>
            <a: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b="1" spc="-32"/>
            </a:pPr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/>
          </p:nvPr>
        </p:nvSpPr>
        <p:spPr>
          <a:xfrm>
            <a:off x="711200" y="2997200"/>
            <a:ext cx="11582400" cy="604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711200" y="397933"/>
            <a:ext cx="1158240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2979" y="9129521"/>
            <a:ext cx="312069" cy="317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1739900">
              <a:lnSpc>
                <a:spcPct val="100000"/>
              </a:lnSpc>
              <a:defRPr sz="1400"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1" i="0" u="none" strike="noStrike" cap="none" spc="-58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2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1" i="0" u="none" strike="noStrike" cap="none" spc="-58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4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1" i="0" u="none" strike="noStrike" cap="none" spc="-58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1" i="0" u="none" strike="noStrike" cap="none" spc="-58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1" i="0" u="none" strike="noStrike" cap="none" spc="-58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60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1" i="0" u="none" strike="noStrike" cap="none" spc="-58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32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1" i="0" u="none" strike="noStrike" cap="none" spc="-58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4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1" i="0" u="none" strike="noStrike" cap="none" spc="-58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6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1" i="0" u="none" strike="noStrike" cap="none" spc="-58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3937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7874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1811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5748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19685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3622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27559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1496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35433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2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4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60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32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4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6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 249">
            <a:extLst>
              <a:ext uri="{FF2B5EF4-FFF2-40B4-BE49-F238E27FC236}">
                <a16:creationId xmlns:a16="http://schemas.microsoft.com/office/drawing/2014/main" id="{EC5DF576-10BE-D546-987E-F9473D2A856F}"/>
              </a:ext>
            </a:extLst>
          </p:cNvPr>
          <p:cNvSpPr/>
          <p:nvPr/>
        </p:nvSpPr>
        <p:spPr>
          <a:xfrm>
            <a:off x="6164695" y="5267072"/>
            <a:ext cx="502920" cy="45091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41A8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0D8FB30F-23D5-BA4C-9784-0B9C761CCEB5}"/>
              </a:ext>
            </a:extLst>
          </p:cNvPr>
          <p:cNvSpPr/>
          <p:nvPr/>
        </p:nvSpPr>
        <p:spPr>
          <a:xfrm>
            <a:off x="7010211" y="5258528"/>
            <a:ext cx="1237648" cy="45091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41A8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66ED8DBD-5C73-DB4C-92EC-91C1FEAFAF93}"/>
              </a:ext>
            </a:extLst>
          </p:cNvPr>
          <p:cNvSpPr/>
          <p:nvPr/>
        </p:nvSpPr>
        <p:spPr>
          <a:xfrm>
            <a:off x="6096051" y="5193331"/>
            <a:ext cx="502920" cy="45091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41A8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BFDA9D2E-72A1-0244-93E2-FBB94E2521D8}"/>
              </a:ext>
            </a:extLst>
          </p:cNvPr>
          <p:cNvSpPr/>
          <p:nvPr/>
        </p:nvSpPr>
        <p:spPr>
          <a:xfrm>
            <a:off x="6930429" y="5185711"/>
            <a:ext cx="1237648" cy="45091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41A8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96C2CC-1B36-824E-B4B2-C0114DB87330}"/>
              </a:ext>
            </a:extLst>
          </p:cNvPr>
          <p:cNvGrpSpPr/>
          <p:nvPr/>
        </p:nvGrpSpPr>
        <p:grpSpPr>
          <a:xfrm>
            <a:off x="6271743" y="3515290"/>
            <a:ext cx="1741772" cy="450912"/>
            <a:chOff x="10633581" y="3328501"/>
            <a:chExt cx="1741772" cy="45091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F2386B3-4336-D241-A2D8-814B79E298E1}"/>
                </a:ext>
              </a:extLst>
            </p:cNvPr>
            <p:cNvSpPr/>
            <p:nvPr/>
          </p:nvSpPr>
          <p:spPr>
            <a:xfrm>
              <a:off x="10633581" y="3328501"/>
              <a:ext cx="502920" cy="450912"/>
            </a:xfrm>
            <a:prstGeom prst="rect">
              <a:avLst/>
            </a:prstGeom>
            <a:noFill/>
            <a:ln w="25400" cap="flat">
              <a:solidFill>
                <a:srgbClr val="0041A8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2C78A16-CDDC-D049-A7C2-9ACEE6934A06}"/>
                </a:ext>
              </a:extLst>
            </p:cNvPr>
            <p:cNvSpPr/>
            <p:nvPr/>
          </p:nvSpPr>
          <p:spPr>
            <a:xfrm>
              <a:off x="11137705" y="3328501"/>
              <a:ext cx="1237648" cy="450912"/>
            </a:xfrm>
            <a:prstGeom prst="rect">
              <a:avLst/>
            </a:prstGeom>
            <a:noFill/>
            <a:ln w="25400" cap="flat">
              <a:solidFill>
                <a:srgbClr val="0041A8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DB329F-D204-1C4F-8283-B31F702C9A5F}"/>
              </a:ext>
            </a:extLst>
          </p:cNvPr>
          <p:cNvGrpSpPr/>
          <p:nvPr/>
        </p:nvGrpSpPr>
        <p:grpSpPr>
          <a:xfrm>
            <a:off x="6197922" y="3436169"/>
            <a:ext cx="1740915" cy="450912"/>
            <a:chOff x="8295721" y="3346543"/>
            <a:chExt cx="1740915" cy="450912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5FF33B1-EB7C-A648-AEB0-DAAB89628B8B}"/>
                </a:ext>
              </a:extLst>
            </p:cNvPr>
            <p:cNvSpPr/>
            <p:nvPr/>
          </p:nvSpPr>
          <p:spPr>
            <a:xfrm>
              <a:off x="8295721" y="3346543"/>
              <a:ext cx="502920" cy="4509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41A8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20C9385-283B-9941-9DEE-6885B6CFB71A}"/>
                </a:ext>
              </a:extLst>
            </p:cNvPr>
            <p:cNvSpPr/>
            <p:nvPr/>
          </p:nvSpPr>
          <p:spPr>
            <a:xfrm>
              <a:off x="8798988" y="3346543"/>
              <a:ext cx="1237648" cy="4509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41A8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sp>
        <p:nvSpPr>
          <p:cNvPr id="325" name="Rectangle 324">
            <a:extLst>
              <a:ext uri="{FF2B5EF4-FFF2-40B4-BE49-F238E27FC236}">
                <a16:creationId xmlns:a16="http://schemas.microsoft.com/office/drawing/2014/main" id="{34EDB044-33A2-244A-B9E1-A6FAF926FAA8}"/>
              </a:ext>
            </a:extLst>
          </p:cNvPr>
          <p:cNvSpPr/>
          <p:nvPr/>
        </p:nvSpPr>
        <p:spPr>
          <a:xfrm>
            <a:off x="5637112" y="652181"/>
            <a:ext cx="3200400" cy="274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51" name="Rectangle"/>
          <p:cNvSpPr/>
          <p:nvPr/>
        </p:nvSpPr>
        <p:spPr>
          <a:xfrm>
            <a:off x="1495912" y="1995507"/>
            <a:ext cx="3073237" cy="3630396"/>
          </a:xfrm>
          <a:prstGeom prst="rect">
            <a:avLst/>
          </a:prstGeom>
          <a:ln w="38100">
            <a:solidFill>
              <a:srgbClr val="0041A8">
                <a:alpha val="98824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/>
            </a:pPr>
            <a:endParaRPr/>
          </a:p>
        </p:txBody>
      </p:sp>
      <p:sp>
        <p:nvSpPr>
          <p:cNvPr id="152" name="Rectangle"/>
          <p:cNvSpPr/>
          <p:nvPr/>
        </p:nvSpPr>
        <p:spPr>
          <a:xfrm>
            <a:off x="1368912" y="1868507"/>
            <a:ext cx="3073237" cy="3630396"/>
          </a:xfrm>
          <a:prstGeom prst="rect">
            <a:avLst/>
          </a:prstGeom>
          <a:solidFill>
            <a:srgbClr val="FFFFFF"/>
          </a:solidFill>
          <a:ln w="38100">
            <a:solidFill>
              <a:srgbClr val="0042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/>
            </a:pPr>
            <a:endParaRPr/>
          </a:p>
        </p:txBody>
      </p:sp>
      <p:sp>
        <p:nvSpPr>
          <p:cNvPr id="153" name="Rectangle"/>
          <p:cNvSpPr/>
          <p:nvPr/>
        </p:nvSpPr>
        <p:spPr>
          <a:xfrm>
            <a:off x="1230975" y="1754164"/>
            <a:ext cx="3073237" cy="3630396"/>
          </a:xfrm>
          <a:prstGeom prst="rect">
            <a:avLst/>
          </a:prstGeom>
          <a:solidFill>
            <a:srgbClr val="FFFFFF"/>
          </a:solidFill>
          <a:ln w="38100">
            <a:solidFill>
              <a:srgbClr val="0042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/>
            </a:pPr>
            <a:endParaRPr/>
          </a:p>
        </p:txBody>
      </p:sp>
      <p:sp>
        <p:nvSpPr>
          <p:cNvPr id="156" name="Pointer arrays"/>
          <p:cNvSpPr txBox="1"/>
          <p:nvPr/>
        </p:nvSpPr>
        <p:spPr>
          <a:xfrm>
            <a:off x="1828269" y="1327141"/>
            <a:ext cx="197009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24499"/>
                  </a:schemeClr>
                </a:solidFill>
              </a:defRPr>
            </a:lvl1pPr>
          </a:lstStyle>
          <a:p>
            <a:r>
              <a:rPr lang="en-US" sz="2400" dirty="0"/>
              <a:t>Lookup Table</a:t>
            </a:r>
            <a:endParaRPr sz="2400" dirty="0"/>
          </a:p>
        </p:txBody>
      </p:sp>
      <p:sp>
        <p:nvSpPr>
          <p:cNvPr id="157" name="Shape"/>
          <p:cNvSpPr/>
          <p:nvPr/>
        </p:nvSpPr>
        <p:spPr>
          <a:xfrm rot="740551">
            <a:off x="4052020" y="1660881"/>
            <a:ext cx="699080" cy="1104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7" h="21407" extrusionOk="0">
                <a:moveTo>
                  <a:pt x="127" y="21385"/>
                </a:moveTo>
                <a:cubicBezTo>
                  <a:pt x="80" y="21500"/>
                  <a:pt x="32" y="21150"/>
                  <a:pt x="22" y="20589"/>
                </a:cubicBezTo>
                <a:cubicBezTo>
                  <a:pt x="-49" y="16792"/>
                  <a:pt x="-101" y="3668"/>
                  <a:pt x="2551" y="3668"/>
                </a:cubicBezTo>
                <a:cubicBezTo>
                  <a:pt x="5450" y="3668"/>
                  <a:pt x="7783" y="6654"/>
                  <a:pt x="8489" y="6654"/>
                </a:cubicBezTo>
                <a:cubicBezTo>
                  <a:pt x="9176" y="6654"/>
                  <a:pt x="9850" y="7505"/>
                  <a:pt x="10398" y="383"/>
                </a:cubicBezTo>
                <a:cubicBezTo>
                  <a:pt x="10425" y="27"/>
                  <a:pt x="10468" y="-100"/>
                  <a:pt x="10505" y="85"/>
                </a:cubicBezTo>
                <a:cubicBezTo>
                  <a:pt x="10558" y="346"/>
                  <a:pt x="10581" y="1085"/>
                  <a:pt x="10552" y="1677"/>
                </a:cubicBezTo>
                <a:cubicBezTo>
                  <a:pt x="10406" y="4646"/>
                  <a:pt x="9857" y="12298"/>
                  <a:pt x="8066" y="11591"/>
                </a:cubicBezTo>
                <a:cubicBezTo>
                  <a:pt x="6083" y="10808"/>
                  <a:pt x="4031" y="10161"/>
                  <a:pt x="2102" y="9760"/>
                </a:cubicBezTo>
                <a:cubicBezTo>
                  <a:pt x="1094" y="9549"/>
                  <a:pt x="161" y="9984"/>
                  <a:pt x="201" y="20310"/>
                </a:cubicBezTo>
                <a:cubicBezTo>
                  <a:pt x="203" y="20826"/>
                  <a:pt x="172" y="21283"/>
                  <a:pt x="129" y="21385"/>
                </a:cubicBezTo>
                <a:cubicBezTo>
                  <a:pt x="128" y="21385"/>
                  <a:pt x="128" y="21385"/>
                  <a:pt x="127" y="21385"/>
                </a:cubicBezTo>
                <a:close/>
                <a:moveTo>
                  <a:pt x="21269" y="21385"/>
                </a:moveTo>
                <a:cubicBezTo>
                  <a:pt x="21226" y="21283"/>
                  <a:pt x="21195" y="20826"/>
                  <a:pt x="21197" y="20310"/>
                </a:cubicBezTo>
                <a:cubicBezTo>
                  <a:pt x="21237" y="9984"/>
                  <a:pt x="20304" y="9549"/>
                  <a:pt x="19296" y="9760"/>
                </a:cubicBezTo>
                <a:cubicBezTo>
                  <a:pt x="17367" y="10161"/>
                  <a:pt x="15315" y="10808"/>
                  <a:pt x="13332" y="11591"/>
                </a:cubicBezTo>
                <a:cubicBezTo>
                  <a:pt x="11541" y="12298"/>
                  <a:pt x="10992" y="4646"/>
                  <a:pt x="10846" y="1677"/>
                </a:cubicBezTo>
                <a:cubicBezTo>
                  <a:pt x="10817" y="1085"/>
                  <a:pt x="10840" y="346"/>
                  <a:pt x="10893" y="85"/>
                </a:cubicBezTo>
                <a:cubicBezTo>
                  <a:pt x="10930" y="-100"/>
                  <a:pt x="10973" y="27"/>
                  <a:pt x="11000" y="383"/>
                </a:cubicBezTo>
                <a:cubicBezTo>
                  <a:pt x="11548" y="7505"/>
                  <a:pt x="12222" y="6654"/>
                  <a:pt x="12909" y="6654"/>
                </a:cubicBezTo>
                <a:cubicBezTo>
                  <a:pt x="13615" y="6654"/>
                  <a:pt x="15948" y="3668"/>
                  <a:pt x="18847" y="3668"/>
                </a:cubicBezTo>
                <a:cubicBezTo>
                  <a:pt x="21499" y="3668"/>
                  <a:pt x="21447" y="16792"/>
                  <a:pt x="21376" y="20589"/>
                </a:cubicBezTo>
                <a:cubicBezTo>
                  <a:pt x="21366" y="21150"/>
                  <a:pt x="21318" y="21500"/>
                  <a:pt x="21271" y="21385"/>
                </a:cubicBezTo>
                <a:cubicBezTo>
                  <a:pt x="21270" y="21385"/>
                  <a:pt x="21270" y="21385"/>
                  <a:pt x="21269" y="21385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Equation"/>
              <p:cNvSpPr txBox="1"/>
              <p:nvPr/>
            </p:nvSpPr>
            <p:spPr>
              <a:xfrm>
                <a:off x="4395653" y="1340927"/>
                <a:ext cx="778803" cy="29238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lnSpc>
                    <a:spcPct val="100000"/>
                  </a:lnSpc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900" b="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 i="1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times</m:t>
                      </m:r>
                    </m:oMath>
                  </m:oMathPara>
                </a14:m>
                <a:endParaRPr sz="1900" dirty="0">
                  <a:solidFill>
                    <a:srgbClr val="E22146"/>
                  </a:solidFill>
                </a:endParaRPr>
              </a:p>
            </p:txBody>
          </p:sp>
        </mc:Choice>
        <mc:Fallback xmlns="">
          <p:sp>
            <p:nvSpPr>
              <p:cNvPr id="15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653" y="1340927"/>
                <a:ext cx="778803" cy="292388"/>
              </a:xfrm>
              <a:prstGeom prst="rect">
                <a:avLst/>
              </a:prstGeom>
              <a:blipFill>
                <a:blip r:embed="rId2"/>
                <a:stretch>
                  <a:fillRect l="-4839" t="-8333" r="-6452" b="-33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Line"/>
          <p:cNvSpPr/>
          <p:nvPr/>
        </p:nvSpPr>
        <p:spPr>
          <a:xfrm flipV="1">
            <a:off x="1433747" y="3121965"/>
            <a:ext cx="1" cy="323830"/>
          </a:xfrm>
          <a:prstGeom prst="line">
            <a:avLst/>
          </a:prstGeom>
          <a:ln w="12700">
            <a:solidFill>
              <a:srgbClr val="0061F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0" name="Line"/>
          <p:cNvSpPr/>
          <p:nvPr/>
        </p:nvSpPr>
        <p:spPr>
          <a:xfrm flipV="1">
            <a:off x="1625465" y="3120160"/>
            <a:ext cx="1" cy="323830"/>
          </a:xfrm>
          <a:prstGeom prst="line">
            <a:avLst/>
          </a:prstGeom>
          <a:ln w="12700">
            <a:solidFill>
              <a:srgbClr val="0061F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1" name="Line"/>
          <p:cNvSpPr/>
          <p:nvPr/>
        </p:nvSpPr>
        <p:spPr>
          <a:xfrm flipV="1">
            <a:off x="1817184" y="3123770"/>
            <a:ext cx="1" cy="310293"/>
          </a:xfrm>
          <a:prstGeom prst="line">
            <a:avLst/>
          </a:prstGeom>
          <a:ln w="25400">
            <a:solidFill>
              <a:srgbClr val="0056D6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2" name="Line"/>
          <p:cNvSpPr/>
          <p:nvPr/>
        </p:nvSpPr>
        <p:spPr>
          <a:xfrm flipV="1">
            <a:off x="2191831" y="3115380"/>
            <a:ext cx="1" cy="337903"/>
          </a:xfrm>
          <a:prstGeom prst="line">
            <a:avLst/>
          </a:prstGeom>
          <a:ln w="25400">
            <a:solidFill>
              <a:srgbClr val="0056D6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3" name="Line"/>
          <p:cNvSpPr/>
          <p:nvPr/>
        </p:nvSpPr>
        <p:spPr>
          <a:xfrm flipV="1">
            <a:off x="2008902" y="3120612"/>
            <a:ext cx="1" cy="327439"/>
          </a:xfrm>
          <a:prstGeom prst="line">
            <a:avLst/>
          </a:prstGeom>
          <a:ln w="12700">
            <a:solidFill>
              <a:srgbClr val="0061F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4" name="Line"/>
          <p:cNvSpPr/>
          <p:nvPr/>
        </p:nvSpPr>
        <p:spPr>
          <a:xfrm flipV="1">
            <a:off x="2392339" y="3122868"/>
            <a:ext cx="1" cy="322927"/>
          </a:xfrm>
          <a:prstGeom prst="line">
            <a:avLst/>
          </a:prstGeom>
          <a:ln w="12700">
            <a:solidFill>
              <a:srgbClr val="0061F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5" name="Line"/>
          <p:cNvSpPr/>
          <p:nvPr/>
        </p:nvSpPr>
        <p:spPr>
          <a:xfrm flipV="1">
            <a:off x="2584057" y="3121616"/>
            <a:ext cx="1" cy="317308"/>
          </a:xfrm>
          <a:prstGeom prst="line">
            <a:avLst/>
          </a:prstGeom>
          <a:ln w="12700">
            <a:solidFill>
              <a:srgbClr val="0061F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6" name="Line"/>
          <p:cNvSpPr/>
          <p:nvPr/>
        </p:nvSpPr>
        <p:spPr>
          <a:xfrm flipV="1">
            <a:off x="2775775" y="3119258"/>
            <a:ext cx="1" cy="323830"/>
          </a:xfrm>
          <a:prstGeom prst="line">
            <a:avLst/>
          </a:prstGeom>
          <a:ln w="12700">
            <a:solidFill>
              <a:srgbClr val="0061F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7" name="Line"/>
          <p:cNvSpPr/>
          <p:nvPr/>
        </p:nvSpPr>
        <p:spPr>
          <a:xfrm flipV="1">
            <a:off x="2967494" y="3123319"/>
            <a:ext cx="1" cy="322025"/>
          </a:xfrm>
          <a:prstGeom prst="line">
            <a:avLst/>
          </a:prstGeom>
          <a:ln w="12700">
            <a:solidFill>
              <a:srgbClr val="0061F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8" name="Line"/>
          <p:cNvSpPr/>
          <p:nvPr/>
        </p:nvSpPr>
        <p:spPr>
          <a:xfrm flipV="1">
            <a:off x="3159213" y="3121063"/>
            <a:ext cx="1" cy="323830"/>
          </a:xfrm>
          <a:prstGeom prst="line">
            <a:avLst/>
          </a:prstGeom>
          <a:ln w="12700">
            <a:solidFill>
              <a:srgbClr val="0061F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9" name="Line"/>
          <p:cNvSpPr/>
          <p:nvPr/>
        </p:nvSpPr>
        <p:spPr>
          <a:xfrm flipV="1">
            <a:off x="3350931" y="3120714"/>
            <a:ext cx="1" cy="317308"/>
          </a:xfrm>
          <a:prstGeom prst="line">
            <a:avLst/>
          </a:prstGeom>
          <a:ln w="12700">
            <a:solidFill>
              <a:srgbClr val="0061F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0" name="Line"/>
          <p:cNvSpPr/>
          <p:nvPr/>
        </p:nvSpPr>
        <p:spPr>
          <a:xfrm flipV="1">
            <a:off x="3542649" y="3119709"/>
            <a:ext cx="1" cy="323830"/>
          </a:xfrm>
          <a:prstGeom prst="line">
            <a:avLst/>
          </a:prstGeom>
          <a:ln w="25400">
            <a:solidFill>
              <a:srgbClr val="0056D6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1" name="Line"/>
          <p:cNvSpPr/>
          <p:nvPr/>
        </p:nvSpPr>
        <p:spPr>
          <a:xfrm flipV="1">
            <a:off x="3734368" y="3123770"/>
            <a:ext cx="1" cy="323830"/>
          </a:xfrm>
          <a:prstGeom prst="line">
            <a:avLst/>
          </a:prstGeom>
          <a:ln w="12700">
            <a:solidFill>
              <a:srgbClr val="0061F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2" name="Line"/>
          <p:cNvSpPr/>
          <p:nvPr/>
        </p:nvSpPr>
        <p:spPr>
          <a:xfrm flipV="1">
            <a:off x="3926086" y="3123319"/>
            <a:ext cx="1" cy="323830"/>
          </a:xfrm>
          <a:prstGeom prst="line">
            <a:avLst/>
          </a:prstGeom>
          <a:ln w="12700">
            <a:solidFill>
              <a:srgbClr val="0061F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3" name="Line"/>
          <p:cNvSpPr/>
          <p:nvPr/>
        </p:nvSpPr>
        <p:spPr>
          <a:xfrm flipV="1">
            <a:off x="4117804" y="3130190"/>
            <a:ext cx="1" cy="308283"/>
          </a:xfrm>
          <a:prstGeom prst="line">
            <a:avLst/>
          </a:prstGeom>
          <a:ln w="12700">
            <a:solidFill>
              <a:srgbClr val="0061F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4" name="Double Arrow"/>
          <p:cNvSpPr/>
          <p:nvPr/>
        </p:nvSpPr>
        <p:spPr>
          <a:xfrm>
            <a:off x="1242730" y="2937977"/>
            <a:ext cx="575128" cy="111364"/>
          </a:xfrm>
          <a:prstGeom prst="leftRightArrow">
            <a:avLst>
              <a:gd name="adj1" fmla="val 61422"/>
              <a:gd name="adj2" fmla="val 54957"/>
            </a:avLst>
          </a:prstGeom>
          <a:solidFill>
            <a:schemeClr val="accent2">
              <a:hueOff val="240640"/>
              <a:satOff val="2542"/>
              <a:lumOff val="-1319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Equation"/>
              <p:cNvSpPr txBox="1"/>
              <p:nvPr/>
            </p:nvSpPr>
            <p:spPr>
              <a:xfrm>
                <a:off x="1369950" y="2760043"/>
                <a:ext cx="320689" cy="10531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lnSpc>
                    <a:spcPct val="100000"/>
                  </a:lnSpc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200" i="1">
                          <a:solidFill>
                            <a:srgbClr val="006463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sz="1200" i="1">
                          <a:solidFill>
                            <a:srgbClr val="006463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sz="1200">
                  <a:solidFill>
                    <a:srgbClr val="006563"/>
                  </a:solidFill>
                </a:endParaRPr>
              </a:p>
            </p:txBody>
          </p:sp>
        </mc:Choice>
        <mc:Fallback xmlns="">
          <p:sp>
            <p:nvSpPr>
              <p:cNvPr id="17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950" y="2760043"/>
                <a:ext cx="320689" cy="105310"/>
              </a:xfrm>
              <a:prstGeom prst="rect">
                <a:avLst/>
              </a:prstGeom>
              <a:blipFill>
                <a:blip r:embed="rId3"/>
                <a:stretch>
                  <a:fillRect l="-16000" r="-24000" b="-6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Double Arrow"/>
          <p:cNvSpPr/>
          <p:nvPr/>
        </p:nvSpPr>
        <p:spPr>
          <a:xfrm>
            <a:off x="1807162" y="2937933"/>
            <a:ext cx="403481" cy="111364"/>
          </a:xfrm>
          <a:prstGeom prst="leftRightArrow">
            <a:avLst>
              <a:gd name="adj1" fmla="val 61422"/>
              <a:gd name="adj2" fmla="val 54957"/>
            </a:avLst>
          </a:prstGeom>
          <a:solidFill>
            <a:schemeClr val="accent2">
              <a:hueOff val="240640"/>
              <a:satOff val="2542"/>
              <a:lumOff val="-1319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7" name="Double Arrow"/>
          <p:cNvSpPr/>
          <p:nvPr/>
        </p:nvSpPr>
        <p:spPr>
          <a:xfrm>
            <a:off x="2199161" y="2940504"/>
            <a:ext cx="1336693" cy="114288"/>
          </a:xfrm>
          <a:prstGeom prst="leftRightArrow">
            <a:avLst>
              <a:gd name="adj1" fmla="val 61422"/>
              <a:gd name="adj2" fmla="val 54957"/>
            </a:avLst>
          </a:prstGeom>
          <a:solidFill>
            <a:schemeClr val="accent2">
              <a:hueOff val="240640"/>
              <a:satOff val="2542"/>
              <a:lumOff val="-1319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8" name="Double Arrow"/>
          <p:cNvSpPr/>
          <p:nvPr/>
        </p:nvSpPr>
        <p:spPr>
          <a:xfrm>
            <a:off x="3536487" y="2937933"/>
            <a:ext cx="741098" cy="111452"/>
          </a:xfrm>
          <a:prstGeom prst="leftRightArrow">
            <a:avLst>
              <a:gd name="adj1" fmla="val 61422"/>
              <a:gd name="adj2" fmla="val 61536"/>
            </a:avLst>
          </a:prstGeom>
          <a:solidFill>
            <a:schemeClr val="accent2">
              <a:hueOff val="240640"/>
              <a:satOff val="2542"/>
              <a:lumOff val="-1319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Equation"/>
              <p:cNvSpPr txBox="1"/>
              <p:nvPr/>
            </p:nvSpPr>
            <p:spPr>
              <a:xfrm>
                <a:off x="1834989" y="2766628"/>
                <a:ext cx="306464" cy="10485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lnSpc>
                    <a:spcPct val="100000"/>
                  </a:lnSpc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200" i="1">
                          <a:solidFill>
                            <a:srgbClr val="006463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sz="1200" i="1">
                          <a:solidFill>
                            <a:srgbClr val="006463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sz="1200">
                  <a:solidFill>
                    <a:srgbClr val="006563"/>
                  </a:solidFill>
                </a:endParaRPr>
              </a:p>
            </p:txBody>
          </p:sp>
        </mc:Choice>
        <mc:Fallback xmlns="">
          <p:sp>
            <p:nvSpPr>
              <p:cNvPr id="17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989" y="2766628"/>
                <a:ext cx="306464" cy="104853"/>
              </a:xfrm>
              <a:prstGeom prst="rect">
                <a:avLst/>
              </a:prstGeom>
              <a:blipFill>
                <a:blip r:embed="rId4"/>
                <a:stretch>
                  <a:fillRect l="-16000" r="-28000" b="-7777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Equation"/>
              <p:cNvSpPr txBox="1"/>
              <p:nvPr/>
            </p:nvSpPr>
            <p:spPr>
              <a:xfrm>
                <a:off x="2615432" y="2756885"/>
                <a:ext cx="318656" cy="10485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lnSpc>
                    <a:spcPct val="100000"/>
                  </a:lnSpc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200" i="1">
                          <a:solidFill>
                            <a:srgbClr val="006463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sz="1200" i="1">
                          <a:solidFill>
                            <a:srgbClr val="006463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sz="1200">
                  <a:solidFill>
                    <a:srgbClr val="006563"/>
                  </a:solidFill>
                </a:endParaRPr>
              </a:p>
            </p:txBody>
          </p:sp>
        </mc:Choice>
        <mc:Fallback xmlns="">
          <p:sp>
            <p:nvSpPr>
              <p:cNvPr id="18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432" y="2756885"/>
                <a:ext cx="318656" cy="104852"/>
              </a:xfrm>
              <a:prstGeom prst="rect">
                <a:avLst/>
              </a:prstGeom>
              <a:blipFill>
                <a:blip r:embed="rId5"/>
                <a:stretch>
                  <a:fillRect l="-11538" r="-23077" b="-7777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Equation"/>
              <p:cNvSpPr txBox="1"/>
              <p:nvPr/>
            </p:nvSpPr>
            <p:spPr>
              <a:xfrm>
                <a:off x="3765742" y="2756885"/>
                <a:ext cx="312103" cy="1053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lnSpc>
                    <a:spcPct val="100000"/>
                  </a:lnSpc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200" i="1">
                          <a:solidFill>
                            <a:srgbClr val="006463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sz="1200" i="1">
                          <a:solidFill>
                            <a:srgbClr val="006463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sz="1200">
                  <a:solidFill>
                    <a:srgbClr val="006563"/>
                  </a:solidFill>
                </a:endParaRPr>
              </a:p>
            </p:txBody>
          </p:sp>
        </mc:Choice>
        <mc:Fallback xmlns="">
          <p:sp>
            <p:nvSpPr>
              <p:cNvPr id="18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742" y="2756885"/>
                <a:ext cx="312103" cy="105309"/>
              </a:xfrm>
              <a:prstGeom prst="rect">
                <a:avLst/>
              </a:prstGeom>
              <a:blipFill>
                <a:blip r:embed="rId6"/>
                <a:stretch>
                  <a:fillRect l="-16000" r="-28000" b="-7777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9" name="Group"/>
          <p:cNvGrpSpPr/>
          <p:nvPr/>
        </p:nvGrpSpPr>
        <p:grpSpPr>
          <a:xfrm>
            <a:off x="1257934" y="2020363"/>
            <a:ext cx="3019320" cy="336932"/>
            <a:chOff x="0" y="0"/>
            <a:chExt cx="3019319" cy="336930"/>
          </a:xfrm>
        </p:grpSpPr>
        <p:sp>
          <p:nvSpPr>
            <p:cNvPr id="182" name="Line"/>
            <p:cNvSpPr/>
            <p:nvPr/>
          </p:nvSpPr>
          <p:spPr>
            <a:xfrm>
              <a:off x="0" y="331327"/>
              <a:ext cx="3019319" cy="1"/>
            </a:xfrm>
            <a:prstGeom prst="line">
              <a:avLst/>
            </a:prstGeom>
            <a:noFill/>
            <a:ln w="25400" cap="flat">
              <a:solidFill>
                <a:srgbClr val="0042A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83" name="Line"/>
            <p:cNvSpPr/>
            <p:nvPr/>
          </p:nvSpPr>
          <p:spPr>
            <a:xfrm>
              <a:off x="0" y="0"/>
              <a:ext cx="3019319" cy="0"/>
            </a:xfrm>
            <a:prstGeom prst="line">
              <a:avLst/>
            </a:prstGeom>
            <a:noFill/>
            <a:ln w="25400" cap="flat">
              <a:solidFill>
                <a:srgbClr val="0042A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84" name="Line"/>
            <p:cNvSpPr/>
            <p:nvPr/>
          </p:nvSpPr>
          <p:spPr>
            <a:xfrm flipV="1">
              <a:off x="175813" y="10844"/>
              <a:ext cx="1" cy="323830"/>
            </a:xfrm>
            <a:prstGeom prst="line">
              <a:avLst/>
            </a:prstGeom>
            <a:noFill/>
            <a:ln w="12700" cap="flat">
              <a:solidFill>
                <a:srgbClr val="0061F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85" name="Line"/>
            <p:cNvSpPr/>
            <p:nvPr/>
          </p:nvSpPr>
          <p:spPr>
            <a:xfrm flipV="1">
              <a:off x="367531" y="9039"/>
              <a:ext cx="1" cy="317512"/>
            </a:xfrm>
            <a:prstGeom prst="line">
              <a:avLst/>
            </a:prstGeom>
            <a:noFill/>
            <a:ln w="12700" cap="flat">
              <a:solidFill>
                <a:srgbClr val="0061F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86" name="Line"/>
            <p:cNvSpPr/>
            <p:nvPr/>
          </p:nvSpPr>
          <p:spPr>
            <a:xfrm flipV="1">
              <a:off x="1149059" y="12649"/>
              <a:ext cx="1" cy="310293"/>
            </a:xfrm>
            <a:prstGeom prst="line">
              <a:avLst/>
            </a:prstGeom>
            <a:noFill/>
            <a:ln w="25400" cap="flat">
              <a:solidFill>
                <a:srgbClr val="0056D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187" name="Line"/>
            <p:cNvSpPr/>
            <p:nvPr/>
          </p:nvSpPr>
          <p:spPr>
            <a:xfrm flipV="1">
              <a:off x="1532981" y="4259"/>
              <a:ext cx="1" cy="327073"/>
            </a:xfrm>
            <a:prstGeom prst="line">
              <a:avLst/>
            </a:prstGeom>
            <a:noFill/>
            <a:ln w="25400" cap="flat">
              <a:solidFill>
                <a:srgbClr val="0056D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88" name="Line"/>
            <p:cNvSpPr/>
            <p:nvPr/>
          </p:nvSpPr>
          <p:spPr>
            <a:xfrm flipV="1">
              <a:off x="750968" y="9490"/>
              <a:ext cx="1" cy="327440"/>
            </a:xfrm>
            <a:prstGeom prst="line">
              <a:avLst/>
            </a:prstGeom>
            <a:noFill/>
            <a:ln w="12700" cap="flat">
              <a:solidFill>
                <a:srgbClr val="0061F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89" name="Line"/>
            <p:cNvSpPr/>
            <p:nvPr/>
          </p:nvSpPr>
          <p:spPr>
            <a:xfrm flipV="1">
              <a:off x="573903" y="21674"/>
              <a:ext cx="1" cy="302170"/>
            </a:xfrm>
            <a:prstGeom prst="line">
              <a:avLst/>
            </a:prstGeom>
            <a:noFill/>
            <a:ln w="12700" cap="flat">
              <a:solidFill>
                <a:srgbClr val="0061F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90" name="Line"/>
            <p:cNvSpPr/>
            <p:nvPr/>
          </p:nvSpPr>
          <p:spPr>
            <a:xfrm flipV="1">
              <a:off x="1326123" y="10495"/>
              <a:ext cx="1" cy="317308"/>
            </a:xfrm>
            <a:prstGeom prst="line">
              <a:avLst/>
            </a:prstGeom>
            <a:noFill/>
            <a:ln w="12700" cap="flat">
              <a:solidFill>
                <a:srgbClr val="0061F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91" name="Line"/>
            <p:cNvSpPr/>
            <p:nvPr/>
          </p:nvSpPr>
          <p:spPr>
            <a:xfrm flipV="1">
              <a:off x="949036" y="18064"/>
              <a:ext cx="1" cy="309390"/>
            </a:xfrm>
            <a:prstGeom prst="line">
              <a:avLst/>
            </a:prstGeom>
            <a:noFill/>
            <a:ln w="12700" cap="flat">
              <a:solidFill>
                <a:srgbClr val="0061F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92" name="Line"/>
            <p:cNvSpPr/>
            <p:nvPr/>
          </p:nvSpPr>
          <p:spPr>
            <a:xfrm flipV="1">
              <a:off x="1709560" y="12198"/>
              <a:ext cx="1" cy="322025"/>
            </a:xfrm>
            <a:prstGeom prst="line">
              <a:avLst/>
            </a:prstGeom>
            <a:noFill/>
            <a:ln w="12700" cap="flat">
              <a:solidFill>
                <a:srgbClr val="0061F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93" name="Line"/>
            <p:cNvSpPr/>
            <p:nvPr/>
          </p:nvSpPr>
          <p:spPr>
            <a:xfrm flipV="1">
              <a:off x="1901278" y="9942"/>
              <a:ext cx="1" cy="323830"/>
            </a:xfrm>
            <a:prstGeom prst="line">
              <a:avLst/>
            </a:prstGeom>
            <a:noFill/>
            <a:ln w="12700" cap="flat">
              <a:solidFill>
                <a:srgbClr val="0061F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94" name="Line"/>
            <p:cNvSpPr/>
            <p:nvPr/>
          </p:nvSpPr>
          <p:spPr>
            <a:xfrm flipV="1">
              <a:off x="2092996" y="9593"/>
              <a:ext cx="1" cy="317308"/>
            </a:xfrm>
            <a:prstGeom prst="line">
              <a:avLst/>
            </a:prstGeom>
            <a:noFill/>
            <a:ln w="12700" cap="flat">
              <a:solidFill>
                <a:srgbClr val="0061F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95" name="Line"/>
            <p:cNvSpPr/>
            <p:nvPr/>
          </p:nvSpPr>
          <p:spPr>
            <a:xfrm flipV="1">
              <a:off x="2668152" y="8588"/>
              <a:ext cx="1" cy="318415"/>
            </a:xfrm>
            <a:prstGeom prst="line">
              <a:avLst/>
            </a:prstGeom>
            <a:noFill/>
            <a:ln w="25400" cap="flat">
              <a:solidFill>
                <a:srgbClr val="0056D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96" name="Line"/>
            <p:cNvSpPr/>
            <p:nvPr/>
          </p:nvSpPr>
          <p:spPr>
            <a:xfrm flipV="1">
              <a:off x="2476434" y="12649"/>
              <a:ext cx="1" cy="310293"/>
            </a:xfrm>
            <a:prstGeom prst="line">
              <a:avLst/>
            </a:prstGeom>
            <a:noFill/>
            <a:ln w="12700" cap="flat">
              <a:solidFill>
                <a:srgbClr val="0061F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97" name="Line"/>
            <p:cNvSpPr/>
            <p:nvPr/>
          </p:nvSpPr>
          <p:spPr>
            <a:xfrm flipV="1">
              <a:off x="2259846" y="12198"/>
              <a:ext cx="1" cy="311195"/>
            </a:xfrm>
            <a:prstGeom prst="line">
              <a:avLst/>
            </a:prstGeom>
            <a:noFill/>
            <a:ln w="12700" cap="flat">
              <a:solidFill>
                <a:srgbClr val="0061F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98" name="Line"/>
            <p:cNvSpPr/>
            <p:nvPr/>
          </p:nvSpPr>
          <p:spPr>
            <a:xfrm flipV="1">
              <a:off x="2859870" y="19069"/>
              <a:ext cx="1" cy="308283"/>
            </a:xfrm>
            <a:prstGeom prst="line">
              <a:avLst/>
            </a:prstGeom>
            <a:noFill/>
            <a:ln w="12700" cap="flat">
              <a:solidFill>
                <a:srgbClr val="0061F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00" name="Rectangle"/>
          <p:cNvSpPr/>
          <p:nvPr/>
        </p:nvSpPr>
        <p:spPr>
          <a:xfrm>
            <a:off x="2597279" y="3127533"/>
            <a:ext cx="165276" cy="312695"/>
          </a:xfrm>
          <a:prstGeom prst="rect">
            <a:avLst/>
          </a:prstGeom>
          <a:solidFill>
            <a:schemeClr val="accent4">
              <a:hueOff val="349036"/>
              <a:lumOff val="1711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Equation"/>
              <p:cNvSpPr txBox="1"/>
              <p:nvPr/>
            </p:nvSpPr>
            <p:spPr>
              <a:xfrm>
                <a:off x="434230" y="3460658"/>
                <a:ext cx="477262" cy="21740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lnSpc>
                    <a:spcPct val="100000"/>
                  </a:lnSpc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 i="1">
                              <a:solidFill>
                                <a:srgbClr val="E221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E221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sz="2000" i="1">
                              <a:solidFill>
                                <a:srgbClr val="E221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sz="2000" i="1">
                              <a:solidFill>
                                <a:srgbClr val="E22146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sz="2000" i="1">
                              <a:solidFill>
                                <a:srgbClr val="E2214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2000" i="1">
                              <a:solidFill>
                                <a:srgbClr val="E2214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sz="2000" dirty="0">
                  <a:solidFill>
                    <a:srgbClr val="E22146"/>
                  </a:solidFill>
                </a:endParaRPr>
              </a:p>
            </p:txBody>
          </p:sp>
        </mc:Choice>
        <mc:Fallback xmlns="">
          <p:sp>
            <p:nvSpPr>
              <p:cNvPr id="20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30" y="3460658"/>
                <a:ext cx="477262" cy="217408"/>
              </a:xfrm>
              <a:prstGeom prst="rect">
                <a:avLst/>
              </a:prstGeom>
              <a:blipFill>
                <a:blip r:embed="rId7"/>
                <a:stretch>
                  <a:fillRect l="-15385" r="-30769" b="-4210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Equation"/>
              <p:cNvSpPr txBox="1"/>
              <p:nvPr/>
            </p:nvSpPr>
            <p:spPr>
              <a:xfrm>
                <a:off x="2394508" y="5697432"/>
                <a:ext cx="570818" cy="19905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lnSpc>
                    <a:spcPct val="100000"/>
                  </a:lnSpc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 i="1">
                              <a:solidFill>
                                <a:srgbClr val="E221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E221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sz="2000" i="1">
                              <a:solidFill>
                                <a:srgbClr val="E2214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sz="2000" i="1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sz="2000" i="1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sz="2000" dirty="0">
                  <a:solidFill>
                    <a:srgbClr val="E22146"/>
                  </a:solidFill>
                </a:endParaRPr>
              </a:p>
            </p:txBody>
          </p:sp>
        </mc:Choice>
        <mc:Fallback xmlns="">
          <p:sp>
            <p:nvSpPr>
              <p:cNvPr id="20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508" y="5697432"/>
                <a:ext cx="570818" cy="199051"/>
              </a:xfrm>
              <a:prstGeom prst="rect">
                <a:avLst/>
              </a:prstGeom>
              <a:blipFill>
                <a:blip r:embed="rId8"/>
                <a:stretch>
                  <a:fillRect l="-15556" r="-15556" b="-625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3" name="Group"/>
          <p:cNvGrpSpPr/>
          <p:nvPr/>
        </p:nvGrpSpPr>
        <p:grpSpPr>
          <a:xfrm>
            <a:off x="1588375" y="6887443"/>
            <a:ext cx="2520165" cy="450728"/>
            <a:chOff x="-1" y="0"/>
            <a:chExt cx="2520164" cy="450727"/>
          </a:xfrm>
        </p:grpSpPr>
        <p:sp>
          <p:nvSpPr>
            <p:cNvPr id="204" name="Line"/>
            <p:cNvSpPr/>
            <p:nvPr/>
          </p:nvSpPr>
          <p:spPr>
            <a:xfrm flipV="1">
              <a:off x="-1" y="0"/>
              <a:ext cx="2" cy="447700"/>
            </a:xfrm>
            <a:prstGeom prst="line">
              <a:avLst/>
            </a:prstGeom>
            <a:noFill/>
            <a:ln w="12700" cap="flat">
              <a:solidFill>
                <a:srgbClr val="0061F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205" name="Line"/>
            <p:cNvSpPr/>
            <p:nvPr/>
          </p:nvSpPr>
          <p:spPr>
            <a:xfrm flipV="1">
              <a:off x="315020" y="10895"/>
              <a:ext cx="1" cy="425909"/>
            </a:xfrm>
            <a:prstGeom prst="line">
              <a:avLst/>
            </a:prstGeom>
            <a:noFill/>
            <a:ln w="12700" cap="flat">
              <a:solidFill>
                <a:srgbClr val="0061F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06" name="Line"/>
            <p:cNvSpPr/>
            <p:nvPr/>
          </p:nvSpPr>
          <p:spPr>
            <a:xfrm flipV="1">
              <a:off x="945060" y="11501"/>
              <a:ext cx="1" cy="439226"/>
            </a:xfrm>
            <a:prstGeom prst="line">
              <a:avLst/>
            </a:prstGeom>
            <a:noFill/>
            <a:ln w="12700" cap="flat">
              <a:solidFill>
                <a:srgbClr val="0061F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07" name="Line"/>
            <p:cNvSpPr/>
            <p:nvPr/>
          </p:nvSpPr>
          <p:spPr>
            <a:xfrm flipV="1">
              <a:off x="630040" y="27844"/>
              <a:ext cx="1" cy="405329"/>
            </a:xfrm>
            <a:prstGeom prst="line">
              <a:avLst/>
            </a:prstGeom>
            <a:noFill/>
            <a:ln w="12700" cap="flat">
              <a:solidFill>
                <a:srgbClr val="0061F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08" name="Line"/>
            <p:cNvSpPr/>
            <p:nvPr/>
          </p:nvSpPr>
          <p:spPr>
            <a:xfrm flipV="1">
              <a:off x="1890122" y="12848"/>
              <a:ext cx="1" cy="425635"/>
            </a:xfrm>
            <a:prstGeom prst="line">
              <a:avLst/>
            </a:prstGeom>
            <a:noFill/>
            <a:ln w="12700" cap="flat">
              <a:solidFill>
                <a:srgbClr val="0061F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09" name="Line"/>
            <p:cNvSpPr/>
            <p:nvPr/>
          </p:nvSpPr>
          <p:spPr>
            <a:xfrm flipV="1">
              <a:off x="1260081" y="23002"/>
              <a:ext cx="1" cy="415014"/>
            </a:xfrm>
            <a:prstGeom prst="line">
              <a:avLst/>
            </a:prstGeom>
            <a:noFill/>
            <a:ln w="12700" cap="flat">
              <a:solidFill>
                <a:srgbClr val="0061F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10" name="Line"/>
            <p:cNvSpPr/>
            <p:nvPr/>
          </p:nvSpPr>
          <p:spPr>
            <a:xfrm flipV="1">
              <a:off x="2520162" y="7869"/>
              <a:ext cx="1" cy="431962"/>
            </a:xfrm>
            <a:prstGeom prst="line">
              <a:avLst/>
            </a:prstGeom>
            <a:noFill/>
            <a:ln w="12700" cap="flat">
              <a:solidFill>
                <a:srgbClr val="0061F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11" name="Line"/>
            <p:cNvSpPr/>
            <p:nvPr/>
          </p:nvSpPr>
          <p:spPr>
            <a:xfrm flipV="1">
              <a:off x="2205141" y="18785"/>
              <a:ext cx="1" cy="423447"/>
            </a:xfrm>
            <a:prstGeom prst="line">
              <a:avLst/>
            </a:prstGeom>
            <a:noFill/>
            <a:ln w="12700" cap="flat">
              <a:solidFill>
                <a:srgbClr val="0061F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12" name="Line"/>
            <p:cNvSpPr/>
            <p:nvPr/>
          </p:nvSpPr>
          <p:spPr>
            <a:xfrm flipV="1">
              <a:off x="1575101" y="21979"/>
              <a:ext cx="1" cy="417059"/>
            </a:xfrm>
            <a:prstGeom prst="line">
              <a:avLst/>
            </a:prstGeom>
            <a:noFill/>
            <a:ln w="12700" cap="flat">
              <a:solidFill>
                <a:srgbClr val="0061F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14" name="Encoding array"/>
          <p:cNvSpPr txBox="1"/>
          <p:nvPr/>
        </p:nvSpPr>
        <p:spPr>
          <a:xfrm>
            <a:off x="2051039" y="6480271"/>
            <a:ext cx="2225463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24499"/>
                  </a:schemeClr>
                </a:solidFill>
              </a:defRPr>
            </a:lvl1pPr>
          </a:lstStyle>
          <a:p>
            <a:r>
              <a:rPr sz="2400" dirty="0"/>
              <a:t>Encoding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Equation"/>
              <p:cNvSpPr txBox="1"/>
              <p:nvPr/>
            </p:nvSpPr>
            <p:spPr>
              <a:xfrm>
                <a:off x="2800398" y="7515513"/>
                <a:ext cx="484452" cy="21992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lnSpc>
                    <a:spcPct val="100000"/>
                  </a:lnSpc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00" i="1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sz="2200" i="1">
                              <a:solidFill>
                                <a:srgbClr val="E221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200" i="1">
                              <a:solidFill>
                                <a:srgbClr val="E221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sz="2200" i="1">
                              <a:solidFill>
                                <a:srgbClr val="E22146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sz="2200" dirty="0">
                  <a:solidFill>
                    <a:srgbClr val="E22146"/>
                  </a:solidFill>
                </a:endParaRPr>
              </a:p>
            </p:txBody>
          </p:sp>
        </mc:Choice>
        <mc:Fallback xmlns="">
          <p:sp>
            <p:nvSpPr>
              <p:cNvPr id="21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398" y="7515513"/>
                <a:ext cx="484452" cy="219920"/>
              </a:xfrm>
              <a:prstGeom prst="rect">
                <a:avLst/>
              </a:prstGeom>
              <a:blipFill>
                <a:blip r:embed="rId9"/>
                <a:stretch>
                  <a:fillRect l="-20513" r="-33333" b="-6111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Rectangle"/>
          <p:cNvSpPr/>
          <p:nvPr/>
        </p:nvSpPr>
        <p:spPr>
          <a:xfrm>
            <a:off x="2584579" y="3114833"/>
            <a:ext cx="190676" cy="299995"/>
          </a:xfrm>
          <a:prstGeom prst="rect">
            <a:avLst/>
          </a:prstGeom>
          <a:solidFill>
            <a:schemeClr val="accent4">
              <a:hueOff val="349036"/>
              <a:lumOff val="1711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/>
            </a:pPr>
            <a:endParaRPr/>
          </a:p>
        </p:txBody>
      </p:sp>
      <p:grpSp>
        <p:nvGrpSpPr>
          <p:cNvPr id="220" name="Drawing"/>
          <p:cNvGrpSpPr/>
          <p:nvPr/>
        </p:nvGrpSpPr>
        <p:grpSpPr>
          <a:xfrm>
            <a:off x="1248516" y="6796779"/>
            <a:ext cx="3557425" cy="675107"/>
            <a:chOff x="-30792" y="-10935"/>
            <a:chExt cx="3557424" cy="675106"/>
          </a:xfrm>
        </p:grpSpPr>
        <p:sp>
          <p:nvSpPr>
            <p:cNvPr id="218" name="Line"/>
            <p:cNvSpPr/>
            <p:nvPr/>
          </p:nvSpPr>
          <p:spPr>
            <a:xfrm>
              <a:off x="0" y="570077"/>
              <a:ext cx="3526632" cy="94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7" extrusionOk="0">
                  <a:moveTo>
                    <a:pt x="0" y="11980"/>
                  </a:moveTo>
                  <a:cubicBezTo>
                    <a:pt x="34" y="13432"/>
                    <a:pt x="68" y="14884"/>
                    <a:pt x="107" y="15973"/>
                  </a:cubicBezTo>
                  <a:cubicBezTo>
                    <a:pt x="146" y="17062"/>
                    <a:pt x="190" y="17788"/>
                    <a:pt x="318" y="18151"/>
                  </a:cubicBezTo>
                  <a:cubicBezTo>
                    <a:pt x="447" y="18514"/>
                    <a:pt x="661" y="18514"/>
                    <a:pt x="868" y="18514"/>
                  </a:cubicBezTo>
                  <a:cubicBezTo>
                    <a:pt x="1074" y="18514"/>
                    <a:pt x="1274" y="18514"/>
                    <a:pt x="1480" y="18514"/>
                  </a:cubicBezTo>
                  <a:cubicBezTo>
                    <a:pt x="1687" y="18514"/>
                    <a:pt x="1901" y="18514"/>
                    <a:pt x="2086" y="18605"/>
                  </a:cubicBezTo>
                  <a:cubicBezTo>
                    <a:pt x="2270" y="18696"/>
                    <a:pt x="2426" y="18877"/>
                    <a:pt x="2613" y="18968"/>
                  </a:cubicBezTo>
                  <a:cubicBezTo>
                    <a:pt x="2800" y="19059"/>
                    <a:pt x="3019" y="19059"/>
                    <a:pt x="3226" y="18877"/>
                  </a:cubicBezTo>
                  <a:cubicBezTo>
                    <a:pt x="3432" y="18696"/>
                    <a:pt x="3627" y="18333"/>
                    <a:pt x="3819" y="18061"/>
                  </a:cubicBezTo>
                  <a:cubicBezTo>
                    <a:pt x="4011" y="17788"/>
                    <a:pt x="4200" y="17607"/>
                    <a:pt x="4400" y="17516"/>
                  </a:cubicBezTo>
                  <a:cubicBezTo>
                    <a:pt x="4599" y="17425"/>
                    <a:pt x="4808" y="17425"/>
                    <a:pt x="5017" y="17425"/>
                  </a:cubicBezTo>
                  <a:cubicBezTo>
                    <a:pt x="5226" y="17425"/>
                    <a:pt x="5435" y="17425"/>
                    <a:pt x="5625" y="17516"/>
                  </a:cubicBezTo>
                  <a:cubicBezTo>
                    <a:pt x="5814" y="17607"/>
                    <a:pt x="5985" y="17788"/>
                    <a:pt x="6150" y="17788"/>
                  </a:cubicBezTo>
                  <a:cubicBezTo>
                    <a:pt x="6315" y="17788"/>
                    <a:pt x="6476" y="17607"/>
                    <a:pt x="6629" y="17425"/>
                  </a:cubicBezTo>
                  <a:cubicBezTo>
                    <a:pt x="6782" y="17244"/>
                    <a:pt x="6928" y="17062"/>
                    <a:pt x="7083" y="16790"/>
                  </a:cubicBezTo>
                  <a:cubicBezTo>
                    <a:pt x="7239" y="16518"/>
                    <a:pt x="7404" y="16155"/>
                    <a:pt x="7552" y="15882"/>
                  </a:cubicBezTo>
                  <a:cubicBezTo>
                    <a:pt x="7701" y="15610"/>
                    <a:pt x="7832" y="15429"/>
                    <a:pt x="7988" y="15156"/>
                  </a:cubicBezTo>
                  <a:cubicBezTo>
                    <a:pt x="8143" y="14884"/>
                    <a:pt x="8323" y="14521"/>
                    <a:pt x="8496" y="14249"/>
                  </a:cubicBezTo>
                  <a:cubicBezTo>
                    <a:pt x="8668" y="13976"/>
                    <a:pt x="8833" y="13795"/>
                    <a:pt x="8991" y="13523"/>
                  </a:cubicBezTo>
                  <a:cubicBezTo>
                    <a:pt x="9149" y="13250"/>
                    <a:pt x="9300" y="12887"/>
                    <a:pt x="9468" y="12706"/>
                  </a:cubicBezTo>
                  <a:cubicBezTo>
                    <a:pt x="9636" y="12524"/>
                    <a:pt x="9820" y="12524"/>
                    <a:pt x="9974" y="12524"/>
                  </a:cubicBezTo>
                  <a:cubicBezTo>
                    <a:pt x="10127" y="12524"/>
                    <a:pt x="10248" y="12524"/>
                    <a:pt x="10331" y="12887"/>
                  </a:cubicBezTo>
                  <a:cubicBezTo>
                    <a:pt x="10414" y="13250"/>
                    <a:pt x="10457" y="13976"/>
                    <a:pt x="10491" y="15156"/>
                  </a:cubicBezTo>
                  <a:cubicBezTo>
                    <a:pt x="10525" y="16336"/>
                    <a:pt x="10550" y="17970"/>
                    <a:pt x="10562" y="19240"/>
                  </a:cubicBezTo>
                  <a:cubicBezTo>
                    <a:pt x="10574" y="20511"/>
                    <a:pt x="10574" y="21418"/>
                    <a:pt x="10581" y="21509"/>
                  </a:cubicBezTo>
                  <a:cubicBezTo>
                    <a:pt x="10589" y="21600"/>
                    <a:pt x="10603" y="20874"/>
                    <a:pt x="10642" y="19694"/>
                  </a:cubicBezTo>
                  <a:cubicBezTo>
                    <a:pt x="10681" y="18514"/>
                    <a:pt x="10744" y="16881"/>
                    <a:pt x="10846" y="16064"/>
                  </a:cubicBezTo>
                  <a:cubicBezTo>
                    <a:pt x="10948" y="15247"/>
                    <a:pt x="11089" y="15247"/>
                    <a:pt x="11235" y="15338"/>
                  </a:cubicBezTo>
                  <a:cubicBezTo>
                    <a:pt x="11381" y="15429"/>
                    <a:pt x="11532" y="15610"/>
                    <a:pt x="11682" y="15882"/>
                  </a:cubicBezTo>
                  <a:cubicBezTo>
                    <a:pt x="11833" y="16155"/>
                    <a:pt x="11984" y="16518"/>
                    <a:pt x="12159" y="16699"/>
                  </a:cubicBezTo>
                  <a:cubicBezTo>
                    <a:pt x="12334" y="16881"/>
                    <a:pt x="12533" y="16881"/>
                    <a:pt x="12723" y="16881"/>
                  </a:cubicBezTo>
                  <a:cubicBezTo>
                    <a:pt x="12912" y="16881"/>
                    <a:pt x="13092" y="16881"/>
                    <a:pt x="13275" y="16971"/>
                  </a:cubicBezTo>
                  <a:cubicBezTo>
                    <a:pt x="13457" y="17062"/>
                    <a:pt x="13642" y="17244"/>
                    <a:pt x="13814" y="17425"/>
                  </a:cubicBezTo>
                  <a:cubicBezTo>
                    <a:pt x="13987" y="17607"/>
                    <a:pt x="14147" y="17788"/>
                    <a:pt x="14325" y="17879"/>
                  </a:cubicBezTo>
                  <a:cubicBezTo>
                    <a:pt x="14502" y="17970"/>
                    <a:pt x="14697" y="17970"/>
                    <a:pt x="14879" y="18061"/>
                  </a:cubicBezTo>
                  <a:cubicBezTo>
                    <a:pt x="15061" y="18151"/>
                    <a:pt x="15231" y="18333"/>
                    <a:pt x="15416" y="18424"/>
                  </a:cubicBezTo>
                  <a:cubicBezTo>
                    <a:pt x="15601" y="18514"/>
                    <a:pt x="15800" y="18514"/>
                    <a:pt x="15997" y="18514"/>
                  </a:cubicBezTo>
                  <a:cubicBezTo>
                    <a:pt x="16194" y="18514"/>
                    <a:pt x="16388" y="18514"/>
                    <a:pt x="16588" y="18514"/>
                  </a:cubicBezTo>
                  <a:cubicBezTo>
                    <a:pt x="16787" y="18514"/>
                    <a:pt x="16991" y="18514"/>
                    <a:pt x="17200" y="18514"/>
                  </a:cubicBezTo>
                  <a:cubicBezTo>
                    <a:pt x="17409" y="18514"/>
                    <a:pt x="17623" y="18514"/>
                    <a:pt x="17810" y="18424"/>
                  </a:cubicBezTo>
                  <a:cubicBezTo>
                    <a:pt x="17998" y="18333"/>
                    <a:pt x="18158" y="18151"/>
                    <a:pt x="18345" y="18061"/>
                  </a:cubicBezTo>
                  <a:cubicBezTo>
                    <a:pt x="18532" y="17970"/>
                    <a:pt x="18746" y="17970"/>
                    <a:pt x="18943" y="17970"/>
                  </a:cubicBezTo>
                  <a:cubicBezTo>
                    <a:pt x="19140" y="17970"/>
                    <a:pt x="19320" y="17970"/>
                    <a:pt x="19446" y="17788"/>
                  </a:cubicBezTo>
                  <a:cubicBezTo>
                    <a:pt x="19573" y="17607"/>
                    <a:pt x="19646" y="17244"/>
                    <a:pt x="19748" y="17153"/>
                  </a:cubicBezTo>
                  <a:cubicBezTo>
                    <a:pt x="19850" y="17062"/>
                    <a:pt x="19981" y="17244"/>
                    <a:pt x="20107" y="17516"/>
                  </a:cubicBezTo>
                  <a:cubicBezTo>
                    <a:pt x="20234" y="17788"/>
                    <a:pt x="20355" y="18151"/>
                    <a:pt x="20465" y="18151"/>
                  </a:cubicBezTo>
                  <a:cubicBezTo>
                    <a:pt x="20574" y="18151"/>
                    <a:pt x="20671" y="17788"/>
                    <a:pt x="20764" y="17244"/>
                  </a:cubicBezTo>
                  <a:cubicBezTo>
                    <a:pt x="20856" y="16699"/>
                    <a:pt x="20944" y="15973"/>
                    <a:pt x="21021" y="15247"/>
                  </a:cubicBezTo>
                  <a:cubicBezTo>
                    <a:pt x="21099" y="14521"/>
                    <a:pt x="21167" y="13795"/>
                    <a:pt x="21238" y="12706"/>
                  </a:cubicBezTo>
                  <a:cubicBezTo>
                    <a:pt x="21308" y="11617"/>
                    <a:pt x="21381" y="10165"/>
                    <a:pt x="21440" y="8894"/>
                  </a:cubicBezTo>
                  <a:cubicBezTo>
                    <a:pt x="21498" y="7624"/>
                    <a:pt x="21542" y="6534"/>
                    <a:pt x="21566" y="5082"/>
                  </a:cubicBezTo>
                  <a:cubicBezTo>
                    <a:pt x="21590" y="3630"/>
                    <a:pt x="21595" y="181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defRPr sz="1200"/>
              </a:pPr>
              <a:endParaRPr/>
            </a:p>
          </p:txBody>
        </p:sp>
        <p:sp>
          <p:nvSpPr>
            <p:cNvPr id="219" name="Line"/>
            <p:cNvSpPr/>
            <p:nvPr/>
          </p:nvSpPr>
          <p:spPr>
            <a:xfrm>
              <a:off x="-30792" y="-10935"/>
              <a:ext cx="316708" cy="34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127"/>
                  </a:moveTo>
                  <a:cubicBezTo>
                    <a:pt x="0" y="17673"/>
                    <a:pt x="0" y="15218"/>
                    <a:pt x="271" y="13009"/>
                  </a:cubicBezTo>
                  <a:cubicBezTo>
                    <a:pt x="541" y="10800"/>
                    <a:pt x="1083" y="8836"/>
                    <a:pt x="1651" y="8591"/>
                  </a:cubicBezTo>
                  <a:cubicBezTo>
                    <a:pt x="2220" y="8345"/>
                    <a:pt x="2815" y="9818"/>
                    <a:pt x="3411" y="10800"/>
                  </a:cubicBezTo>
                  <a:cubicBezTo>
                    <a:pt x="4006" y="11782"/>
                    <a:pt x="4602" y="12273"/>
                    <a:pt x="5441" y="12027"/>
                  </a:cubicBezTo>
                  <a:cubicBezTo>
                    <a:pt x="6280" y="11782"/>
                    <a:pt x="7362" y="10800"/>
                    <a:pt x="8174" y="9327"/>
                  </a:cubicBezTo>
                  <a:cubicBezTo>
                    <a:pt x="8986" y="7855"/>
                    <a:pt x="9528" y="5891"/>
                    <a:pt x="9880" y="3927"/>
                  </a:cubicBezTo>
                  <a:cubicBezTo>
                    <a:pt x="10232" y="1964"/>
                    <a:pt x="10394" y="0"/>
                    <a:pt x="10556" y="0"/>
                  </a:cubicBezTo>
                  <a:cubicBezTo>
                    <a:pt x="10719" y="0"/>
                    <a:pt x="10881" y="1964"/>
                    <a:pt x="11368" y="2945"/>
                  </a:cubicBezTo>
                  <a:cubicBezTo>
                    <a:pt x="11856" y="3927"/>
                    <a:pt x="12668" y="3927"/>
                    <a:pt x="14156" y="3927"/>
                  </a:cubicBezTo>
                  <a:cubicBezTo>
                    <a:pt x="15645" y="3927"/>
                    <a:pt x="17811" y="3927"/>
                    <a:pt x="19029" y="3927"/>
                  </a:cubicBezTo>
                  <a:cubicBezTo>
                    <a:pt x="20247" y="3927"/>
                    <a:pt x="20517" y="3927"/>
                    <a:pt x="20761" y="4664"/>
                  </a:cubicBezTo>
                  <a:cubicBezTo>
                    <a:pt x="21005" y="5400"/>
                    <a:pt x="21221" y="6873"/>
                    <a:pt x="21356" y="9818"/>
                  </a:cubicBezTo>
                  <a:cubicBezTo>
                    <a:pt x="21492" y="12764"/>
                    <a:pt x="21546" y="17182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defRPr sz="1200"/>
              </a:pPr>
              <a:endParaRPr/>
            </a:p>
          </p:txBody>
        </p:sp>
      </p:grpSp>
      <p:sp>
        <p:nvSpPr>
          <p:cNvPr id="221" name="Drawing"/>
          <p:cNvSpPr/>
          <p:nvPr/>
        </p:nvSpPr>
        <p:spPr>
          <a:xfrm>
            <a:off x="1068119" y="1737247"/>
            <a:ext cx="101478" cy="3664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75" y="0"/>
                </a:moveTo>
                <a:cubicBezTo>
                  <a:pt x="10211" y="11"/>
                  <a:pt x="8247" y="22"/>
                  <a:pt x="6480" y="44"/>
                </a:cubicBezTo>
                <a:cubicBezTo>
                  <a:pt x="4713" y="65"/>
                  <a:pt x="3142" y="98"/>
                  <a:pt x="1964" y="223"/>
                </a:cubicBezTo>
                <a:cubicBezTo>
                  <a:pt x="785" y="348"/>
                  <a:pt x="0" y="566"/>
                  <a:pt x="0" y="794"/>
                </a:cubicBezTo>
                <a:cubicBezTo>
                  <a:pt x="0" y="1022"/>
                  <a:pt x="785" y="1262"/>
                  <a:pt x="1571" y="1495"/>
                </a:cubicBezTo>
                <a:cubicBezTo>
                  <a:pt x="2356" y="1729"/>
                  <a:pt x="3142" y="1958"/>
                  <a:pt x="3927" y="2186"/>
                </a:cubicBezTo>
                <a:cubicBezTo>
                  <a:pt x="4713" y="2415"/>
                  <a:pt x="5498" y="2643"/>
                  <a:pt x="6284" y="2882"/>
                </a:cubicBezTo>
                <a:cubicBezTo>
                  <a:pt x="7069" y="3121"/>
                  <a:pt x="7855" y="3372"/>
                  <a:pt x="8444" y="3660"/>
                </a:cubicBezTo>
                <a:cubicBezTo>
                  <a:pt x="9033" y="3948"/>
                  <a:pt x="9425" y="4274"/>
                  <a:pt x="9622" y="4628"/>
                </a:cubicBezTo>
                <a:cubicBezTo>
                  <a:pt x="9818" y="4981"/>
                  <a:pt x="9818" y="5362"/>
                  <a:pt x="10015" y="5715"/>
                </a:cubicBezTo>
                <a:cubicBezTo>
                  <a:pt x="10211" y="6069"/>
                  <a:pt x="10604" y="6395"/>
                  <a:pt x="10800" y="6738"/>
                </a:cubicBezTo>
                <a:cubicBezTo>
                  <a:pt x="10996" y="7080"/>
                  <a:pt x="10996" y="7439"/>
                  <a:pt x="10996" y="7831"/>
                </a:cubicBezTo>
                <a:cubicBezTo>
                  <a:pt x="10996" y="8222"/>
                  <a:pt x="10996" y="8647"/>
                  <a:pt x="10800" y="8984"/>
                </a:cubicBezTo>
                <a:cubicBezTo>
                  <a:pt x="10604" y="9321"/>
                  <a:pt x="10211" y="9571"/>
                  <a:pt x="9425" y="9789"/>
                </a:cubicBezTo>
                <a:cubicBezTo>
                  <a:pt x="8640" y="10006"/>
                  <a:pt x="7462" y="10191"/>
                  <a:pt x="6480" y="10338"/>
                </a:cubicBezTo>
                <a:cubicBezTo>
                  <a:pt x="5498" y="10485"/>
                  <a:pt x="4713" y="10593"/>
                  <a:pt x="3535" y="10664"/>
                </a:cubicBezTo>
                <a:cubicBezTo>
                  <a:pt x="2356" y="10735"/>
                  <a:pt x="785" y="10767"/>
                  <a:pt x="589" y="10805"/>
                </a:cubicBezTo>
                <a:cubicBezTo>
                  <a:pt x="393" y="10844"/>
                  <a:pt x="1571" y="10887"/>
                  <a:pt x="2749" y="10996"/>
                </a:cubicBezTo>
                <a:cubicBezTo>
                  <a:pt x="3927" y="11105"/>
                  <a:pt x="5105" y="11279"/>
                  <a:pt x="5891" y="11518"/>
                </a:cubicBezTo>
                <a:cubicBezTo>
                  <a:pt x="6676" y="11757"/>
                  <a:pt x="7069" y="12062"/>
                  <a:pt x="7069" y="12377"/>
                </a:cubicBezTo>
                <a:cubicBezTo>
                  <a:pt x="7069" y="12692"/>
                  <a:pt x="6676" y="13019"/>
                  <a:pt x="6480" y="13378"/>
                </a:cubicBezTo>
                <a:cubicBezTo>
                  <a:pt x="6284" y="13737"/>
                  <a:pt x="6284" y="14128"/>
                  <a:pt x="6480" y="14492"/>
                </a:cubicBezTo>
                <a:cubicBezTo>
                  <a:pt x="6676" y="14857"/>
                  <a:pt x="7069" y="15194"/>
                  <a:pt x="7069" y="15537"/>
                </a:cubicBezTo>
                <a:cubicBezTo>
                  <a:pt x="7069" y="15879"/>
                  <a:pt x="6676" y="16227"/>
                  <a:pt x="6480" y="16564"/>
                </a:cubicBezTo>
                <a:cubicBezTo>
                  <a:pt x="6284" y="16902"/>
                  <a:pt x="6284" y="17228"/>
                  <a:pt x="5891" y="17478"/>
                </a:cubicBezTo>
                <a:cubicBezTo>
                  <a:pt x="5498" y="17728"/>
                  <a:pt x="4713" y="17902"/>
                  <a:pt x="4124" y="18103"/>
                </a:cubicBezTo>
                <a:cubicBezTo>
                  <a:pt x="3535" y="18305"/>
                  <a:pt x="3142" y="18533"/>
                  <a:pt x="2749" y="18756"/>
                </a:cubicBezTo>
                <a:cubicBezTo>
                  <a:pt x="2356" y="18979"/>
                  <a:pt x="1964" y="19196"/>
                  <a:pt x="1964" y="19457"/>
                </a:cubicBezTo>
                <a:cubicBezTo>
                  <a:pt x="1964" y="19718"/>
                  <a:pt x="2356" y="20023"/>
                  <a:pt x="3338" y="20289"/>
                </a:cubicBezTo>
                <a:cubicBezTo>
                  <a:pt x="4320" y="20556"/>
                  <a:pt x="5891" y="20784"/>
                  <a:pt x="9033" y="20996"/>
                </a:cubicBezTo>
                <a:cubicBezTo>
                  <a:pt x="12175" y="21208"/>
                  <a:pt x="16887" y="21404"/>
                  <a:pt x="21600" y="21600"/>
                </a:cubicBezTo>
              </a:path>
            </a:pathLst>
          </a:custGeom>
          <a:ln w="25400" cap="rnd">
            <a:solidFill>
              <a:srgbClr val="F93343"/>
            </a:solidFill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defRPr sz="1200"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Equation"/>
              <p:cNvSpPr txBox="1"/>
              <p:nvPr/>
            </p:nvSpPr>
            <p:spPr>
              <a:xfrm>
                <a:off x="1066227" y="6467979"/>
                <a:ext cx="826637" cy="30777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lnSpc>
                    <a:spcPct val="100000"/>
                  </a:lnSpc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bits</m:t>
                      </m:r>
                    </m:oMath>
                  </m:oMathPara>
                </a14:m>
                <a:endParaRPr sz="2000" dirty="0">
                  <a:solidFill>
                    <a:srgbClr val="E22146"/>
                  </a:solidFill>
                </a:endParaRPr>
              </a:p>
            </p:txBody>
          </p:sp>
        </mc:Choice>
        <mc:Fallback xmlns="">
          <p:sp>
            <p:nvSpPr>
              <p:cNvPr id="22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27" y="6467979"/>
                <a:ext cx="826637" cy="307777"/>
              </a:xfrm>
              <a:prstGeom prst="rect">
                <a:avLst/>
              </a:prstGeom>
              <a:blipFill>
                <a:blip r:embed="rId10"/>
                <a:stretch>
                  <a:fillRect l="-7692" t="-3846" r="-6154" b="-3076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CA6A96ED-F47A-FF47-94B7-355BEDFA542D}"/>
              </a:ext>
            </a:extLst>
          </p:cNvPr>
          <p:cNvSpPr/>
          <p:nvPr/>
        </p:nvSpPr>
        <p:spPr>
          <a:xfrm>
            <a:off x="6093857" y="3359851"/>
            <a:ext cx="454694" cy="450912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0041A8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5BCED3B-7ED9-E545-8431-E3024F33C297}"/>
              </a:ext>
            </a:extLst>
          </p:cNvPr>
          <p:cNvSpPr/>
          <p:nvPr/>
        </p:nvSpPr>
        <p:spPr>
          <a:xfrm>
            <a:off x="6548550" y="3359851"/>
            <a:ext cx="1308328" cy="450912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0041A8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513B8C-4636-A04A-B8B2-D1184711C3B7}"/>
              </a:ext>
            </a:extLst>
          </p:cNvPr>
          <p:cNvCxnSpPr/>
          <p:nvPr/>
        </p:nvCxnSpPr>
        <p:spPr>
          <a:xfrm>
            <a:off x="5757762" y="1914009"/>
            <a:ext cx="0" cy="448056"/>
          </a:xfrm>
          <a:prstGeom prst="line">
            <a:avLst/>
          </a:prstGeom>
          <a:noFill/>
          <a:ln w="50800" cap="flat">
            <a:solidFill>
              <a:srgbClr val="E27EE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7E4E908-BF5D-A244-BBF5-21E31E2D781D}"/>
              </a:ext>
            </a:extLst>
          </p:cNvPr>
          <p:cNvCxnSpPr/>
          <p:nvPr/>
        </p:nvCxnSpPr>
        <p:spPr>
          <a:xfrm>
            <a:off x="6166194" y="1914009"/>
            <a:ext cx="0" cy="448056"/>
          </a:xfrm>
          <a:prstGeom prst="line">
            <a:avLst/>
          </a:prstGeom>
          <a:noFill/>
          <a:ln w="50800" cap="flat">
            <a:solidFill>
              <a:srgbClr val="E27EE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6B19152-F8E2-3942-8823-D0243A2468FE}"/>
              </a:ext>
            </a:extLst>
          </p:cNvPr>
          <p:cNvCxnSpPr/>
          <p:nvPr/>
        </p:nvCxnSpPr>
        <p:spPr>
          <a:xfrm>
            <a:off x="6300306" y="1914009"/>
            <a:ext cx="0" cy="448056"/>
          </a:xfrm>
          <a:prstGeom prst="line">
            <a:avLst/>
          </a:prstGeom>
          <a:noFill/>
          <a:ln w="50800" cap="flat">
            <a:solidFill>
              <a:srgbClr val="E27EE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42D193D-7848-014F-A14B-C00834408F8F}"/>
              </a:ext>
            </a:extLst>
          </p:cNvPr>
          <p:cNvCxnSpPr/>
          <p:nvPr/>
        </p:nvCxnSpPr>
        <p:spPr>
          <a:xfrm>
            <a:off x="6428322" y="1914009"/>
            <a:ext cx="0" cy="448056"/>
          </a:xfrm>
          <a:prstGeom prst="line">
            <a:avLst/>
          </a:prstGeom>
          <a:noFill/>
          <a:ln w="50800" cap="flat">
            <a:solidFill>
              <a:srgbClr val="E27EE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CC9DE13-174E-3545-86D2-EB35E8FA7FD5}"/>
              </a:ext>
            </a:extLst>
          </p:cNvPr>
          <p:cNvCxnSpPr/>
          <p:nvPr/>
        </p:nvCxnSpPr>
        <p:spPr>
          <a:xfrm>
            <a:off x="6863709" y="1914009"/>
            <a:ext cx="0" cy="448056"/>
          </a:xfrm>
          <a:prstGeom prst="line">
            <a:avLst/>
          </a:prstGeom>
          <a:noFill/>
          <a:ln w="50800" cap="flat">
            <a:solidFill>
              <a:srgbClr val="E27EE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6945CC3-632B-0B4B-92F3-B34E170A17E0}"/>
              </a:ext>
            </a:extLst>
          </p:cNvPr>
          <p:cNvCxnSpPr/>
          <p:nvPr/>
        </p:nvCxnSpPr>
        <p:spPr>
          <a:xfrm>
            <a:off x="7027254" y="1914009"/>
            <a:ext cx="0" cy="448056"/>
          </a:xfrm>
          <a:prstGeom prst="line">
            <a:avLst/>
          </a:prstGeom>
          <a:noFill/>
          <a:ln w="50800" cap="flat">
            <a:solidFill>
              <a:srgbClr val="E27EE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0B099F-4A15-7549-970B-A19E29ABCA5A}"/>
              </a:ext>
            </a:extLst>
          </p:cNvPr>
          <p:cNvSpPr txBox="1"/>
          <p:nvPr/>
        </p:nvSpPr>
        <p:spPr>
          <a:xfrm>
            <a:off x="5979106" y="3440375"/>
            <a:ext cx="692360" cy="324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41A8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TAG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7E39485-FD72-6D4A-820F-CFEEE5651D6E}"/>
              </a:ext>
            </a:extLst>
          </p:cNvPr>
          <p:cNvSpPr/>
          <p:nvPr/>
        </p:nvSpPr>
        <p:spPr>
          <a:xfrm>
            <a:off x="6848382" y="5103796"/>
            <a:ext cx="1237648" cy="45091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41A8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7A8E77-E39C-A946-B7C3-D030A00EC2F4}"/>
              </a:ext>
            </a:extLst>
          </p:cNvPr>
          <p:cNvCxnSpPr>
            <a:cxnSpLocks/>
          </p:cNvCxnSpPr>
          <p:nvPr/>
        </p:nvCxnSpPr>
        <p:spPr>
          <a:xfrm>
            <a:off x="5796706" y="2411334"/>
            <a:ext cx="459197" cy="907416"/>
          </a:xfrm>
          <a:prstGeom prst="straightConnector1">
            <a:avLst/>
          </a:prstGeom>
          <a:noFill/>
          <a:ln w="12700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  <a:headEnd w="sm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860F020-C1D1-284A-BB7A-E1BEA8374A1A}"/>
              </a:ext>
            </a:extLst>
          </p:cNvPr>
          <p:cNvCxnSpPr>
            <a:cxnSpLocks/>
          </p:cNvCxnSpPr>
          <p:nvPr/>
        </p:nvCxnSpPr>
        <p:spPr>
          <a:xfrm>
            <a:off x="7065594" y="2411334"/>
            <a:ext cx="580018" cy="906394"/>
          </a:xfrm>
          <a:prstGeom prst="straightConnector1">
            <a:avLst/>
          </a:prstGeom>
          <a:noFill/>
          <a:ln w="12700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  <a:headEnd w="sm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1AF5E132-6774-3340-BBAD-38BD85520C58}"/>
              </a:ext>
            </a:extLst>
          </p:cNvPr>
          <p:cNvCxnSpPr/>
          <p:nvPr/>
        </p:nvCxnSpPr>
        <p:spPr>
          <a:xfrm>
            <a:off x="7508114" y="1914009"/>
            <a:ext cx="0" cy="448056"/>
          </a:xfrm>
          <a:prstGeom prst="line">
            <a:avLst/>
          </a:prstGeom>
          <a:noFill/>
          <a:ln w="50800" cap="flat">
            <a:solidFill>
              <a:srgbClr val="E27EE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F1BCBB7-699F-AD40-93F5-A7EA7ED517BB}"/>
              </a:ext>
            </a:extLst>
          </p:cNvPr>
          <p:cNvCxnSpPr/>
          <p:nvPr/>
        </p:nvCxnSpPr>
        <p:spPr>
          <a:xfrm>
            <a:off x="7916546" y="1914009"/>
            <a:ext cx="0" cy="448056"/>
          </a:xfrm>
          <a:prstGeom prst="line">
            <a:avLst/>
          </a:prstGeom>
          <a:noFill/>
          <a:ln w="50800" cap="flat">
            <a:solidFill>
              <a:srgbClr val="E27EE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8046E22C-F689-A749-95B7-BFDD0B29344C}"/>
              </a:ext>
            </a:extLst>
          </p:cNvPr>
          <p:cNvCxnSpPr/>
          <p:nvPr/>
        </p:nvCxnSpPr>
        <p:spPr>
          <a:xfrm>
            <a:off x="8050658" y="1914009"/>
            <a:ext cx="0" cy="448056"/>
          </a:xfrm>
          <a:prstGeom prst="line">
            <a:avLst/>
          </a:prstGeom>
          <a:noFill/>
          <a:ln w="50800" cap="flat">
            <a:solidFill>
              <a:srgbClr val="E27EE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6E80AD94-22EE-334C-A144-2FA707A18BCB}"/>
              </a:ext>
            </a:extLst>
          </p:cNvPr>
          <p:cNvCxnSpPr/>
          <p:nvPr/>
        </p:nvCxnSpPr>
        <p:spPr>
          <a:xfrm>
            <a:off x="8178674" y="1914009"/>
            <a:ext cx="0" cy="448056"/>
          </a:xfrm>
          <a:prstGeom prst="line">
            <a:avLst/>
          </a:prstGeom>
          <a:noFill/>
          <a:ln w="50800" cap="flat">
            <a:solidFill>
              <a:srgbClr val="E27EE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98585901-8A5E-0540-A49E-88C46D441D33}"/>
              </a:ext>
            </a:extLst>
          </p:cNvPr>
          <p:cNvCxnSpPr/>
          <p:nvPr/>
        </p:nvCxnSpPr>
        <p:spPr>
          <a:xfrm>
            <a:off x="8614061" y="1914009"/>
            <a:ext cx="0" cy="448056"/>
          </a:xfrm>
          <a:prstGeom prst="line">
            <a:avLst/>
          </a:prstGeom>
          <a:noFill/>
          <a:ln w="50800" cap="flat">
            <a:solidFill>
              <a:srgbClr val="E27EE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1A6357D2-F9DC-9A4C-9002-DE531B5D8006}"/>
              </a:ext>
            </a:extLst>
          </p:cNvPr>
          <p:cNvCxnSpPr/>
          <p:nvPr/>
        </p:nvCxnSpPr>
        <p:spPr>
          <a:xfrm>
            <a:off x="8777606" y="1914009"/>
            <a:ext cx="0" cy="448056"/>
          </a:xfrm>
          <a:prstGeom prst="line">
            <a:avLst/>
          </a:prstGeom>
          <a:noFill/>
          <a:ln w="50800" cap="flat">
            <a:solidFill>
              <a:srgbClr val="FF8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7C133DCA-8DB2-8046-9638-EEB7EE1B13B4}"/>
              </a:ext>
            </a:extLst>
          </p:cNvPr>
          <p:cNvCxnSpPr>
            <a:cxnSpLocks/>
          </p:cNvCxnSpPr>
          <p:nvPr/>
        </p:nvCxnSpPr>
        <p:spPr>
          <a:xfrm>
            <a:off x="6853893" y="2411334"/>
            <a:ext cx="498168" cy="906394"/>
          </a:xfrm>
          <a:prstGeom prst="straightConnector1">
            <a:avLst/>
          </a:prstGeom>
          <a:noFill/>
          <a:ln w="12700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  <a:headEnd w="sm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75F1720B-30E4-A240-8A43-3BDB9F20C670}"/>
              </a:ext>
            </a:extLst>
          </p:cNvPr>
          <p:cNvCxnSpPr>
            <a:cxnSpLocks/>
          </p:cNvCxnSpPr>
          <p:nvPr/>
        </p:nvCxnSpPr>
        <p:spPr>
          <a:xfrm>
            <a:off x="6509148" y="2411334"/>
            <a:ext cx="593251" cy="906394"/>
          </a:xfrm>
          <a:prstGeom prst="straightConnector1">
            <a:avLst/>
          </a:prstGeom>
          <a:noFill/>
          <a:ln w="12700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  <a:headEnd w="sm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0BD9813F-71BB-8243-9D46-F91EF7C68C77}"/>
              </a:ext>
            </a:extLst>
          </p:cNvPr>
          <p:cNvCxnSpPr>
            <a:cxnSpLocks/>
          </p:cNvCxnSpPr>
          <p:nvPr/>
        </p:nvCxnSpPr>
        <p:spPr>
          <a:xfrm>
            <a:off x="6303268" y="2411334"/>
            <a:ext cx="593377" cy="911029"/>
          </a:xfrm>
          <a:prstGeom prst="straightConnector1">
            <a:avLst/>
          </a:prstGeom>
          <a:noFill/>
          <a:ln w="12700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  <a:headEnd w="sm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9D958D86-2374-8C48-8FAC-9D455C2256D8}"/>
              </a:ext>
            </a:extLst>
          </p:cNvPr>
          <p:cNvCxnSpPr>
            <a:cxnSpLocks/>
          </p:cNvCxnSpPr>
          <p:nvPr/>
        </p:nvCxnSpPr>
        <p:spPr>
          <a:xfrm>
            <a:off x="6154625" y="2411334"/>
            <a:ext cx="509199" cy="906394"/>
          </a:xfrm>
          <a:prstGeom prst="straightConnector1">
            <a:avLst/>
          </a:prstGeom>
          <a:noFill/>
          <a:ln w="12700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  <a:headEnd w="sm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A8EAA082-549F-0D40-AAD5-1FAB367F17D0}"/>
              </a:ext>
            </a:extLst>
          </p:cNvPr>
          <p:cNvCxnSpPr>
            <a:cxnSpLocks/>
          </p:cNvCxnSpPr>
          <p:nvPr/>
        </p:nvCxnSpPr>
        <p:spPr>
          <a:xfrm flipH="1">
            <a:off x="6395903" y="2411334"/>
            <a:ext cx="1110534" cy="906394"/>
          </a:xfrm>
          <a:prstGeom prst="straightConnector1">
            <a:avLst/>
          </a:prstGeom>
          <a:noFill/>
          <a:ln w="12700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  <a:headEnd w="sm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EB3E2421-EA52-3A48-8219-523F715D05B6}"/>
              </a:ext>
            </a:extLst>
          </p:cNvPr>
          <p:cNvCxnSpPr>
            <a:cxnSpLocks/>
          </p:cNvCxnSpPr>
          <p:nvPr/>
        </p:nvCxnSpPr>
        <p:spPr>
          <a:xfrm flipH="1">
            <a:off x="6733933" y="2411334"/>
            <a:ext cx="1163865" cy="906394"/>
          </a:xfrm>
          <a:prstGeom prst="straightConnector1">
            <a:avLst/>
          </a:prstGeom>
          <a:noFill/>
          <a:ln w="12700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  <a:headEnd w="sm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CDD4808A-806F-A147-AC4E-3DF3CC8FBAF6}"/>
              </a:ext>
            </a:extLst>
          </p:cNvPr>
          <p:cNvCxnSpPr>
            <a:cxnSpLocks/>
          </p:cNvCxnSpPr>
          <p:nvPr/>
        </p:nvCxnSpPr>
        <p:spPr>
          <a:xfrm flipH="1">
            <a:off x="6932620" y="2411334"/>
            <a:ext cx="1112620" cy="906394"/>
          </a:xfrm>
          <a:prstGeom prst="straightConnector1">
            <a:avLst/>
          </a:prstGeom>
          <a:noFill/>
          <a:ln w="12700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  <a:headEnd w="sm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EFB0ADB4-BDFC-6E48-BD53-84181B398F64}"/>
              </a:ext>
            </a:extLst>
          </p:cNvPr>
          <p:cNvCxnSpPr>
            <a:cxnSpLocks/>
          </p:cNvCxnSpPr>
          <p:nvPr/>
        </p:nvCxnSpPr>
        <p:spPr>
          <a:xfrm flipH="1">
            <a:off x="7692253" y="2411334"/>
            <a:ext cx="1081244" cy="906394"/>
          </a:xfrm>
          <a:prstGeom prst="straightConnector1">
            <a:avLst/>
          </a:prstGeom>
          <a:noFill/>
          <a:ln w="12700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  <a:headEnd w="sm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6BBAD0A4-69D0-AB48-B050-6FCF599EE243}"/>
              </a:ext>
            </a:extLst>
          </p:cNvPr>
          <p:cNvCxnSpPr>
            <a:cxnSpLocks/>
          </p:cNvCxnSpPr>
          <p:nvPr/>
        </p:nvCxnSpPr>
        <p:spPr>
          <a:xfrm flipH="1">
            <a:off x="7414068" y="2411334"/>
            <a:ext cx="1113118" cy="906394"/>
          </a:xfrm>
          <a:prstGeom prst="straightConnector1">
            <a:avLst/>
          </a:prstGeom>
          <a:noFill/>
          <a:ln w="12700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  <a:headEnd w="sm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711D56D8-736D-724B-9DC4-D6C89919C97F}"/>
              </a:ext>
            </a:extLst>
          </p:cNvPr>
          <p:cNvCxnSpPr>
            <a:cxnSpLocks/>
          </p:cNvCxnSpPr>
          <p:nvPr/>
        </p:nvCxnSpPr>
        <p:spPr>
          <a:xfrm flipH="1">
            <a:off x="7149709" y="2414444"/>
            <a:ext cx="1058600" cy="903284"/>
          </a:xfrm>
          <a:prstGeom prst="straightConnector1">
            <a:avLst/>
          </a:prstGeom>
          <a:noFill/>
          <a:ln w="12700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  <a:headEnd w="sm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Equation">
                <a:extLst>
                  <a:ext uri="{FF2B5EF4-FFF2-40B4-BE49-F238E27FC236}">
                    <a16:creationId xmlns:a16="http://schemas.microsoft.com/office/drawing/2014/main" id="{A8F7D2E5-D176-164A-8D00-E971354CA5CB}"/>
                  </a:ext>
                </a:extLst>
              </p:cNvPr>
              <p:cNvSpPr txBox="1"/>
              <p:nvPr/>
            </p:nvSpPr>
            <p:spPr>
              <a:xfrm>
                <a:off x="6853342" y="1601703"/>
                <a:ext cx="818429" cy="29238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lnSpc>
                    <a:spcPct val="100000"/>
                  </a:lnSpc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900" b="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900" b="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sz="1900" dirty="0">
                  <a:solidFill>
                    <a:srgbClr val="E22146"/>
                  </a:solidFill>
                </a:endParaRPr>
              </a:p>
            </p:txBody>
          </p:sp>
        </mc:Choice>
        <mc:Fallback xmlns="">
          <p:sp>
            <p:nvSpPr>
              <p:cNvPr id="246" name="Equation">
                <a:extLst>
                  <a:ext uri="{FF2B5EF4-FFF2-40B4-BE49-F238E27FC236}">
                    <a16:creationId xmlns:a16="http://schemas.microsoft.com/office/drawing/2014/main" id="{A8F7D2E5-D176-164A-8D00-E971354CA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342" y="1601703"/>
                <a:ext cx="818429" cy="292388"/>
              </a:xfrm>
              <a:prstGeom prst="rect">
                <a:avLst/>
              </a:prstGeom>
              <a:blipFill>
                <a:blip r:embed="rId11"/>
                <a:stretch>
                  <a:fillRect l="-7813" t="-4167" r="-4688" b="-33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Left Brace 42">
            <a:extLst>
              <a:ext uri="{FF2B5EF4-FFF2-40B4-BE49-F238E27FC236}">
                <a16:creationId xmlns:a16="http://schemas.microsoft.com/office/drawing/2014/main" id="{428990FB-1A47-0643-8E2E-9E4CFE19B3B8}"/>
              </a:ext>
            </a:extLst>
          </p:cNvPr>
          <p:cNvSpPr/>
          <p:nvPr/>
        </p:nvSpPr>
        <p:spPr>
          <a:xfrm rot="16200000">
            <a:off x="7108574" y="3263670"/>
            <a:ext cx="155448" cy="1737360"/>
          </a:xfrm>
          <a:prstGeom prst="leftBrace">
            <a:avLst/>
          </a:prstGeom>
          <a:noFill/>
          <a:ln w="25400" cap="flat">
            <a:solidFill>
              <a:srgbClr val="E22146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Equation">
                <a:extLst>
                  <a:ext uri="{FF2B5EF4-FFF2-40B4-BE49-F238E27FC236}">
                    <a16:creationId xmlns:a16="http://schemas.microsoft.com/office/drawing/2014/main" id="{18F07109-21C1-844D-97E4-96A793DA14E4}"/>
                  </a:ext>
                </a:extLst>
              </p:cNvPr>
              <p:cNvSpPr txBox="1"/>
              <p:nvPr/>
            </p:nvSpPr>
            <p:spPr>
              <a:xfrm>
                <a:off x="6809480" y="4223709"/>
                <a:ext cx="815480" cy="29238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lnSpc>
                    <a:spcPct val="100000"/>
                  </a:lnSpc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900" b="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900" b="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sz="1900" dirty="0">
                  <a:solidFill>
                    <a:srgbClr val="E22146"/>
                  </a:solidFill>
                </a:endParaRPr>
              </a:p>
            </p:txBody>
          </p:sp>
        </mc:Choice>
        <mc:Fallback xmlns="">
          <p:sp>
            <p:nvSpPr>
              <p:cNvPr id="248" name="Equation">
                <a:extLst>
                  <a:ext uri="{FF2B5EF4-FFF2-40B4-BE49-F238E27FC236}">
                    <a16:creationId xmlns:a16="http://schemas.microsoft.com/office/drawing/2014/main" id="{18F07109-21C1-844D-97E4-96A793DA1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480" y="4223709"/>
                <a:ext cx="815480" cy="292388"/>
              </a:xfrm>
              <a:prstGeom prst="rect">
                <a:avLst/>
              </a:prstGeom>
              <a:blipFill>
                <a:blip r:embed="rId12"/>
                <a:stretch>
                  <a:fillRect l="-4615" t="-8333" r="-4615" b="-33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Down Arrow 49">
            <a:extLst>
              <a:ext uri="{FF2B5EF4-FFF2-40B4-BE49-F238E27FC236}">
                <a16:creationId xmlns:a16="http://schemas.microsoft.com/office/drawing/2014/main" id="{07CB6A83-57FC-4846-A67D-59518033C383}"/>
              </a:ext>
            </a:extLst>
          </p:cNvPr>
          <p:cNvSpPr/>
          <p:nvPr/>
        </p:nvSpPr>
        <p:spPr>
          <a:xfrm>
            <a:off x="6956354" y="4579981"/>
            <a:ext cx="247246" cy="336966"/>
          </a:xfrm>
          <a:prstGeom prst="downArrow">
            <a:avLst/>
          </a:prstGeom>
          <a:noFill/>
          <a:ln w="19050" cap="flat">
            <a:solidFill>
              <a:srgbClr val="E22146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56" name="Left Brace 255">
            <a:extLst>
              <a:ext uri="{FF2B5EF4-FFF2-40B4-BE49-F238E27FC236}">
                <a16:creationId xmlns:a16="http://schemas.microsoft.com/office/drawing/2014/main" id="{C313FA7C-00C4-C644-ABF1-5B543B39137E}"/>
              </a:ext>
            </a:extLst>
          </p:cNvPr>
          <p:cNvSpPr/>
          <p:nvPr/>
        </p:nvSpPr>
        <p:spPr>
          <a:xfrm rot="16200000">
            <a:off x="7394251" y="5232111"/>
            <a:ext cx="155448" cy="1234440"/>
          </a:xfrm>
          <a:prstGeom prst="leftBrace">
            <a:avLst/>
          </a:prstGeom>
          <a:noFill/>
          <a:ln w="25400" cap="flat">
            <a:solidFill>
              <a:srgbClr val="E22146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Equation">
                <a:extLst>
                  <a:ext uri="{FF2B5EF4-FFF2-40B4-BE49-F238E27FC236}">
                    <a16:creationId xmlns:a16="http://schemas.microsoft.com/office/drawing/2014/main" id="{CF6BA39E-015B-CD42-971C-53B58715013B}"/>
                  </a:ext>
                </a:extLst>
              </p:cNvPr>
              <p:cNvSpPr txBox="1"/>
              <p:nvPr/>
            </p:nvSpPr>
            <p:spPr>
              <a:xfrm>
                <a:off x="6952131" y="5891918"/>
                <a:ext cx="1073948" cy="29238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lnSpc>
                    <a:spcPct val="100000"/>
                  </a:lnSpc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900" b="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900" b="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900" b="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sz="1900" dirty="0">
                  <a:solidFill>
                    <a:srgbClr val="E22146"/>
                  </a:solidFill>
                </a:endParaRPr>
              </a:p>
            </p:txBody>
          </p:sp>
        </mc:Choice>
        <mc:Fallback>
          <p:sp>
            <p:nvSpPr>
              <p:cNvPr id="257" name="Equation">
                <a:extLst>
                  <a:ext uri="{FF2B5EF4-FFF2-40B4-BE49-F238E27FC236}">
                    <a16:creationId xmlns:a16="http://schemas.microsoft.com/office/drawing/2014/main" id="{CF6BA39E-015B-CD42-971C-53B587150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131" y="5891918"/>
                <a:ext cx="1073948" cy="292388"/>
              </a:xfrm>
              <a:prstGeom prst="rect">
                <a:avLst/>
              </a:prstGeom>
              <a:blipFill>
                <a:blip r:embed="rId13"/>
                <a:stretch>
                  <a:fillRect l="-3488" t="-4167" r="-3488" b="-33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TextBox 257">
            <a:extLst>
              <a:ext uri="{FF2B5EF4-FFF2-40B4-BE49-F238E27FC236}">
                <a16:creationId xmlns:a16="http://schemas.microsoft.com/office/drawing/2014/main" id="{D09AEB4D-CB40-FD44-96F6-E2F3A44A7434}"/>
              </a:ext>
            </a:extLst>
          </p:cNvPr>
          <p:cNvSpPr txBox="1"/>
          <p:nvPr/>
        </p:nvSpPr>
        <p:spPr>
          <a:xfrm>
            <a:off x="6925594" y="5168517"/>
            <a:ext cx="1107072" cy="324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41A8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Index</a:t>
            </a:r>
          </a:p>
        </p:txBody>
      </p:sp>
      <p:sp>
        <p:nvSpPr>
          <p:cNvPr id="259" name="Left Brace 258">
            <a:extLst>
              <a:ext uri="{FF2B5EF4-FFF2-40B4-BE49-F238E27FC236}">
                <a16:creationId xmlns:a16="http://schemas.microsoft.com/office/drawing/2014/main" id="{0A27EB24-A11E-D94D-81D2-42DD243E7579}"/>
              </a:ext>
            </a:extLst>
          </p:cNvPr>
          <p:cNvSpPr/>
          <p:nvPr/>
        </p:nvSpPr>
        <p:spPr>
          <a:xfrm rot="5400000">
            <a:off x="6175558" y="4734856"/>
            <a:ext cx="155448" cy="502920"/>
          </a:xfrm>
          <a:prstGeom prst="leftBrace">
            <a:avLst/>
          </a:prstGeom>
          <a:noFill/>
          <a:ln w="25400" cap="flat">
            <a:solidFill>
              <a:srgbClr val="E22146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Equation">
                <a:extLst>
                  <a:ext uri="{FF2B5EF4-FFF2-40B4-BE49-F238E27FC236}">
                    <a16:creationId xmlns:a16="http://schemas.microsoft.com/office/drawing/2014/main" id="{0105EA9A-52B8-614C-91F6-DA2281F5EE97}"/>
                  </a:ext>
                </a:extLst>
              </p:cNvPr>
              <p:cNvSpPr txBox="1"/>
              <p:nvPr/>
            </p:nvSpPr>
            <p:spPr>
              <a:xfrm>
                <a:off x="5976839" y="4640576"/>
                <a:ext cx="644151" cy="29238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lnSpc>
                    <a:spcPct val="100000"/>
                  </a:lnSpc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900" b="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sz="1900" dirty="0">
                  <a:solidFill>
                    <a:srgbClr val="E22146"/>
                  </a:solidFill>
                </a:endParaRPr>
              </a:p>
            </p:txBody>
          </p:sp>
        </mc:Choice>
        <mc:Fallback>
          <p:sp>
            <p:nvSpPr>
              <p:cNvPr id="260" name="Equation">
                <a:extLst>
                  <a:ext uri="{FF2B5EF4-FFF2-40B4-BE49-F238E27FC236}">
                    <a16:creationId xmlns:a16="http://schemas.microsoft.com/office/drawing/2014/main" id="{0105EA9A-52B8-614C-91F6-DA2281F5E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839" y="4640576"/>
                <a:ext cx="644151" cy="292388"/>
              </a:xfrm>
              <a:prstGeom prst="rect">
                <a:avLst/>
              </a:prstGeom>
              <a:blipFill>
                <a:blip r:embed="rId14"/>
                <a:stretch>
                  <a:fillRect l="-5882" t="-4167" r="-5882" b="-375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TextBox 260">
            <a:extLst>
              <a:ext uri="{FF2B5EF4-FFF2-40B4-BE49-F238E27FC236}">
                <a16:creationId xmlns:a16="http://schemas.microsoft.com/office/drawing/2014/main" id="{7B398747-054C-DB45-8C8E-A6ED9D841AA6}"/>
              </a:ext>
            </a:extLst>
          </p:cNvPr>
          <p:cNvSpPr txBox="1"/>
          <p:nvPr/>
        </p:nvSpPr>
        <p:spPr>
          <a:xfrm>
            <a:off x="5813086" y="6559610"/>
            <a:ext cx="3024426" cy="1099788"/>
          </a:xfrm>
          <a:prstGeom prst="rect">
            <a:avLst/>
          </a:prstGeom>
          <a:noFill/>
          <a:ln w="25400" cap="flat">
            <a:solidFill>
              <a:srgbClr val="00735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41A8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r>
              <a:rPr lang="en-US" sz="2500" b="1" dirty="0">
                <a:solidFill>
                  <a:srgbClr val="007355"/>
                </a:solidFill>
              </a:rPr>
              <a:t>H</a:t>
            </a:r>
            <a:r>
              <a:rPr kumimoji="0" lang="en-US" sz="2500" b="1" i="0" u="none" strike="noStrike" cap="none" spc="0" normalizeH="0" baseline="0" dirty="0">
                <a:ln>
                  <a:noFill/>
                </a:ln>
                <a:solidFill>
                  <a:srgbClr val="007355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amming </a:t>
            </a:r>
            <a:r>
              <a:rPr lang="en-US" sz="2500" b="1" dirty="0">
                <a:solidFill>
                  <a:srgbClr val="007355"/>
                </a:solidFill>
              </a:rPr>
              <a:t>D</a:t>
            </a:r>
            <a:r>
              <a:rPr kumimoji="0" lang="en-US" sz="2500" b="1" i="0" u="none" strike="noStrike" cap="none" spc="0" normalizeH="0" baseline="0" dirty="0">
                <a:ln>
                  <a:noFill/>
                </a:ln>
                <a:solidFill>
                  <a:srgbClr val="007355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istance (HD)</a:t>
            </a:r>
            <a:endParaRPr kumimoji="0" lang="en-US" sz="1000" b="1" i="0" u="none" strike="noStrike" cap="none" spc="0" normalizeH="0" baseline="0" dirty="0">
              <a:ln>
                <a:noFill/>
              </a:ln>
              <a:solidFill>
                <a:srgbClr val="007355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41A8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DB0548-A344-854E-BCE6-E3C502719370}"/>
              </a:ext>
            </a:extLst>
          </p:cNvPr>
          <p:cNvCxnSpPr>
            <a:cxnSpLocks/>
          </p:cNvCxnSpPr>
          <p:nvPr/>
        </p:nvCxnSpPr>
        <p:spPr>
          <a:xfrm>
            <a:off x="2070697" y="7156124"/>
            <a:ext cx="3742388" cy="0"/>
          </a:xfrm>
          <a:prstGeom prst="straightConnector1">
            <a:avLst/>
          </a:prstGeom>
          <a:noFill/>
          <a:ln w="25400" cap="flat">
            <a:solidFill>
              <a:srgbClr val="0C7355"/>
            </a:solidFill>
            <a:prstDash val="solid"/>
            <a:miter lim="400000"/>
            <a:headEnd w="med" len="med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CCCEE08D-8EF4-3B4F-8FB8-30A6C4D0D181}"/>
              </a:ext>
            </a:extLst>
          </p:cNvPr>
          <p:cNvCxnSpPr>
            <a:cxnSpLocks/>
          </p:cNvCxnSpPr>
          <p:nvPr/>
        </p:nvCxnSpPr>
        <p:spPr>
          <a:xfrm>
            <a:off x="6737855" y="5315752"/>
            <a:ext cx="0" cy="758952"/>
          </a:xfrm>
          <a:prstGeom prst="straightConnector1">
            <a:avLst/>
          </a:prstGeom>
          <a:noFill/>
          <a:ln w="25400" cap="flat">
            <a:solidFill>
              <a:srgbClr val="F59A23"/>
            </a:solidFill>
            <a:prstDash val="solid"/>
            <a:miter lim="400000"/>
            <a:headEnd type="none" w="sm" len="lg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806615EC-8B38-9F44-A0E3-9CE7A4783E4B}"/>
              </a:ext>
            </a:extLst>
          </p:cNvPr>
          <p:cNvCxnSpPr>
            <a:cxnSpLocks/>
          </p:cNvCxnSpPr>
          <p:nvPr/>
        </p:nvCxnSpPr>
        <p:spPr>
          <a:xfrm flipH="1">
            <a:off x="6744205" y="5329576"/>
            <a:ext cx="92283" cy="0"/>
          </a:xfrm>
          <a:prstGeom prst="straightConnector1">
            <a:avLst/>
          </a:prstGeom>
          <a:noFill/>
          <a:ln w="25400" cap="flat">
            <a:solidFill>
              <a:srgbClr val="F59A23"/>
            </a:solidFill>
            <a:prstDash val="solid"/>
            <a:miter lim="400000"/>
            <a:headEnd type="none" w="sm" len="lg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2B24F895-D0D3-D644-B223-34B4623580FD}"/>
              </a:ext>
            </a:extLst>
          </p:cNvPr>
          <p:cNvCxnSpPr>
            <a:cxnSpLocks/>
          </p:cNvCxnSpPr>
          <p:nvPr/>
        </p:nvCxnSpPr>
        <p:spPr>
          <a:xfrm>
            <a:off x="5708489" y="6065521"/>
            <a:ext cx="1036947" cy="0"/>
          </a:xfrm>
          <a:prstGeom prst="straightConnector1">
            <a:avLst/>
          </a:prstGeom>
          <a:noFill/>
          <a:ln w="25400" cap="flat">
            <a:solidFill>
              <a:srgbClr val="F59A23"/>
            </a:solidFill>
            <a:prstDash val="solid"/>
            <a:miter lim="400000"/>
            <a:headEnd type="none" w="sm" len="lg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FA2F317C-696F-5F46-A54D-15015BD19F7C}"/>
              </a:ext>
            </a:extLst>
          </p:cNvPr>
          <p:cNvCxnSpPr>
            <a:cxnSpLocks noChangeAspect="1"/>
          </p:cNvCxnSpPr>
          <p:nvPr/>
        </p:nvCxnSpPr>
        <p:spPr>
          <a:xfrm>
            <a:off x="4781929" y="3308195"/>
            <a:ext cx="926560" cy="2758961"/>
          </a:xfrm>
          <a:prstGeom prst="straightConnector1">
            <a:avLst/>
          </a:prstGeom>
          <a:noFill/>
          <a:ln w="25400" cap="flat">
            <a:solidFill>
              <a:srgbClr val="F59A23"/>
            </a:solidFill>
            <a:prstDash val="solid"/>
            <a:miter lim="400000"/>
            <a:headEnd type="none" w="sm" len="lg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AD89C1B6-044B-FB42-95E3-44265E05F8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23473" y="3313483"/>
            <a:ext cx="466344" cy="4244"/>
          </a:xfrm>
          <a:prstGeom prst="straightConnector1">
            <a:avLst/>
          </a:prstGeom>
          <a:noFill/>
          <a:ln w="25400" cap="flat">
            <a:solidFill>
              <a:srgbClr val="F59A23"/>
            </a:solidFill>
            <a:prstDash val="solid"/>
            <a:miter lim="400000"/>
            <a:headEnd w="med" len="med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77545F28-B184-6546-8530-D4DC50AC103E}"/>
              </a:ext>
            </a:extLst>
          </p:cNvPr>
          <p:cNvCxnSpPr>
            <a:cxnSpLocks/>
          </p:cNvCxnSpPr>
          <p:nvPr/>
        </p:nvCxnSpPr>
        <p:spPr>
          <a:xfrm>
            <a:off x="4916758" y="2538369"/>
            <a:ext cx="902257" cy="2790270"/>
          </a:xfrm>
          <a:prstGeom prst="straightConnector1">
            <a:avLst/>
          </a:prstGeom>
          <a:noFill/>
          <a:ln w="25400" cap="flat">
            <a:solidFill>
              <a:srgbClr val="F59A23"/>
            </a:solidFill>
            <a:prstDash val="solid"/>
            <a:miter lim="400000"/>
            <a:headEnd type="none" w="sm" len="lg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F2175B2D-3A07-2640-B296-BF14A2062A51}"/>
              </a:ext>
            </a:extLst>
          </p:cNvPr>
          <p:cNvCxnSpPr>
            <a:cxnSpLocks/>
          </p:cNvCxnSpPr>
          <p:nvPr/>
        </p:nvCxnSpPr>
        <p:spPr>
          <a:xfrm flipH="1" flipV="1">
            <a:off x="3814098" y="2541544"/>
            <a:ext cx="1115568" cy="3326"/>
          </a:xfrm>
          <a:prstGeom prst="straightConnector1">
            <a:avLst/>
          </a:prstGeom>
          <a:noFill/>
          <a:ln w="25400" cap="flat">
            <a:solidFill>
              <a:srgbClr val="F59A23"/>
            </a:solidFill>
            <a:prstDash val="solid"/>
            <a:miter lim="400000"/>
            <a:headEnd type="none" w="sm" len="lg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98EA0D1F-79B7-F143-8C3A-866E31D3AEBE}"/>
              </a:ext>
            </a:extLst>
          </p:cNvPr>
          <p:cNvCxnSpPr>
            <a:cxnSpLocks/>
          </p:cNvCxnSpPr>
          <p:nvPr/>
        </p:nvCxnSpPr>
        <p:spPr>
          <a:xfrm rot="5400000" flipV="1">
            <a:off x="3723726" y="2637034"/>
            <a:ext cx="210312" cy="4244"/>
          </a:xfrm>
          <a:prstGeom prst="straightConnector1">
            <a:avLst/>
          </a:prstGeom>
          <a:noFill/>
          <a:ln w="25400" cap="flat">
            <a:solidFill>
              <a:srgbClr val="F59A23"/>
            </a:solidFill>
            <a:prstDash val="solid"/>
            <a:miter lim="400000"/>
            <a:headEnd w="med" len="med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id="{6A3F2B25-5B1F-6C43-8364-8DB5BC81DB18}"/>
              </a:ext>
            </a:extLst>
          </p:cNvPr>
          <p:cNvSpPr txBox="1"/>
          <p:nvPr/>
        </p:nvSpPr>
        <p:spPr>
          <a:xfrm>
            <a:off x="4621147" y="656028"/>
            <a:ext cx="5243462" cy="310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15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AACATGTCAATGCCGTGGCAATGCGGTACGTTGT</a:t>
            </a:r>
          </a:p>
        </p:txBody>
      </p:sp>
      <p:sp>
        <p:nvSpPr>
          <p:cNvPr id="322" name="Left Brace 321">
            <a:extLst>
              <a:ext uri="{FF2B5EF4-FFF2-40B4-BE49-F238E27FC236}">
                <a16:creationId xmlns:a16="http://schemas.microsoft.com/office/drawing/2014/main" id="{D4AD6FD6-BBA6-2347-814B-2FF5B075A625}"/>
              </a:ext>
            </a:extLst>
          </p:cNvPr>
          <p:cNvSpPr/>
          <p:nvPr/>
        </p:nvSpPr>
        <p:spPr>
          <a:xfrm rot="5400000">
            <a:off x="7165068" y="-1076052"/>
            <a:ext cx="155448" cy="3200400"/>
          </a:xfrm>
          <a:prstGeom prst="leftBrace">
            <a:avLst/>
          </a:prstGeom>
          <a:noFill/>
          <a:ln w="25400" cap="flat">
            <a:solidFill>
              <a:srgbClr val="E22146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Equation">
                <a:extLst>
                  <a:ext uri="{FF2B5EF4-FFF2-40B4-BE49-F238E27FC236}">
                    <a16:creationId xmlns:a16="http://schemas.microsoft.com/office/drawing/2014/main" id="{5877BE36-0927-5A43-ABAE-D0D0378DCC94}"/>
                  </a:ext>
                </a:extLst>
              </p:cNvPr>
              <p:cNvSpPr txBox="1"/>
              <p:nvPr/>
            </p:nvSpPr>
            <p:spPr>
              <a:xfrm>
                <a:off x="6899858" y="108224"/>
                <a:ext cx="944618" cy="29238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lnSpc>
                    <a:spcPct val="100000"/>
                  </a:lnSpc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900" b="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900" b="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𝑚𝑒𝑟</m:t>
                      </m:r>
                    </m:oMath>
                  </m:oMathPara>
                </a14:m>
                <a:endParaRPr sz="1900" dirty="0">
                  <a:solidFill>
                    <a:srgbClr val="E22146"/>
                  </a:solidFill>
                </a:endParaRPr>
              </a:p>
            </p:txBody>
          </p:sp>
        </mc:Choice>
        <mc:Fallback xmlns="">
          <p:sp>
            <p:nvSpPr>
              <p:cNvPr id="323" name="Equation">
                <a:extLst>
                  <a:ext uri="{FF2B5EF4-FFF2-40B4-BE49-F238E27FC236}">
                    <a16:creationId xmlns:a16="http://schemas.microsoft.com/office/drawing/2014/main" id="{5877BE36-0927-5A43-ABAE-D0D0378DC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858" y="108224"/>
                <a:ext cx="944618" cy="292388"/>
              </a:xfrm>
              <a:prstGeom prst="rect">
                <a:avLst/>
              </a:prstGeom>
              <a:blipFill>
                <a:blip r:embed="rId15"/>
                <a:stretch>
                  <a:fillRect l="-3947" r="-1316" b="-41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6" name="Down Arrow 325">
            <a:extLst>
              <a:ext uri="{FF2B5EF4-FFF2-40B4-BE49-F238E27FC236}">
                <a16:creationId xmlns:a16="http://schemas.microsoft.com/office/drawing/2014/main" id="{5571361C-5EAD-6049-8C8F-E7BEFD683CAD}"/>
              </a:ext>
            </a:extLst>
          </p:cNvPr>
          <p:cNvSpPr/>
          <p:nvPr/>
        </p:nvSpPr>
        <p:spPr>
          <a:xfrm>
            <a:off x="7129671" y="1079193"/>
            <a:ext cx="247246" cy="336966"/>
          </a:xfrm>
          <a:prstGeom prst="downArrow">
            <a:avLst/>
          </a:prstGeom>
          <a:noFill/>
          <a:ln w="19050" cap="flat">
            <a:solidFill>
              <a:srgbClr val="E22146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16" name="Pointer arrays">
            <a:extLst>
              <a:ext uri="{FF2B5EF4-FFF2-40B4-BE49-F238E27FC236}">
                <a16:creationId xmlns:a16="http://schemas.microsoft.com/office/drawing/2014/main" id="{A4401228-9EBB-BA43-A484-D778F8C552BA}"/>
              </a:ext>
            </a:extLst>
          </p:cNvPr>
          <p:cNvSpPr txBox="1"/>
          <p:nvPr/>
        </p:nvSpPr>
        <p:spPr>
          <a:xfrm>
            <a:off x="4175328" y="573345"/>
            <a:ext cx="719749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24499"/>
                  </a:schemeClr>
                </a:solidFill>
              </a:defRPr>
            </a:lvl1pPr>
          </a:lstStyle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3" name="Pointer arrays">
            <a:extLst>
              <a:ext uri="{FF2B5EF4-FFF2-40B4-BE49-F238E27FC236}">
                <a16:creationId xmlns:a16="http://schemas.microsoft.com/office/drawing/2014/main" id="{6179508A-D454-374F-9025-2443B67DDDEC}"/>
              </a:ext>
            </a:extLst>
          </p:cNvPr>
          <p:cNvSpPr txBox="1"/>
          <p:nvPr/>
        </p:nvSpPr>
        <p:spPr>
          <a:xfrm>
            <a:off x="8290257" y="3576227"/>
            <a:ext cx="1370568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24499"/>
                  </a:schemeClr>
                </a:solidFill>
              </a:defRPr>
            </a:lvl1pPr>
          </a:lstStyle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signature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5" name="Shape">
            <a:extLst>
              <a:ext uri="{FF2B5EF4-FFF2-40B4-BE49-F238E27FC236}">
                <a16:creationId xmlns:a16="http://schemas.microsoft.com/office/drawing/2014/main" id="{F2BA06B2-4669-1F47-827A-0DFC113C5575}"/>
              </a:ext>
            </a:extLst>
          </p:cNvPr>
          <p:cNvSpPr/>
          <p:nvPr/>
        </p:nvSpPr>
        <p:spPr>
          <a:xfrm rot="2297280">
            <a:off x="7904433" y="3352336"/>
            <a:ext cx="404516" cy="45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7" h="21407" extrusionOk="0">
                <a:moveTo>
                  <a:pt x="127" y="21385"/>
                </a:moveTo>
                <a:cubicBezTo>
                  <a:pt x="80" y="21500"/>
                  <a:pt x="32" y="21150"/>
                  <a:pt x="22" y="20589"/>
                </a:cubicBezTo>
                <a:cubicBezTo>
                  <a:pt x="-49" y="16792"/>
                  <a:pt x="-101" y="3668"/>
                  <a:pt x="2551" y="3668"/>
                </a:cubicBezTo>
                <a:cubicBezTo>
                  <a:pt x="5450" y="3668"/>
                  <a:pt x="7783" y="6654"/>
                  <a:pt x="8489" y="6654"/>
                </a:cubicBezTo>
                <a:cubicBezTo>
                  <a:pt x="9176" y="6654"/>
                  <a:pt x="9850" y="7505"/>
                  <a:pt x="10398" y="383"/>
                </a:cubicBezTo>
                <a:cubicBezTo>
                  <a:pt x="10425" y="27"/>
                  <a:pt x="10468" y="-100"/>
                  <a:pt x="10505" y="85"/>
                </a:cubicBezTo>
                <a:cubicBezTo>
                  <a:pt x="10558" y="346"/>
                  <a:pt x="10581" y="1085"/>
                  <a:pt x="10552" y="1677"/>
                </a:cubicBezTo>
                <a:cubicBezTo>
                  <a:pt x="10406" y="4646"/>
                  <a:pt x="9857" y="12298"/>
                  <a:pt x="8066" y="11591"/>
                </a:cubicBezTo>
                <a:cubicBezTo>
                  <a:pt x="6083" y="10808"/>
                  <a:pt x="4031" y="10161"/>
                  <a:pt x="2102" y="9760"/>
                </a:cubicBezTo>
                <a:cubicBezTo>
                  <a:pt x="1094" y="9549"/>
                  <a:pt x="161" y="9984"/>
                  <a:pt x="201" y="20310"/>
                </a:cubicBezTo>
                <a:cubicBezTo>
                  <a:pt x="203" y="20826"/>
                  <a:pt x="172" y="21283"/>
                  <a:pt x="129" y="21385"/>
                </a:cubicBezTo>
                <a:cubicBezTo>
                  <a:pt x="128" y="21385"/>
                  <a:pt x="128" y="21385"/>
                  <a:pt x="127" y="21385"/>
                </a:cubicBezTo>
                <a:close/>
                <a:moveTo>
                  <a:pt x="21269" y="21385"/>
                </a:moveTo>
                <a:cubicBezTo>
                  <a:pt x="21226" y="21283"/>
                  <a:pt x="21195" y="20826"/>
                  <a:pt x="21197" y="20310"/>
                </a:cubicBezTo>
                <a:cubicBezTo>
                  <a:pt x="21237" y="9984"/>
                  <a:pt x="20304" y="9549"/>
                  <a:pt x="19296" y="9760"/>
                </a:cubicBezTo>
                <a:cubicBezTo>
                  <a:pt x="17367" y="10161"/>
                  <a:pt x="15315" y="10808"/>
                  <a:pt x="13332" y="11591"/>
                </a:cubicBezTo>
                <a:cubicBezTo>
                  <a:pt x="11541" y="12298"/>
                  <a:pt x="10992" y="4646"/>
                  <a:pt x="10846" y="1677"/>
                </a:cubicBezTo>
                <a:cubicBezTo>
                  <a:pt x="10817" y="1085"/>
                  <a:pt x="10840" y="346"/>
                  <a:pt x="10893" y="85"/>
                </a:cubicBezTo>
                <a:cubicBezTo>
                  <a:pt x="10930" y="-100"/>
                  <a:pt x="10973" y="27"/>
                  <a:pt x="11000" y="383"/>
                </a:cubicBezTo>
                <a:cubicBezTo>
                  <a:pt x="11548" y="7505"/>
                  <a:pt x="12222" y="6654"/>
                  <a:pt x="12909" y="6654"/>
                </a:cubicBezTo>
                <a:cubicBezTo>
                  <a:pt x="13615" y="6654"/>
                  <a:pt x="15948" y="3668"/>
                  <a:pt x="18847" y="3668"/>
                </a:cubicBezTo>
                <a:cubicBezTo>
                  <a:pt x="21499" y="3668"/>
                  <a:pt x="21447" y="16792"/>
                  <a:pt x="21376" y="20589"/>
                </a:cubicBezTo>
                <a:cubicBezTo>
                  <a:pt x="21366" y="21150"/>
                  <a:pt x="21318" y="21500"/>
                  <a:pt x="21271" y="21385"/>
                </a:cubicBezTo>
                <a:cubicBezTo>
                  <a:pt x="21270" y="21385"/>
                  <a:pt x="21270" y="21385"/>
                  <a:pt x="21269" y="21385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Equation">
                <a:extLst>
                  <a:ext uri="{FF2B5EF4-FFF2-40B4-BE49-F238E27FC236}">
                    <a16:creationId xmlns:a16="http://schemas.microsoft.com/office/drawing/2014/main" id="{E17041AE-F8BD-1746-B23B-A22456E250EF}"/>
                  </a:ext>
                </a:extLst>
              </p:cNvPr>
              <p:cNvSpPr txBox="1"/>
              <p:nvPr/>
            </p:nvSpPr>
            <p:spPr>
              <a:xfrm>
                <a:off x="8127385" y="3104307"/>
                <a:ext cx="778803" cy="29238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lnSpc>
                    <a:spcPct val="100000"/>
                  </a:lnSpc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900" b="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 i="1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times</m:t>
                      </m:r>
                    </m:oMath>
                  </m:oMathPara>
                </a14:m>
                <a:endParaRPr sz="1900" dirty="0">
                  <a:solidFill>
                    <a:srgbClr val="E22146"/>
                  </a:solidFill>
                </a:endParaRPr>
              </a:p>
            </p:txBody>
          </p:sp>
        </mc:Choice>
        <mc:Fallback xmlns="">
          <p:sp>
            <p:nvSpPr>
              <p:cNvPr id="226" name="Equation">
                <a:extLst>
                  <a:ext uri="{FF2B5EF4-FFF2-40B4-BE49-F238E27FC236}">
                    <a16:creationId xmlns:a16="http://schemas.microsoft.com/office/drawing/2014/main" id="{E17041AE-F8BD-1746-B23B-A22456E25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385" y="3104307"/>
                <a:ext cx="778803" cy="292388"/>
              </a:xfrm>
              <a:prstGeom prst="rect">
                <a:avLst/>
              </a:prstGeom>
              <a:blipFill>
                <a:blip r:embed="rId16"/>
                <a:stretch>
                  <a:fillRect l="-4839" t="-4167" r="-6452" b="-375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TextBox 226">
            <a:extLst>
              <a:ext uri="{FF2B5EF4-FFF2-40B4-BE49-F238E27FC236}">
                <a16:creationId xmlns:a16="http://schemas.microsoft.com/office/drawing/2014/main" id="{60ABB5C1-869E-3B4F-94AC-2B342449BEF4}"/>
              </a:ext>
            </a:extLst>
          </p:cNvPr>
          <p:cNvSpPr txBox="1"/>
          <p:nvPr/>
        </p:nvSpPr>
        <p:spPr>
          <a:xfrm>
            <a:off x="6671266" y="3418429"/>
            <a:ext cx="1107072" cy="324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41A8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Index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C78DDC55-FA6E-7645-A786-29467B099AA4}"/>
              </a:ext>
            </a:extLst>
          </p:cNvPr>
          <p:cNvSpPr/>
          <p:nvPr/>
        </p:nvSpPr>
        <p:spPr>
          <a:xfrm>
            <a:off x="7255028" y="1910817"/>
            <a:ext cx="1752839" cy="450911"/>
          </a:xfrm>
          <a:prstGeom prst="rect">
            <a:avLst/>
          </a:prstGeom>
          <a:noFill/>
          <a:ln w="25400" cap="flat">
            <a:solidFill>
              <a:srgbClr val="0041A8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D7EBE2-9228-044E-A118-7719786B3F98}"/>
              </a:ext>
            </a:extLst>
          </p:cNvPr>
          <p:cNvSpPr/>
          <p:nvPr/>
        </p:nvSpPr>
        <p:spPr>
          <a:xfrm>
            <a:off x="5504676" y="1910273"/>
            <a:ext cx="1752839" cy="450911"/>
          </a:xfrm>
          <a:prstGeom prst="rect">
            <a:avLst/>
          </a:prstGeom>
          <a:noFill/>
          <a:ln w="25400" cap="flat">
            <a:solidFill>
              <a:srgbClr val="0041A8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41F2BF1-8FB8-7948-90C0-6C74A795C723}"/>
              </a:ext>
            </a:extLst>
          </p:cNvPr>
          <p:cNvCxnSpPr>
            <a:cxnSpLocks/>
            <a:stCxn id="229" idx="3"/>
            <a:endCxn id="261" idx="3"/>
          </p:cNvCxnSpPr>
          <p:nvPr/>
        </p:nvCxnSpPr>
        <p:spPr>
          <a:xfrm flipH="1">
            <a:off x="8837512" y="2136273"/>
            <a:ext cx="170355" cy="4848281"/>
          </a:xfrm>
          <a:prstGeom prst="bentConnector3">
            <a:avLst>
              <a:gd name="adj1" fmla="val -134190"/>
            </a:avLst>
          </a:prstGeom>
          <a:noFill/>
          <a:ln w="25400" cap="sq">
            <a:solidFill>
              <a:srgbClr val="0C7355"/>
            </a:solidFill>
            <a:prstDash val="solid"/>
            <a:miter lim="400000"/>
            <a:headEnd type="none" w="med" len="med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8352BD-FCD5-9448-87EC-6230D789C539}"/>
              </a:ext>
            </a:extLst>
          </p:cNvPr>
          <p:cNvCxnSpPr>
            <a:cxnSpLocks/>
          </p:cNvCxnSpPr>
          <p:nvPr/>
        </p:nvCxnSpPr>
        <p:spPr>
          <a:xfrm flipH="1" flipV="1">
            <a:off x="5813085" y="5328639"/>
            <a:ext cx="186970" cy="1545"/>
          </a:xfrm>
          <a:prstGeom prst="line">
            <a:avLst/>
          </a:prstGeom>
          <a:noFill/>
          <a:ln w="25400" cap="flat">
            <a:solidFill>
              <a:srgbClr val="F59A23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2162946-DA79-CE44-8A87-80F446AE1274}"/>
              </a:ext>
            </a:extLst>
          </p:cNvPr>
          <p:cNvSpPr/>
          <p:nvPr/>
        </p:nvSpPr>
        <p:spPr>
          <a:xfrm>
            <a:off x="6003230" y="5103796"/>
            <a:ext cx="502920" cy="45091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41A8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A2A7577-E92A-E241-A73D-7C70119D7A31}"/>
              </a:ext>
            </a:extLst>
          </p:cNvPr>
          <p:cNvSpPr txBox="1"/>
          <p:nvPr/>
        </p:nvSpPr>
        <p:spPr>
          <a:xfrm>
            <a:off x="5917304" y="5173540"/>
            <a:ext cx="692360" cy="324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41A8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TAG</a:t>
            </a:r>
          </a:p>
        </p:txBody>
      </p:sp>
      <p:sp>
        <p:nvSpPr>
          <p:cNvPr id="265" name="Pointer arrays">
            <a:extLst>
              <a:ext uri="{FF2B5EF4-FFF2-40B4-BE49-F238E27FC236}">
                <a16:creationId xmlns:a16="http://schemas.microsoft.com/office/drawing/2014/main" id="{89906F50-D837-1246-AD3A-2AE00F9AAE75}"/>
              </a:ext>
            </a:extLst>
          </p:cNvPr>
          <p:cNvSpPr txBox="1"/>
          <p:nvPr/>
        </p:nvSpPr>
        <p:spPr>
          <a:xfrm>
            <a:off x="8415749" y="1484644"/>
            <a:ext cx="1354538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24499"/>
                  </a:schemeClr>
                </a:solidFill>
              </a:defRPr>
            </a:lvl1pPr>
          </a:lstStyle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encoding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3" name="Rectangle"/>
          <p:cNvSpPr/>
          <p:nvPr/>
        </p:nvSpPr>
        <p:spPr>
          <a:xfrm>
            <a:off x="1236281" y="6906494"/>
            <a:ext cx="3592499" cy="412626"/>
          </a:xfrm>
          <a:prstGeom prst="rect">
            <a:avLst/>
          </a:prstGeom>
          <a:noFill/>
          <a:ln w="38100">
            <a:solidFill>
              <a:srgbClr val="0042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/>
            </a:pPr>
            <a:endParaRPr/>
          </a:p>
        </p:txBody>
      </p:sp>
      <p:sp>
        <p:nvSpPr>
          <p:cNvPr id="154" name="Line"/>
          <p:cNvSpPr/>
          <p:nvPr/>
        </p:nvSpPr>
        <p:spPr>
          <a:xfrm>
            <a:off x="1257934" y="3442448"/>
            <a:ext cx="3019319" cy="1"/>
          </a:xfrm>
          <a:prstGeom prst="line">
            <a:avLst/>
          </a:prstGeom>
          <a:ln w="25400">
            <a:solidFill>
              <a:srgbClr val="0042A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5" name="Line"/>
          <p:cNvSpPr/>
          <p:nvPr/>
        </p:nvSpPr>
        <p:spPr>
          <a:xfrm>
            <a:off x="1257934" y="3111121"/>
            <a:ext cx="3019319" cy="1"/>
          </a:xfrm>
          <a:prstGeom prst="line">
            <a:avLst/>
          </a:prstGeom>
          <a:ln w="25400">
            <a:solidFill>
              <a:srgbClr val="0042A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4" name="Connection Line"/>
          <p:cNvSpPr/>
          <p:nvPr/>
        </p:nvSpPr>
        <p:spPr>
          <a:xfrm>
            <a:off x="1996274" y="3440230"/>
            <a:ext cx="642357" cy="3661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849" h="21600" extrusionOk="0">
                <a:moveTo>
                  <a:pt x="2743" y="21600"/>
                </a:moveTo>
                <a:cubicBezTo>
                  <a:pt x="-3751" y="17210"/>
                  <a:pt x="1284" y="10010"/>
                  <a:pt x="17849" y="0"/>
                </a:cubicBezTo>
              </a:path>
            </a:pathLst>
          </a:custGeom>
          <a:ln w="25400">
            <a:solidFill>
              <a:schemeClr val="accent4">
                <a:hueOff val="-904334"/>
                <a:lumOff val="2953"/>
              </a:schemeClr>
            </a:solidFill>
            <a:miter lim="400000"/>
            <a:headEnd type="stealth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43B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43B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2643</TotalTime>
  <Words>56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Cambria Math</vt:lpstr>
      <vt:lpstr>Helvetica</vt:lpstr>
      <vt:lpstr>Helvetica Neue</vt:lpstr>
      <vt:lpstr>23_ClassicWhite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Siavash Mirarab</cp:lastModifiedBy>
  <cp:revision>72</cp:revision>
  <cp:lastPrinted>2020-10-27T22:04:42Z</cp:lastPrinted>
  <dcterms:modified xsi:type="dcterms:W3CDTF">2020-10-27T22:35:09Z</dcterms:modified>
</cp:coreProperties>
</file>