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C26"/>
    <a:srgbClr val="14AE9C"/>
    <a:srgbClr val="F369AE"/>
    <a:srgbClr val="1E82C3"/>
    <a:srgbClr val="AE2071"/>
    <a:srgbClr val="F27290"/>
    <a:srgbClr val="F4B284"/>
    <a:srgbClr val="E25356"/>
    <a:srgbClr val="AD73AC"/>
    <a:srgbClr val="428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2"/>
  </p:normalViewPr>
  <p:slideViewPr>
    <p:cSldViewPr snapToGrid="0" snapToObjects="1">
      <p:cViewPr>
        <p:scale>
          <a:sx n="198" d="100"/>
          <a:sy n="198" d="100"/>
        </p:scale>
        <p:origin x="32" y="-3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1890-AB60-3245-8412-C87F66BBA29D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55C1-9053-8849-8A10-5E32D877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1890-AB60-3245-8412-C87F66BBA29D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55C1-9053-8849-8A10-5E32D877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1890-AB60-3245-8412-C87F66BBA29D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55C1-9053-8849-8A10-5E32D877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1890-AB60-3245-8412-C87F66BBA29D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55C1-9053-8849-8A10-5E32D877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1890-AB60-3245-8412-C87F66BBA29D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55C1-9053-8849-8A10-5E32D877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1890-AB60-3245-8412-C87F66BBA29D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55C1-9053-8849-8A10-5E32D877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4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1890-AB60-3245-8412-C87F66BBA29D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55C1-9053-8849-8A10-5E32D877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1890-AB60-3245-8412-C87F66BBA29D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55C1-9053-8849-8A10-5E32D877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1890-AB60-3245-8412-C87F66BBA29D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55C1-9053-8849-8A10-5E32D877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1890-AB60-3245-8412-C87F66BBA29D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55C1-9053-8849-8A10-5E32D877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3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1890-AB60-3245-8412-C87F66BBA29D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55C1-9053-8849-8A10-5E32D877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1890-AB60-3245-8412-C87F66BBA29D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55C1-9053-8849-8A10-5E32D877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4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3DD322E-1D56-A24C-B8FD-09DB8F206514}"/>
              </a:ext>
            </a:extLst>
          </p:cNvPr>
          <p:cNvGrpSpPr/>
          <p:nvPr/>
        </p:nvGrpSpPr>
        <p:grpSpPr>
          <a:xfrm>
            <a:off x="4904677" y="5774096"/>
            <a:ext cx="1042527" cy="612828"/>
            <a:chOff x="2301261" y="4723564"/>
            <a:chExt cx="1042527" cy="612828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AFA35986-F676-ED4C-ACDB-CE4E896F6F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1261" y="4723564"/>
              <a:ext cx="1042527" cy="246764"/>
              <a:chOff x="1122386" y="2220161"/>
              <a:chExt cx="2904228" cy="687424"/>
            </a:xfrm>
          </p:grpSpPr>
          <p:sp>
            <p:nvSpPr>
              <p:cNvPr id="299" name="Half Frame 298">
                <a:extLst>
                  <a:ext uri="{FF2B5EF4-FFF2-40B4-BE49-F238E27FC236}">
                    <a16:creationId xmlns:a16="http://schemas.microsoft.com/office/drawing/2014/main" id="{B3D62991-2E1B-A648-9DA0-583A9BD58456}"/>
                  </a:ext>
                </a:extLst>
              </p:cNvPr>
              <p:cNvSpPr/>
              <p:nvPr/>
            </p:nvSpPr>
            <p:spPr>
              <a:xfrm rot="18900000">
                <a:off x="3262425" y="2220161"/>
                <a:ext cx="764189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0" name="Half Frame 299">
                <a:extLst>
                  <a:ext uri="{FF2B5EF4-FFF2-40B4-BE49-F238E27FC236}">
                    <a16:creationId xmlns:a16="http://schemas.microsoft.com/office/drawing/2014/main" id="{FE28C8F7-27DB-6E4F-ACB0-137AC68866CD}"/>
                  </a:ext>
                </a:extLst>
              </p:cNvPr>
              <p:cNvSpPr/>
              <p:nvPr/>
            </p:nvSpPr>
            <p:spPr>
              <a:xfrm rot="8100000">
                <a:off x="1122386" y="2398126"/>
                <a:ext cx="764188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A26E8BCB-04BE-2E46-BB01-DDF97C276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4784" y="2563884"/>
                <a:ext cx="1273648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B9EAC768-FA3D-394F-A6E7-56F5A28F6021}"/>
                </a:ext>
              </a:extLst>
            </p:cNvPr>
            <p:cNvCxnSpPr>
              <a:cxnSpLocks/>
            </p:cNvCxnSpPr>
            <p:nvPr/>
          </p:nvCxnSpPr>
          <p:spPr>
            <a:xfrm>
              <a:off x="2902671" y="4852402"/>
              <a:ext cx="0" cy="18288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Half Frame 296">
              <a:extLst>
                <a:ext uri="{FF2B5EF4-FFF2-40B4-BE49-F238E27FC236}">
                  <a16:creationId xmlns:a16="http://schemas.microsoft.com/office/drawing/2014/main" id="{45C99AF7-6BC4-BB42-A4B8-0F157D213F45}"/>
                </a:ext>
              </a:extLst>
            </p:cNvPr>
            <p:cNvSpPr/>
            <p:nvPr/>
          </p:nvSpPr>
          <p:spPr>
            <a:xfrm rot="2640000">
              <a:off x="2780697" y="5062072"/>
              <a:ext cx="182880" cy="27432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F558358-6D49-DD4D-99D0-CFE7341FD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1266" y="4849745"/>
              <a:ext cx="2212" cy="13659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86BCF07-540F-1A4C-8AB8-E8EA603C07C1}"/>
              </a:ext>
            </a:extLst>
          </p:cNvPr>
          <p:cNvGrpSpPr/>
          <p:nvPr/>
        </p:nvGrpSpPr>
        <p:grpSpPr>
          <a:xfrm>
            <a:off x="2633269" y="5776195"/>
            <a:ext cx="1042527" cy="612828"/>
            <a:chOff x="2301261" y="4723564"/>
            <a:chExt cx="1042527" cy="612828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5C0089B-80AF-384C-BE45-3B5B70DE3C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1261" y="4723564"/>
              <a:ext cx="1042527" cy="246764"/>
              <a:chOff x="1122386" y="2220161"/>
              <a:chExt cx="2904228" cy="687424"/>
            </a:xfrm>
          </p:grpSpPr>
          <p:sp>
            <p:nvSpPr>
              <p:cNvPr id="273" name="Half Frame 272">
                <a:extLst>
                  <a:ext uri="{FF2B5EF4-FFF2-40B4-BE49-F238E27FC236}">
                    <a16:creationId xmlns:a16="http://schemas.microsoft.com/office/drawing/2014/main" id="{6B48938F-795D-4849-B9BF-C2D785BE1D16}"/>
                  </a:ext>
                </a:extLst>
              </p:cNvPr>
              <p:cNvSpPr/>
              <p:nvPr/>
            </p:nvSpPr>
            <p:spPr>
              <a:xfrm rot="18900000">
                <a:off x="3262425" y="2220161"/>
                <a:ext cx="764189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4" name="Half Frame 273">
                <a:extLst>
                  <a:ext uri="{FF2B5EF4-FFF2-40B4-BE49-F238E27FC236}">
                    <a16:creationId xmlns:a16="http://schemas.microsoft.com/office/drawing/2014/main" id="{84C63959-9173-2745-A0B2-F0536A2F91E8}"/>
                  </a:ext>
                </a:extLst>
              </p:cNvPr>
              <p:cNvSpPr/>
              <p:nvPr/>
            </p:nvSpPr>
            <p:spPr>
              <a:xfrm rot="8100000">
                <a:off x="1122386" y="2398126"/>
                <a:ext cx="764188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5944B795-C843-514E-9D36-3220676ED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4784" y="2563884"/>
                <a:ext cx="1273648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E7A8FF75-6134-BF4D-8274-F4D4A036FE66}"/>
                </a:ext>
              </a:extLst>
            </p:cNvPr>
            <p:cNvCxnSpPr>
              <a:cxnSpLocks/>
            </p:cNvCxnSpPr>
            <p:nvPr/>
          </p:nvCxnSpPr>
          <p:spPr>
            <a:xfrm>
              <a:off x="2902671" y="4852402"/>
              <a:ext cx="0" cy="18288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Half Frame 270">
              <a:extLst>
                <a:ext uri="{FF2B5EF4-FFF2-40B4-BE49-F238E27FC236}">
                  <a16:creationId xmlns:a16="http://schemas.microsoft.com/office/drawing/2014/main" id="{8AC8E869-0230-3340-A31E-260F59DBCF2D}"/>
                </a:ext>
              </a:extLst>
            </p:cNvPr>
            <p:cNvSpPr/>
            <p:nvPr/>
          </p:nvSpPr>
          <p:spPr>
            <a:xfrm rot="2640000">
              <a:off x="2780697" y="5062072"/>
              <a:ext cx="182880" cy="27432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0A54D60-C8C5-484E-A032-45D878038A9B}"/>
                </a:ext>
              </a:extLst>
            </p:cNvPr>
            <p:cNvCxnSpPr>
              <a:cxnSpLocks/>
            </p:cNvCxnSpPr>
            <p:nvPr/>
          </p:nvCxnSpPr>
          <p:spPr>
            <a:xfrm rot="15060000">
              <a:off x="2905978" y="5088211"/>
              <a:ext cx="45720" cy="89611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97942F-94FC-EF4F-ACCA-D740EBB3BDF9}"/>
              </a:ext>
            </a:extLst>
          </p:cNvPr>
          <p:cNvGrpSpPr/>
          <p:nvPr/>
        </p:nvGrpSpPr>
        <p:grpSpPr>
          <a:xfrm>
            <a:off x="2683309" y="4827320"/>
            <a:ext cx="1042527" cy="614779"/>
            <a:chOff x="2301261" y="4723564"/>
            <a:chExt cx="1042527" cy="614779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E733F94E-2672-8F4D-9623-7704A83E38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1261" y="4723564"/>
              <a:ext cx="1042527" cy="246764"/>
              <a:chOff x="1122386" y="2220161"/>
              <a:chExt cx="2904228" cy="687424"/>
            </a:xfrm>
          </p:grpSpPr>
          <p:sp>
            <p:nvSpPr>
              <p:cNvPr id="254" name="Half Frame 253">
                <a:extLst>
                  <a:ext uri="{FF2B5EF4-FFF2-40B4-BE49-F238E27FC236}">
                    <a16:creationId xmlns:a16="http://schemas.microsoft.com/office/drawing/2014/main" id="{D0504E86-6C29-EB48-93A6-9CD51D0373DF}"/>
                  </a:ext>
                </a:extLst>
              </p:cNvPr>
              <p:cNvSpPr/>
              <p:nvPr/>
            </p:nvSpPr>
            <p:spPr>
              <a:xfrm rot="18900000">
                <a:off x="3262425" y="2220161"/>
                <a:ext cx="764189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rgbClr val="F59C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5" name="Half Frame 254">
                <a:extLst>
                  <a:ext uri="{FF2B5EF4-FFF2-40B4-BE49-F238E27FC236}">
                    <a16:creationId xmlns:a16="http://schemas.microsoft.com/office/drawing/2014/main" id="{38EC146A-DEB4-304A-B687-400539D1BB97}"/>
                  </a:ext>
                </a:extLst>
              </p:cNvPr>
              <p:cNvSpPr/>
              <p:nvPr/>
            </p:nvSpPr>
            <p:spPr>
              <a:xfrm rot="8100000">
                <a:off x="1122386" y="2398126"/>
                <a:ext cx="764188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rgbClr val="F59C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6AE96650-4A93-A948-A0FF-4BD8FB1E6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4784" y="2563884"/>
                <a:ext cx="1273648" cy="0"/>
              </a:xfrm>
              <a:prstGeom prst="line">
                <a:avLst/>
              </a:prstGeom>
              <a:ln w="12700">
                <a:solidFill>
                  <a:srgbClr val="F59C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Half Frame 260">
              <a:extLst>
                <a:ext uri="{FF2B5EF4-FFF2-40B4-BE49-F238E27FC236}">
                  <a16:creationId xmlns:a16="http://schemas.microsoft.com/office/drawing/2014/main" id="{981A4DED-B0DD-9444-95B1-456D29229F11}"/>
                </a:ext>
              </a:extLst>
            </p:cNvPr>
            <p:cNvSpPr/>
            <p:nvPr/>
          </p:nvSpPr>
          <p:spPr>
            <a:xfrm rot="2640000">
              <a:off x="2625319" y="5155463"/>
              <a:ext cx="182880" cy="18288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solidFill>
                <a:srgbClr val="F59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A23599-76DA-A044-BCC1-E1CD13D721E7}"/>
                </a:ext>
              </a:extLst>
            </p:cNvPr>
            <p:cNvCxnSpPr>
              <a:cxnSpLocks/>
            </p:cNvCxnSpPr>
            <p:nvPr/>
          </p:nvCxnSpPr>
          <p:spPr>
            <a:xfrm>
              <a:off x="2715225" y="4842933"/>
              <a:ext cx="0" cy="274320"/>
            </a:xfrm>
            <a:prstGeom prst="line">
              <a:avLst/>
            </a:prstGeom>
            <a:ln w="12700">
              <a:solidFill>
                <a:srgbClr val="F59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2D5EC67-5B9F-2F43-9BCF-59E94E2BF123}"/>
                </a:ext>
              </a:extLst>
            </p:cNvPr>
            <p:cNvCxnSpPr>
              <a:cxnSpLocks/>
            </p:cNvCxnSpPr>
            <p:nvPr/>
          </p:nvCxnSpPr>
          <p:spPr>
            <a:xfrm>
              <a:off x="2957598" y="4852458"/>
              <a:ext cx="0" cy="182880"/>
            </a:xfrm>
            <a:prstGeom prst="line">
              <a:avLst/>
            </a:prstGeom>
            <a:ln w="12700">
              <a:solidFill>
                <a:srgbClr val="F59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Half Frame 262">
              <a:extLst>
                <a:ext uri="{FF2B5EF4-FFF2-40B4-BE49-F238E27FC236}">
                  <a16:creationId xmlns:a16="http://schemas.microsoft.com/office/drawing/2014/main" id="{52850BDB-5AEE-DD4E-BC27-223BE57A59B0}"/>
                </a:ext>
              </a:extLst>
            </p:cNvPr>
            <p:cNvSpPr/>
            <p:nvPr/>
          </p:nvSpPr>
          <p:spPr>
            <a:xfrm rot="2640000">
              <a:off x="2915207" y="5056032"/>
              <a:ext cx="91440" cy="9144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solidFill>
                <a:srgbClr val="F59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1E7D20F-7710-3F41-AAE2-FD253A4341C4}"/>
                </a:ext>
              </a:extLst>
            </p:cNvPr>
            <p:cNvCxnSpPr>
              <a:cxnSpLocks/>
            </p:cNvCxnSpPr>
            <p:nvPr/>
          </p:nvCxnSpPr>
          <p:spPr>
            <a:xfrm rot="20460000">
              <a:off x="2674578" y="5166983"/>
              <a:ext cx="45720" cy="91440"/>
            </a:xfrm>
            <a:prstGeom prst="line">
              <a:avLst/>
            </a:prstGeom>
            <a:ln w="12700">
              <a:solidFill>
                <a:srgbClr val="F59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9FA1F23-CAB5-9B4A-BAFA-A4AAF5BC8D17}"/>
              </a:ext>
            </a:extLst>
          </p:cNvPr>
          <p:cNvGrpSpPr/>
          <p:nvPr/>
        </p:nvGrpSpPr>
        <p:grpSpPr>
          <a:xfrm>
            <a:off x="4895066" y="4827320"/>
            <a:ext cx="1042527" cy="617954"/>
            <a:chOff x="2301261" y="4723564"/>
            <a:chExt cx="1042527" cy="61795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07134C4-7F86-134E-AB66-0B7EAFB621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1261" y="4723564"/>
              <a:ext cx="1042527" cy="246764"/>
              <a:chOff x="1122386" y="2220161"/>
              <a:chExt cx="2904228" cy="687424"/>
            </a:xfrm>
          </p:grpSpPr>
          <p:sp>
            <p:nvSpPr>
              <p:cNvPr id="283" name="Half Frame 282">
                <a:extLst>
                  <a:ext uri="{FF2B5EF4-FFF2-40B4-BE49-F238E27FC236}">
                    <a16:creationId xmlns:a16="http://schemas.microsoft.com/office/drawing/2014/main" id="{D52E3167-7886-8448-AFF9-CA55428B0392}"/>
                  </a:ext>
                </a:extLst>
              </p:cNvPr>
              <p:cNvSpPr/>
              <p:nvPr/>
            </p:nvSpPr>
            <p:spPr>
              <a:xfrm rot="18900000">
                <a:off x="3262425" y="2220161"/>
                <a:ext cx="764189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rgbClr val="F59C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5" name="Half Frame 284">
                <a:extLst>
                  <a:ext uri="{FF2B5EF4-FFF2-40B4-BE49-F238E27FC236}">
                    <a16:creationId xmlns:a16="http://schemas.microsoft.com/office/drawing/2014/main" id="{F868AFAB-0141-E74B-94C8-0EEDDBF30005}"/>
                  </a:ext>
                </a:extLst>
              </p:cNvPr>
              <p:cNvSpPr/>
              <p:nvPr/>
            </p:nvSpPr>
            <p:spPr>
              <a:xfrm rot="8100000">
                <a:off x="1122386" y="2398126"/>
                <a:ext cx="764188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rgbClr val="F59C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BD59ABF1-323E-CB47-81A1-F6210581F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4784" y="2563884"/>
                <a:ext cx="1273648" cy="0"/>
              </a:xfrm>
              <a:prstGeom prst="line">
                <a:avLst/>
              </a:prstGeom>
              <a:ln w="12700">
                <a:solidFill>
                  <a:srgbClr val="F59C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Half Frame 277">
              <a:extLst>
                <a:ext uri="{FF2B5EF4-FFF2-40B4-BE49-F238E27FC236}">
                  <a16:creationId xmlns:a16="http://schemas.microsoft.com/office/drawing/2014/main" id="{37838F98-E310-034F-A26D-A5146BEC730D}"/>
                </a:ext>
              </a:extLst>
            </p:cNvPr>
            <p:cNvSpPr/>
            <p:nvPr/>
          </p:nvSpPr>
          <p:spPr>
            <a:xfrm rot="24240000">
              <a:off x="2625319" y="5158638"/>
              <a:ext cx="182880" cy="18288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solidFill>
                <a:srgbClr val="F59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975ABA4-E885-2441-8BC5-C040A4FC5FC1}"/>
                </a:ext>
              </a:extLst>
            </p:cNvPr>
            <p:cNvCxnSpPr>
              <a:cxnSpLocks/>
            </p:cNvCxnSpPr>
            <p:nvPr/>
          </p:nvCxnSpPr>
          <p:spPr>
            <a:xfrm>
              <a:off x="2715225" y="4842933"/>
              <a:ext cx="0" cy="274320"/>
            </a:xfrm>
            <a:prstGeom prst="line">
              <a:avLst/>
            </a:prstGeom>
            <a:ln w="12700">
              <a:solidFill>
                <a:srgbClr val="F59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4C27307-0B02-F441-BA5A-7786218B17D0}"/>
                </a:ext>
              </a:extLst>
            </p:cNvPr>
            <p:cNvCxnSpPr>
              <a:cxnSpLocks/>
            </p:cNvCxnSpPr>
            <p:nvPr/>
          </p:nvCxnSpPr>
          <p:spPr>
            <a:xfrm>
              <a:off x="2957598" y="4852458"/>
              <a:ext cx="0" cy="182880"/>
            </a:xfrm>
            <a:prstGeom prst="line">
              <a:avLst/>
            </a:prstGeom>
            <a:ln w="12700">
              <a:solidFill>
                <a:srgbClr val="F59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Half Frame 280">
              <a:extLst>
                <a:ext uri="{FF2B5EF4-FFF2-40B4-BE49-F238E27FC236}">
                  <a16:creationId xmlns:a16="http://schemas.microsoft.com/office/drawing/2014/main" id="{F8CAEE87-4267-1548-80EF-7388A5D99A98}"/>
                </a:ext>
              </a:extLst>
            </p:cNvPr>
            <p:cNvSpPr/>
            <p:nvPr/>
          </p:nvSpPr>
          <p:spPr>
            <a:xfrm rot="2640000">
              <a:off x="2915207" y="5056032"/>
              <a:ext cx="91440" cy="9144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solidFill>
                <a:srgbClr val="F59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8AB456A-EE8A-6543-B0A9-986EB8ADFFFC}"/>
                </a:ext>
              </a:extLst>
            </p:cNvPr>
            <p:cNvCxnSpPr>
              <a:cxnSpLocks/>
            </p:cNvCxnSpPr>
            <p:nvPr/>
          </p:nvCxnSpPr>
          <p:spPr>
            <a:xfrm rot="20580000">
              <a:off x="3158673" y="4743397"/>
              <a:ext cx="45720" cy="91440"/>
            </a:xfrm>
            <a:prstGeom prst="line">
              <a:avLst/>
            </a:prstGeom>
            <a:ln w="12700">
              <a:solidFill>
                <a:srgbClr val="F59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798031-6CD5-E540-BC74-9AADC7AA4128}"/>
              </a:ext>
            </a:extLst>
          </p:cNvPr>
          <p:cNvCxnSpPr/>
          <p:nvPr/>
        </p:nvCxnSpPr>
        <p:spPr bwMode="auto">
          <a:xfrm>
            <a:off x="1920642" y="784984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FAA0F1D-81A1-B740-8300-0C909E1DE204}"/>
              </a:ext>
            </a:extLst>
          </p:cNvPr>
          <p:cNvSpPr/>
          <p:nvPr/>
        </p:nvSpPr>
        <p:spPr>
          <a:xfrm>
            <a:off x="1686940" y="905074"/>
            <a:ext cx="924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Subsample reads </a:t>
            </a:r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6011E6-9382-C24F-99D6-613EACB7194B}"/>
                  </a:ext>
                </a:extLst>
              </p:cNvPr>
              <p:cNvSpPr txBox="1"/>
              <p:nvPr/>
            </p:nvSpPr>
            <p:spPr>
              <a:xfrm>
                <a:off x="255233" y="678443"/>
                <a:ext cx="474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200" i="1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6011E6-9382-C24F-99D6-613EACB71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" y="678443"/>
                <a:ext cx="474850" cy="276999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EC159E-D264-4E41-A112-A92F45CD2717}"/>
              </a:ext>
            </a:extLst>
          </p:cNvPr>
          <p:cNvCxnSpPr/>
          <p:nvPr/>
        </p:nvCxnSpPr>
        <p:spPr bwMode="auto">
          <a:xfrm>
            <a:off x="1919560" y="1801368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5D64D5-2148-394A-9BB8-79FC682FF93A}"/>
              </a:ext>
            </a:extLst>
          </p:cNvPr>
          <p:cNvSpPr/>
          <p:nvPr/>
        </p:nvSpPr>
        <p:spPr>
          <a:xfrm>
            <a:off x="2835398" y="164335"/>
            <a:ext cx="9023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Replicate 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3FE7ADB-52D6-B448-805F-6D1EB3FDDDC6}"/>
              </a:ext>
            </a:extLst>
          </p:cNvPr>
          <p:cNvSpPr/>
          <p:nvPr/>
        </p:nvSpPr>
        <p:spPr>
          <a:xfrm>
            <a:off x="4779548" y="167023"/>
            <a:ext cx="12344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Replicate </a:t>
            </a:r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18279C4-9CF7-1A47-A314-AD6274F84560}"/>
              </a:ext>
            </a:extLst>
          </p:cNvPr>
          <p:cNvSpPr txBox="1"/>
          <p:nvPr/>
        </p:nvSpPr>
        <p:spPr>
          <a:xfrm>
            <a:off x="4130320" y="57525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6205E85-E626-2049-A90C-6A1E5A970556}"/>
              </a:ext>
            </a:extLst>
          </p:cNvPr>
          <p:cNvSpPr txBox="1"/>
          <p:nvPr/>
        </p:nvSpPr>
        <p:spPr>
          <a:xfrm>
            <a:off x="4130320" y="158806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200" name="Cloud 199">
            <a:extLst>
              <a:ext uri="{FF2B5EF4-FFF2-40B4-BE49-F238E27FC236}">
                <a16:creationId xmlns:a16="http://schemas.microsoft.com/office/drawing/2014/main" id="{DA6BF588-3BEB-0C41-868B-28F831FC4F8D}"/>
              </a:ext>
            </a:extLst>
          </p:cNvPr>
          <p:cNvSpPr>
            <a:spLocks noChangeAspect="1"/>
          </p:cNvSpPr>
          <p:nvPr/>
        </p:nvSpPr>
        <p:spPr>
          <a:xfrm>
            <a:off x="613033" y="1493175"/>
            <a:ext cx="801743" cy="696154"/>
          </a:xfrm>
          <a:prstGeom prst="clou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110AC37-69A0-6444-AB47-E28CC2E8C2BE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939769" y="2036726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5740FD0-9D4C-A74E-BD2E-8AE3E661FFBB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737732" y="1963713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67419B2-704F-EA45-A1EF-9374A3A79819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789412" y="1900990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A94A9C8-9220-0746-99A2-7915CB5EF1BE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1056967" y="1976251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BC808F8-5A05-D14E-8BF3-776F57D835D4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715133" y="1831207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DF17B9B-F96B-4F49-956D-E4BBCE43E6C9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963756" y="1826673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DE97228-70E3-2B4E-B10C-8A15047054C3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1151833" y="1780208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FBE040A-A575-524C-83E6-10D1EE3FAF53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875833" y="1775460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7B574D3-C8B6-BA49-8BEC-A6CBB967DA3D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845211" y="1664742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983DF56-DB9B-424D-A2BE-960CD33DDFF6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926573" y="1614166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B82F430-E5E3-F947-8144-3B7A0CCCA649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1052881" y="1717115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AA3267A-1178-5945-9158-CE7950F7E722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1081721" y="1875999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9E4739C-7FBD-C747-8042-D7BFE623A15A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1115021" y="1584220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80EEDB7-C54F-5747-82E9-13B9E9F1FAF5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1102746" y="1657271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68B1F00-213C-0849-8ED0-448ABA18B029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792761" y="1723511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4BE1502-D6AB-A343-85F7-516D1525FDBD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983387" y="1922958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9" name="Cloud 248">
            <a:extLst>
              <a:ext uri="{FF2B5EF4-FFF2-40B4-BE49-F238E27FC236}">
                <a16:creationId xmlns:a16="http://schemas.microsoft.com/office/drawing/2014/main" id="{5291B54E-C100-4C44-A584-F5EAE11B2BAB}"/>
              </a:ext>
            </a:extLst>
          </p:cNvPr>
          <p:cNvSpPr>
            <a:spLocks noChangeAspect="1"/>
          </p:cNvSpPr>
          <p:nvPr/>
        </p:nvSpPr>
        <p:spPr>
          <a:xfrm>
            <a:off x="2808032" y="1495764"/>
            <a:ext cx="801743" cy="696154"/>
          </a:xfrm>
          <a:prstGeom prst="clou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46FA55E-9F2D-7E45-91F7-F63A7566B2C0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2994879" y="1865051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9EABD41B-4A03-074F-88C6-47C47BE23987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3232527" y="1848473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9704A46-5830-E54F-B557-B2369F320C45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3150601" y="1780208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5C63AF3-7675-D546-9C03-C86A8A396374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3038948" y="1670688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65D7EFAA-47E8-E746-9B63-807C55CEF39C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3292127" y="1707195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0F94CD4-75F7-9A47-8FE7-75844D36CF57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3126348" y="1984459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Cloud 93">
            <a:extLst>
              <a:ext uri="{FF2B5EF4-FFF2-40B4-BE49-F238E27FC236}">
                <a16:creationId xmlns:a16="http://schemas.microsoft.com/office/drawing/2014/main" id="{918BD2C7-43CF-1248-A096-20FE57A52FA4}"/>
              </a:ext>
            </a:extLst>
          </p:cNvPr>
          <p:cNvSpPr>
            <a:spLocks noChangeAspect="1"/>
          </p:cNvSpPr>
          <p:nvPr/>
        </p:nvSpPr>
        <p:spPr>
          <a:xfrm>
            <a:off x="2811775" y="476062"/>
            <a:ext cx="801743" cy="696154"/>
          </a:xfrm>
          <a:prstGeom prst="clou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sp>
        <p:nvSpPr>
          <p:cNvPr id="95" name="Cloud 94">
            <a:extLst>
              <a:ext uri="{FF2B5EF4-FFF2-40B4-BE49-F238E27FC236}">
                <a16:creationId xmlns:a16="http://schemas.microsoft.com/office/drawing/2014/main" id="{F9951E8D-B407-1A48-B1CF-FD06012CFAC0}"/>
              </a:ext>
            </a:extLst>
          </p:cNvPr>
          <p:cNvSpPr>
            <a:spLocks noChangeAspect="1"/>
          </p:cNvSpPr>
          <p:nvPr/>
        </p:nvSpPr>
        <p:spPr>
          <a:xfrm>
            <a:off x="4884763" y="476062"/>
            <a:ext cx="801743" cy="696154"/>
          </a:xfrm>
          <a:prstGeom prst="clou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sp>
        <p:nvSpPr>
          <p:cNvPr id="91" name="Cloud 90">
            <a:extLst>
              <a:ext uri="{FF2B5EF4-FFF2-40B4-BE49-F238E27FC236}">
                <a16:creationId xmlns:a16="http://schemas.microsoft.com/office/drawing/2014/main" id="{C777F34C-A4A9-9847-B710-437A9FC357D6}"/>
              </a:ext>
            </a:extLst>
          </p:cNvPr>
          <p:cNvSpPr>
            <a:spLocks noChangeAspect="1"/>
          </p:cNvSpPr>
          <p:nvPr/>
        </p:nvSpPr>
        <p:spPr>
          <a:xfrm>
            <a:off x="4883478" y="1487025"/>
            <a:ext cx="801743" cy="696154"/>
          </a:xfrm>
          <a:prstGeom prst="clou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BD831D7-6FE0-E845-BD2B-BA397BE2B80A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5093815" y="1950579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FF0AA2E-0FBD-AD44-9DA0-99E501F16090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5212064" y="1839756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A900EBB-AD26-7943-9CB5-BFCAB5BEB943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5108586" y="1752461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AD693B0-B64A-9245-85BF-6DEE8F08E23D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5252369" y="1632615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DD8CFE-9F58-764C-8CB3-B6EC65B05427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5388533" y="1734677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B507268-2DA2-1E4B-B138-09329E50761B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5345920" y="1909753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Cloud 91">
            <a:extLst>
              <a:ext uri="{FF2B5EF4-FFF2-40B4-BE49-F238E27FC236}">
                <a16:creationId xmlns:a16="http://schemas.microsoft.com/office/drawing/2014/main" id="{09DB2369-68E8-5443-BE02-BACF4588C8B3}"/>
              </a:ext>
            </a:extLst>
          </p:cNvPr>
          <p:cNvSpPr>
            <a:spLocks noChangeAspect="1"/>
          </p:cNvSpPr>
          <p:nvPr/>
        </p:nvSpPr>
        <p:spPr>
          <a:xfrm>
            <a:off x="613033" y="478081"/>
            <a:ext cx="801743" cy="696154"/>
          </a:xfrm>
          <a:prstGeom prst="clou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9BEDF15-B41B-984F-A641-80F27A20BDDE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798629" y="1012778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F79BE31-6F57-BF43-98E9-FC93C29DF3C9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747919" y="939765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7365406-71B6-0F45-BCD0-79FE8115BA6C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867193" y="877088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CD203E-67C9-8044-AAD2-AF04A20B7265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1149471" y="630443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70FDDD-6B06-7D4F-95CE-47CDAC7E2C4D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750513" y="819441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98E7A02-FFF1-214C-B6EA-F6EEEE8B5B42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994771" y="965340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E002B5-6011-1142-8210-3A68415A6F47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910531" y="759784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FC49F7-9602-6047-BC7A-9A6429C6B56C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833652" y="703467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F074CE-A26D-E74B-8776-3E9D2809D611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781851" y="644277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5AD3D8-D8A0-5742-BF5A-5E8A9745F124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1023809" y="586180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C092F0-FBCB-E44B-A115-DCFC10709E31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1149470" y="740519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7B66130-C259-C148-9D6E-B5FD5E81C6E3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1066451" y="904353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6ABD618-BDFA-BD43-B207-A6B900CA306E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1040628" y="678252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F55DFCD-BAEE-DD46-977A-D9BB96CB70AC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1009047" y="813064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A0BACAB-6582-C54D-9DAD-7D67B01DC7AD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3075117" y="926883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881A417-DC19-2545-9DF1-4165F1EFC1D5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3014980" y="828542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6439047-61D2-2A41-AA24-4E61D22E34AD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3196820" y="768528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91918AB-51CF-BA41-B25D-7B7D4DB09F2A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3042773" y="642023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B5A4F28-19BF-0649-9062-6B893978F7D1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3295952" y="678530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F59DF8B-71EF-174A-A902-FA8C21528217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5047673" y="946218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160A26E-CE9E-0049-A115-C76F839EAEFD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5109708" y="780430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4047942-69A6-9941-896B-D84322F77076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5174616" y="653371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447E510-94C8-B94A-A1F4-B9EAB56820F4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5343069" y="705280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37762FA-8B96-BA4A-AA7E-014807E465BE}"/>
              </a:ext>
            </a:extLst>
          </p:cNvPr>
          <p:cNvCxnSpPr>
            <a:cxnSpLocks/>
          </p:cNvCxnSpPr>
          <p:nvPr/>
        </p:nvCxnSpPr>
        <p:spPr bwMode="auto">
          <a:xfrm rot="-840000">
            <a:off x="5318503" y="880356"/>
            <a:ext cx="154305" cy="36776"/>
          </a:xfrm>
          <a:prstGeom prst="lin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2DF27A-0D38-244D-8EE6-6F1CA94FE054}"/>
              </a:ext>
            </a:extLst>
          </p:cNvPr>
          <p:cNvSpPr/>
          <p:nvPr/>
        </p:nvSpPr>
        <p:spPr>
          <a:xfrm>
            <a:off x="299013" y="169242"/>
            <a:ext cx="14692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8B87059-35E9-3241-A97C-0CCC6034042B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85303" y="2498856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DF7C8E-AA0A-CB49-9D41-60AA1F134D54}"/>
              </a:ext>
            </a:extLst>
          </p:cNvPr>
          <p:cNvCxnSpPr>
            <a:cxnSpLocks/>
          </p:cNvCxnSpPr>
          <p:nvPr/>
        </p:nvCxnSpPr>
        <p:spPr>
          <a:xfrm>
            <a:off x="749007" y="2829327"/>
            <a:ext cx="4754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793C231-79CF-614E-BE95-75456B72A385}"/>
              </a:ext>
            </a:extLst>
          </p:cNvPr>
          <p:cNvCxnSpPr>
            <a:cxnSpLocks/>
          </p:cNvCxnSpPr>
          <p:nvPr/>
        </p:nvCxnSpPr>
        <p:spPr>
          <a:xfrm rot="5400000">
            <a:off x="552316" y="3029261"/>
            <a:ext cx="6035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F53AEF-43F4-9044-9FAD-F61B9DB20805}"/>
              </a:ext>
            </a:extLst>
          </p:cNvPr>
          <p:cNvSpPr txBox="1"/>
          <p:nvPr/>
        </p:nvSpPr>
        <p:spPr>
          <a:xfrm>
            <a:off x="810283" y="2812001"/>
            <a:ext cx="495649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b="1" dirty="0">
                <a:solidFill>
                  <a:srgbClr val="F36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36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36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36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40D44A0-B3CD-C341-89BF-C6662342B2D1}"/>
              </a:ext>
            </a:extLst>
          </p:cNvPr>
          <p:cNvCxnSpPr>
            <a:cxnSpLocks/>
          </p:cNvCxnSpPr>
          <p:nvPr/>
        </p:nvCxnSpPr>
        <p:spPr>
          <a:xfrm>
            <a:off x="3006068" y="2835073"/>
            <a:ext cx="4754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9AE4C69-CDC6-6C4A-B51A-D10074A42944}"/>
              </a:ext>
            </a:extLst>
          </p:cNvPr>
          <p:cNvCxnSpPr>
            <a:cxnSpLocks/>
          </p:cNvCxnSpPr>
          <p:nvPr/>
        </p:nvCxnSpPr>
        <p:spPr>
          <a:xfrm rot="5400000">
            <a:off x="2809377" y="3035007"/>
            <a:ext cx="6035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F08FE85-29E4-5C49-97B9-B8791705AE99}"/>
              </a:ext>
            </a:extLst>
          </p:cNvPr>
          <p:cNvSpPr txBox="1"/>
          <p:nvPr/>
        </p:nvSpPr>
        <p:spPr>
          <a:xfrm>
            <a:off x="3067344" y="2817747"/>
            <a:ext cx="495649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b="1" dirty="0">
                <a:solidFill>
                  <a:srgbClr val="F36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36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36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36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5992F68-D716-F643-A186-9156366BC197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003815" y="249631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D6E07BF-1106-6C44-B425-7CB53C7A1EA1}"/>
              </a:ext>
            </a:extLst>
          </p:cNvPr>
          <p:cNvCxnSpPr>
            <a:cxnSpLocks/>
          </p:cNvCxnSpPr>
          <p:nvPr/>
        </p:nvCxnSpPr>
        <p:spPr>
          <a:xfrm>
            <a:off x="5081349" y="2825025"/>
            <a:ext cx="4754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418181-7536-574E-AEB3-616EF91EC994}"/>
              </a:ext>
            </a:extLst>
          </p:cNvPr>
          <p:cNvCxnSpPr>
            <a:cxnSpLocks/>
          </p:cNvCxnSpPr>
          <p:nvPr/>
        </p:nvCxnSpPr>
        <p:spPr>
          <a:xfrm rot="5400000">
            <a:off x="4884658" y="3024959"/>
            <a:ext cx="6035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0C88E-B249-A247-8EB5-0CDB966CFC30}"/>
              </a:ext>
            </a:extLst>
          </p:cNvPr>
          <p:cNvSpPr txBox="1"/>
          <p:nvPr/>
        </p:nvSpPr>
        <p:spPr>
          <a:xfrm>
            <a:off x="5142625" y="2807699"/>
            <a:ext cx="495649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b="1" dirty="0">
                <a:solidFill>
                  <a:srgbClr val="F36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36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36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36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06CFE81-3B6D-2341-8925-95B665CF327C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062969" y="249631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5B5BBDA-E4ED-B54B-99D0-B0BD20EBF7CF}"/>
              </a:ext>
            </a:extLst>
          </p:cNvPr>
          <p:cNvCxnSpPr>
            <a:cxnSpLocks/>
          </p:cNvCxnSpPr>
          <p:nvPr/>
        </p:nvCxnSpPr>
        <p:spPr bwMode="auto">
          <a:xfrm rot="2700000">
            <a:off x="3439258" y="3516854"/>
            <a:ext cx="268217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F582406-5865-204D-A4BC-93EF2358095D}"/>
              </a:ext>
            </a:extLst>
          </p:cNvPr>
          <p:cNvCxnSpPr>
            <a:cxnSpLocks/>
          </p:cNvCxnSpPr>
          <p:nvPr/>
        </p:nvCxnSpPr>
        <p:spPr bwMode="auto">
          <a:xfrm rot="8100000">
            <a:off x="2918012" y="3521426"/>
            <a:ext cx="268217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2917B11-1E1C-2A4A-9BE8-9BADDFCA6E93}"/>
              </a:ext>
            </a:extLst>
          </p:cNvPr>
          <p:cNvCxnSpPr>
            <a:cxnSpLocks/>
          </p:cNvCxnSpPr>
          <p:nvPr/>
        </p:nvCxnSpPr>
        <p:spPr>
          <a:xfrm>
            <a:off x="2599648" y="3709412"/>
            <a:ext cx="4754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6F714ED-F3B9-9C46-8B73-698E8A020291}"/>
              </a:ext>
            </a:extLst>
          </p:cNvPr>
          <p:cNvCxnSpPr>
            <a:cxnSpLocks/>
          </p:cNvCxnSpPr>
          <p:nvPr/>
        </p:nvCxnSpPr>
        <p:spPr>
          <a:xfrm rot="5400000">
            <a:off x="2402957" y="3909346"/>
            <a:ext cx="6035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3005ACE-65D6-CA40-BC84-A05116160ABB}"/>
              </a:ext>
            </a:extLst>
          </p:cNvPr>
          <p:cNvSpPr txBox="1"/>
          <p:nvPr/>
        </p:nvSpPr>
        <p:spPr>
          <a:xfrm>
            <a:off x="2660924" y="3692086"/>
            <a:ext cx="495649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b="1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E731BAE-CAB8-0541-8525-62F4B4393CF5}"/>
              </a:ext>
            </a:extLst>
          </p:cNvPr>
          <p:cNvCxnSpPr>
            <a:cxnSpLocks/>
          </p:cNvCxnSpPr>
          <p:nvPr/>
        </p:nvCxnSpPr>
        <p:spPr>
          <a:xfrm>
            <a:off x="3457282" y="3708860"/>
            <a:ext cx="4754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C8C4699-FCE9-0B4E-9C22-6DA2B5004A4F}"/>
              </a:ext>
            </a:extLst>
          </p:cNvPr>
          <p:cNvCxnSpPr>
            <a:cxnSpLocks/>
          </p:cNvCxnSpPr>
          <p:nvPr/>
        </p:nvCxnSpPr>
        <p:spPr>
          <a:xfrm rot="5400000">
            <a:off x="3260591" y="3908794"/>
            <a:ext cx="6035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C84750A-2B5E-184E-BA27-3CE734C17B55}"/>
              </a:ext>
            </a:extLst>
          </p:cNvPr>
          <p:cNvSpPr txBox="1"/>
          <p:nvPr/>
        </p:nvSpPr>
        <p:spPr>
          <a:xfrm>
            <a:off x="3518558" y="3691534"/>
            <a:ext cx="495649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B30EE33-097B-A644-A437-B8E5F9D22102}"/>
              </a:ext>
            </a:extLst>
          </p:cNvPr>
          <p:cNvCxnSpPr>
            <a:cxnSpLocks/>
          </p:cNvCxnSpPr>
          <p:nvPr/>
        </p:nvCxnSpPr>
        <p:spPr bwMode="auto">
          <a:xfrm rot="2700000">
            <a:off x="5507483" y="3523482"/>
            <a:ext cx="268217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30A4C0-00F3-9844-9B95-D62C5CAC1740}"/>
              </a:ext>
            </a:extLst>
          </p:cNvPr>
          <p:cNvCxnSpPr>
            <a:cxnSpLocks/>
          </p:cNvCxnSpPr>
          <p:nvPr/>
        </p:nvCxnSpPr>
        <p:spPr bwMode="auto">
          <a:xfrm rot="8100000">
            <a:off x="4979299" y="3528054"/>
            <a:ext cx="268217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879894D-6704-B64B-B063-AEB9EDE22CDE}"/>
              </a:ext>
            </a:extLst>
          </p:cNvPr>
          <p:cNvCxnSpPr>
            <a:cxnSpLocks/>
          </p:cNvCxnSpPr>
          <p:nvPr/>
        </p:nvCxnSpPr>
        <p:spPr>
          <a:xfrm>
            <a:off x="4676395" y="3702236"/>
            <a:ext cx="4754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0BF4B26-2E75-E940-83A1-6618EBC932AF}"/>
              </a:ext>
            </a:extLst>
          </p:cNvPr>
          <p:cNvCxnSpPr>
            <a:cxnSpLocks/>
          </p:cNvCxnSpPr>
          <p:nvPr/>
        </p:nvCxnSpPr>
        <p:spPr>
          <a:xfrm rot="5400000">
            <a:off x="4479704" y="3902170"/>
            <a:ext cx="6035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2C1B2CE-1B3C-6C42-A833-44CC3B64073B}"/>
              </a:ext>
            </a:extLst>
          </p:cNvPr>
          <p:cNvSpPr txBox="1"/>
          <p:nvPr/>
        </p:nvSpPr>
        <p:spPr>
          <a:xfrm>
            <a:off x="4737671" y="3684910"/>
            <a:ext cx="495649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b="1" dirty="0">
                <a:solidFill>
                  <a:srgbClr val="F79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79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79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F79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90CA222-2DC2-1547-B60B-DA2199347B18}"/>
              </a:ext>
            </a:extLst>
          </p:cNvPr>
          <p:cNvCxnSpPr>
            <a:cxnSpLocks/>
          </p:cNvCxnSpPr>
          <p:nvPr/>
        </p:nvCxnSpPr>
        <p:spPr>
          <a:xfrm>
            <a:off x="5499003" y="3688984"/>
            <a:ext cx="4754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4340772-0209-B44C-BD41-624419253B48}"/>
              </a:ext>
            </a:extLst>
          </p:cNvPr>
          <p:cNvCxnSpPr>
            <a:cxnSpLocks/>
          </p:cNvCxnSpPr>
          <p:nvPr/>
        </p:nvCxnSpPr>
        <p:spPr>
          <a:xfrm rot="5400000">
            <a:off x="5302312" y="3888918"/>
            <a:ext cx="6035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EEC5BEDA-C8EB-104F-B134-8F0DF694BA4C}"/>
              </a:ext>
            </a:extLst>
          </p:cNvPr>
          <p:cNvSpPr txBox="1"/>
          <p:nvPr/>
        </p:nvSpPr>
        <p:spPr>
          <a:xfrm>
            <a:off x="5560279" y="3671658"/>
            <a:ext cx="495649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  <a:p>
            <a:r>
              <a:rPr lang="en-US" sz="788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# # #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B64B119-DCD7-0A48-9C37-7402DA157C1F}"/>
              </a:ext>
            </a:extLst>
          </p:cNvPr>
          <p:cNvSpPr/>
          <p:nvPr/>
        </p:nvSpPr>
        <p:spPr>
          <a:xfrm>
            <a:off x="2099860" y="3356231"/>
            <a:ext cx="9243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</a:p>
        </p:txBody>
      </p:sp>
      <p:sp>
        <p:nvSpPr>
          <p:cNvPr id="210" name="Arc 209">
            <a:extLst>
              <a:ext uri="{FF2B5EF4-FFF2-40B4-BE49-F238E27FC236}">
                <a16:creationId xmlns:a16="http://schemas.microsoft.com/office/drawing/2014/main" id="{1F0AADD5-5E16-2C42-B82D-6B707AAD68A6}"/>
              </a:ext>
            </a:extLst>
          </p:cNvPr>
          <p:cNvSpPr/>
          <p:nvPr/>
        </p:nvSpPr>
        <p:spPr>
          <a:xfrm rot="16580823" flipV="1">
            <a:off x="2813539" y="5013965"/>
            <a:ext cx="1612186" cy="529136"/>
          </a:xfrm>
          <a:prstGeom prst="arc">
            <a:avLst>
              <a:gd name="adj1" fmla="val 11121718"/>
              <a:gd name="adj2" fmla="val 21076775"/>
            </a:avLst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90623244-A540-3E44-8F2B-CE512D21C081}"/>
              </a:ext>
            </a:extLst>
          </p:cNvPr>
          <p:cNvSpPr/>
          <p:nvPr/>
        </p:nvSpPr>
        <p:spPr>
          <a:xfrm rot="16047790">
            <a:off x="2601528" y="4603112"/>
            <a:ext cx="415627" cy="199304"/>
          </a:xfrm>
          <a:prstGeom prst="arc">
            <a:avLst>
              <a:gd name="adj1" fmla="val 11277505"/>
              <a:gd name="adj2" fmla="val 20362323"/>
            </a:avLst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sp>
        <p:nvSpPr>
          <p:cNvPr id="304" name="Arc 303">
            <a:extLst>
              <a:ext uri="{FF2B5EF4-FFF2-40B4-BE49-F238E27FC236}">
                <a16:creationId xmlns:a16="http://schemas.microsoft.com/office/drawing/2014/main" id="{7363EB45-5AE0-2A42-9467-3FEBD0A6C83C}"/>
              </a:ext>
            </a:extLst>
          </p:cNvPr>
          <p:cNvSpPr/>
          <p:nvPr/>
        </p:nvSpPr>
        <p:spPr>
          <a:xfrm rot="16047790">
            <a:off x="4742489" y="4602858"/>
            <a:ext cx="415627" cy="199304"/>
          </a:xfrm>
          <a:prstGeom prst="arc">
            <a:avLst>
              <a:gd name="adj1" fmla="val 11277505"/>
              <a:gd name="adj2" fmla="val 20362323"/>
            </a:avLst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sp>
        <p:nvSpPr>
          <p:cNvPr id="305" name="Rounded Rectangle 304">
            <a:extLst>
              <a:ext uri="{FF2B5EF4-FFF2-40B4-BE49-F238E27FC236}">
                <a16:creationId xmlns:a16="http://schemas.microsoft.com/office/drawing/2014/main" id="{9FA2F615-ED6A-4E4B-B816-D95E6860F363}"/>
              </a:ext>
            </a:extLst>
          </p:cNvPr>
          <p:cNvSpPr/>
          <p:nvPr/>
        </p:nvSpPr>
        <p:spPr>
          <a:xfrm>
            <a:off x="431371" y="3743909"/>
            <a:ext cx="1136783" cy="731520"/>
          </a:xfrm>
          <a:prstGeom prst="roundRect">
            <a:avLst/>
          </a:prstGeom>
          <a:noFill/>
          <a:ln>
            <a:solidFill>
              <a:srgbClr val="D7B6B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234266F-D5F3-924D-B14D-DC82C535A0BD}"/>
              </a:ext>
            </a:extLst>
          </p:cNvPr>
          <p:cNvSpPr txBox="1"/>
          <p:nvPr/>
        </p:nvSpPr>
        <p:spPr>
          <a:xfrm>
            <a:off x="4200322" y="488082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307" name="Arc 306">
            <a:extLst>
              <a:ext uri="{FF2B5EF4-FFF2-40B4-BE49-F238E27FC236}">
                <a16:creationId xmlns:a16="http://schemas.microsoft.com/office/drawing/2014/main" id="{F2983611-EC07-F743-A21F-1AF44F4BD0B2}"/>
              </a:ext>
            </a:extLst>
          </p:cNvPr>
          <p:cNvSpPr/>
          <p:nvPr/>
        </p:nvSpPr>
        <p:spPr>
          <a:xfrm rot="16580823" flipV="1">
            <a:off x="5167402" y="5039028"/>
            <a:ext cx="1612186" cy="529136"/>
          </a:xfrm>
          <a:prstGeom prst="arc">
            <a:avLst>
              <a:gd name="adj1" fmla="val 11121718"/>
              <a:gd name="adj2" fmla="val 21076775"/>
            </a:avLst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sp>
        <p:nvSpPr>
          <p:cNvPr id="308" name="Rounded Rectangle 307">
            <a:extLst>
              <a:ext uri="{FF2B5EF4-FFF2-40B4-BE49-F238E27FC236}">
                <a16:creationId xmlns:a16="http://schemas.microsoft.com/office/drawing/2014/main" id="{B3C32E0D-274C-C046-9E8A-6BDC9A702424}"/>
              </a:ext>
            </a:extLst>
          </p:cNvPr>
          <p:cNvSpPr/>
          <p:nvPr/>
        </p:nvSpPr>
        <p:spPr>
          <a:xfrm>
            <a:off x="2595808" y="5619323"/>
            <a:ext cx="3474720" cy="731520"/>
          </a:xfrm>
          <a:prstGeom prst="roundRect">
            <a:avLst/>
          </a:prstGeom>
          <a:noFill/>
          <a:ln>
            <a:solidFill>
              <a:srgbClr val="D7B6B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68D551-E243-984C-AFA6-4E1E79B5661F}"/>
              </a:ext>
            </a:extLst>
          </p:cNvPr>
          <p:cNvGrpSpPr/>
          <p:nvPr/>
        </p:nvGrpSpPr>
        <p:grpSpPr>
          <a:xfrm>
            <a:off x="487089" y="3891151"/>
            <a:ext cx="1042527" cy="617954"/>
            <a:chOff x="2301261" y="4723564"/>
            <a:chExt cx="1042527" cy="617954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80D131C8-3564-F049-9232-EED3147EB6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1261" y="4723564"/>
              <a:ext cx="1042527" cy="246764"/>
              <a:chOff x="1122386" y="2220161"/>
              <a:chExt cx="2904228" cy="687424"/>
            </a:xfrm>
          </p:grpSpPr>
          <p:sp>
            <p:nvSpPr>
              <p:cNvPr id="316" name="Half Frame 315">
                <a:extLst>
                  <a:ext uri="{FF2B5EF4-FFF2-40B4-BE49-F238E27FC236}">
                    <a16:creationId xmlns:a16="http://schemas.microsoft.com/office/drawing/2014/main" id="{7D908B11-7DB4-7340-83D6-4054F6DB89F8}"/>
                  </a:ext>
                </a:extLst>
              </p:cNvPr>
              <p:cNvSpPr/>
              <p:nvPr/>
            </p:nvSpPr>
            <p:spPr>
              <a:xfrm rot="18900000">
                <a:off x="3262425" y="2220161"/>
                <a:ext cx="764189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7" name="Half Frame 316">
                <a:extLst>
                  <a:ext uri="{FF2B5EF4-FFF2-40B4-BE49-F238E27FC236}">
                    <a16:creationId xmlns:a16="http://schemas.microsoft.com/office/drawing/2014/main" id="{7F7DC4AD-50F5-1441-BB71-C6115A976DFF}"/>
                  </a:ext>
                </a:extLst>
              </p:cNvPr>
              <p:cNvSpPr/>
              <p:nvPr/>
            </p:nvSpPr>
            <p:spPr>
              <a:xfrm rot="8100000">
                <a:off x="1122386" y="2398126"/>
                <a:ext cx="764188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F88BBEAA-F85D-0944-9417-04F531D51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4784" y="2563884"/>
                <a:ext cx="12736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Half Frame 310">
              <a:extLst>
                <a:ext uri="{FF2B5EF4-FFF2-40B4-BE49-F238E27FC236}">
                  <a16:creationId xmlns:a16="http://schemas.microsoft.com/office/drawing/2014/main" id="{77A5DB22-4924-1D49-BC54-FD658A558B78}"/>
                </a:ext>
              </a:extLst>
            </p:cNvPr>
            <p:cNvSpPr/>
            <p:nvPr/>
          </p:nvSpPr>
          <p:spPr>
            <a:xfrm rot="24240000">
              <a:off x="2625319" y="5158638"/>
              <a:ext cx="182880" cy="18288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1F86E62-A79B-AA45-BCB7-0E0600A3B89E}"/>
                </a:ext>
              </a:extLst>
            </p:cNvPr>
            <p:cNvCxnSpPr>
              <a:cxnSpLocks/>
            </p:cNvCxnSpPr>
            <p:nvPr/>
          </p:nvCxnSpPr>
          <p:spPr>
            <a:xfrm>
              <a:off x="2715225" y="4842933"/>
              <a:ext cx="0" cy="2743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9E67943-1246-C242-A5AD-C11D4EB3B690}"/>
                </a:ext>
              </a:extLst>
            </p:cNvPr>
            <p:cNvCxnSpPr>
              <a:cxnSpLocks/>
            </p:cNvCxnSpPr>
            <p:nvPr/>
          </p:nvCxnSpPr>
          <p:spPr>
            <a:xfrm>
              <a:off x="2957598" y="4855633"/>
              <a:ext cx="0" cy="182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Half Frame 313">
              <a:extLst>
                <a:ext uri="{FF2B5EF4-FFF2-40B4-BE49-F238E27FC236}">
                  <a16:creationId xmlns:a16="http://schemas.microsoft.com/office/drawing/2014/main" id="{C6E76E44-B399-D845-A569-5B5D96DC5CD0}"/>
                </a:ext>
              </a:extLst>
            </p:cNvPr>
            <p:cNvSpPr/>
            <p:nvPr/>
          </p:nvSpPr>
          <p:spPr>
            <a:xfrm rot="24240000">
              <a:off x="2915207" y="5059207"/>
              <a:ext cx="91440" cy="9144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0AB79498-E26F-E04A-A364-0A5E3AEE184A}"/>
                </a:ext>
              </a:extLst>
            </p:cNvPr>
            <p:cNvCxnSpPr>
              <a:cxnSpLocks/>
            </p:cNvCxnSpPr>
            <p:nvPr/>
          </p:nvCxnSpPr>
          <p:spPr>
            <a:xfrm rot="20460000">
              <a:off x="2674578" y="5166983"/>
              <a:ext cx="45720" cy="91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TextBox 319">
            <a:extLst>
              <a:ext uri="{FF2B5EF4-FFF2-40B4-BE49-F238E27FC236}">
                <a16:creationId xmlns:a16="http://schemas.microsoft.com/office/drawing/2014/main" id="{EBA9273F-FFCE-CE4F-837E-1D2259808F58}"/>
              </a:ext>
            </a:extLst>
          </p:cNvPr>
          <p:cNvSpPr txBox="1"/>
          <p:nvPr/>
        </p:nvSpPr>
        <p:spPr>
          <a:xfrm>
            <a:off x="4203472" y="583496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D2A05A4F-A6F7-CD4D-B16A-D2FD65F9A605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78888" y="3636227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C30158C-BF51-8544-8D3D-5C18DB518EC8}"/>
              </a:ext>
            </a:extLst>
          </p:cNvPr>
          <p:cNvGrpSpPr/>
          <p:nvPr/>
        </p:nvGrpSpPr>
        <p:grpSpPr>
          <a:xfrm>
            <a:off x="475488" y="4956301"/>
            <a:ext cx="1042527" cy="617954"/>
            <a:chOff x="2301261" y="4723564"/>
            <a:chExt cx="1042527" cy="617954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9FB543A7-F6BD-7545-9D4F-D1BB792FAA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1261" y="4723564"/>
              <a:ext cx="1042527" cy="246764"/>
              <a:chOff x="1122386" y="2220161"/>
              <a:chExt cx="2904228" cy="687424"/>
            </a:xfrm>
          </p:grpSpPr>
          <p:sp>
            <p:nvSpPr>
              <p:cNvPr id="344" name="Half Frame 343">
                <a:extLst>
                  <a:ext uri="{FF2B5EF4-FFF2-40B4-BE49-F238E27FC236}">
                    <a16:creationId xmlns:a16="http://schemas.microsoft.com/office/drawing/2014/main" id="{F89258A3-E4D9-214B-9E0A-640ED9EBFE04}"/>
                  </a:ext>
                </a:extLst>
              </p:cNvPr>
              <p:cNvSpPr/>
              <p:nvPr/>
            </p:nvSpPr>
            <p:spPr>
              <a:xfrm rot="18900000">
                <a:off x="3262425" y="2220161"/>
                <a:ext cx="764189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5" name="Half Frame 344">
                <a:extLst>
                  <a:ext uri="{FF2B5EF4-FFF2-40B4-BE49-F238E27FC236}">
                    <a16:creationId xmlns:a16="http://schemas.microsoft.com/office/drawing/2014/main" id="{0E1D5415-0802-A244-ADFF-96DA89ABEF3E}"/>
                  </a:ext>
                </a:extLst>
              </p:cNvPr>
              <p:cNvSpPr/>
              <p:nvPr/>
            </p:nvSpPr>
            <p:spPr>
              <a:xfrm rot="8100000">
                <a:off x="1122386" y="2398126"/>
                <a:ext cx="764188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CCEAF84B-763A-B545-84DD-96AB4B0D8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4784" y="2563884"/>
                <a:ext cx="12736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Half Frame 338">
              <a:extLst>
                <a:ext uri="{FF2B5EF4-FFF2-40B4-BE49-F238E27FC236}">
                  <a16:creationId xmlns:a16="http://schemas.microsoft.com/office/drawing/2014/main" id="{557E6FDB-8CB6-324D-B092-2B558EBD3A89}"/>
                </a:ext>
              </a:extLst>
            </p:cNvPr>
            <p:cNvSpPr/>
            <p:nvPr/>
          </p:nvSpPr>
          <p:spPr>
            <a:xfrm rot="24240000">
              <a:off x="2625319" y="5158638"/>
              <a:ext cx="182880" cy="18288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15A88EB-34BE-4948-A895-0990EBA429AC}"/>
                </a:ext>
              </a:extLst>
            </p:cNvPr>
            <p:cNvCxnSpPr>
              <a:cxnSpLocks/>
            </p:cNvCxnSpPr>
            <p:nvPr/>
          </p:nvCxnSpPr>
          <p:spPr>
            <a:xfrm>
              <a:off x="2715225" y="4842933"/>
              <a:ext cx="0" cy="2743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5F720B6-205D-0444-9096-84D82E17B035}"/>
                </a:ext>
              </a:extLst>
            </p:cNvPr>
            <p:cNvCxnSpPr>
              <a:cxnSpLocks/>
            </p:cNvCxnSpPr>
            <p:nvPr/>
          </p:nvCxnSpPr>
          <p:spPr>
            <a:xfrm>
              <a:off x="2957598" y="4855633"/>
              <a:ext cx="0" cy="182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Half Frame 341">
              <a:extLst>
                <a:ext uri="{FF2B5EF4-FFF2-40B4-BE49-F238E27FC236}">
                  <a16:creationId xmlns:a16="http://schemas.microsoft.com/office/drawing/2014/main" id="{19F1959F-6789-304E-A8F8-5A148E15C7DA}"/>
                </a:ext>
              </a:extLst>
            </p:cNvPr>
            <p:cNvSpPr/>
            <p:nvPr/>
          </p:nvSpPr>
          <p:spPr>
            <a:xfrm rot="24240000">
              <a:off x="2915207" y="5059207"/>
              <a:ext cx="91440" cy="9144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C635892-6AB7-354C-B84E-0DEB00BDEB28}"/>
                </a:ext>
              </a:extLst>
            </p:cNvPr>
            <p:cNvCxnSpPr>
              <a:cxnSpLocks/>
            </p:cNvCxnSpPr>
            <p:nvPr/>
          </p:nvCxnSpPr>
          <p:spPr>
            <a:xfrm rot="20460000">
              <a:off x="2674578" y="5166983"/>
              <a:ext cx="45720" cy="91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269F3EDA-9128-8B43-95B0-3FC088E1E435}"/>
              </a:ext>
            </a:extLst>
          </p:cNvPr>
          <p:cNvSpPr txBox="1"/>
          <p:nvPr/>
        </p:nvSpPr>
        <p:spPr>
          <a:xfrm rot="5400000">
            <a:off x="951036" y="1218587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4B8B4DE0-BC18-4F4D-93B5-8EB8A0A2BA6A}"/>
              </a:ext>
            </a:extLst>
          </p:cNvPr>
          <p:cNvGrpSpPr/>
          <p:nvPr/>
        </p:nvGrpSpPr>
        <p:grpSpPr>
          <a:xfrm>
            <a:off x="471369" y="5744732"/>
            <a:ext cx="1042527" cy="617954"/>
            <a:chOff x="2301261" y="4723564"/>
            <a:chExt cx="1042527" cy="617954"/>
          </a:xfrm>
        </p:grpSpPr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573BD0EA-240D-8D49-B996-CC96EDDEDC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1261" y="4723564"/>
              <a:ext cx="1042527" cy="246764"/>
              <a:chOff x="1122386" y="2220161"/>
              <a:chExt cx="2904228" cy="687424"/>
            </a:xfrm>
          </p:grpSpPr>
          <p:sp>
            <p:nvSpPr>
              <p:cNvPr id="355" name="Half Frame 354">
                <a:extLst>
                  <a:ext uri="{FF2B5EF4-FFF2-40B4-BE49-F238E27FC236}">
                    <a16:creationId xmlns:a16="http://schemas.microsoft.com/office/drawing/2014/main" id="{AC0478C4-C749-4243-8E8B-ABED8C2A5649}"/>
                  </a:ext>
                </a:extLst>
              </p:cNvPr>
              <p:cNvSpPr/>
              <p:nvPr/>
            </p:nvSpPr>
            <p:spPr>
              <a:xfrm rot="18900000">
                <a:off x="3262425" y="2220161"/>
                <a:ext cx="764189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6" name="Half Frame 355">
                <a:extLst>
                  <a:ext uri="{FF2B5EF4-FFF2-40B4-BE49-F238E27FC236}">
                    <a16:creationId xmlns:a16="http://schemas.microsoft.com/office/drawing/2014/main" id="{158984A1-F951-A74F-B7B7-9393B4F2AD67}"/>
                  </a:ext>
                </a:extLst>
              </p:cNvPr>
              <p:cNvSpPr/>
              <p:nvPr/>
            </p:nvSpPr>
            <p:spPr>
              <a:xfrm rot="8100000">
                <a:off x="1122386" y="2398126"/>
                <a:ext cx="764188" cy="509459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B2A6A37D-A9CF-0040-8114-C566B40C0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4784" y="2563884"/>
                <a:ext cx="12736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Half Frame 349">
              <a:extLst>
                <a:ext uri="{FF2B5EF4-FFF2-40B4-BE49-F238E27FC236}">
                  <a16:creationId xmlns:a16="http://schemas.microsoft.com/office/drawing/2014/main" id="{667AE7E7-7189-2641-808E-54D6BAF8EE2C}"/>
                </a:ext>
              </a:extLst>
            </p:cNvPr>
            <p:cNvSpPr/>
            <p:nvPr/>
          </p:nvSpPr>
          <p:spPr>
            <a:xfrm rot="24240000">
              <a:off x="2625319" y="5158638"/>
              <a:ext cx="182880" cy="18288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AB0B6B8-9648-EE40-A813-EB916BE20CDF}"/>
                </a:ext>
              </a:extLst>
            </p:cNvPr>
            <p:cNvCxnSpPr>
              <a:cxnSpLocks/>
            </p:cNvCxnSpPr>
            <p:nvPr/>
          </p:nvCxnSpPr>
          <p:spPr>
            <a:xfrm>
              <a:off x="2715225" y="4842933"/>
              <a:ext cx="0" cy="2743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2281C12-D453-1647-BF2D-4A504A5AC00D}"/>
                </a:ext>
              </a:extLst>
            </p:cNvPr>
            <p:cNvCxnSpPr>
              <a:cxnSpLocks/>
            </p:cNvCxnSpPr>
            <p:nvPr/>
          </p:nvCxnSpPr>
          <p:spPr>
            <a:xfrm>
              <a:off x="2957598" y="4849283"/>
              <a:ext cx="0" cy="1920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Half Frame 352">
              <a:extLst>
                <a:ext uri="{FF2B5EF4-FFF2-40B4-BE49-F238E27FC236}">
                  <a16:creationId xmlns:a16="http://schemas.microsoft.com/office/drawing/2014/main" id="{BE9DE0FA-A76C-014A-8C86-400A26CEB3C0}"/>
                </a:ext>
              </a:extLst>
            </p:cNvPr>
            <p:cNvSpPr/>
            <p:nvPr/>
          </p:nvSpPr>
          <p:spPr>
            <a:xfrm rot="2640000">
              <a:off x="2899200" y="5090967"/>
              <a:ext cx="182880" cy="9144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8734F40-E5DB-E540-AA6F-F5A02171950F}"/>
                </a:ext>
              </a:extLst>
            </p:cNvPr>
            <p:cNvCxnSpPr>
              <a:cxnSpLocks/>
            </p:cNvCxnSpPr>
            <p:nvPr/>
          </p:nvCxnSpPr>
          <p:spPr>
            <a:xfrm rot="20460000">
              <a:off x="2937117" y="5059155"/>
              <a:ext cx="45720" cy="931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4E8BEEA-725B-4D46-90A9-31C95D49C139}"/>
              </a:ext>
            </a:extLst>
          </p:cNvPr>
          <p:cNvSpPr/>
          <p:nvPr/>
        </p:nvSpPr>
        <p:spPr>
          <a:xfrm>
            <a:off x="787255" y="4854676"/>
            <a:ext cx="432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solidFill>
                  <a:srgbClr val="F59C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06B6F974-7F82-604B-AC13-0FCED9F5A597}"/>
              </a:ext>
            </a:extLst>
          </p:cNvPr>
          <p:cNvSpPr/>
          <p:nvPr/>
        </p:nvSpPr>
        <p:spPr>
          <a:xfrm>
            <a:off x="571112" y="5122769"/>
            <a:ext cx="432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solidFill>
                  <a:srgbClr val="F59C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67CC8E75-58EE-4141-A35C-B81D78C74108}"/>
              </a:ext>
            </a:extLst>
          </p:cNvPr>
          <p:cNvSpPr/>
          <p:nvPr/>
        </p:nvSpPr>
        <p:spPr>
          <a:xfrm>
            <a:off x="775396" y="5666770"/>
            <a:ext cx="432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0EA2C2B9-AEC8-724E-AA53-A8ADC4FD9840}"/>
              </a:ext>
            </a:extLst>
          </p:cNvPr>
          <p:cNvSpPr/>
          <p:nvPr/>
        </p:nvSpPr>
        <p:spPr>
          <a:xfrm>
            <a:off x="552986" y="5898997"/>
            <a:ext cx="432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</a:p>
        </p:txBody>
      </p:sp>
      <p:sp>
        <p:nvSpPr>
          <p:cNvPr id="363" name="Rounded Rectangle 362">
            <a:extLst>
              <a:ext uri="{FF2B5EF4-FFF2-40B4-BE49-F238E27FC236}">
                <a16:creationId xmlns:a16="http://schemas.microsoft.com/office/drawing/2014/main" id="{E399AC5E-8F34-8E49-8D2D-1003C98C1B74}"/>
              </a:ext>
            </a:extLst>
          </p:cNvPr>
          <p:cNvSpPr/>
          <p:nvPr/>
        </p:nvSpPr>
        <p:spPr>
          <a:xfrm>
            <a:off x="2593049" y="4695134"/>
            <a:ext cx="3474720" cy="731520"/>
          </a:xfrm>
          <a:prstGeom prst="roundRect">
            <a:avLst/>
          </a:prstGeom>
          <a:noFill/>
          <a:ln>
            <a:solidFill>
              <a:srgbClr val="D7B6B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2854F18A-42DD-B144-886D-334A936DA445}"/>
              </a:ext>
            </a:extLst>
          </p:cNvPr>
          <p:cNvSpPr txBox="1"/>
          <p:nvPr/>
        </p:nvSpPr>
        <p:spPr>
          <a:xfrm>
            <a:off x="4130320" y="292555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BDF55A8-4AE4-EC46-8D62-0E6D39727D9C}"/>
              </a:ext>
            </a:extLst>
          </p:cNvPr>
          <p:cNvSpPr txBox="1"/>
          <p:nvPr/>
        </p:nvSpPr>
        <p:spPr>
          <a:xfrm>
            <a:off x="4130320" y="3664618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37077930-6288-BE4E-8C36-4ED6A722CB80}"/>
                  </a:ext>
                </a:extLst>
              </p:cNvPr>
              <p:cNvSpPr txBox="1"/>
              <p:nvPr/>
            </p:nvSpPr>
            <p:spPr>
              <a:xfrm>
                <a:off x="256032" y="1719637"/>
                <a:ext cx="474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37077930-6288-BE4E-8C36-4ED6A722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1719637"/>
                <a:ext cx="4748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4" name="TextBox 373">
            <a:extLst>
              <a:ext uri="{FF2B5EF4-FFF2-40B4-BE49-F238E27FC236}">
                <a16:creationId xmlns:a16="http://schemas.microsoft.com/office/drawing/2014/main" id="{F4DF60C4-F1B2-8340-92FF-FFD566851015}"/>
              </a:ext>
            </a:extLst>
          </p:cNvPr>
          <p:cNvSpPr txBox="1"/>
          <p:nvPr/>
        </p:nvSpPr>
        <p:spPr>
          <a:xfrm rot="5400000">
            <a:off x="3149801" y="1213258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A81A4CB2-749F-9B47-8637-668819F85721}"/>
              </a:ext>
            </a:extLst>
          </p:cNvPr>
          <p:cNvSpPr txBox="1"/>
          <p:nvPr/>
        </p:nvSpPr>
        <p:spPr>
          <a:xfrm rot="5400000">
            <a:off x="5216374" y="121615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381080BA-B873-DE4E-8E43-186545EDDFFB}"/>
                  </a:ext>
                </a:extLst>
              </p:cNvPr>
              <p:cNvSpPr/>
              <p:nvPr/>
            </p:nvSpPr>
            <p:spPr>
              <a:xfrm>
                <a:off x="991008" y="2268386"/>
                <a:ext cx="966020" cy="426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</a:t>
                </a:r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𝒊𝒋</m:t>
                            </m:r>
                          </m:sub>
                        </m:sSub>
                      </m:e>
                    </m:acc>
                    <m:r>
                      <a:rPr lang="en-US" sz="1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(e.g., </a:t>
                </a:r>
                <a:r>
                  <a:rPr lang="en-US" sz="1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Skmer</a:t>
                </a:r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381080BA-B873-DE4E-8E43-186545EDD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08" y="2268386"/>
                <a:ext cx="966020" cy="426399"/>
              </a:xfrm>
              <a:prstGeom prst="rect">
                <a:avLst/>
              </a:prstGeom>
              <a:blipFill>
                <a:blip r:embed="rId4"/>
                <a:stretch>
                  <a:fillRect t="-294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7F0DC9-1037-B94B-ACC2-0AF5087397EE}"/>
                  </a:ext>
                </a:extLst>
              </p:cNvPr>
              <p:cNvSpPr txBox="1"/>
              <p:nvPr/>
            </p:nvSpPr>
            <p:spPr>
              <a:xfrm>
                <a:off x="2190646" y="4235846"/>
                <a:ext cx="1255472" cy="183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7F0DC9-1037-B94B-ACC2-0AF50873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646" y="4235846"/>
                <a:ext cx="1255472" cy="183063"/>
              </a:xfrm>
              <a:prstGeom prst="rect">
                <a:avLst/>
              </a:prstGeom>
              <a:blipFill>
                <a:blip r:embed="rId5"/>
                <a:stretch>
                  <a:fillRect t="-26667" r="-4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7EF1F80B-D2DA-E645-B3B7-BC03CD7F1A7C}"/>
                  </a:ext>
                </a:extLst>
              </p:cNvPr>
              <p:cNvSpPr txBox="1"/>
              <p:nvPr/>
            </p:nvSpPr>
            <p:spPr>
              <a:xfrm>
                <a:off x="3155958" y="4418591"/>
                <a:ext cx="1226618" cy="179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)+</m:t>
                      </m:r>
                      <m:acc>
                        <m:accPr>
                          <m:chr m:val="̅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7EF1F80B-D2DA-E645-B3B7-BC03CD7F1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58" y="4418591"/>
                <a:ext cx="1226618" cy="179280"/>
              </a:xfrm>
              <a:prstGeom prst="rect">
                <a:avLst/>
              </a:prstGeom>
              <a:blipFill>
                <a:blip r:embed="rId6"/>
                <a:stretch>
                  <a:fillRect l="-1031" t="-7143" r="-103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D4F1841D-DABB-F049-9773-B135F809356E}"/>
                  </a:ext>
                </a:extLst>
              </p:cNvPr>
              <p:cNvSpPr/>
              <p:nvPr/>
            </p:nvSpPr>
            <p:spPr>
              <a:xfrm>
                <a:off x="3196842" y="2267712"/>
                <a:ext cx="966020" cy="430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</a:t>
                </a:r>
                <a14:m>
                  <m:oMath xmlns:m="http://schemas.openxmlformats.org/officeDocument/2006/math">
                    <m:r>
                      <a:rPr lang="en-US" sz="10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Sup>
                      <m:sSubSupPr>
                        <m:ctrlPr>
                          <a:rPr lang="en-US" sz="1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sz="1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𝒊𝒋</m:t>
                        </m:r>
                      </m:sub>
                      <m:sup>
                        <m:r>
                          <a:rPr lang="en-US" sz="1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(e.g., </a:t>
                </a:r>
                <a:r>
                  <a:rPr lang="en-US" sz="1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Skmer</a:t>
                </a:r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D4F1841D-DABB-F049-9773-B135F8093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842" y="2267712"/>
                <a:ext cx="966020" cy="430952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642F59AA-9AE3-B842-887F-7FBCC37FA4D0}"/>
                  </a:ext>
                </a:extLst>
              </p:cNvPr>
              <p:cNvSpPr/>
              <p:nvPr/>
            </p:nvSpPr>
            <p:spPr>
              <a:xfrm>
                <a:off x="5269625" y="2267712"/>
                <a:ext cx="966020" cy="419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</a:t>
                </a:r>
                <a14:m>
                  <m:oMath xmlns:m="http://schemas.openxmlformats.org/officeDocument/2006/math">
                    <m:r>
                      <a:rPr lang="en-US" sz="10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Sup>
                      <m:sSubSupPr>
                        <m:ctrlPr>
                          <a:rPr lang="en-US" sz="1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sz="1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𝒊𝒋</m:t>
                        </m:r>
                      </m:sub>
                      <m:sup>
                        <m:r>
                          <a:rPr lang="en-US" sz="1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(e.g., </a:t>
                </a:r>
                <a:r>
                  <a:rPr lang="en-US" sz="1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Skmer</a:t>
                </a:r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642F59AA-9AE3-B842-887F-7FBCC37FA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5" y="2267712"/>
                <a:ext cx="966020" cy="419667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A3E029CB-AC6F-9E44-A867-B9B7C6D6C2D2}"/>
                  </a:ext>
                </a:extLst>
              </p:cNvPr>
              <p:cNvSpPr txBox="1"/>
              <p:nvPr/>
            </p:nvSpPr>
            <p:spPr>
              <a:xfrm>
                <a:off x="4357269" y="4235271"/>
                <a:ext cx="1270732" cy="183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)+</m:t>
                      </m:r>
                      <m:acc>
                        <m:accPr>
                          <m:chr m:val="̂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A3E029CB-AC6F-9E44-A867-B9B7C6D6C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269" y="4235271"/>
                <a:ext cx="1270732" cy="183448"/>
              </a:xfrm>
              <a:prstGeom prst="rect">
                <a:avLst/>
              </a:prstGeom>
              <a:blipFill>
                <a:blip r:embed="rId9"/>
                <a:stretch>
                  <a:fillRect l="-990" t="-25000" r="-297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FBB41CA7-1451-E64B-A2C8-65AC22AE7239}"/>
                  </a:ext>
                </a:extLst>
              </p:cNvPr>
              <p:cNvSpPr txBox="1"/>
              <p:nvPr/>
            </p:nvSpPr>
            <p:spPr>
              <a:xfrm>
                <a:off x="5302384" y="4415864"/>
                <a:ext cx="1241878" cy="178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)+</m:t>
                      </m:r>
                      <m:acc>
                        <m:accPr>
                          <m:chr m:val="̅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FBB41CA7-1451-E64B-A2C8-65AC22AE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84" y="4415864"/>
                <a:ext cx="1241878" cy="178703"/>
              </a:xfrm>
              <a:prstGeom prst="rect">
                <a:avLst/>
              </a:prstGeom>
              <a:blipFill>
                <a:blip r:embed="rId10"/>
                <a:stretch>
                  <a:fillRect l="-1020" r="-102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2" name="Rectangle 381">
            <a:extLst>
              <a:ext uri="{FF2B5EF4-FFF2-40B4-BE49-F238E27FC236}">
                <a16:creationId xmlns:a16="http://schemas.microsoft.com/office/drawing/2014/main" id="{7574F707-D12E-AA4C-9850-C0B9CDC87966}"/>
              </a:ext>
            </a:extLst>
          </p:cNvPr>
          <p:cNvSpPr/>
          <p:nvPr/>
        </p:nvSpPr>
        <p:spPr>
          <a:xfrm>
            <a:off x="1588058" y="4691981"/>
            <a:ext cx="924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support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1359AE4F-3B5D-164C-B4EF-17DB53938FA8}"/>
              </a:ext>
            </a:extLst>
          </p:cNvPr>
          <p:cNvSpPr/>
          <p:nvPr/>
        </p:nvSpPr>
        <p:spPr>
          <a:xfrm>
            <a:off x="1582521" y="5491226"/>
            <a:ext cx="924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MRE consensus</a:t>
            </a:r>
          </a:p>
        </p:txBody>
      </p: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700A329E-E9E2-9A41-AD73-FE0F458A130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851122" y="4688836"/>
            <a:ext cx="320040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7E53CAAD-37D2-3848-AD43-15EF03C6CC3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789371" y="5121917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1DB26127-AB0A-2F46-A456-A9A320D76AAC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789372" y="5912991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2438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16472</TotalTime>
  <Words>190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Eleonora Rachtman</dc:creator>
  <cp:lastModifiedBy>Eleonora Rachtman</cp:lastModifiedBy>
  <cp:revision>20</cp:revision>
  <dcterms:created xsi:type="dcterms:W3CDTF">2021-10-14T21:11:27Z</dcterms:created>
  <dcterms:modified xsi:type="dcterms:W3CDTF">2021-11-22T22:32:28Z</dcterms:modified>
</cp:coreProperties>
</file>