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8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7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D753-FEDC-44AB-AA74-09B7A4192869}" type="datetimeFigureOut">
              <a:rPr lang="ko-KR" altLang="en-US" smtClean="0"/>
              <a:t>2016-06-06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6C8B-5A9F-4946-A872-F922DE4C6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41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D753-FEDC-44AB-AA74-09B7A4192869}" type="datetimeFigureOut">
              <a:rPr lang="ko-KR" altLang="en-US" smtClean="0"/>
              <a:t>2016-06-06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6C8B-5A9F-4946-A872-F922DE4C6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6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D753-FEDC-44AB-AA74-09B7A4192869}" type="datetimeFigureOut">
              <a:rPr lang="ko-KR" altLang="en-US" smtClean="0"/>
              <a:t>2016-06-06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6C8B-5A9F-4946-A872-F922DE4C6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71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D753-FEDC-44AB-AA74-09B7A4192869}" type="datetimeFigureOut">
              <a:rPr lang="ko-KR" altLang="en-US" smtClean="0"/>
              <a:t>2016-06-06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6C8B-5A9F-4946-A872-F922DE4C6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38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D753-FEDC-44AB-AA74-09B7A4192869}" type="datetimeFigureOut">
              <a:rPr lang="ko-KR" altLang="en-US" smtClean="0"/>
              <a:t>2016-06-06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6C8B-5A9F-4946-A872-F922DE4C6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46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D753-FEDC-44AB-AA74-09B7A4192869}" type="datetimeFigureOut">
              <a:rPr lang="ko-KR" altLang="en-US" smtClean="0"/>
              <a:t>2016-06-06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6C8B-5A9F-4946-A872-F922DE4C6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2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D753-FEDC-44AB-AA74-09B7A4192869}" type="datetimeFigureOut">
              <a:rPr lang="ko-KR" altLang="en-US" smtClean="0"/>
              <a:t>2016-06-06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6C8B-5A9F-4946-A872-F922DE4C6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32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D753-FEDC-44AB-AA74-09B7A4192869}" type="datetimeFigureOut">
              <a:rPr lang="ko-KR" altLang="en-US" smtClean="0"/>
              <a:t>2016-06-06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6C8B-5A9F-4946-A872-F922DE4C6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86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D753-FEDC-44AB-AA74-09B7A4192869}" type="datetimeFigureOut">
              <a:rPr lang="ko-KR" altLang="en-US" smtClean="0"/>
              <a:t>2016-06-06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6C8B-5A9F-4946-A872-F922DE4C6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91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D753-FEDC-44AB-AA74-09B7A4192869}" type="datetimeFigureOut">
              <a:rPr lang="ko-KR" altLang="en-US" smtClean="0"/>
              <a:t>2016-06-06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6C8B-5A9F-4946-A872-F922DE4C6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94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D753-FEDC-44AB-AA74-09B7A4192869}" type="datetimeFigureOut">
              <a:rPr lang="ko-KR" altLang="en-US" smtClean="0"/>
              <a:t>2016-06-06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6C8B-5A9F-4946-A872-F922DE4C6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8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4D753-FEDC-44AB-AA74-09B7A4192869}" type="datetimeFigureOut">
              <a:rPr lang="ko-KR" altLang="en-US" smtClean="0"/>
              <a:t>2016-06-06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6C8B-5A9F-4946-A872-F922DE4C6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5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Prediction of</a:t>
            </a:r>
            <a:br>
              <a:rPr lang="en-US" altLang="ko-KR" dirty="0" smtClean="0"/>
            </a:br>
            <a:r>
              <a:rPr lang="en-US" altLang="ko-KR" dirty="0" smtClean="0"/>
              <a:t>The Great Election</a:t>
            </a:r>
            <a:br>
              <a:rPr lang="en-US" altLang="ko-KR" dirty="0" smtClean="0"/>
            </a:br>
            <a:r>
              <a:rPr lang="en-US" altLang="ko-KR" dirty="0" smtClean="0"/>
              <a:t>in </a:t>
            </a:r>
            <a:r>
              <a:rPr lang="en-US" altLang="ko-KR" dirty="0"/>
              <a:t>13th April, </a:t>
            </a:r>
            <a:r>
              <a:rPr lang="en-US" altLang="ko-KR" dirty="0" smtClean="0"/>
              <a:t>2016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2022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			</a:t>
            </a:r>
            <a:r>
              <a:rPr lang="en-US" altLang="ko-KR" dirty="0"/>
              <a:t>	</a:t>
            </a:r>
            <a:r>
              <a:rPr lang="en-US" altLang="ko-KR" dirty="0" smtClean="0"/>
              <a:t>		     Team 33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2011120240 </a:t>
            </a:r>
            <a:r>
              <a:rPr lang="ko-KR" altLang="en-US" sz="1800" dirty="0" smtClean="0"/>
              <a:t>박종훈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2012190716 </a:t>
            </a:r>
            <a:r>
              <a:rPr lang="ko-KR" altLang="en-US" sz="1800" dirty="0" smtClean="0"/>
              <a:t>박봉우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2012190720 </a:t>
            </a:r>
            <a:r>
              <a:rPr lang="ko-KR" altLang="en-US" sz="1800" dirty="0" smtClean="0"/>
              <a:t>황서연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79624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en-US" altLang="ko-KR" dirty="0"/>
              <a:t>Data </a:t>
            </a:r>
            <a:r>
              <a:rPr lang="en-US" altLang="ko-KR" dirty="0" smtClean="0"/>
              <a:t>Sources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Crawling </a:t>
            </a:r>
            <a:r>
              <a:rPr lang="en-US" altLang="ko-KR" sz="3100" dirty="0" smtClean="0"/>
              <a:t>(Info. and polling rate of candidates)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4" y="1825625"/>
            <a:ext cx="8479212" cy="4351338"/>
          </a:xfrm>
        </p:spPr>
      </p:pic>
    </p:spTree>
    <p:extLst>
      <p:ext uri="{BB962C8B-B14F-4D97-AF65-F5344CB8AC3E}">
        <p14:creationId xmlns:p14="http://schemas.microsoft.com/office/powerpoint/2010/main" val="29543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/>
              <a:t>. Data </a:t>
            </a:r>
            <a:r>
              <a:rPr lang="en-US" altLang="ko-KR" dirty="0" smtClean="0"/>
              <a:t>Sources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Crawling </a:t>
            </a:r>
            <a:r>
              <a:rPr lang="en-US" altLang="ko-KR" sz="3200" dirty="0" smtClean="0"/>
              <a:t>(Search trend of candidates)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74" y="1825625"/>
            <a:ext cx="8407252" cy="4351338"/>
          </a:xfrm>
        </p:spPr>
      </p:pic>
    </p:spTree>
    <p:extLst>
      <p:ext uri="{BB962C8B-B14F-4D97-AF65-F5344CB8AC3E}">
        <p14:creationId xmlns:p14="http://schemas.microsoft.com/office/powerpoint/2010/main" val="25377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/>
              <a:t>. Data Sources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Integrate </a:t>
            </a:r>
            <a:r>
              <a:rPr lang="en-US" altLang="ko-KR" sz="3100" dirty="0" smtClean="0"/>
              <a:t>(Search trend, info., and polling rate)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3" y="1825625"/>
            <a:ext cx="8503473" cy="4351338"/>
          </a:xfrm>
        </p:spPr>
      </p:pic>
    </p:spTree>
    <p:extLst>
      <p:ext uri="{BB962C8B-B14F-4D97-AF65-F5344CB8AC3E}">
        <p14:creationId xmlns:p14="http://schemas.microsoft.com/office/powerpoint/2010/main" val="22761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Team’s Progress Detail</a:t>
            </a:r>
            <a:br>
              <a:rPr lang="en-US" altLang="ko-KR" dirty="0" smtClean="0"/>
            </a:br>
            <a:r>
              <a:rPr lang="en-US" altLang="ko-KR" dirty="0" smtClean="0"/>
              <a:t>- Preprocessing </a:t>
            </a:r>
            <a:r>
              <a:rPr lang="en-US" altLang="ko-KR" sz="3100" dirty="0" smtClean="0"/>
              <a:t>(</a:t>
            </a:r>
            <a:r>
              <a:rPr lang="en-US" altLang="ko-KR" sz="3100" dirty="0" err="1" smtClean="0"/>
              <a:t>int</a:t>
            </a:r>
            <a:r>
              <a:rPr lang="en-US" altLang="ko-KR" sz="3100" dirty="0" smtClean="0"/>
              <a:t> </a:t>
            </a:r>
            <a:r>
              <a:rPr lang="en-US" altLang="ko-KR" sz="3100" dirty="0" err="1" smtClean="0"/>
              <a:t>endoding</a:t>
            </a:r>
            <a:r>
              <a:rPr lang="en-US" altLang="ko-KR" sz="3100" dirty="0" smtClean="0"/>
              <a:t>, add rank &amp; win)</a:t>
            </a:r>
            <a:endParaRPr lang="ko-KR" altLang="en-US" sz="31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88" y="1825625"/>
            <a:ext cx="6594623" cy="4351338"/>
          </a:xfrm>
        </p:spPr>
      </p:pic>
    </p:spTree>
    <p:extLst>
      <p:ext uri="{BB962C8B-B14F-4D97-AF65-F5344CB8AC3E}">
        <p14:creationId xmlns:p14="http://schemas.microsoft.com/office/powerpoint/2010/main" val="42058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Team’s Progress Detail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One-hot encoding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5" y="2743818"/>
            <a:ext cx="10278909" cy="2514951"/>
          </a:xfrm>
        </p:spPr>
      </p:pic>
    </p:spTree>
    <p:extLst>
      <p:ext uri="{BB962C8B-B14F-4D97-AF65-F5344CB8AC3E}">
        <p14:creationId xmlns:p14="http://schemas.microsoft.com/office/powerpoint/2010/main" val="6496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Evaluation</a:t>
            </a:r>
            <a:br>
              <a:rPr lang="en-US" altLang="ko-KR" dirty="0" smtClean="0"/>
            </a:br>
            <a:r>
              <a:rPr lang="en-US" altLang="ko-KR" dirty="0" smtClean="0"/>
              <a:t>- Predict elected person with D.T.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6"/>
          <a:stretch/>
        </p:blipFill>
        <p:spPr>
          <a:xfrm>
            <a:off x="2876100" y="1885484"/>
            <a:ext cx="6439799" cy="4231620"/>
          </a:xfrm>
        </p:spPr>
      </p:pic>
      <p:sp>
        <p:nvSpPr>
          <p:cNvPr id="3" name="직사각형 2"/>
          <p:cNvSpPr/>
          <p:nvPr/>
        </p:nvSpPr>
        <p:spPr>
          <a:xfrm>
            <a:off x="3739403" y="6083097"/>
            <a:ext cx="401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The accuracy of this model is 86.8%.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8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Evaluation</a:t>
            </a:r>
            <a:br>
              <a:rPr lang="en-US" altLang="ko-KR" dirty="0" smtClean="0"/>
            </a:br>
            <a:r>
              <a:rPr lang="en-US" altLang="ko-KR" dirty="0" smtClean="0"/>
              <a:t>- Predict elected person with N.N.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33341" y="5138670"/>
            <a:ext cx="8989453" cy="5924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According to 200 epochs, the accuracy of this model is 88%.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50562" y="1721707"/>
            <a:ext cx="10490876" cy="3340155"/>
            <a:chOff x="1375542" y="1631089"/>
            <a:chExt cx="10490876" cy="334015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9" t="969"/>
            <a:stretch/>
          </p:blipFill>
          <p:spPr>
            <a:xfrm>
              <a:off x="5517110" y="1631089"/>
              <a:ext cx="6349308" cy="334015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891"/>
            <a:stretch/>
          </p:blipFill>
          <p:spPr>
            <a:xfrm>
              <a:off x="1375542" y="2097032"/>
              <a:ext cx="4033170" cy="2267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Evaluation</a:t>
            </a:r>
            <a:br>
              <a:rPr lang="en-US" altLang="ko-KR" dirty="0" smtClean="0"/>
            </a:br>
            <a:r>
              <a:rPr lang="en-US" altLang="ko-KR" dirty="0" smtClean="0"/>
              <a:t>- Predict rank of polling rate with D.T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04"/>
          <a:stretch/>
        </p:blipFill>
        <p:spPr>
          <a:xfrm>
            <a:off x="2275942" y="2037252"/>
            <a:ext cx="7640116" cy="3928084"/>
          </a:xfrm>
        </p:spPr>
      </p:pic>
      <p:sp>
        <p:nvSpPr>
          <p:cNvPr id="2" name="직사각형 1"/>
          <p:cNvSpPr/>
          <p:nvPr/>
        </p:nvSpPr>
        <p:spPr>
          <a:xfrm>
            <a:off x="3737154" y="5955075"/>
            <a:ext cx="409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The accuracy of this model is 74.3%.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6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Evaluation</a:t>
            </a:r>
            <a:br>
              <a:rPr lang="en-US" altLang="ko-KR" dirty="0" smtClean="0"/>
            </a:br>
            <a:r>
              <a:rPr lang="en-US" altLang="ko-KR" dirty="0" smtClean="0"/>
              <a:t> - Predict rank with </a:t>
            </a:r>
            <a:r>
              <a:rPr lang="en-US" altLang="ko-KR" dirty="0" err="1" smtClean="0"/>
              <a:t>Poly.Reg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62" y="2829698"/>
            <a:ext cx="2486372" cy="185763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34" y="1690188"/>
            <a:ext cx="5791316" cy="41366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73051" y="5424054"/>
            <a:ext cx="8989453" cy="5924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The accuracy of this model is 80% (+/-5%).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3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8" y="2409934"/>
            <a:ext cx="5266438" cy="2351175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Evaluation</a:t>
            </a:r>
            <a:br>
              <a:rPr lang="en-US" altLang="ko-KR" dirty="0" smtClean="0"/>
            </a:br>
            <a:r>
              <a:rPr lang="en-US" altLang="ko-KR" dirty="0" smtClean="0"/>
              <a:t> - Predict rank of polling rate with N.N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927" y="1968666"/>
            <a:ext cx="5374494" cy="3233711"/>
          </a:xfrm>
        </p:spPr>
      </p:pic>
      <p:sp>
        <p:nvSpPr>
          <p:cNvPr id="5" name="직사각형 4"/>
          <p:cNvSpPr/>
          <p:nvPr/>
        </p:nvSpPr>
        <p:spPr>
          <a:xfrm>
            <a:off x="1173051" y="5424054"/>
            <a:ext cx="8989453" cy="5924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The accuracy of this model is 74%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2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Project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Topic : Prediction </a:t>
            </a:r>
            <a:r>
              <a:rPr lang="en-US" altLang="ko-KR" dirty="0"/>
              <a:t>of great election in 13th April, </a:t>
            </a:r>
            <a:r>
              <a:rPr lang="en-US" altLang="ko-KR" dirty="0" smtClean="0"/>
              <a:t>2016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>
                <a:effectLst/>
              </a:rPr>
              <a:t>Problem </a:t>
            </a:r>
            <a:endParaRPr lang="en-US" altLang="ko-KR" sz="2000" dirty="0" smtClean="0">
              <a:effectLst/>
            </a:endParaRP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en-US" altLang="ko-KR" sz="2400" dirty="0" smtClean="0"/>
              <a:t>- Select 3 candidates for each constituency by polling rate.</a:t>
            </a:r>
            <a:endParaRPr lang="en-US" altLang="ko-KR" sz="2400" dirty="0" smtClean="0">
              <a:effectLst/>
            </a:endParaRPr>
          </a:p>
          <a:p>
            <a:pPr marL="0" indent="0">
              <a:buNone/>
            </a:pPr>
            <a:r>
              <a:rPr lang="en-US" altLang="ko-KR" sz="2400" dirty="0" smtClean="0"/>
              <a:t> - In progress 1, we predict elected person by the amount of search rate. </a:t>
            </a:r>
          </a:p>
          <a:p>
            <a:pPr marL="0" indent="0">
              <a:buNone/>
            </a:pPr>
            <a:r>
              <a:rPr lang="en-US" altLang="ko-KR" sz="2400" dirty="0" smtClean="0"/>
              <a:t> - In final, we predict elected person by using all the data domains above.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</a:rPr>
              <a:t> </a:t>
            </a:r>
            <a:r>
              <a:rPr lang="en-US" altLang="ko-KR" sz="2400" dirty="0" smtClean="0">
                <a:effectLst/>
              </a:rPr>
              <a:t>- If possible, we will predict rank of polling rate.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If possible, we will predict the percentage of polling rate</a:t>
            </a:r>
            <a:endParaRPr lang="en-US" altLang="ko-KR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49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Evaluation</a:t>
            </a:r>
            <a:br>
              <a:rPr lang="en-US" altLang="ko-KR" dirty="0" smtClean="0"/>
            </a:br>
            <a:r>
              <a:rPr lang="en-US" altLang="ko-KR" dirty="0" smtClean="0"/>
              <a:t> - Predict polling rate with </a:t>
            </a:r>
            <a:r>
              <a:rPr lang="en-US" altLang="ko-KR" dirty="0" err="1" smtClean="0"/>
              <a:t>Poly.Reg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0" y="2487828"/>
            <a:ext cx="3745467" cy="248397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73051" y="5575718"/>
            <a:ext cx="8989453" cy="5924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The accuracy of this model is 53% (+/-11%). It’s not good model.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30" y="2245179"/>
            <a:ext cx="4856406" cy="3160351"/>
          </a:xfrm>
        </p:spPr>
      </p:pic>
    </p:spTree>
    <p:extLst>
      <p:ext uri="{BB962C8B-B14F-4D97-AF65-F5344CB8AC3E}">
        <p14:creationId xmlns:p14="http://schemas.microsoft.com/office/powerpoint/2010/main" val="8097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Data Corpus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Data Domain</a:t>
            </a:r>
          </a:p>
          <a:p>
            <a:pPr lvl="1"/>
            <a:r>
              <a:rPr lang="en-US" altLang="ko-KR" dirty="0" smtClean="0"/>
              <a:t>X1: </a:t>
            </a:r>
            <a:r>
              <a:rPr lang="en-US" altLang="ko-KR" dirty="0" err="1" smtClean="0"/>
              <a:t>sggCity</a:t>
            </a:r>
            <a:r>
              <a:rPr lang="en-US" altLang="ko-KR" dirty="0" smtClean="0"/>
              <a:t>	X2: </a:t>
            </a:r>
            <a:r>
              <a:rPr lang="en-US" altLang="ko-KR" dirty="0" err="1" smtClean="0"/>
              <a:t>queryPoint</a:t>
            </a:r>
            <a:r>
              <a:rPr lang="en-US" altLang="ko-KR" dirty="0" smtClean="0"/>
              <a:t>      </a:t>
            </a:r>
          </a:p>
          <a:p>
            <a:pPr lvl="1"/>
            <a:r>
              <a:rPr lang="en-US" altLang="ko-KR" dirty="0" smtClean="0"/>
              <a:t>X3: sex		X4: city</a:t>
            </a:r>
          </a:p>
          <a:p>
            <a:pPr lvl="1"/>
            <a:r>
              <a:rPr lang="en-US" altLang="ko-KR" dirty="0" smtClean="0"/>
              <a:t>X5: party	X6: age</a:t>
            </a:r>
          </a:p>
          <a:p>
            <a:pPr lvl="1"/>
            <a:r>
              <a:rPr lang="en-US" altLang="ko-KR" dirty="0" smtClean="0"/>
              <a:t>X7: percent</a:t>
            </a:r>
          </a:p>
          <a:p>
            <a:pPr lvl="1"/>
            <a:r>
              <a:rPr lang="en-US" altLang="ko-KR" dirty="0" smtClean="0"/>
              <a:t>Y1: condition	Y2: rank of polling rate</a:t>
            </a:r>
          </a:p>
          <a:p>
            <a:pPr lvl="1"/>
            <a:r>
              <a:rPr lang="en-US" altLang="ko-KR" dirty="0" smtClean="0"/>
              <a:t>Y3: predicted polling rate (if possible)</a:t>
            </a:r>
          </a:p>
          <a:p>
            <a:r>
              <a:rPr lang="en-US" altLang="ko-KR" dirty="0" smtClean="0"/>
              <a:t>Size</a:t>
            </a:r>
          </a:p>
          <a:p>
            <a:pPr lvl="1"/>
            <a:r>
              <a:rPr lang="en-US" altLang="ko-KR" dirty="0" smtClean="0"/>
              <a:t>253 Constituencies</a:t>
            </a:r>
          </a:p>
          <a:p>
            <a:pPr lvl="1"/>
            <a:r>
              <a:rPr lang="en-US" altLang="ko-KR" dirty="0" smtClean="0"/>
              <a:t>934 Candidates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07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Data Corpus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Characteristics</a:t>
            </a:r>
          </a:p>
          <a:p>
            <a:pPr lvl="1"/>
            <a:r>
              <a:rPr lang="en-US" altLang="ko-KR" dirty="0" err="1"/>
              <a:t>sggCity</a:t>
            </a:r>
            <a:r>
              <a:rPr lang="en-US" altLang="ko-KR" dirty="0"/>
              <a:t>: Constituency</a:t>
            </a:r>
          </a:p>
          <a:p>
            <a:pPr marL="457200" lvl="1" indent="0">
              <a:buNone/>
            </a:pPr>
            <a:r>
              <a:rPr lang="en-US" altLang="ko-KR" dirty="0"/>
              <a:t>		(mapping Korean to </a:t>
            </a:r>
            <a:r>
              <a:rPr lang="en-US" altLang="ko-KR" dirty="0" smtClean="0"/>
              <a:t>integer </a:t>
            </a:r>
            <a:r>
              <a:rPr lang="en-US" altLang="ko-KR" dirty="0"/>
              <a:t>code)</a:t>
            </a:r>
          </a:p>
          <a:p>
            <a:pPr lvl="1"/>
            <a:r>
              <a:rPr lang="en-US" altLang="ko-KR" dirty="0" err="1"/>
              <a:t>queryPoint</a:t>
            </a:r>
            <a:r>
              <a:rPr lang="en-US" altLang="ko-KR" dirty="0"/>
              <a:t>: Amount of search rate</a:t>
            </a:r>
          </a:p>
          <a:p>
            <a:pPr lvl="1"/>
            <a:r>
              <a:rPr lang="en-US" altLang="ko-KR" dirty="0"/>
              <a:t>sex: Sex of the candidate (male = 1, female =2)</a:t>
            </a:r>
          </a:p>
          <a:p>
            <a:pPr lvl="1"/>
            <a:r>
              <a:rPr lang="en-US" altLang="ko-KR" dirty="0"/>
              <a:t>city: Province (mapping Korean to </a:t>
            </a:r>
            <a:r>
              <a:rPr lang="en-US" altLang="ko-KR" dirty="0" smtClean="0"/>
              <a:t>integer </a:t>
            </a:r>
            <a:r>
              <a:rPr lang="en-US" altLang="ko-KR" dirty="0"/>
              <a:t>code)</a:t>
            </a:r>
          </a:p>
          <a:p>
            <a:pPr lvl="1"/>
            <a:r>
              <a:rPr lang="en-US" altLang="ko-KR" dirty="0"/>
              <a:t>party: Which party the candidate affiliated. (mapping Korean to </a:t>
            </a:r>
            <a:r>
              <a:rPr lang="en-US" altLang="ko-KR" dirty="0" smtClean="0"/>
              <a:t>integer)</a:t>
            </a:r>
            <a:endParaRPr lang="en-US" altLang="ko-KR" dirty="0"/>
          </a:p>
          <a:p>
            <a:pPr lvl="1"/>
            <a:r>
              <a:rPr lang="en-US" altLang="ko-KR" dirty="0"/>
              <a:t>age: Age of the candidate</a:t>
            </a:r>
          </a:p>
          <a:p>
            <a:pPr lvl="1"/>
            <a:r>
              <a:rPr lang="en-US" altLang="ko-KR" dirty="0"/>
              <a:t>percent: Polling rate</a:t>
            </a:r>
          </a:p>
          <a:p>
            <a:pPr lvl="1"/>
            <a:r>
              <a:rPr lang="en-US" altLang="ko-KR" dirty="0"/>
              <a:t>school: Educational </a:t>
            </a:r>
            <a:r>
              <a:rPr lang="en-US" altLang="ko-KR" dirty="0" smtClean="0"/>
              <a:t>background ( </a:t>
            </a:r>
            <a:r>
              <a:rPr lang="en-US" altLang="ko-KR" dirty="0"/>
              <a:t>+1 point for each word </a:t>
            </a:r>
            <a:r>
              <a:rPr lang="en-US" altLang="ko-KR" dirty="0" smtClean="0"/>
              <a:t>in ‘</a:t>
            </a:r>
            <a:r>
              <a:rPr lang="ko-KR" altLang="en-US" dirty="0"/>
              <a:t>대학교</a:t>
            </a:r>
            <a:r>
              <a:rPr lang="en-US" altLang="ko-KR" dirty="0"/>
              <a:t>’, ‘</a:t>
            </a:r>
            <a:r>
              <a:rPr lang="ko-KR" altLang="en-US" dirty="0"/>
              <a:t>대학원</a:t>
            </a:r>
            <a:r>
              <a:rPr lang="en-US" altLang="ko-KR" dirty="0"/>
              <a:t>‘, ‘</a:t>
            </a:r>
            <a:r>
              <a:rPr lang="ko-KR" altLang="en-US" dirty="0"/>
              <a:t>박사</a:t>
            </a:r>
            <a:r>
              <a:rPr lang="en-US" altLang="ko-KR" dirty="0"/>
              <a:t>‘, ‘</a:t>
            </a:r>
            <a:r>
              <a:rPr lang="ko-KR" altLang="en-US" dirty="0"/>
              <a:t>석사</a:t>
            </a:r>
            <a:r>
              <a:rPr lang="en-US" altLang="ko-KR" dirty="0"/>
              <a:t>’, </a:t>
            </a:r>
            <a:r>
              <a:rPr lang="ko-KR" altLang="en-US" dirty="0"/>
              <a:t>졸업</a:t>
            </a:r>
            <a:r>
              <a:rPr lang="en-US" altLang="ko-KR" dirty="0"/>
              <a:t>’)</a:t>
            </a:r>
          </a:p>
          <a:p>
            <a:pPr lvl="1"/>
            <a:r>
              <a:rPr lang="en-US" altLang="ko-KR" dirty="0"/>
              <a:t>rank: The rank of polling rate</a:t>
            </a:r>
          </a:p>
          <a:p>
            <a:pPr lvl="1"/>
            <a:r>
              <a:rPr lang="en-US" altLang="ko-KR" dirty="0"/>
              <a:t>win: The elected person is 1 and otherwise 0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74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Data Sources</a:t>
            </a:r>
            <a:br>
              <a:rPr lang="en-US" altLang="ko-KR" dirty="0" smtClean="0"/>
            </a:br>
            <a:r>
              <a:rPr lang="en-US" altLang="ko-KR" dirty="0" smtClean="0"/>
              <a:t>- Information about election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60" y="1825625"/>
            <a:ext cx="8443079" cy="4351338"/>
          </a:xfrm>
        </p:spPr>
      </p:pic>
    </p:spTree>
    <p:extLst>
      <p:ext uri="{BB962C8B-B14F-4D97-AF65-F5344CB8AC3E}">
        <p14:creationId xmlns:p14="http://schemas.microsoft.com/office/powerpoint/2010/main" val="32790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/>
              <a:t>. Data Sources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Information about Candidate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4" y="1825625"/>
            <a:ext cx="8479212" cy="4351338"/>
          </a:xfrm>
        </p:spPr>
      </p:pic>
    </p:spTree>
    <p:extLst>
      <p:ext uri="{BB962C8B-B14F-4D97-AF65-F5344CB8AC3E}">
        <p14:creationId xmlns:p14="http://schemas.microsoft.com/office/powerpoint/2010/main" val="360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/>
              <a:t>. Data </a:t>
            </a:r>
            <a:r>
              <a:rPr lang="en-US" altLang="ko-KR" dirty="0" smtClean="0"/>
              <a:t>Sources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Polling rate of each candidate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3" y="1825625"/>
            <a:ext cx="8503473" cy="4351338"/>
          </a:xfrm>
        </p:spPr>
      </p:pic>
    </p:spTree>
    <p:extLst>
      <p:ext uri="{BB962C8B-B14F-4D97-AF65-F5344CB8AC3E}">
        <p14:creationId xmlns:p14="http://schemas.microsoft.com/office/powerpoint/2010/main" val="35510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en-US" altLang="ko-KR" smtClean="0"/>
              <a:t>Data Sources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Naver</a:t>
            </a:r>
            <a:r>
              <a:rPr lang="ko-KR" altLang="en-US" smtClean="0"/>
              <a:t> </a:t>
            </a:r>
            <a:r>
              <a:rPr lang="en-US" altLang="ko-KR" smtClean="0"/>
              <a:t>Datalab (datalab.naver.com)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33" y="1825625"/>
            <a:ext cx="8467133" cy="4351338"/>
          </a:xfrm>
        </p:spPr>
      </p:pic>
    </p:spTree>
    <p:extLst>
      <p:ext uri="{BB962C8B-B14F-4D97-AF65-F5344CB8AC3E}">
        <p14:creationId xmlns:p14="http://schemas.microsoft.com/office/powerpoint/2010/main" val="10517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en-US" altLang="ko-KR" smtClean="0"/>
              <a:t>Data Sources</a:t>
            </a:r>
            <a:br>
              <a:rPr lang="en-US" altLang="ko-KR" smtClean="0"/>
            </a:br>
            <a:r>
              <a:rPr lang="en-US" altLang="ko-KR" smtClean="0"/>
              <a:t>- Comparing search trend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33" y="1825625"/>
            <a:ext cx="8467133" cy="4351338"/>
          </a:xfrm>
        </p:spPr>
      </p:pic>
    </p:spTree>
    <p:extLst>
      <p:ext uri="{BB962C8B-B14F-4D97-AF65-F5344CB8AC3E}">
        <p14:creationId xmlns:p14="http://schemas.microsoft.com/office/powerpoint/2010/main" val="10196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232</Words>
  <Application>Microsoft Office PowerPoint</Application>
  <PresentationFormat>와이드스크린</PresentationFormat>
  <Paragraphs>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 Prediction of The Great Election in 13th April, 2016</vt:lpstr>
      <vt:lpstr>1. Project goal</vt:lpstr>
      <vt:lpstr>2. Data Corpus</vt:lpstr>
      <vt:lpstr>2. Data Corpus</vt:lpstr>
      <vt:lpstr>3. Data Sources - Information about election</vt:lpstr>
      <vt:lpstr>3. Data Sources - Information about Candidate</vt:lpstr>
      <vt:lpstr>3. Data Sources - Polling rate of each candidate</vt:lpstr>
      <vt:lpstr>3. Data Sources - Naver Datalab (datalab.naver.com)</vt:lpstr>
      <vt:lpstr>3. Data Sources - Comparing search trend</vt:lpstr>
      <vt:lpstr>3. Data Sources - Crawling (Info. and polling rate of candidates)</vt:lpstr>
      <vt:lpstr>3. Data Sources - Crawling (Search trend of candidates)</vt:lpstr>
      <vt:lpstr>3. Data Sources  - Integrate (Search trend, info., and polling rate)</vt:lpstr>
      <vt:lpstr>3. Team’s Progress Detail - Preprocessing (int endoding, add rank &amp; win)</vt:lpstr>
      <vt:lpstr>3. Team’s Progress Detail - One-hot encoding</vt:lpstr>
      <vt:lpstr>4. Evaluation - Predict elected person with D.T.</vt:lpstr>
      <vt:lpstr>4. Evaluation - Predict elected person with N.N.</vt:lpstr>
      <vt:lpstr>4. Evaluation - Predict rank of polling rate with D.T</vt:lpstr>
      <vt:lpstr>4. Evaluation  - Predict rank with Poly.Reg.</vt:lpstr>
      <vt:lpstr>4. Evaluation  - Predict rank of polling rate with N.N</vt:lpstr>
      <vt:lpstr>4. Evaluation  - Predict polling rate with Poly.Reg.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great election in 13th April, 2016</dc:title>
  <dc:creator>HSY</dc:creator>
  <cp:lastModifiedBy>박종훈</cp:lastModifiedBy>
  <cp:revision>23</cp:revision>
  <dcterms:created xsi:type="dcterms:W3CDTF">2016-06-06T05:22:04Z</dcterms:created>
  <dcterms:modified xsi:type="dcterms:W3CDTF">2016-06-06T14:21:08Z</dcterms:modified>
</cp:coreProperties>
</file>