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57" r:id="rId3"/>
    <p:sldId id="277" r:id="rId4"/>
    <p:sldId id="278" r:id="rId5"/>
    <p:sldId id="283" r:id="rId6"/>
    <p:sldId id="258" r:id="rId7"/>
    <p:sldId id="284"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85"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E9D9"/>
    <a:srgbClr val="625544"/>
    <a:srgbClr val="FABF8F"/>
    <a:srgbClr val="F79646"/>
    <a:srgbClr val="007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3B0F96-3E21-3A26-873B-5EA4E9ED7019}" v="28" dt="2024-05-11T03:29:13.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43B0F96-3E21-3A26-873B-5EA4E9ED7019}"/>
    <pc:docChg chg="modSld">
      <pc:chgData name="" userId="" providerId="" clId="Web-{C43B0F96-3E21-3A26-873B-5EA4E9ED7019}" dt="2024-05-11T03:27:31.860" v="3" actId="20577"/>
      <pc:docMkLst>
        <pc:docMk/>
      </pc:docMkLst>
      <pc:sldChg chg="modSp">
        <pc:chgData name="" userId="" providerId="" clId="Web-{C43B0F96-3E21-3A26-873B-5EA4E9ED7019}" dt="2024-05-11T03:27:31.860" v="3" actId="20577"/>
        <pc:sldMkLst>
          <pc:docMk/>
          <pc:sldMk cId="108356486" sldId="259"/>
        </pc:sldMkLst>
        <pc:spChg chg="mod">
          <ac:chgData name="" userId="" providerId="" clId="Web-{C43B0F96-3E21-3A26-873B-5EA4E9ED7019}" dt="2024-05-11T03:27:31.860" v="3" actId="20577"/>
          <ac:spMkLst>
            <pc:docMk/>
            <pc:sldMk cId="108356486" sldId="259"/>
            <ac:spMk id="3" creationId="{07D7A825-9333-40A8-AE5B-4C2D2F5ADACF}"/>
          </ac:spMkLst>
        </pc:spChg>
      </pc:sldChg>
    </pc:docChg>
  </pc:docChgLst>
  <pc:docChgLst>
    <pc:chgData name="Sangeeth Perera" userId="S::sangeeth.perera@esoft.lk::dfebcdbe-d83e-4ade-acc4-8a99aaec113d" providerId="AD" clId="Web-{C43B0F96-3E21-3A26-873B-5EA4E9ED7019}"/>
    <pc:docChg chg="modSld">
      <pc:chgData name="Sangeeth Perera" userId="S::sangeeth.perera@esoft.lk::dfebcdbe-d83e-4ade-acc4-8a99aaec113d" providerId="AD" clId="Web-{C43B0F96-3E21-3A26-873B-5EA4E9ED7019}" dt="2024-05-11T03:29:13.941" v="21" actId="1076"/>
      <pc:docMkLst>
        <pc:docMk/>
      </pc:docMkLst>
      <pc:sldChg chg="modSp">
        <pc:chgData name="Sangeeth Perera" userId="S::sangeeth.perera@esoft.lk::dfebcdbe-d83e-4ade-acc4-8a99aaec113d" providerId="AD" clId="Web-{C43B0F96-3E21-3A26-873B-5EA4E9ED7019}" dt="2024-05-11T03:27:57.126" v="4" actId="1076"/>
        <pc:sldMkLst>
          <pc:docMk/>
          <pc:sldMk cId="2688258129" sldId="257"/>
        </pc:sldMkLst>
        <pc:spChg chg="mod">
          <ac:chgData name="Sangeeth Perera" userId="S::sangeeth.perera@esoft.lk::dfebcdbe-d83e-4ade-acc4-8a99aaec113d" providerId="AD" clId="Web-{C43B0F96-3E21-3A26-873B-5EA4E9ED7019}" dt="2024-05-11T03:27:53.032" v="3" actId="1076"/>
          <ac:spMkLst>
            <pc:docMk/>
            <pc:sldMk cId="2688258129" sldId="257"/>
            <ac:spMk id="2" creationId="{EBE26CE4-1190-F16F-E58D-524068DD323E}"/>
          </ac:spMkLst>
        </pc:spChg>
        <pc:spChg chg="mod">
          <ac:chgData name="Sangeeth Perera" userId="S::sangeeth.perera@esoft.lk::dfebcdbe-d83e-4ade-acc4-8a99aaec113d" providerId="AD" clId="Web-{C43B0F96-3E21-3A26-873B-5EA4E9ED7019}" dt="2024-05-11T03:27:57.126" v="4" actId="1076"/>
          <ac:spMkLst>
            <pc:docMk/>
            <pc:sldMk cId="2688258129" sldId="257"/>
            <ac:spMk id="3" creationId="{CCBF956B-2AA8-9033-F4F4-D9C375E65AE5}"/>
          </ac:spMkLst>
        </pc:spChg>
      </pc:sldChg>
      <pc:sldChg chg="modSp">
        <pc:chgData name="Sangeeth Perera" userId="S::sangeeth.perera@esoft.lk::dfebcdbe-d83e-4ade-acc4-8a99aaec113d" providerId="AD" clId="Web-{C43B0F96-3E21-3A26-873B-5EA4E9ED7019}" dt="2024-05-11T03:28:45.753" v="18" actId="20577"/>
        <pc:sldMkLst>
          <pc:docMk/>
          <pc:sldMk cId="137347062" sldId="277"/>
        </pc:sldMkLst>
        <pc:spChg chg="mod">
          <ac:chgData name="Sangeeth Perera" userId="S::sangeeth.perera@esoft.lk::dfebcdbe-d83e-4ade-acc4-8a99aaec113d" providerId="AD" clId="Web-{C43B0F96-3E21-3A26-873B-5EA4E9ED7019}" dt="2024-05-11T03:28:40.237" v="16" actId="1076"/>
          <ac:spMkLst>
            <pc:docMk/>
            <pc:sldMk cId="137347062" sldId="277"/>
            <ac:spMk id="2" creationId="{E80E1412-0036-06E1-3D0F-2B6FFCB83F33}"/>
          </ac:spMkLst>
        </pc:spChg>
        <pc:spChg chg="mod">
          <ac:chgData name="Sangeeth Perera" userId="S::sangeeth.perera@esoft.lk::dfebcdbe-d83e-4ade-acc4-8a99aaec113d" providerId="AD" clId="Web-{C43B0F96-3E21-3A26-873B-5EA4E9ED7019}" dt="2024-05-11T03:28:45.753" v="18" actId="20577"/>
          <ac:spMkLst>
            <pc:docMk/>
            <pc:sldMk cId="137347062" sldId="277"/>
            <ac:spMk id="3" creationId="{A491871A-61B0-B8E3-D496-8880E56F710B}"/>
          </ac:spMkLst>
        </pc:spChg>
      </pc:sldChg>
      <pc:sldChg chg="modSp">
        <pc:chgData name="Sangeeth Perera" userId="S::sangeeth.perera@esoft.lk::dfebcdbe-d83e-4ade-acc4-8a99aaec113d" providerId="AD" clId="Web-{C43B0F96-3E21-3A26-873B-5EA4E9ED7019}" dt="2024-05-11T03:29:13.941" v="21" actId="1076"/>
        <pc:sldMkLst>
          <pc:docMk/>
          <pc:sldMk cId="1326509285" sldId="278"/>
        </pc:sldMkLst>
        <pc:spChg chg="mod">
          <ac:chgData name="Sangeeth Perera" userId="S::sangeeth.perera@esoft.lk::dfebcdbe-d83e-4ade-acc4-8a99aaec113d" providerId="AD" clId="Web-{C43B0F96-3E21-3A26-873B-5EA4E9ED7019}" dt="2024-05-11T03:29:13.941" v="21" actId="1076"/>
          <ac:spMkLst>
            <pc:docMk/>
            <pc:sldMk cId="1326509285" sldId="278"/>
            <ac:spMk id="2" creationId="{F5050CA6-CACD-F0B1-1912-8D815A001968}"/>
          </ac:spMkLst>
        </pc:spChg>
        <pc:spChg chg="mod">
          <ac:chgData name="Sangeeth Perera" userId="S::sangeeth.perera@esoft.lk::dfebcdbe-d83e-4ade-acc4-8a99aaec113d" providerId="AD" clId="Web-{C43B0F96-3E21-3A26-873B-5EA4E9ED7019}" dt="2024-05-11T03:29:08.378" v="20" actId="1076"/>
          <ac:spMkLst>
            <pc:docMk/>
            <pc:sldMk cId="1326509285" sldId="278"/>
            <ac:spMk id="3" creationId="{EC8F23A1-1E87-81F4-6306-F3DB6A3C70B2}"/>
          </ac:spMkLst>
        </pc:spChg>
      </pc:sldChg>
    </pc:docChg>
  </pc:docChgLst>
  <pc:docChgLst>
    <pc:chgData name="Anne" userId="S::ann.roshanie@esoft.lk::62957463-9ae0-40cf-a767-8d6b8293da16" providerId="AD" clId="Web-{129777B3-334B-224B-7F5C-824D893454F7}"/>
    <pc:docChg chg="mod">
      <pc:chgData name="Anne" userId="S::ann.roshanie@esoft.lk::62957463-9ae0-40cf-a767-8d6b8293da16" providerId="AD" clId="Web-{129777B3-334B-224B-7F5C-824D893454F7}" dt="2023-01-03T03:13:34.181" v="0" actId="33475"/>
      <pc:docMkLst>
        <pc:docMk/>
      </pc:docMkLst>
    </pc:docChg>
  </pc:docChgLst>
  <pc:docChgLst>
    <pc:chgData clId="Web-{6A0B9E54-699A-D23E-ABB1-4B4890859887}"/>
    <pc:docChg chg="modSld">
      <pc:chgData name="" userId="" providerId="" clId="Web-{6A0B9E54-699A-D23E-ABB1-4B4890859887}" dt="2023-10-06T07:04:48.968" v="1" actId="1076"/>
      <pc:docMkLst>
        <pc:docMk/>
      </pc:docMkLst>
      <pc:sldChg chg="modSp">
        <pc:chgData name="" userId="" providerId="" clId="Web-{6A0B9E54-699A-D23E-ABB1-4B4890859887}" dt="2023-10-06T07:04:48.968" v="1" actId="1076"/>
        <pc:sldMkLst>
          <pc:docMk/>
          <pc:sldMk cId="108356486" sldId="259"/>
        </pc:sldMkLst>
        <pc:spChg chg="mod">
          <ac:chgData name="" userId="" providerId="" clId="Web-{6A0B9E54-699A-D23E-ABB1-4B4890859887}" dt="2023-10-06T07:04:48.968" v="1" actId="1076"/>
          <ac:spMkLst>
            <pc:docMk/>
            <pc:sldMk cId="108356486" sldId="259"/>
            <ac:spMk id="2" creationId="{164FE2D4-613D-47C8-B644-4482B46BAB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AD4A15-FCD6-4E2A-B567-CC35AD7E61AD}"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1C1DD-2950-4D7E-BA9B-A6E6A261EF5E}" type="slidenum">
              <a:rPr lang="en-US" smtClean="0"/>
              <a:t>‹#›</a:t>
            </a:fld>
            <a:endParaRPr lang="en-US"/>
          </a:p>
        </p:txBody>
      </p:sp>
    </p:spTree>
    <p:extLst>
      <p:ext uri="{BB962C8B-B14F-4D97-AF65-F5344CB8AC3E}">
        <p14:creationId xmlns:p14="http://schemas.microsoft.com/office/powerpoint/2010/main" val="3752776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 picture containing screenshot&#10;&#10;Description automatically generated">
            <a:extLst>
              <a:ext uri="{FF2B5EF4-FFF2-40B4-BE49-F238E27FC236}">
                <a16:creationId xmlns:a16="http://schemas.microsoft.com/office/drawing/2014/main" id="{A521C42E-7B25-41FC-AF95-1A1801F5074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06FC3A-447C-47F5-BBC9-672125C9950E}"/>
              </a:ext>
            </a:extLst>
          </p:cNvPr>
          <p:cNvSpPr>
            <a:spLocks noGrp="1"/>
          </p:cNvSpPr>
          <p:nvPr>
            <p:ph type="ctrTitle"/>
          </p:nvPr>
        </p:nvSpPr>
        <p:spPr>
          <a:xfrm>
            <a:off x="1524000" y="2431915"/>
            <a:ext cx="9144000" cy="1078048"/>
          </a:xfrm>
        </p:spPr>
        <p:txBody>
          <a:bodyPr anchor="b">
            <a:normAutofit/>
          </a:bodyPr>
          <a:lstStyle>
            <a:lvl1pPr algn="ctr">
              <a:defRPr sz="4400" b="1">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7265F2B-770D-45E3-A857-0E884BC18AB0}"/>
              </a:ext>
            </a:extLst>
          </p:cNvPr>
          <p:cNvSpPr>
            <a:spLocks noGrp="1"/>
          </p:cNvSpPr>
          <p:nvPr>
            <p:ph type="subTitle" idx="1"/>
          </p:nvPr>
        </p:nvSpPr>
        <p:spPr>
          <a:xfrm>
            <a:off x="1524000" y="3871608"/>
            <a:ext cx="9144000" cy="1386191"/>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0AA2E530-D2B7-4B75-92C8-F8775E0B919E}"/>
              </a:ext>
            </a:extLst>
          </p:cNvPr>
          <p:cNvSpPr>
            <a:spLocks noGrp="1"/>
          </p:cNvSpPr>
          <p:nvPr>
            <p:ph type="sldNum" sz="quarter" idx="12"/>
          </p:nvPr>
        </p:nvSpPr>
        <p:spPr>
          <a:xfrm>
            <a:off x="10963073" y="6356350"/>
            <a:ext cx="877110" cy="365125"/>
          </a:xfrm>
        </p:spPr>
        <p:txBody>
          <a:bodyPr/>
          <a:lstStyle>
            <a:lvl1pPr>
              <a:defRPr sz="1400" b="0">
                <a:solidFill>
                  <a:schemeClr val="bg1"/>
                </a:solidFill>
                <a:latin typeface="Arial Black" panose="020B0A04020102020204" pitchFamily="34" charset="0"/>
              </a:defRPr>
            </a:lvl1pPr>
          </a:lstStyle>
          <a:p>
            <a:fld id="{2BC983AA-805E-4F8A-A1F0-F2434434968F}" type="slidenum">
              <a:rPr lang="en-US" smtClean="0"/>
              <a:pPr/>
              <a:t>‹#›</a:t>
            </a:fld>
            <a:endParaRPr lang="en-US" dirty="0"/>
          </a:p>
        </p:txBody>
      </p:sp>
    </p:spTree>
    <p:extLst>
      <p:ext uri="{BB962C8B-B14F-4D97-AF65-F5344CB8AC3E}">
        <p14:creationId xmlns:p14="http://schemas.microsoft.com/office/powerpoint/2010/main" val="547298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350E2917-0A14-4056-A80A-77F47FEC5E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513"/>
            <a:ext cx="12192000" cy="6858000"/>
          </a:xfrm>
          <a:prstGeom prst="rect">
            <a:avLst/>
          </a:prstGeom>
        </p:spPr>
      </p:pic>
      <p:sp>
        <p:nvSpPr>
          <p:cNvPr id="2" name="Title 1">
            <a:extLst>
              <a:ext uri="{FF2B5EF4-FFF2-40B4-BE49-F238E27FC236}">
                <a16:creationId xmlns:a16="http://schemas.microsoft.com/office/drawing/2014/main" id="{702C1948-0A47-4921-B8CC-C4E1BE8DC347}"/>
              </a:ext>
            </a:extLst>
          </p:cNvPr>
          <p:cNvSpPr>
            <a:spLocks noGrp="1"/>
          </p:cNvSpPr>
          <p:nvPr>
            <p:ph type="title"/>
          </p:nvPr>
        </p:nvSpPr>
        <p:spPr>
          <a:xfrm>
            <a:off x="1112195" y="2"/>
            <a:ext cx="10513979" cy="1137036"/>
          </a:xfrm>
        </p:spPr>
        <p:txBody>
          <a:bodyPr>
            <a:normAutofit/>
          </a:bodyPr>
          <a:lstStyle>
            <a:lvl1pPr>
              <a:defRPr sz="3600">
                <a:latin typeface="Arial Black" panose="020B0A040201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F3DE073-2633-445B-8F7A-D5D1B99E7038}"/>
              </a:ext>
            </a:extLst>
          </p:cNvPr>
          <p:cNvSpPr>
            <a:spLocks noGrp="1"/>
          </p:cNvSpPr>
          <p:nvPr>
            <p:ph idx="1"/>
          </p:nvPr>
        </p:nvSpPr>
        <p:spPr>
          <a:xfrm>
            <a:off x="1110574" y="1288111"/>
            <a:ext cx="10515600" cy="4644137"/>
          </a:xfrm>
          <a:noFill/>
        </p:spPr>
        <p:txBody>
          <a:bodyPr>
            <a:normAutofit/>
          </a:bodyPr>
          <a:lstStyle>
            <a:lvl1pPr marL="228600" indent="-365760">
              <a:lnSpc>
                <a:spcPct val="114000"/>
              </a:lnSpc>
              <a:spcBef>
                <a:spcPts val="1200"/>
              </a:spcBef>
              <a:buClr>
                <a:srgbClr val="007EA4"/>
              </a:buClr>
              <a:buFont typeface="Wingdings" panose="05000000000000000000" pitchFamily="2" charset="2"/>
              <a:buChar char="§"/>
              <a:defRPr sz="3200">
                <a:latin typeface="Arial" panose="020B0604020202020204" pitchFamily="34" charset="0"/>
                <a:cs typeface="Arial" panose="020B0604020202020204" pitchFamily="34" charset="0"/>
              </a:defRPr>
            </a:lvl1pPr>
            <a:lvl2pPr marL="685800" indent="-365760">
              <a:lnSpc>
                <a:spcPct val="114000"/>
              </a:lnSpc>
              <a:spcBef>
                <a:spcPts val="1200"/>
              </a:spcBef>
              <a:buClr>
                <a:srgbClr val="007EA4"/>
              </a:buClr>
              <a:buFont typeface="Wingdings" panose="05000000000000000000" pitchFamily="2" charset="2"/>
              <a:buChar char="§"/>
              <a:defRPr sz="2800">
                <a:latin typeface="Arial" panose="020B0604020202020204" pitchFamily="34" charset="0"/>
                <a:cs typeface="Arial" panose="020B0604020202020204" pitchFamily="34" charset="0"/>
              </a:defRPr>
            </a:lvl2pPr>
            <a:lvl3pPr marL="1143000" indent="-365760">
              <a:lnSpc>
                <a:spcPct val="114000"/>
              </a:lnSpc>
              <a:spcBef>
                <a:spcPts val="1200"/>
              </a:spcBef>
              <a:buClr>
                <a:srgbClr val="007EA4"/>
              </a:buClr>
              <a:buFont typeface="Wingdings" panose="05000000000000000000" pitchFamily="2" charset="2"/>
              <a:buChar char="§"/>
              <a:defRPr lang="en-US" sz="2800" kern="1200" dirty="0">
                <a:solidFill>
                  <a:schemeClr val="tx1"/>
                </a:solidFill>
                <a:latin typeface="Arial" panose="020B0604020202020204" pitchFamily="34" charset="0"/>
                <a:ea typeface="+mn-ea"/>
                <a:cs typeface="Arial" panose="020B0604020202020204" pitchFamily="34" charset="0"/>
              </a:defRPr>
            </a:lvl3pPr>
            <a:lvl4pPr marL="1600200" indent="-365760">
              <a:lnSpc>
                <a:spcPct val="114000"/>
              </a:lnSpc>
              <a:spcBef>
                <a:spcPts val="1200"/>
              </a:spcBef>
              <a:buClr>
                <a:srgbClr val="007EA4"/>
              </a:buClr>
              <a:buFont typeface="Wingdings" panose="05000000000000000000" pitchFamily="2" charset="2"/>
              <a:buChar char="§"/>
              <a:defRPr lang="en-US" sz="2800" kern="1200" dirty="0">
                <a:solidFill>
                  <a:schemeClr val="tx1"/>
                </a:solidFill>
                <a:latin typeface="Arial" panose="020B0604020202020204" pitchFamily="34" charset="0"/>
                <a:ea typeface="+mn-ea"/>
                <a:cs typeface="Arial" panose="020B0604020202020204" pitchFamily="34" charset="0"/>
              </a:defRPr>
            </a:lvl4pPr>
            <a:lvl5pPr marL="2057400" indent="-365760">
              <a:lnSpc>
                <a:spcPct val="114000"/>
              </a:lnSpc>
              <a:spcBef>
                <a:spcPts val="1200"/>
              </a:spcBef>
              <a:buClr>
                <a:srgbClr val="007EA4"/>
              </a:buClr>
              <a:buFont typeface="Wingdings" panose="05000000000000000000" pitchFamily="2" charset="2"/>
              <a:buChar char="§"/>
              <a:defRPr lang="en-US" sz="2800" kern="1200" dirty="0">
                <a:solidFill>
                  <a:schemeClr val="tx1"/>
                </a:solidFill>
                <a:latin typeface="Arial" panose="020B0604020202020204" pitchFamily="34" charset="0"/>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1F527968-7D6E-4637-AE29-1314371324AA}"/>
              </a:ext>
            </a:extLst>
          </p:cNvPr>
          <p:cNvSpPr>
            <a:spLocks noGrp="1"/>
          </p:cNvSpPr>
          <p:nvPr>
            <p:ph type="sldNum" sz="quarter" idx="12"/>
          </p:nvPr>
        </p:nvSpPr>
        <p:spPr>
          <a:xfrm>
            <a:off x="10963073" y="6356350"/>
            <a:ext cx="877110" cy="365125"/>
          </a:xfrm>
        </p:spPr>
        <p:txBody>
          <a:bodyPr/>
          <a:lstStyle>
            <a:lvl1pPr>
              <a:defRPr sz="1400" b="0">
                <a:solidFill>
                  <a:schemeClr val="bg1"/>
                </a:solidFill>
                <a:latin typeface="Arial Black" panose="020B0A04020102020204" pitchFamily="34" charset="0"/>
              </a:defRPr>
            </a:lvl1pPr>
          </a:lstStyle>
          <a:p>
            <a:fld id="{2BC983AA-805E-4F8A-A1F0-F2434434968F}" type="slidenum">
              <a:rPr lang="en-US" smtClean="0"/>
              <a:pPr/>
              <a:t>‹#›</a:t>
            </a:fld>
            <a:endParaRPr lang="en-US" dirty="0"/>
          </a:p>
        </p:txBody>
      </p:sp>
    </p:spTree>
    <p:extLst>
      <p:ext uri="{BB962C8B-B14F-4D97-AF65-F5344CB8AC3E}">
        <p14:creationId xmlns:p14="http://schemas.microsoft.com/office/powerpoint/2010/main" val="207713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Ref idx="1001">
        <a:schemeClr val="bg1"/>
      </p:bgRef>
    </p:bg>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D7320C1A-BD3F-4101-ACB9-577C50E79E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Slide Number Placeholder 5">
            <a:extLst>
              <a:ext uri="{FF2B5EF4-FFF2-40B4-BE49-F238E27FC236}">
                <a16:creationId xmlns:a16="http://schemas.microsoft.com/office/drawing/2014/main" id="{678C4237-FB04-48B2-9D83-CF9C65386E2F}"/>
              </a:ext>
            </a:extLst>
          </p:cNvPr>
          <p:cNvSpPr>
            <a:spLocks noGrp="1"/>
          </p:cNvSpPr>
          <p:nvPr>
            <p:ph type="sldNum" sz="quarter" idx="12"/>
          </p:nvPr>
        </p:nvSpPr>
        <p:spPr>
          <a:xfrm>
            <a:off x="10963073" y="6356350"/>
            <a:ext cx="877110" cy="365125"/>
          </a:xfrm>
        </p:spPr>
        <p:txBody>
          <a:bodyPr/>
          <a:lstStyle>
            <a:lvl1pPr>
              <a:defRPr sz="1400" b="0">
                <a:solidFill>
                  <a:schemeClr val="bg1"/>
                </a:solidFill>
                <a:latin typeface="Arial Black" panose="020B0A04020102020204" pitchFamily="34" charset="0"/>
              </a:defRPr>
            </a:lvl1pPr>
          </a:lstStyle>
          <a:p>
            <a:fld id="{2BC983AA-805E-4F8A-A1F0-F2434434968F}" type="slidenum">
              <a:rPr lang="en-US" smtClean="0"/>
              <a:pPr/>
              <a:t>‹#›</a:t>
            </a:fld>
            <a:endParaRPr lang="en-US" dirty="0"/>
          </a:p>
        </p:txBody>
      </p:sp>
      <p:sp>
        <p:nvSpPr>
          <p:cNvPr id="8" name="Content Placeholder 2">
            <a:extLst>
              <a:ext uri="{FF2B5EF4-FFF2-40B4-BE49-F238E27FC236}">
                <a16:creationId xmlns:a16="http://schemas.microsoft.com/office/drawing/2014/main" id="{C407081E-A5A5-46C9-9128-69B524D37EB6}"/>
              </a:ext>
            </a:extLst>
          </p:cNvPr>
          <p:cNvSpPr>
            <a:spLocks noGrp="1"/>
          </p:cNvSpPr>
          <p:nvPr>
            <p:ph idx="1"/>
          </p:nvPr>
        </p:nvSpPr>
        <p:spPr>
          <a:xfrm>
            <a:off x="1099225" y="1486894"/>
            <a:ext cx="5181601" cy="4572000"/>
          </a:xfrm>
          <a:noFill/>
        </p:spPr>
        <p:txBody>
          <a:bodyPr vert="horz" lIns="91440" tIns="45720" rIns="91440" bIns="45720" rtlCol="0">
            <a:normAutofit/>
          </a:bodyPr>
          <a:lstStyle>
            <a:lvl1pPr>
              <a:defRPr lang="en-US" sz="2800" dirty="0">
                <a:latin typeface="Arial" panose="020B0604020202020204" pitchFamily="34" charset="0"/>
                <a:cs typeface="Arial" panose="020B0604020202020204" pitchFamily="34" charset="0"/>
              </a:defRPr>
            </a:lvl1pPr>
            <a:lvl2pPr>
              <a:defRPr lang="en-US" sz="2400" dirty="0">
                <a:latin typeface="Arial" panose="020B0604020202020204" pitchFamily="34" charset="0"/>
                <a:cs typeface="Arial" panose="020B0604020202020204" pitchFamily="34" charset="0"/>
              </a:defRPr>
            </a:lvl2pPr>
            <a:lvl3pPr>
              <a:defRPr lang="en-US" sz="2400" dirty="0">
                <a:latin typeface="Arial" panose="020B0604020202020204" pitchFamily="34" charset="0"/>
                <a:cs typeface="Arial" panose="020B0604020202020204" pitchFamily="34" charset="0"/>
              </a:defRPr>
            </a:lvl3pPr>
            <a:lvl4pPr>
              <a:defRPr lang="en-US" sz="2400" dirty="0">
                <a:latin typeface="Arial" panose="020B0604020202020204" pitchFamily="34" charset="0"/>
                <a:cs typeface="Arial" panose="020B0604020202020204" pitchFamily="34" charset="0"/>
              </a:defRPr>
            </a:lvl4pPr>
            <a:lvl5pPr>
              <a:defRPr lang="en-US" sz="2400" dirty="0">
                <a:latin typeface="Arial" panose="020B0604020202020204" pitchFamily="34" charset="0"/>
                <a:cs typeface="Arial" panose="020B0604020202020204" pitchFamily="34" charset="0"/>
              </a:defRPr>
            </a:lvl5pPr>
          </a:lstStyle>
          <a:p>
            <a:pPr lvl="0" indent="-365760">
              <a:lnSpc>
                <a:spcPct val="114000"/>
              </a:lnSpc>
              <a:spcBef>
                <a:spcPts val="1200"/>
              </a:spcBef>
              <a:buClr>
                <a:srgbClr val="007EA4"/>
              </a:buClr>
              <a:buFont typeface="Wingdings" panose="05000000000000000000" pitchFamily="2" charset="2"/>
              <a:buChar char="§"/>
            </a:pPr>
            <a:r>
              <a:rPr lang="en-US" dirty="0"/>
              <a:t>Click to edit Master text styles</a:t>
            </a:r>
          </a:p>
          <a:p>
            <a:pPr lvl="1" indent="-365760">
              <a:lnSpc>
                <a:spcPct val="114000"/>
              </a:lnSpc>
              <a:spcBef>
                <a:spcPts val="1200"/>
              </a:spcBef>
              <a:buClr>
                <a:srgbClr val="007EA4"/>
              </a:buClr>
              <a:buFont typeface="Wingdings" panose="05000000000000000000" pitchFamily="2" charset="2"/>
              <a:buChar char="§"/>
            </a:pPr>
            <a:r>
              <a:rPr lang="en-US" dirty="0"/>
              <a:t>Second level</a:t>
            </a:r>
          </a:p>
          <a:p>
            <a:pPr lvl="2" indent="-365760">
              <a:lnSpc>
                <a:spcPct val="114000"/>
              </a:lnSpc>
              <a:spcBef>
                <a:spcPts val="1200"/>
              </a:spcBef>
              <a:buClr>
                <a:srgbClr val="007EA4"/>
              </a:buClr>
              <a:buFont typeface="Wingdings" panose="05000000000000000000" pitchFamily="2" charset="2"/>
              <a:buChar char="§"/>
            </a:pPr>
            <a:r>
              <a:rPr lang="en-US" dirty="0"/>
              <a:t>Third level</a:t>
            </a:r>
          </a:p>
          <a:p>
            <a:pPr lvl="3" indent="-365760">
              <a:lnSpc>
                <a:spcPct val="114000"/>
              </a:lnSpc>
              <a:spcBef>
                <a:spcPts val="1200"/>
              </a:spcBef>
              <a:buClr>
                <a:srgbClr val="007EA4"/>
              </a:buClr>
              <a:buFont typeface="Wingdings" panose="05000000000000000000" pitchFamily="2" charset="2"/>
              <a:buChar char="§"/>
            </a:pPr>
            <a:r>
              <a:rPr lang="en-US" dirty="0"/>
              <a:t>Fourth level</a:t>
            </a:r>
          </a:p>
          <a:p>
            <a:pPr lvl="4" indent="-365760">
              <a:lnSpc>
                <a:spcPct val="114000"/>
              </a:lnSpc>
              <a:spcBef>
                <a:spcPts val="1200"/>
              </a:spcBef>
              <a:buClr>
                <a:srgbClr val="007EA4"/>
              </a:buClr>
              <a:buFont typeface="Wingdings" panose="05000000000000000000" pitchFamily="2" charset="2"/>
              <a:buChar char="§"/>
            </a:pPr>
            <a:r>
              <a:rPr lang="en-US" dirty="0"/>
              <a:t>Fifth level</a:t>
            </a:r>
          </a:p>
        </p:txBody>
      </p:sp>
      <p:sp>
        <p:nvSpPr>
          <p:cNvPr id="10" name="Content Placeholder 2">
            <a:extLst>
              <a:ext uri="{FF2B5EF4-FFF2-40B4-BE49-F238E27FC236}">
                <a16:creationId xmlns:a16="http://schemas.microsoft.com/office/drawing/2014/main" id="{0E2DCACB-DFD1-4B33-9103-44DF17498EA5}"/>
              </a:ext>
            </a:extLst>
          </p:cNvPr>
          <p:cNvSpPr>
            <a:spLocks noGrp="1"/>
          </p:cNvSpPr>
          <p:nvPr>
            <p:ph idx="13"/>
          </p:nvPr>
        </p:nvSpPr>
        <p:spPr>
          <a:xfrm>
            <a:off x="6433224" y="1486892"/>
            <a:ext cx="5181601" cy="4572000"/>
          </a:xfrm>
          <a:noFill/>
        </p:spPr>
        <p:txBody>
          <a:bodyPr vert="horz" lIns="91440" tIns="45720" rIns="91440" bIns="45720" rtlCol="0">
            <a:normAutofit/>
          </a:bodyPr>
          <a:lstStyle>
            <a:lvl1pPr>
              <a:defRPr lang="en-US" dirty="0">
                <a:latin typeface="Arial" panose="020B0604020202020204" pitchFamily="34" charset="0"/>
                <a:cs typeface="Arial" panose="020B0604020202020204" pitchFamily="34" charset="0"/>
              </a:defRPr>
            </a:lvl1pPr>
            <a:lvl2pPr>
              <a:defRPr lang="en-US" dirty="0">
                <a:latin typeface="Arial" panose="020B0604020202020204" pitchFamily="34" charset="0"/>
                <a:cs typeface="Arial" panose="020B0604020202020204" pitchFamily="34" charset="0"/>
              </a:defRPr>
            </a:lvl2pPr>
            <a:lvl3pPr>
              <a:defRPr lang="en-US" sz="2400" dirty="0">
                <a:latin typeface="Arial" panose="020B0604020202020204" pitchFamily="34" charset="0"/>
                <a:cs typeface="Arial" panose="020B0604020202020204" pitchFamily="34" charset="0"/>
              </a:defRPr>
            </a:lvl3pPr>
            <a:lvl4pPr>
              <a:defRPr lang="en-US" sz="2400" dirty="0">
                <a:latin typeface="Arial" panose="020B0604020202020204" pitchFamily="34" charset="0"/>
                <a:cs typeface="Arial" panose="020B0604020202020204" pitchFamily="34" charset="0"/>
              </a:defRPr>
            </a:lvl4pPr>
            <a:lvl5pPr>
              <a:defRPr lang="en-US" sz="2400" dirty="0">
                <a:latin typeface="Arial" panose="020B0604020202020204" pitchFamily="34" charset="0"/>
                <a:cs typeface="Arial" panose="020B0604020202020204" pitchFamily="34" charset="0"/>
              </a:defRPr>
            </a:lvl5pPr>
          </a:lstStyle>
          <a:p>
            <a:pPr lvl="0" indent="-365760">
              <a:lnSpc>
                <a:spcPct val="114000"/>
              </a:lnSpc>
              <a:spcBef>
                <a:spcPts val="1200"/>
              </a:spcBef>
              <a:buClr>
                <a:srgbClr val="007EA4"/>
              </a:buClr>
              <a:buFont typeface="Wingdings" panose="05000000000000000000" pitchFamily="2" charset="2"/>
              <a:buChar char="§"/>
            </a:pPr>
            <a:r>
              <a:rPr lang="en-US" dirty="0"/>
              <a:t>Click to edit Master text styles</a:t>
            </a:r>
          </a:p>
          <a:p>
            <a:pPr lvl="1" indent="-365760">
              <a:lnSpc>
                <a:spcPct val="114000"/>
              </a:lnSpc>
              <a:spcBef>
                <a:spcPts val="1200"/>
              </a:spcBef>
              <a:buClr>
                <a:srgbClr val="007EA4"/>
              </a:buClr>
              <a:buFont typeface="Wingdings" panose="05000000000000000000" pitchFamily="2" charset="2"/>
              <a:buChar char="§"/>
            </a:pPr>
            <a:r>
              <a:rPr lang="en-US" dirty="0"/>
              <a:t>Second level</a:t>
            </a:r>
          </a:p>
          <a:p>
            <a:pPr lvl="2" indent="-365760">
              <a:lnSpc>
                <a:spcPct val="114000"/>
              </a:lnSpc>
              <a:spcBef>
                <a:spcPts val="1200"/>
              </a:spcBef>
              <a:buClr>
                <a:srgbClr val="007EA4"/>
              </a:buClr>
              <a:buFont typeface="Wingdings" panose="05000000000000000000" pitchFamily="2" charset="2"/>
              <a:buChar char="§"/>
            </a:pPr>
            <a:r>
              <a:rPr lang="en-US" dirty="0"/>
              <a:t>Third level</a:t>
            </a:r>
          </a:p>
          <a:p>
            <a:pPr lvl="3" indent="-365760">
              <a:lnSpc>
                <a:spcPct val="114000"/>
              </a:lnSpc>
              <a:spcBef>
                <a:spcPts val="1200"/>
              </a:spcBef>
              <a:buClr>
                <a:srgbClr val="007EA4"/>
              </a:buClr>
              <a:buFont typeface="Wingdings" panose="05000000000000000000" pitchFamily="2" charset="2"/>
              <a:buChar char="§"/>
            </a:pPr>
            <a:r>
              <a:rPr lang="en-US" dirty="0"/>
              <a:t>Fourth level</a:t>
            </a:r>
          </a:p>
          <a:p>
            <a:pPr lvl="4" indent="-365760">
              <a:lnSpc>
                <a:spcPct val="114000"/>
              </a:lnSpc>
              <a:spcBef>
                <a:spcPts val="1200"/>
              </a:spcBef>
              <a:buClr>
                <a:srgbClr val="007EA4"/>
              </a:buClr>
              <a:buFont typeface="Wingdings" panose="05000000000000000000" pitchFamily="2" charset="2"/>
              <a:buChar char="§"/>
            </a:pPr>
            <a:r>
              <a:rPr lang="en-US" dirty="0"/>
              <a:t>Fifth level</a:t>
            </a:r>
          </a:p>
        </p:txBody>
      </p:sp>
      <p:sp>
        <p:nvSpPr>
          <p:cNvPr id="7" name="Title 1">
            <a:extLst>
              <a:ext uri="{FF2B5EF4-FFF2-40B4-BE49-F238E27FC236}">
                <a16:creationId xmlns:a16="http://schemas.microsoft.com/office/drawing/2014/main" id="{F7DB7A14-F888-4E13-9D2B-F0305775DA6F}"/>
              </a:ext>
            </a:extLst>
          </p:cNvPr>
          <p:cNvSpPr>
            <a:spLocks noGrp="1"/>
          </p:cNvSpPr>
          <p:nvPr>
            <p:ph type="title"/>
          </p:nvPr>
        </p:nvSpPr>
        <p:spPr>
          <a:xfrm>
            <a:off x="1100846" y="144478"/>
            <a:ext cx="10513979" cy="1137036"/>
          </a:xfrm>
        </p:spPr>
        <p:txBody>
          <a:bodyPr>
            <a:normAutofit/>
          </a:bodyPr>
          <a:lstStyle>
            <a:lvl1pPr>
              <a:defRPr sz="36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246604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 Content">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02A4E7AF-84B5-44D3-B85A-EC27C66CE4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Slide Number Placeholder 5">
            <a:extLst>
              <a:ext uri="{FF2B5EF4-FFF2-40B4-BE49-F238E27FC236}">
                <a16:creationId xmlns:a16="http://schemas.microsoft.com/office/drawing/2014/main" id="{8EFAE592-B686-4197-B1DB-898547780F5E}"/>
              </a:ext>
            </a:extLst>
          </p:cNvPr>
          <p:cNvSpPr>
            <a:spLocks noGrp="1"/>
          </p:cNvSpPr>
          <p:nvPr>
            <p:ph type="sldNum" sz="quarter" idx="12"/>
          </p:nvPr>
        </p:nvSpPr>
        <p:spPr>
          <a:xfrm>
            <a:off x="10963073" y="6356350"/>
            <a:ext cx="877110" cy="365125"/>
          </a:xfrm>
        </p:spPr>
        <p:txBody>
          <a:bodyPr/>
          <a:lstStyle>
            <a:lvl1pPr>
              <a:defRPr sz="1400" b="0">
                <a:solidFill>
                  <a:schemeClr val="bg1"/>
                </a:solidFill>
                <a:latin typeface="Arial Black" panose="020B0A04020102020204" pitchFamily="34" charset="0"/>
              </a:defRPr>
            </a:lvl1pPr>
          </a:lstStyle>
          <a:p>
            <a:fld id="{2BC983AA-805E-4F8A-A1F0-F2434434968F}" type="slidenum">
              <a:rPr lang="en-US" smtClean="0"/>
              <a:pPr/>
              <a:t>‹#›</a:t>
            </a:fld>
            <a:endParaRPr lang="en-US" dirty="0"/>
          </a:p>
        </p:txBody>
      </p:sp>
      <p:sp>
        <p:nvSpPr>
          <p:cNvPr id="8" name="Picture Placeholder 2">
            <a:extLst>
              <a:ext uri="{FF2B5EF4-FFF2-40B4-BE49-F238E27FC236}">
                <a16:creationId xmlns:a16="http://schemas.microsoft.com/office/drawing/2014/main" id="{BE955DC2-5DBA-41DC-811A-EAFC493398BB}"/>
              </a:ext>
            </a:extLst>
          </p:cNvPr>
          <p:cNvSpPr>
            <a:spLocks noGrp="1"/>
          </p:cNvSpPr>
          <p:nvPr>
            <p:ph type="pic" idx="1"/>
          </p:nvPr>
        </p:nvSpPr>
        <p:spPr>
          <a:xfrm>
            <a:off x="1110575" y="1486893"/>
            <a:ext cx="4599561" cy="45799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Content Placeholder 2">
            <a:extLst>
              <a:ext uri="{FF2B5EF4-FFF2-40B4-BE49-F238E27FC236}">
                <a16:creationId xmlns:a16="http://schemas.microsoft.com/office/drawing/2014/main" id="{01495BDA-C6AB-4420-8018-29C056B2B6CE}"/>
              </a:ext>
            </a:extLst>
          </p:cNvPr>
          <p:cNvSpPr>
            <a:spLocks noGrp="1"/>
          </p:cNvSpPr>
          <p:nvPr>
            <p:ph idx="13"/>
          </p:nvPr>
        </p:nvSpPr>
        <p:spPr>
          <a:xfrm>
            <a:off x="5883966" y="1486893"/>
            <a:ext cx="5730860" cy="4579951"/>
          </a:xfrm>
          <a:noFill/>
        </p:spPr>
        <p:txBody>
          <a:bodyPr vert="horz" lIns="91440" tIns="45720" rIns="91440" bIns="45720" rtlCol="0">
            <a:normAutofit/>
          </a:bodyPr>
          <a:lstStyle>
            <a:lvl1pPr>
              <a:defRPr lang="en-US" dirty="0">
                <a:latin typeface="Arial" panose="020B0604020202020204" pitchFamily="34" charset="0"/>
                <a:cs typeface="Arial" panose="020B0604020202020204" pitchFamily="34" charset="0"/>
              </a:defRPr>
            </a:lvl1pPr>
            <a:lvl2pPr>
              <a:defRPr lang="en-US" dirty="0">
                <a:latin typeface="Arial" panose="020B0604020202020204" pitchFamily="34" charset="0"/>
                <a:cs typeface="Arial" panose="020B0604020202020204" pitchFamily="34" charset="0"/>
              </a:defRPr>
            </a:lvl2pPr>
            <a:lvl3pPr>
              <a:defRPr lang="en-US" sz="2400" dirty="0">
                <a:latin typeface="Arial" panose="020B0604020202020204" pitchFamily="34" charset="0"/>
                <a:cs typeface="Arial" panose="020B0604020202020204" pitchFamily="34" charset="0"/>
              </a:defRPr>
            </a:lvl3pPr>
            <a:lvl4pPr>
              <a:defRPr lang="en-US" sz="2400" dirty="0">
                <a:latin typeface="Arial" panose="020B0604020202020204" pitchFamily="34" charset="0"/>
                <a:cs typeface="Arial" panose="020B0604020202020204" pitchFamily="34" charset="0"/>
              </a:defRPr>
            </a:lvl4pPr>
            <a:lvl5pPr>
              <a:defRPr lang="en-US" sz="2400" dirty="0">
                <a:latin typeface="Arial" panose="020B0604020202020204" pitchFamily="34" charset="0"/>
                <a:cs typeface="Arial" panose="020B0604020202020204" pitchFamily="34" charset="0"/>
              </a:defRPr>
            </a:lvl5pPr>
          </a:lstStyle>
          <a:p>
            <a:pPr lvl="0" indent="-365760">
              <a:lnSpc>
                <a:spcPct val="114000"/>
              </a:lnSpc>
              <a:spcBef>
                <a:spcPts val="1200"/>
              </a:spcBef>
              <a:buClr>
                <a:srgbClr val="007EA4"/>
              </a:buClr>
              <a:buFont typeface="Wingdings" panose="05000000000000000000" pitchFamily="2" charset="2"/>
              <a:buChar char="§"/>
            </a:pPr>
            <a:r>
              <a:rPr lang="en-US" dirty="0"/>
              <a:t>Click to edit Master text styles</a:t>
            </a:r>
          </a:p>
          <a:p>
            <a:pPr lvl="1" indent="-365760">
              <a:lnSpc>
                <a:spcPct val="114000"/>
              </a:lnSpc>
              <a:spcBef>
                <a:spcPts val="1200"/>
              </a:spcBef>
              <a:buClr>
                <a:srgbClr val="007EA4"/>
              </a:buClr>
              <a:buFont typeface="Wingdings" panose="05000000000000000000" pitchFamily="2" charset="2"/>
              <a:buChar char="§"/>
            </a:pPr>
            <a:r>
              <a:rPr lang="en-US" dirty="0"/>
              <a:t>Second level</a:t>
            </a:r>
          </a:p>
          <a:p>
            <a:pPr lvl="2" indent="-365760">
              <a:lnSpc>
                <a:spcPct val="114000"/>
              </a:lnSpc>
              <a:spcBef>
                <a:spcPts val="1200"/>
              </a:spcBef>
              <a:buClr>
                <a:srgbClr val="007EA4"/>
              </a:buClr>
              <a:buFont typeface="Wingdings" panose="05000000000000000000" pitchFamily="2" charset="2"/>
              <a:buChar char="§"/>
            </a:pPr>
            <a:r>
              <a:rPr lang="en-US" dirty="0"/>
              <a:t>Third level</a:t>
            </a:r>
          </a:p>
          <a:p>
            <a:pPr lvl="3" indent="-365760">
              <a:lnSpc>
                <a:spcPct val="114000"/>
              </a:lnSpc>
              <a:spcBef>
                <a:spcPts val="1200"/>
              </a:spcBef>
              <a:buClr>
                <a:srgbClr val="007EA4"/>
              </a:buClr>
              <a:buFont typeface="Wingdings" panose="05000000000000000000" pitchFamily="2" charset="2"/>
              <a:buChar char="§"/>
            </a:pPr>
            <a:r>
              <a:rPr lang="en-US" dirty="0"/>
              <a:t>Fourth level</a:t>
            </a:r>
          </a:p>
          <a:p>
            <a:pPr lvl="4" indent="-365760">
              <a:lnSpc>
                <a:spcPct val="114000"/>
              </a:lnSpc>
              <a:spcBef>
                <a:spcPts val="1200"/>
              </a:spcBef>
              <a:buClr>
                <a:srgbClr val="007EA4"/>
              </a:buClr>
              <a:buFont typeface="Wingdings" panose="05000000000000000000" pitchFamily="2" charset="2"/>
              <a:buChar char="§"/>
            </a:pPr>
            <a:r>
              <a:rPr lang="en-US" dirty="0"/>
              <a:t>Fifth level</a:t>
            </a:r>
          </a:p>
        </p:txBody>
      </p:sp>
      <p:sp>
        <p:nvSpPr>
          <p:cNvPr id="9" name="Title 1">
            <a:extLst>
              <a:ext uri="{FF2B5EF4-FFF2-40B4-BE49-F238E27FC236}">
                <a16:creationId xmlns:a16="http://schemas.microsoft.com/office/drawing/2014/main" id="{45906179-DF16-4493-AC82-31BC12609604}"/>
              </a:ext>
            </a:extLst>
          </p:cNvPr>
          <p:cNvSpPr>
            <a:spLocks noGrp="1"/>
          </p:cNvSpPr>
          <p:nvPr>
            <p:ph type="title"/>
          </p:nvPr>
        </p:nvSpPr>
        <p:spPr>
          <a:xfrm>
            <a:off x="1110575" y="136525"/>
            <a:ext cx="10513979" cy="1137036"/>
          </a:xfrm>
        </p:spPr>
        <p:txBody>
          <a:bodyPr>
            <a:normAutofit/>
          </a:bodyPr>
          <a:lstStyle>
            <a:lvl1pPr>
              <a:defRPr sz="36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309335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C24BAF8-8EC0-4CE8-A1DA-F4A14CD3A2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EEEB4247-4FB7-4FED-89FF-83D1E0271C28}"/>
              </a:ext>
            </a:extLst>
          </p:cNvPr>
          <p:cNvSpPr>
            <a:spLocks noGrp="1"/>
          </p:cNvSpPr>
          <p:nvPr>
            <p:ph type="sldNum" sz="quarter" idx="12"/>
          </p:nvPr>
        </p:nvSpPr>
        <p:spPr>
          <a:xfrm>
            <a:off x="10963073" y="6356350"/>
            <a:ext cx="877110" cy="365125"/>
          </a:xfrm>
        </p:spPr>
        <p:txBody>
          <a:bodyPr/>
          <a:lstStyle>
            <a:lvl1pPr>
              <a:defRPr sz="1400" b="0">
                <a:solidFill>
                  <a:schemeClr val="bg1"/>
                </a:solidFill>
                <a:latin typeface="Arial Black" panose="020B0A04020102020204" pitchFamily="34" charset="0"/>
              </a:defRPr>
            </a:lvl1pPr>
          </a:lstStyle>
          <a:p>
            <a:fld id="{2BC983AA-805E-4F8A-A1F0-F2434434968F}" type="slidenum">
              <a:rPr lang="en-US" smtClean="0"/>
              <a:pPr/>
              <a:t>‹#›</a:t>
            </a:fld>
            <a:endParaRPr lang="en-US" dirty="0"/>
          </a:p>
        </p:txBody>
      </p:sp>
    </p:spTree>
    <p:extLst>
      <p:ext uri="{BB962C8B-B14F-4D97-AF65-F5344CB8AC3E}">
        <p14:creationId xmlns:p14="http://schemas.microsoft.com/office/powerpoint/2010/main" val="327909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bg>
      <p:bgRef idx="1001">
        <a:schemeClr val="bg1"/>
      </p:bgRef>
    </p:bg>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035188E-92B1-4C4F-8322-639FC25C01C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Slide Number Placeholder 5">
            <a:extLst>
              <a:ext uri="{FF2B5EF4-FFF2-40B4-BE49-F238E27FC236}">
                <a16:creationId xmlns:a16="http://schemas.microsoft.com/office/drawing/2014/main" id="{99EE07C8-74F3-436A-BBB3-B3597CC6897F}"/>
              </a:ext>
            </a:extLst>
          </p:cNvPr>
          <p:cNvSpPr>
            <a:spLocks noGrp="1"/>
          </p:cNvSpPr>
          <p:nvPr>
            <p:ph type="sldNum" sz="quarter" idx="12"/>
          </p:nvPr>
        </p:nvSpPr>
        <p:spPr>
          <a:xfrm>
            <a:off x="10963073" y="6356350"/>
            <a:ext cx="877110" cy="365125"/>
          </a:xfrm>
        </p:spPr>
        <p:txBody>
          <a:bodyPr/>
          <a:lstStyle>
            <a:lvl1pPr>
              <a:defRPr sz="1400" b="0">
                <a:solidFill>
                  <a:schemeClr val="bg1"/>
                </a:solidFill>
                <a:latin typeface="Arial Black" panose="020B0A04020102020204" pitchFamily="34" charset="0"/>
              </a:defRPr>
            </a:lvl1pPr>
          </a:lstStyle>
          <a:p>
            <a:fld id="{2BC983AA-805E-4F8A-A1F0-F2434434968F}" type="slidenum">
              <a:rPr lang="en-US" smtClean="0"/>
              <a:pPr/>
              <a:t>‹#›</a:t>
            </a:fld>
            <a:endParaRPr lang="en-US" dirty="0"/>
          </a:p>
        </p:txBody>
      </p:sp>
      <p:sp>
        <p:nvSpPr>
          <p:cNvPr id="6" name="Content Placeholder 2">
            <a:extLst>
              <a:ext uri="{FF2B5EF4-FFF2-40B4-BE49-F238E27FC236}">
                <a16:creationId xmlns:a16="http://schemas.microsoft.com/office/drawing/2014/main" id="{C9175D3D-2478-4B27-8677-EDDB2710AC1B}"/>
              </a:ext>
            </a:extLst>
          </p:cNvPr>
          <p:cNvSpPr>
            <a:spLocks noGrp="1"/>
          </p:cNvSpPr>
          <p:nvPr>
            <p:ph idx="1"/>
          </p:nvPr>
        </p:nvSpPr>
        <p:spPr>
          <a:xfrm>
            <a:off x="3482500" y="1460028"/>
            <a:ext cx="8521430" cy="4638621"/>
          </a:xfrm>
          <a:noFill/>
        </p:spPr>
        <p:txBody>
          <a:bodyPr vert="horz" lIns="91440" tIns="45720" rIns="91440" bIns="45720" rtlCol="0">
            <a:normAutofit/>
          </a:bodyPr>
          <a:lstStyle>
            <a:lvl1pPr>
              <a:defRPr lang="en-US" sz="3200" dirty="0">
                <a:latin typeface="Arial" panose="020B0604020202020204" pitchFamily="34" charset="0"/>
                <a:cs typeface="Arial" panose="020B0604020202020204" pitchFamily="34" charset="0"/>
              </a:defRPr>
            </a:lvl1pPr>
            <a:lvl2pPr>
              <a:defRPr lang="en-US" sz="2800" dirty="0">
                <a:latin typeface="Arial" panose="020B0604020202020204" pitchFamily="34" charset="0"/>
                <a:cs typeface="Arial" panose="020B0604020202020204" pitchFamily="34" charset="0"/>
              </a:defRPr>
            </a:lvl2pPr>
            <a:lvl3pPr>
              <a:defRPr lang="en-US" sz="2800" dirty="0">
                <a:latin typeface="Arial" panose="020B0604020202020204" pitchFamily="34" charset="0"/>
                <a:cs typeface="Arial" panose="020B0604020202020204" pitchFamily="34" charset="0"/>
              </a:defRPr>
            </a:lvl3pPr>
            <a:lvl4pPr>
              <a:defRPr lang="en-US" sz="2800" dirty="0">
                <a:latin typeface="Arial" panose="020B0604020202020204" pitchFamily="34" charset="0"/>
                <a:cs typeface="Arial" panose="020B0604020202020204" pitchFamily="34" charset="0"/>
              </a:defRPr>
            </a:lvl4pPr>
            <a:lvl5pPr>
              <a:defRPr lang="en-US" sz="2800" dirty="0">
                <a:latin typeface="Arial" panose="020B0604020202020204" pitchFamily="34" charset="0"/>
                <a:cs typeface="Arial" panose="020B0604020202020204" pitchFamily="34" charset="0"/>
              </a:defRPr>
            </a:lvl5pPr>
          </a:lstStyle>
          <a:p>
            <a:pPr lvl="0" indent="-365760">
              <a:lnSpc>
                <a:spcPct val="114000"/>
              </a:lnSpc>
              <a:spcBef>
                <a:spcPts val="1200"/>
              </a:spcBef>
              <a:buClr>
                <a:srgbClr val="007EA4"/>
              </a:buClr>
              <a:buFont typeface="Wingdings" panose="05000000000000000000" pitchFamily="2" charset="2"/>
              <a:buChar char="§"/>
            </a:pPr>
            <a:r>
              <a:rPr lang="en-US" dirty="0"/>
              <a:t>Click to edit Master text styles</a:t>
            </a:r>
          </a:p>
          <a:p>
            <a:pPr lvl="1" indent="-365760">
              <a:lnSpc>
                <a:spcPct val="114000"/>
              </a:lnSpc>
              <a:spcBef>
                <a:spcPts val="1200"/>
              </a:spcBef>
              <a:buClr>
                <a:srgbClr val="007EA4"/>
              </a:buClr>
              <a:buFont typeface="Wingdings" panose="05000000000000000000" pitchFamily="2" charset="2"/>
              <a:buChar char="§"/>
            </a:pPr>
            <a:r>
              <a:rPr lang="en-US" dirty="0"/>
              <a:t>Second level</a:t>
            </a:r>
          </a:p>
          <a:p>
            <a:pPr lvl="2" indent="-365760">
              <a:lnSpc>
                <a:spcPct val="114000"/>
              </a:lnSpc>
              <a:spcBef>
                <a:spcPts val="1200"/>
              </a:spcBef>
              <a:buClr>
                <a:srgbClr val="007EA4"/>
              </a:buClr>
              <a:buFont typeface="Wingdings" panose="05000000000000000000" pitchFamily="2" charset="2"/>
              <a:buChar char="§"/>
            </a:pPr>
            <a:r>
              <a:rPr lang="en-US" dirty="0"/>
              <a:t>Third level</a:t>
            </a:r>
          </a:p>
          <a:p>
            <a:pPr lvl="3" indent="-365760">
              <a:lnSpc>
                <a:spcPct val="114000"/>
              </a:lnSpc>
              <a:spcBef>
                <a:spcPts val="1200"/>
              </a:spcBef>
              <a:buClr>
                <a:srgbClr val="007EA4"/>
              </a:buClr>
              <a:buFont typeface="Wingdings" panose="05000000000000000000" pitchFamily="2" charset="2"/>
              <a:buChar char="§"/>
            </a:pPr>
            <a:r>
              <a:rPr lang="en-US" dirty="0"/>
              <a:t>Fourth level</a:t>
            </a:r>
          </a:p>
          <a:p>
            <a:pPr lvl="4" indent="-365760">
              <a:lnSpc>
                <a:spcPct val="114000"/>
              </a:lnSpc>
              <a:spcBef>
                <a:spcPts val="1200"/>
              </a:spcBef>
              <a:buClr>
                <a:srgbClr val="007EA4"/>
              </a:buClr>
              <a:buFont typeface="Wingdings" panose="05000000000000000000" pitchFamily="2" charset="2"/>
              <a:buChar char="§"/>
            </a:pPr>
            <a:r>
              <a:rPr lang="en-US" dirty="0"/>
              <a:t>Fifth level</a:t>
            </a:r>
          </a:p>
        </p:txBody>
      </p:sp>
      <p:sp>
        <p:nvSpPr>
          <p:cNvPr id="7" name="Title 1">
            <a:extLst>
              <a:ext uri="{FF2B5EF4-FFF2-40B4-BE49-F238E27FC236}">
                <a16:creationId xmlns:a16="http://schemas.microsoft.com/office/drawing/2014/main" id="{502C801C-D32B-4C49-8BBA-6593C9925355}"/>
              </a:ext>
            </a:extLst>
          </p:cNvPr>
          <p:cNvSpPr>
            <a:spLocks noGrp="1"/>
          </p:cNvSpPr>
          <p:nvPr>
            <p:ph type="title"/>
          </p:nvPr>
        </p:nvSpPr>
        <p:spPr>
          <a:xfrm>
            <a:off x="3471118" y="118523"/>
            <a:ext cx="8521429" cy="1137036"/>
          </a:xfrm>
        </p:spPr>
        <p:txBody>
          <a:bodyPr>
            <a:normAutofit/>
          </a:bodyPr>
          <a:lstStyle>
            <a:lvl1pPr>
              <a:defRPr sz="36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101451148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BE8ED177-444F-4A7E-8940-6DC083F0F9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Picture Placeholder 2">
            <a:extLst>
              <a:ext uri="{FF2B5EF4-FFF2-40B4-BE49-F238E27FC236}">
                <a16:creationId xmlns:a16="http://schemas.microsoft.com/office/drawing/2014/main" id="{49A387D8-178F-4C4B-AC72-1D4CCAD42116}"/>
              </a:ext>
            </a:extLst>
          </p:cNvPr>
          <p:cNvSpPr>
            <a:spLocks noGrp="1"/>
          </p:cNvSpPr>
          <p:nvPr>
            <p:ph type="pic" idx="1"/>
          </p:nvPr>
        </p:nvSpPr>
        <p:spPr>
          <a:xfrm>
            <a:off x="3471119" y="1439186"/>
            <a:ext cx="8521429" cy="46197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Slide Number Placeholder 5">
            <a:extLst>
              <a:ext uri="{FF2B5EF4-FFF2-40B4-BE49-F238E27FC236}">
                <a16:creationId xmlns:a16="http://schemas.microsoft.com/office/drawing/2014/main" id="{090AFD6F-CDE9-4280-A4D4-3FBF1E8CDF58}"/>
              </a:ext>
            </a:extLst>
          </p:cNvPr>
          <p:cNvSpPr>
            <a:spLocks noGrp="1"/>
          </p:cNvSpPr>
          <p:nvPr>
            <p:ph type="sldNum" sz="quarter" idx="12"/>
          </p:nvPr>
        </p:nvSpPr>
        <p:spPr>
          <a:xfrm>
            <a:off x="10963073" y="6356350"/>
            <a:ext cx="877110" cy="365125"/>
          </a:xfrm>
        </p:spPr>
        <p:txBody>
          <a:bodyPr/>
          <a:lstStyle>
            <a:lvl1pPr>
              <a:defRPr sz="1400" b="0">
                <a:solidFill>
                  <a:schemeClr val="bg1"/>
                </a:solidFill>
                <a:latin typeface="Arial Black" panose="020B0A04020102020204" pitchFamily="34" charset="0"/>
              </a:defRPr>
            </a:lvl1pPr>
          </a:lstStyle>
          <a:p>
            <a:fld id="{2BC983AA-805E-4F8A-A1F0-F2434434968F}" type="slidenum">
              <a:rPr lang="en-US" smtClean="0"/>
              <a:pPr/>
              <a:t>‹#›</a:t>
            </a:fld>
            <a:endParaRPr lang="en-US" dirty="0"/>
          </a:p>
        </p:txBody>
      </p:sp>
      <p:sp>
        <p:nvSpPr>
          <p:cNvPr id="8" name="Title 1">
            <a:extLst>
              <a:ext uri="{FF2B5EF4-FFF2-40B4-BE49-F238E27FC236}">
                <a16:creationId xmlns:a16="http://schemas.microsoft.com/office/drawing/2014/main" id="{D23D1CAE-F9A4-4E82-85FD-91B7CDCA9869}"/>
              </a:ext>
            </a:extLst>
          </p:cNvPr>
          <p:cNvSpPr>
            <a:spLocks noGrp="1"/>
          </p:cNvSpPr>
          <p:nvPr>
            <p:ph type="title"/>
          </p:nvPr>
        </p:nvSpPr>
        <p:spPr>
          <a:xfrm>
            <a:off x="3471118" y="118523"/>
            <a:ext cx="8521429" cy="1137036"/>
          </a:xfrm>
        </p:spPr>
        <p:txBody>
          <a:bodyPr>
            <a:normAutofit/>
          </a:bodyPr>
          <a:lstStyle>
            <a:lvl1pPr>
              <a:defRPr sz="36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575735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5C56A9-5190-46BF-8544-E4ABFE9B4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8F71AB-D283-4738-9183-B7EECF47E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187DF9-F313-4F82-8886-43BD7E0CE5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1A7A1DE8-4D30-4204-87C2-F09EB9A89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4D7085-D3E9-4172-9EB2-1D2D66DDB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983AA-805E-4F8A-A1F0-F2434434968F}" type="slidenum">
              <a:rPr lang="en-US" smtClean="0"/>
              <a:t>‹#›</a:t>
            </a:fld>
            <a:endParaRPr lang="en-US"/>
          </a:p>
        </p:txBody>
      </p:sp>
    </p:spTree>
    <p:extLst>
      <p:ext uri="{BB962C8B-B14F-4D97-AF65-F5344CB8AC3E}">
        <p14:creationId xmlns:p14="http://schemas.microsoft.com/office/powerpoint/2010/main" val="3997939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4" r:id="rId4"/>
    <p:sldLayoutId id="2147483655" r:id="rId5"/>
    <p:sldLayoutId id="2147483656" r:id="rId6"/>
    <p:sldLayoutId id="2147483659"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E2D4-613D-47C8-B644-4482B46BAB84}"/>
              </a:ext>
            </a:extLst>
          </p:cNvPr>
          <p:cNvSpPr>
            <a:spLocks noGrp="1"/>
          </p:cNvSpPr>
          <p:nvPr>
            <p:ph type="ctrTitle"/>
          </p:nvPr>
        </p:nvSpPr>
        <p:spPr>
          <a:xfrm>
            <a:off x="1524000" y="2604443"/>
            <a:ext cx="9144000" cy="1078048"/>
          </a:xfrm>
        </p:spPr>
        <p:txBody>
          <a:bodyPr>
            <a:normAutofit fontScale="90000"/>
          </a:bodyPr>
          <a:lstStyle/>
          <a:p>
            <a:r>
              <a:rPr lang="en-US" dirty="0">
                <a:latin typeface="Arial"/>
                <a:cs typeface="Arial"/>
              </a:rPr>
              <a:t>UNIT 7 – Software Development Life Cycle</a:t>
            </a:r>
          </a:p>
        </p:txBody>
      </p:sp>
      <p:sp>
        <p:nvSpPr>
          <p:cNvPr id="3" name="Subtitle 2">
            <a:extLst>
              <a:ext uri="{FF2B5EF4-FFF2-40B4-BE49-F238E27FC236}">
                <a16:creationId xmlns:a16="http://schemas.microsoft.com/office/drawing/2014/main" id="{07D7A825-9333-40A8-AE5B-4C2D2F5ADACF}"/>
              </a:ext>
            </a:extLst>
          </p:cNvPr>
          <p:cNvSpPr>
            <a:spLocks noGrp="1"/>
          </p:cNvSpPr>
          <p:nvPr>
            <p:ph type="subTitle" idx="1"/>
          </p:nvPr>
        </p:nvSpPr>
        <p:spPr/>
        <p:txBody>
          <a:bodyPr vert="horz" lIns="91440" tIns="45720" rIns="91440" bIns="45720" rtlCol="0" anchor="t">
            <a:normAutofit/>
          </a:bodyPr>
          <a:lstStyle/>
          <a:p>
            <a:r>
              <a:rPr lang="en-GB" dirty="0">
                <a:latin typeface="Arial"/>
                <a:cs typeface="Arial"/>
              </a:rPr>
              <a:t>Week [03] – </a:t>
            </a:r>
            <a:r>
              <a:rPr lang="en-US" sz="2800" dirty="0">
                <a:latin typeface="Arial"/>
                <a:cs typeface="Arial"/>
              </a:rPr>
              <a:t>Software Lifecycles </a:t>
            </a:r>
            <a:r>
              <a:rPr lang="en-US" dirty="0">
                <a:latin typeface="Arial"/>
                <a:cs typeface="Arial"/>
              </a:rPr>
              <a:t>(</a:t>
            </a:r>
            <a:r>
              <a:rPr lang="en-US" sz="2800" dirty="0">
                <a:latin typeface="Arial"/>
                <a:cs typeface="Arial"/>
              </a:rPr>
              <a:t>Part 2</a:t>
            </a:r>
            <a:r>
              <a:rPr lang="en-US" dirty="0">
                <a:latin typeface="Arial"/>
                <a:cs typeface="Arial"/>
              </a:rPr>
              <a:t>)</a:t>
            </a:r>
            <a:endParaRPr lang="en-US" sz="2800" dirty="0"/>
          </a:p>
          <a:p>
            <a:endParaRPr lang="en-US" dirty="0"/>
          </a:p>
        </p:txBody>
      </p:sp>
      <p:sp>
        <p:nvSpPr>
          <p:cNvPr id="4" name="Slide Number Placeholder 3">
            <a:extLst>
              <a:ext uri="{FF2B5EF4-FFF2-40B4-BE49-F238E27FC236}">
                <a16:creationId xmlns:a16="http://schemas.microsoft.com/office/drawing/2014/main" id="{846D166C-84FB-478B-9E92-24D6AB260776}"/>
              </a:ext>
            </a:extLst>
          </p:cNvPr>
          <p:cNvSpPr>
            <a:spLocks noGrp="1"/>
          </p:cNvSpPr>
          <p:nvPr>
            <p:ph type="sldNum" sz="quarter" idx="12"/>
          </p:nvPr>
        </p:nvSpPr>
        <p:spPr/>
        <p:txBody>
          <a:bodyPr/>
          <a:lstStyle/>
          <a:p>
            <a:fld id="{2BC983AA-805E-4F8A-A1F0-F2434434968F}" type="slidenum">
              <a:rPr lang="en-US" smtClean="0"/>
              <a:pPr/>
              <a:t>1</a:t>
            </a:fld>
            <a:endParaRPr lang="en-US" dirty="0"/>
          </a:p>
        </p:txBody>
      </p:sp>
    </p:spTree>
    <p:extLst>
      <p:ext uri="{BB962C8B-B14F-4D97-AF65-F5344CB8AC3E}">
        <p14:creationId xmlns:p14="http://schemas.microsoft.com/office/powerpoint/2010/main" val="108356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94FD-FBD2-18FC-DC48-1069D32D29F9}"/>
              </a:ext>
            </a:extLst>
          </p:cNvPr>
          <p:cNvSpPr>
            <a:spLocks noGrp="1"/>
          </p:cNvSpPr>
          <p:nvPr>
            <p:ph type="title"/>
          </p:nvPr>
        </p:nvSpPr>
        <p:spPr/>
        <p:txBody>
          <a:bodyPr/>
          <a:lstStyle/>
          <a:p>
            <a:r>
              <a:rPr lang="en-US" dirty="0"/>
              <a:t>Prototyping Model - Strengths</a:t>
            </a:r>
          </a:p>
        </p:txBody>
      </p:sp>
      <p:sp>
        <p:nvSpPr>
          <p:cNvPr id="3" name="Content Placeholder 2">
            <a:extLst>
              <a:ext uri="{FF2B5EF4-FFF2-40B4-BE49-F238E27FC236}">
                <a16:creationId xmlns:a16="http://schemas.microsoft.com/office/drawing/2014/main" id="{6053113A-C810-CB0F-91D0-61BE179F4103}"/>
              </a:ext>
            </a:extLst>
          </p:cNvPr>
          <p:cNvSpPr>
            <a:spLocks noGrp="1"/>
          </p:cNvSpPr>
          <p:nvPr>
            <p:ph idx="1"/>
          </p:nvPr>
        </p:nvSpPr>
        <p:spPr/>
        <p:txBody>
          <a:bodyPr>
            <a:normAutofit/>
          </a:bodyPr>
          <a:lstStyle/>
          <a:p>
            <a:pPr marL="457200" indent="-457200"/>
            <a:r>
              <a:rPr lang="en-US" sz="3200" dirty="0"/>
              <a:t>Ability to clarify user’s expectations for the system to be developed</a:t>
            </a:r>
          </a:p>
          <a:p>
            <a:pPr marL="457200" indent="-457200"/>
            <a:r>
              <a:rPr lang="en-US" sz="3200" dirty="0"/>
              <a:t>Prototype stimulates awareness of additional needed functionality</a:t>
            </a:r>
          </a:p>
          <a:p>
            <a:pPr marL="457200" indent="-457200"/>
            <a:r>
              <a:rPr lang="en-US" sz="3200" dirty="0"/>
              <a:t>Better user satisfaction</a:t>
            </a:r>
          </a:p>
          <a:p>
            <a:pPr marL="457200" indent="-457200"/>
            <a:r>
              <a:rPr lang="en-US" sz="3200" dirty="0"/>
              <a:t>Early user feedback </a:t>
            </a:r>
          </a:p>
        </p:txBody>
      </p:sp>
      <p:sp>
        <p:nvSpPr>
          <p:cNvPr id="4" name="Slide Number Placeholder 3">
            <a:extLst>
              <a:ext uri="{FF2B5EF4-FFF2-40B4-BE49-F238E27FC236}">
                <a16:creationId xmlns:a16="http://schemas.microsoft.com/office/drawing/2014/main" id="{E3F45175-465A-A224-D259-1C0E3D171193}"/>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10</a:t>
            </a:fld>
            <a:endParaRPr lang="en-US" dirty="0"/>
          </a:p>
        </p:txBody>
      </p:sp>
    </p:spTree>
    <p:extLst>
      <p:ext uri="{BB962C8B-B14F-4D97-AF65-F5344CB8AC3E}">
        <p14:creationId xmlns:p14="http://schemas.microsoft.com/office/powerpoint/2010/main" val="40262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B4FF-D6A9-F25F-2317-C1E614658A6B}"/>
              </a:ext>
            </a:extLst>
          </p:cNvPr>
          <p:cNvSpPr>
            <a:spLocks noGrp="1"/>
          </p:cNvSpPr>
          <p:nvPr>
            <p:ph type="title"/>
          </p:nvPr>
        </p:nvSpPr>
        <p:spPr/>
        <p:txBody>
          <a:bodyPr/>
          <a:lstStyle/>
          <a:p>
            <a:r>
              <a:rPr lang="en-US" dirty="0"/>
              <a:t>Prototyping Model - Weaknesses</a:t>
            </a:r>
          </a:p>
        </p:txBody>
      </p:sp>
      <p:sp>
        <p:nvSpPr>
          <p:cNvPr id="3" name="Content Placeholder 2">
            <a:extLst>
              <a:ext uri="{FF2B5EF4-FFF2-40B4-BE49-F238E27FC236}">
                <a16:creationId xmlns:a16="http://schemas.microsoft.com/office/drawing/2014/main" id="{11334F3C-0FF9-A783-F800-82EDD3EC56E8}"/>
              </a:ext>
            </a:extLst>
          </p:cNvPr>
          <p:cNvSpPr>
            <a:spLocks noGrp="1"/>
          </p:cNvSpPr>
          <p:nvPr>
            <p:ph idx="1"/>
          </p:nvPr>
        </p:nvSpPr>
        <p:spPr/>
        <p:txBody>
          <a:bodyPr>
            <a:normAutofit/>
          </a:bodyPr>
          <a:lstStyle/>
          <a:p>
            <a:pPr marL="457200" indent="-457200" algn="just"/>
            <a:r>
              <a:rPr lang="en-US" sz="3200" dirty="0"/>
              <a:t>Scope Creep - The system scope may expand beyond original plans.</a:t>
            </a:r>
          </a:p>
          <a:p>
            <a:pPr marL="457200" indent="-457200" algn="just"/>
            <a:r>
              <a:rPr lang="en-US" sz="3200" dirty="0"/>
              <a:t>Overall maintainability may be overlooked. </a:t>
            </a:r>
          </a:p>
          <a:p>
            <a:pPr marL="457200" indent="-457200" algn="just"/>
            <a:r>
              <a:rPr lang="en-US" sz="3200" dirty="0"/>
              <a:t>The customer may want the prototype be delivered.</a:t>
            </a:r>
          </a:p>
          <a:p>
            <a:pPr marL="457200" indent="-457200" algn="just"/>
            <a:r>
              <a:rPr lang="en-US" sz="3200" dirty="0"/>
              <a:t>Process may continue forever.</a:t>
            </a:r>
          </a:p>
        </p:txBody>
      </p:sp>
      <p:sp>
        <p:nvSpPr>
          <p:cNvPr id="4" name="Slide Number Placeholder 3">
            <a:extLst>
              <a:ext uri="{FF2B5EF4-FFF2-40B4-BE49-F238E27FC236}">
                <a16:creationId xmlns:a16="http://schemas.microsoft.com/office/drawing/2014/main" id="{AF4532BF-0FB9-2A3A-A9DB-11A3553A5D99}"/>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11</a:t>
            </a:fld>
            <a:endParaRPr lang="en-US" dirty="0"/>
          </a:p>
        </p:txBody>
      </p:sp>
    </p:spTree>
    <p:extLst>
      <p:ext uri="{BB962C8B-B14F-4D97-AF65-F5344CB8AC3E}">
        <p14:creationId xmlns:p14="http://schemas.microsoft.com/office/powerpoint/2010/main" val="1648718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10EC-0B2D-98C2-5DA6-0C180E2E1B5C}"/>
              </a:ext>
            </a:extLst>
          </p:cNvPr>
          <p:cNvSpPr>
            <a:spLocks noGrp="1"/>
          </p:cNvSpPr>
          <p:nvPr>
            <p:ph type="title"/>
          </p:nvPr>
        </p:nvSpPr>
        <p:spPr/>
        <p:txBody>
          <a:bodyPr/>
          <a:lstStyle/>
          <a:p>
            <a:r>
              <a:rPr lang="en-US" dirty="0"/>
              <a:t>When to Use Prototyping</a:t>
            </a:r>
          </a:p>
        </p:txBody>
      </p:sp>
      <p:sp>
        <p:nvSpPr>
          <p:cNvPr id="3" name="Content Placeholder 2">
            <a:extLst>
              <a:ext uri="{FF2B5EF4-FFF2-40B4-BE49-F238E27FC236}">
                <a16:creationId xmlns:a16="http://schemas.microsoft.com/office/drawing/2014/main" id="{0C18F093-5277-D9F8-5868-2C4EF18EFB6D}"/>
              </a:ext>
            </a:extLst>
          </p:cNvPr>
          <p:cNvSpPr>
            <a:spLocks noGrp="1"/>
          </p:cNvSpPr>
          <p:nvPr>
            <p:ph idx="1"/>
          </p:nvPr>
        </p:nvSpPr>
        <p:spPr/>
        <p:txBody>
          <a:bodyPr>
            <a:normAutofit/>
          </a:bodyPr>
          <a:lstStyle/>
          <a:p>
            <a:pPr marL="457200" indent="-457200" algn="just"/>
            <a:r>
              <a:rPr lang="en-US" sz="3200" dirty="0"/>
              <a:t>Requirements are unstable or have to be clarified</a:t>
            </a:r>
          </a:p>
          <a:p>
            <a:pPr marL="457200" indent="-457200" algn="just"/>
            <a:r>
              <a:rPr lang="en-US" sz="3200" dirty="0"/>
              <a:t>Many user interfaces</a:t>
            </a:r>
          </a:p>
          <a:p>
            <a:pPr marL="457200" indent="-457200" algn="just"/>
            <a:r>
              <a:rPr lang="en-US" sz="3200" dirty="0"/>
              <a:t>New technology</a:t>
            </a:r>
          </a:p>
          <a:p>
            <a:pPr marL="457200" indent="-457200" algn="just"/>
            <a:r>
              <a:rPr lang="en-US" sz="3200" dirty="0"/>
              <a:t>New, original development</a:t>
            </a:r>
          </a:p>
          <a:p>
            <a:pPr marL="457200" indent="-457200" algn="just"/>
            <a:r>
              <a:rPr lang="en-US" sz="3200" dirty="0"/>
              <a:t>Developers are not familiar with the technical and development tool</a:t>
            </a:r>
          </a:p>
        </p:txBody>
      </p:sp>
      <p:sp>
        <p:nvSpPr>
          <p:cNvPr id="4" name="Slide Number Placeholder 3">
            <a:extLst>
              <a:ext uri="{FF2B5EF4-FFF2-40B4-BE49-F238E27FC236}">
                <a16:creationId xmlns:a16="http://schemas.microsoft.com/office/drawing/2014/main" id="{2F039AB9-80E2-2C0B-3399-96E51478A7C9}"/>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12</a:t>
            </a:fld>
            <a:endParaRPr lang="en-US" dirty="0"/>
          </a:p>
        </p:txBody>
      </p:sp>
    </p:spTree>
    <p:extLst>
      <p:ext uri="{BB962C8B-B14F-4D97-AF65-F5344CB8AC3E}">
        <p14:creationId xmlns:p14="http://schemas.microsoft.com/office/powerpoint/2010/main" val="1699947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C532-A105-A459-B9FB-0D75D70FD1F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AEDB4FC-0964-DB69-D1C9-B34F7521B191}"/>
              </a:ext>
            </a:extLst>
          </p:cNvPr>
          <p:cNvSpPr>
            <a:spLocks noGrp="1"/>
          </p:cNvSpPr>
          <p:nvPr>
            <p:ph idx="1"/>
          </p:nvPr>
        </p:nvSpPr>
        <p:spPr/>
        <p:txBody>
          <a:bodyPr/>
          <a:lstStyle/>
          <a:p>
            <a:pPr marL="457200" indent="-457200" algn="just"/>
            <a:r>
              <a:rPr lang="en-US" dirty="0"/>
              <a:t>A company is developing an advanced version of their current software available in the market, what model approach would they prefer ?</a:t>
            </a:r>
          </a:p>
          <a:p>
            <a:endParaRPr lang="en-US" dirty="0"/>
          </a:p>
          <a:p>
            <a:endParaRPr lang="en-US" dirty="0"/>
          </a:p>
        </p:txBody>
      </p:sp>
      <p:pic>
        <p:nvPicPr>
          <p:cNvPr id="5" name="Picture 4">
            <a:extLst>
              <a:ext uri="{FF2B5EF4-FFF2-40B4-BE49-F238E27FC236}">
                <a16:creationId xmlns:a16="http://schemas.microsoft.com/office/drawing/2014/main" id="{70CCB6AA-AD4E-A153-99D5-040B31506F9E}"/>
              </a:ext>
            </a:extLst>
          </p:cNvPr>
          <p:cNvPicPr>
            <a:picLocks noChangeAspect="1"/>
          </p:cNvPicPr>
          <p:nvPr/>
        </p:nvPicPr>
        <p:blipFill>
          <a:blip r:embed="rId2"/>
          <a:stretch>
            <a:fillRect/>
          </a:stretch>
        </p:blipFill>
        <p:spPr>
          <a:xfrm>
            <a:off x="7337356" y="4197004"/>
            <a:ext cx="2924175" cy="1724025"/>
          </a:xfrm>
          <a:prstGeom prst="rect">
            <a:avLst/>
          </a:prstGeom>
        </p:spPr>
      </p:pic>
      <p:sp>
        <p:nvSpPr>
          <p:cNvPr id="4" name="Slide Number Placeholder 3">
            <a:extLst>
              <a:ext uri="{FF2B5EF4-FFF2-40B4-BE49-F238E27FC236}">
                <a16:creationId xmlns:a16="http://schemas.microsoft.com/office/drawing/2014/main" id="{6C27FBEB-2AE5-C5CA-BB74-D0A51ABD1A42}"/>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13</a:t>
            </a:fld>
            <a:endParaRPr lang="en-US" dirty="0"/>
          </a:p>
        </p:txBody>
      </p:sp>
    </p:spTree>
    <p:extLst>
      <p:ext uri="{BB962C8B-B14F-4D97-AF65-F5344CB8AC3E}">
        <p14:creationId xmlns:p14="http://schemas.microsoft.com/office/powerpoint/2010/main" val="336409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0E77-66E5-3333-6704-17929E6C3987}"/>
              </a:ext>
            </a:extLst>
          </p:cNvPr>
          <p:cNvSpPr>
            <a:spLocks noGrp="1"/>
          </p:cNvSpPr>
          <p:nvPr>
            <p:ph type="title"/>
          </p:nvPr>
        </p:nvSpPr>
        <p:spPr/>
        <p:txBody>
          <a:bodyPr/>
          <a:lstStyle/>
          <a:p>
            <a:r>
              <a:rPr lang="en-US" dirty="0"/>
              <a:t>SDLC Model Selection</a:t>
            </a:r>
          </a:p>
        </p:txBody>
      </p:sp>
      <p:sp>
        <p:nvSpPr>
          <p:cNvPr id="3" name="Content Placeholder 2">
            <a:extLst>
              <a:ext uri="{FF2B5EF4-FFF2-40B4-BE49-F238E27FC236}">
                <a16:creationId xmlns:a16="http://schemas.microsoft.com/office/drawing/2014/main" id="{60D14DC6-91A6-096D-F7D0-9572781C9AFA}"/>
              </a:ext>
            </a:extLst>
          </p:cNvPr>
          <p:cNvSpPr>
            <a:spLocks noGrp="1"/>
          </p:cNvSpPr>
          <p:nvPr>
            <p:ph idx="1"/>
          </p:nvPr>
        </p:nvSpPr>
        <p:spPr>
          <a:xfrm>
            <a:off x="1258956" y="1134993"/>
            <a:ext cx="10094843" cy="5014015"/>
          </a:xfrm>
        </p:spPr>
        <p:txBody>
          <a:bodyPr>
            <a:normAutofit fontScale="70000" lnSpcReduction="20000"/>
          </a:bodyPr>
          <a:lstStyle/>
          <a:p>
            <a:pPr marL="0" indent="0">
              <a:buNone/>
            </a:pPr>
            <a:r>
              <a:rPr lang="en-US" dirty="0"/>
              <a:t>Is based on </a:t>
            </a:r>
          </a:p>
          <a:p>
            <a:pPr marL="0" indent="0">
              <a:buNone/>
            </a:pPr>
            <a:r>
              <a:rPr lang="en-US" dirty="0"/>
              <a:t>1. Customer </a:t>
            </a:r>
          </a:p>
          <a:p>
            <a:pPr marL="914400" lvl="1" indent="-457200">
              <a:buFont typeface="+mj-lt"/>
              <a:buAutoNum type="alphaLcParenR"/>
            </a:pPr>
            <a:r>
              <a:rPr lang="en-US" sz="1800" dirty="0"/>
              <a:t>Budget </a:t>
            </a:r>
          </a:p>
          <a:p>
            <a:pPr marL="914400" lvl="1" indent="-457200">
              <a:buFont typeface="+mj-lt"/>
              <a:buAutoNum type="alphaLcParenR"/>
            </a:pPr>
            <a:r>
              <a:rPr lang="en-US" sz="1800" dirty="0"/>
              <a:t>Timeline </a:t>
            </a:r>
          </a:p>
          <a:p>
            <a:pPr marL="914400" lvl="1" indent="-457200">
              <a:buFont typeface="+mj-lt"/>
              <a:buAutoNum type="alphaLcParenR"/>
            </a:pPr>
            <a:r>
              <a:rPr lang="en-US" sz="1800" dirty="0"/>
              <a:t>Existing software/ OSS </a:t>
            </a:r>
          </a:p>
          <a:p>
            <a:pPr marL="914400" lvl="1" indent="-457200">
              <a:buFont typeface="+mj-lt"/>
              <a:buAutoNum type="alphaLcParenR"/>
            </a:pPr>
            <a:r>
              <a:rPr lang="en-US" sz="1800" dirty="0"/>
              <a:t>Client experience and technical knowledge </a:t>
            </a:r>
          </a:p>
          <a:p>
            <a:pPr marL="914400" lvl="1" indent="-457200">
              <a:buFont typeface="+mj-lt"/>
              <a:buAutoNum type="alphaLcParenR"/>
            </a:pPr>
            <a:r>
              <a:rPr lang="en-US" sz="1800" dirty="0"/>
              <a:t> Flexibility </a:t>
            </a:r>
          </a:p>
          <a:p>
            <a:pPr marL="0" indent="0">
              <a:buNone/>
            </a:pPr>
            <a:r>
              <a:rPr lang="en-US" dirty="0"/>
              <a:t>2. Product </a:t>
            </a:r>
          </a:p>
          <a:p>
            <a:pPr marL="914400" lvl="1" indent="-457200">
              <a:buFont typeface="+mj-lt"/>
              <a:buAutoNum type="alphaLcParenR"/>
            </a:pPr>
            <a:r>
              <a:rPr lang="en-US" sz="1800" dirty="0"/>
              <a:t>Complexity and risk level </a:t>
            </a:r>
          </a:p>
          <a:p>
            <a:pPr marL="914400" lvl="1" indent="-457200">
              <a:buFont typeface="+mj-lt"/>
              <a:buAutoNum type="alphaLcParenR"/>
            </a:pPr>
            <a:r>
              <a:rPr lang="en-US" sz="1800" dirty="0"/>
              <a:t>New / experienced technology </a:t>
            </a:r>
          </a:p>
          <a:p>
            <a:pPr marL="914400" lvl="1" indent="-457200">
              <a:buFont typeface="+mj-lt"/>
              <a:buAutoNum type="alphaLcParenR"/>
            </a:pPr>
            <a:r>
              <a:rPr lang="en-US" sz="1800" dirty="0"/>
              <a:t>Availability of tools </a:t>
            </a:r>
          </a:p>
          <a:p>
            <a:pPr marL="914400" lvl="1" indent="-457200">
              <a:buFont typeface="+mj-lt"/>
              <a:buAutoNum type="alphaLcParenR"/>
            </a:pPr>
            <a:r>
              <a:rPr lang="en-US" sz="1800" dirty="0"/>
              <a:t>Requirements Clarity </a:t>
            </a:r>
          </a:p>
          <a:p>
            <a:pPr marL="0" indent="0">
              <a:buNone/>
            </a:pPr>
            <a:r>
              <a:rPr lang="en-US" dirty="0"/>
              <a:t>3. Developer experience and technical knowledge ……..</a:t>
            </a:r>
          </a:p>
        </p:txBody>
      </p:sp>
      <p:sp>
        <p:nvSpPr>
          <p:cNvPr id="4" name="Slide Number Placeholder 3">
            <a:extLst>
              <a:ext uri="{FF2B5EF4-FFF2-40B4-BE49-F238E27FC236}">
                <a16:creationId xmlns:a16="http://schemas.microsoft.com/office/drawing/2014/main" id="{152124CC-FE9F-5476-40BC-807400D0A217}"/>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14</a:t>
            </a:fld>
            <a:endParaRPr lang="en-US" dirty="0"/>
          </a:p>
        </p:txBody>
      </p:sp>
    </p:spTree>
    <p:extLst>
      <p:ext uri="{BB962C8B-B14F-4D97-AF65-F5344CB8AC3E}">
        <p14:creationId xmlns:p14="http://schemas.microsoft.com/office/powerpoint/2010/main" val="3957718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BE27-C49E-7CF7-F364-B55F0631C3C6}"/>
              </a:ext>
            </a:extLst>
          </p:cNvPr>
          <p:cNvSpPr>
            <a:spLocks noGrp="1"/>
          </p:cNvSpPr>
          <p:nvPr>
            <p:ph type="title"/>
          </p:nvPr>
        </p:nvSpPr>
        <p:spPr>
          <a:xfrm>
            <a:off x="3313044" y="2379455"/>
            <a:ext cx="4638261" cy="1325563"/>
          </a:xfrm>
        </p:spPr>
        <p:txBody>
          <a:bodyPr>
            <a:normAutofit/>
          </a:bodyPr>
          <a:lstStyle/>
          <a:p>
            <a:r>
              <a:rPr lang="en-US" sz="4800" dirty="0"/>
              <a:t>Spiral Model</a:t>
            </a:r>
          </a:p>
        </p:txBody>
      </p:sp>
      <p:sp>
        <p:nvSpPr>
          <p:cNvPr id="3" name="Slide Number Placeholder 3">
            <a:extLst>
              <a:ext uri="{FF2B5EF4-FFF2-40B4-BE49-F238E27FC236}">
                <a16:creationId xmlns:a16="http://schemas.microsoft.com/office/drawing/2014/main" id="{AA6106E2-5F00-1D32-94B9-E23F2D810805}"/>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15</a:t>
            </a:fld>
            <a:endParaRPr lang="en-US" dirty="0"/>
          </a:p>
        </p:txBody>
      </p:sp>
    </p:spTree>
    <p:extLst>
      <p:ext uri="{BB962C8B-B14F-4D97-AF65-F5344CB8AC3E}">
        <p14:creationId xmlns:p14="http://schemas.microsoft.com/office/powerpoint/2010/main" val="275813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44D7-C93E-3F81-0698-242E752D85B3}"/>
              </a:ext>
            </a:extLst>
          </p:cNvPr>
          <p:cNvSpPr>
            <a:spLocks noGrp="1"/>
          </p:cNvSpPr>
          <p:nvPr>
            <p:ph type="title"/>
          </p:nvPr>
        </p:nvSpPr>
        <p:spPr/>
        <p:txBody>
          <a:bodyPr/>
          <a:lstStyle/>
          <a:p>
            <a:r>
              <a:rPr lang="en-US" dirty="0"/>
              <a:t>Spiral Model </a:t>
            </a:r>
          </a:p>
        </p:txBody>
      </p:sp>
      <p:sp>
        <p:nvSpPr>
          <p:cNvPr id="3" name="Content Placeholder 2">
            <a:extLst>
              <a:ext uri="{FF2B5EF4-FFF2-40B4-BE49-F238E27FC236}">
                <a16:creationId xmlns:a16="http://schemas.microsoft.com/office/drawing/2014/main" id="{B5CAEF3C-CE1B-9792-08BA-97252D4637EE}"/>
              </a:ext>
            </a:extLst>
          </p:cNvPr>
          <p:cNvSpPr>
            <a:spLocks noGrp="1"/>
          </p:cNvSpPr>
          <p:nvPr>
            <p:ph idx="1"/>
          </p:nvPr>
        </p:nvSpPr>
        <p:spPr/>
        <p:txBody>
          <a:bodyPr>
            <a:normAutofit fontScale="92500" lnSpcReduction="10000"/>
          </a:bodyPr>
          <a:lstStyle/>
          <a:p>
            <a:pPr marL="457200" indent="-457200" algn="just"/>
            <a:r>
              <a:rPr lang="en-US" dirty="0"/>
              <a:t>Meta Model - combines iterative and prototype development with the systematic, controlled aspects of the waterfall model. </a:t>
            </a:r>
          </a:p>
          <a:p>
            <a:pPr marL="457200" indent="-457200" algn="just"/>
            <a:r>
              <a:rPr lang="en-US" dirty="0"/>
              <a:t>Allows for incremental releases</a:t>
            </a:r>
          </a:p>
          <a:p>
            <a:pPr marL="457200" indent="-457200" algn="just"/>
            <a:r>
              <a:rPr lang="en-US" dirty="0"/>
              <a:t>Introduced by Barry Boehm in 1986.</a:t>
            </a:r>
          </a:p>
          <a:p>
            <a:pPr marL="457200" indent="-457200" algn="just"/>
            <a:r>
              <a:rPr lang="en-US" dirty="0"/>
              <a:t>Allows elements of the product to be added in when they become available or known. </a:t>
            </a:r>
          </a:p>
          <a:p>
            <a:pPr marL="457200" indent="-457200" algn="just"/>
            <a:r>
              <a:rPr lang="en-US" dirty="0"/>
              <a:t>Emphasizes on risk management</a:t>
            </a:r>
          </a:p>
        </p:txBody>
      </p:sp>
      <p:sp>
        <p:nvSpPr>
          <p:cNvPr id="4" name="Slide Number Placeholder 3">
            <a:extLst>
              <a:ext uri="{FF2B5EF4-FFF2-40B4-BE49-F238E27FC236}">
                <a16:creationId xmlns:a16="http://schemas.microsoft.com/office/drawing/2014/main" id="{44A56CF6-D883-3802-1277-8CA4FC8E3AAB}"/>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16</a:t>
            </a:fld>
            <a:endParaRPr lang="en-US" dirty="0"/>
          </a:p>
        </p:txBody>
      </p:sp>
    </p:spTree>
    <p:extLst>
      <p:ext uri="{BB962C8B-B14F-4D97-AF65-F5344CB8AC3E}">
        <p14:creationId xmlns:p14="http://schemas.microsoft.com/office/powerpoint/2010/main" val="207089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9F2B-DE2A-D906-4254-4D4D363AFF26}"/>
              </a:ext>
            </a:extLst>
          </p:cNvPr>
          <p:cNvSpPr>
            <a:spLocks noGrp="1"/>
          </p:cNvSpPr>
          <p:nvPr>
            <p:ph type="title"/>
          </p:nvPr>
        </p:nvSpPr>
        <p:spPr/>
        <p:txBody>
          <a:bodyPr/>
          <a:lstStyle/>
          <a:p>
            <a:r>
              <a:rPr lang="en-US" dirty="0"/>
              <a:t>Spiral Model</a:t>
            </a:r>
          </a:p>
        </p:txBody>
      </p:sp>
      <p:pic>
        <p:nvPicPr>
          <p:cNvPr id="5" name="Content Placeholder 4">
            <a:extLst>
              <a:ext uri="{FF2B5EF4-FFF2-40B4-BE49-F238E27FC236}">
                <a16:creationId xmlns:a16="http://schemas.microsoft.com/office/drawing/2014/main" id="{579CDA21-0991-8B7D-6799-1801693FEFB7}"/>
              </a:ext>
            </a:extLst>
          </p:cNvPr>
          <p:cNvPicPr>
            <a:picLocks noGrp="1" noChangeAspect="1"/>
          </p:cNvPicPr>
          <p:nvPr>
            <p:ph idx="1"/>
          </p:nvPr>
        </p:nvPicPr>
        <p:blipFill>
          <a:blip r:embed="rId2"/>
          <a:stretch>
            <a:fillRect/>
          </a:stretch>
        </p:blipFill>
        <p:spPr>
          <a:xfrm>
            <a:off x="1906863" y="1378191"/>
            <a:ext cx="8025203" cy="4293739"/>
          </a:xfrm>
        </p:spPr>
      </p:pic>
      <p:sp>
        <p:nvSpPr>
          <p:cNvPr id="3" name="Slide Number Placeholder 3">
            <a:extLst>
              <a:ext uri="{FF2B5EF4-FFF2-40B4-BE49-F238E27FC236}">
                <a16:creationId xmlns:a16="http://schemas.microsoft.com/office/drawing/2014/main" id="{50EE0F0C-050B-3EAA-556F-70E522931A1D}"/>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17</a:t>
            </a:fld>
            <a:endParaRPr lang="en-US" dirty="0"/>
          </a:p>
        </p:txBody>
      </p:sp>
    </p:spTree>
    <p:extLst>
      <p:ext uri="{BB962C8B-B14F-4D97-AF65-F5344CB8AC3E}">
        <p14:creationId xmlns:p14="http://schemas.microsoft.com/office/powerpoint/2010/main" val="337036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85A7-F493-35F7-7209-8CC66C343193}"/>
              </a:ext>
            </a:extLst>
          </p:cNvPr>
          <p:cNvSpPr>
            <a:spLocks noGrp="1"/>
          </p:cNvSpPr>
          <p:nvPr>
            <p:ph type="title"/>
          </p:nvPr>
        </p:nvSpPr>
        <p:spPr/>
        <p:txBody>
          <a:bodyPr/>
          <a:lstStyle/>
          <a:p>
            <a:r>
              <a:rPr lang="en-US" dirty="0"/>
              <a:t>Spiral Model</a:t>
            </a:r>
          </a:p>
        </p:txBody>
      </p:sp>
      <p:sp>
        <p:nvSpPr>
          <p:cNvPr id="3" name="Content Placeholder 2">
            <a:extLst>
              <a:ext uri="{FF2B5EF4-FFF2-40B4-BE49-F238E27FC236}">
                <a16:creationId xmlns:a16="http://schemas.microsoft.com/office/drawing/2014/main" id="{4B8A3AFF-FC8C-BBA2-C7B9-E56888EB6F0B}"/>
              </a:ext>
            </a:extLst>
          </p:cNvPr>
          <p:cNvSpPr>
            <a:spLocks noGrp="1"/>
          </p:cNvSpPr>
          <p:nvPr>
            <p:ph idx="1"/>
          </p:nvPr>
        </p:nvSpPr>
        <p:spPr/>
        <p:txBody>
          <a:bodyPr>
            <a:normAutofit fontScale="92500" lnSpcReduction="20000"/>
          </a:bodyPr>
          <a:lstStyle/>
          <a:p>
            <a:r>
              <a:rPr lang="en-US" dirty="0"/>
              <a:t>Quadrant 1: Planning</a:t>
            </a:r>
          </a:p>
          <a:p>
            <a:pPr marL="0" indent="0">
              <a:buNone/>
            </a:pPr>
            <a:r>
              <a:rPr lang="en-US" dirty="0"/>
              <a:t>	Determine objectives, alternatives, and constraints. </a:t>
            </a:r>
          </a:p>
          <a:p>
            <a:r>
              <a:rPr lang="en-US" dirty="0"/>
              <a:t>Quadrant 2: Risk Analysis</a:t>
            </a:r>
          </a:p>
          <a:p>
            <a:pPr marL="0" indent="0">
              <a:buNone/>
            </a:pPr>
            <a:r>
              <a:rPr lang="en-US" dirty="0"/>
              <a:t>	Evaluate alternatives, identify, resolve risks.</a:t>
            </a:r>
          </a:p>
          <a:p>
            <a:r>
              <a:rPr lang="en-US" dirty="0"/>
              <a:t>Quadrant 3: Development &amp; Test</a:t>
            </a:r>
          </a:p>
          <a:p>
            <a:pPr marL="0" indent="0">
              <a:buNone/>
            </a:pPr>
            <a:r>
              <a:rPr lang="en-US" dirty="0"/>
              <a:t>	Develop, verify, next-level product.</a:t>
            </a:r>
          </a:p>
          <a:p>
            <a:r>
              <a:rPr lang="en-US" dirty="0"/>
              <a:t>Quadrant 4: Evaluation</a:t>
            </a:r>
          </a:p>
          <a:p>
            <a:pPr marL="0" indent="0">
              <a:buNone/>
            </a:pPr>
            <a:r>
              <a:rPr lang="en-US" dirty="0"/>
              <a:t>	</a:t>
            </a:r>
            <a:r>
              <a:rPr lang="en-US" dirty="0" err="1"/>
              <a:t>Analyse</a:t>
            </a:r>
            <a:r>
              <a:rPr lang="en-US" dirty="0"/>
              <a:t> feedback and plan next phases.</a:t>
            </a:r>
          </a:p>
        </p:txBody>
      </p:sp>
      <p:sp>
        <p:nvSpPr>
          <p:cNvPr id="4" name="Slide Number Placeholder 3">
            <a:extLst>
              <a:ext uri="{FF2B5EF4-FFF2-40B4-BE49-F238E27FC236}">
                <a16:creationId xmlns:a16="http://schemas.microsoft.com/office/drawing/2014/main" id="{EDC00F1E-AB81-6F28-288D-2FE699388FDD}"/>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18</a:t>
            </a:fld>
            <a:endParaRPr lang="en-US" dirty="0"/>
          </a:p>
        </p:txBody>
      </p:sp>
    </p:spTree>
    <p:extLst>
      <p:ext uri="{BB962C8B-B14F-4D97-AF65-F5344CB8AC3E}">
        <p14:creationId xmlns:p14="http://schemas.microsoft.com/office/powerpoint/2010/main" val="361688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925EF-8F70-5B0B-6EE8-60DE251AC672}"/>
              </a:ext>
            </a:extLst>
          </p:cNvPr>
          <p:cNvSpPr>
            <a:spLocks noGrp="1"/>
          </p:cNvSpPr>
          <p:nvPr>
            <p:ph type="title"/>
          </p:nvPr>
        </p:nvSpPr>
        <p:spPr/>
        <p:txBody>
          <a:bodyPr/>
          <a:lstStyle/>
          <a:p>
            <a:r>
              <a:rPr lang="en-US" dirty="0"/>
              <a:t>Spiral Model</a:t>
            </a:r>
          </a:p>
        </p:txBody>
      </p:sp>
      <p:pic>
        <p:nvPicPr>
          <p:cNvPr id="5" name="Content Placeholder 4">
            <a:extLst>
              <a:ext uri="{FF2B5EF4-FFF2-40B4-BE49-F238E27FC236}">
                <a16:creationId xmlns:a16="http://schemas.microsoft.com/office/drawing/2014/main" id="{54FBE11D-4853-EADA-60CC-A8002CDD9EA4}"/>
              </a:ext>
            </a:extLst>
          </p:cNvPr>
          <p:cNvPicPr>
            <a:picLocks noGrp="1" noChangeAspect="1"/>
          </p:cNvPicPr>
          <p:nvPr>
            <p:ph idx="1"/>
          </p:nvPr>
        </p:nvPicPr>
        <p:blipFill rotWithShape="1">
          <a:blip r:embed="rId2"/>
          <a:srcRect l="13521" r="1294" b="1011"/>
          <a:stretch/>
        </p:blipFill>
        <p:spPr>
          <a:xfrm>
            <a:off x="3207028" y="906532"/>
            <a:ext cx="4784033" cy="5044576"/>
          </a:xfrm>
        </p:spPr>
      </p:pic>
      <p:sp>
        <p:nvSpPr>
          <p:cNvPr id="3" name="Slide Number Placeholder 3">
            <a:extLst>
              <a:ext uri="{FF2B5EF4-FFF2-40B4-BE49-F238E27FC236}">
                <a16:creationId xmlns:a16="http://schemas.microsoft.com/office/drawing/2014/main" id="{2A96BFAF-7EE2-4C5E-00B7-D64FC7FB4320}"/>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19</a:t>
            </a:fld>
            <a:endParaRPr lang="en-US" dirty="0"/>
          </a:p>
        </p:txBody>
      </p:sp>
    </p:spTree>
    <p:extLst>
      <p:ext uri="{BB962C8B-B14F-4D97-AF65-F5344CB8AC3E}">
        <p14:creationId xmlns:p14="http://schemas.microsoft.com/office/powerpoint/2010/main" val="309986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6CE4-1190-F16F-E58D-524068DD323E}"/>
              </a:ext>
            </a:extLst>
          </p:cNvPr>
          <p:cNvSpPr>
            <a:spLocks noGrp="1"/>
          </p:cNvSpPr>
          <p:nvPr>
            <p:ph type="title"/>
          </p:nvPr>
        </p:nvSpPr>
        <p:spPr>
          <a:xfrm>
            <a:off x="1112195" y="460077"/>
            <a:ext cx="10513979" cy="1137036"/>
          </a:xfrm>
        </p:spPr>
        <p:txBody>
          <a:bodyPr/>
          <a:lstStyle/>
          <a:p>
            <a:r>
              <a:rPr lang="en-US" dirty="0"/>
              <a:t>Academic Integrity Policy</a:t>
            </a:r>
          </a:p>
        </p:txBody>
      </p:sp>
      <p:sp>
        <p:nvSpPr>
          <p:cNvPr id="3" name="Content Placeholder 2">
            <a:extLst>
              <a:ext uri="{FF2B5EF4-FFF2-40B4-BE49-F238E27FC236}">
                <a16:creationId xmlns:a16="http://schemas.microsoft.com/office/drawing/2014/main" id="{CCBF956B-2AA8-9033-F4F4-D9C375E65AE5}"/>
              </a:ext>
            </a:extLst>
          </p:cNvPr>
          <p:cNvSpPr>
            <a:spLocks noGrp="1"/>
          </p:cNvSpPr>
          <p:nvPr>
            <p:ph idx="1"/>
          </p:nvPr>
        </p:nvSpPr>
        <p:spPr>
          <a:xfrm>
            <a:off x="1111370" y="1595587"/>
            <a:ext cx="10161104" cy="4351338"/>
          </a:xfrm>
        </p:spPr>
        <p:txBody>
          <a:bodyPr vert="horz" lIns="91440" tIns="45720" rIns="91440" bIns="45720" rtlCol="0" anchor="t">
            <a:normAutofit fontScale="92500"/>
          </a:bodyPr>
          <a:lstStyle/>
          <a:p>
            <a:pPr marL="0" indent="0">
              <a:buNone/>
            </a:pPr>
            <a:r>
              <a:rPr lang="en-US" dirty="0">
                <a:latin typeface="Arial"/>
                <a:cs typeface="Arial"/>
              </a:rPr>
              <a:t>Are you aware that following are not accepted in ESOFT</a:t>
            </a:r>
          </a:p>
          <a:p>
            <a:pPr marL="342900" indent="-342900" algn="just"/>
            <a:r>
              <a:rPr lang="en-US" sz="2400" dirty="0"/>
              <a:t>Plagiarism - using work and ideas of other individuals intentionally or unintentionally</a:t>
            </a:r>
          </a:p>
          <a:p>
            <a:pPr marL="342900" indent="-342900" algn="just"/>
            <a:r>
              <a:rPr lang="en-US" sz="2400" dirty="0"/>
              <a:t>Collusion - preparing individual assignments together and submitting similar work for assessment.</a:t>
            </a:r>
          </a:p>
          <a:p>
            <a:pPr marL="342900" indent="-342900" algn="just"/>
            <a:r>
              <a:rPr lang="en-US" sz="2400" dirty="0"/>
              <a:t>Cheating - obtaining or giving assistance during the course of an examination or assessment without approval</a:t>
            </a:r>
          </a:p>
          <a:p>
            <a:pPr marL="342900" indent="-342900" algn="just"/>
            <a:r>
              <a:rPr lang="en-US" sz="2400" dirty="0"/>
              <a:t>Falsification – providing fabricated information or making use of such materials </a:t>
            </a:r>
          </a:p>
        </p:txBody>
      </p:sp>
      <p:sp>
        <p:nvSpPr>
          <p:cNvPr id="4" name="Slide Number Placeholder 3">
            <a:extLst>
              <a:ext uri="{FF2B5EF4-FFF2-40B4-BE49-F238E27FC236}">
                <a16:creationId xmlns:a16="http://schemas.microsoft.com/office/drawing/2014/main" id="{F908F265-08DF-27A3-1854-CC6643B6EA13}"/>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a:t>
            </a:fld>
            <a:endParaRPr lang="en-US" dirty="0"/>
          </a:p>
        </p:txBody>
      </p:sp>
    </p:spTree>
    <p:extLst>
      <p:ext uri="{BB962C8B-B14F-4D97-AF65-F5344CB8AC3E}">
        <p14:creationId xmlns:p14="http://schemas.microsoft.com/office/powerpoint/2010/main" val="2688258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C824-6844-4CB7-9E26-2B62FBBF5FA0}"/>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1F8E0104-3935-A4D9-2BD7-B7F51817ECC5}"/>
              </a:ext>
            </a:extLst>
          </p:cNvPr>
          <p:cNvSpPr>
            <a:spLocks noGrp="1"/>
          </p:cNvSpPr>
          <p:nvPr>
            <p:ph idx="1"/>
          </p:nvPr>
        </p:nvSpPr>
        <p:spPr/>
        <p:txBody>
          <a:bodyPr/>
          <a:lstStyle/>
          <a:p>
            <a:pPr marL="457200" indent="-457200"/>
            <a:r>
              <a:rPr lang="en-US" dirty="0"/>
              <a:t>Which of the following models will not be able to give the desired outcome if user’s participation is not involved?</a:t>
            </a:r>
          </a:p>
          <a:p>
            <a:endParaRPr lang="en-US" dirty="0"/>
          </a:p>
          <a:p>
            <a:pPr marL="514350" indent="-514350">
              <a:buAutoNum type="alphaLcParenR"/>
            </a:pPr>
            <a:r>
              <a:rPr lang="en-US" dirty="0"/>
              <a:t>Waterfall </a:t>
            </a:r>
          </a:p>
          <a:p>
            <a:pPr marL="514350" indent="-514350">
              <a:buAutoNum type="alphaLcParenR"/>
            </a:pPr>
            <a:r>
              <a:rPr lang="en-US" dirty="0"/>
              <a:t>Spiral </a:t>
            </a:r>
          </a:p>
          <a:p>
            <a:pPr marL="514350" indent="-514350">
              <a:buAutoNum type="alphaLcParenR"/>
            </a:pPr>
            <a:r>
              <a:rPr lang="en-US" dirty="0"/>
              <a:t>Prototyping </a:t>
            </a:r>
          </a:p>
        </p:txBody>
      </p:sp>
      <p:pic>
        <p:nvPicPr>
          <p:cNvPr id="5" name="Picture 4">
            <a:extLst>
              <a:ext uri="{FF2B5EF4-FFF2-40B4-BE49-F238E27FC236}">
                <a16:creationId xmlns:a16="http://schemas.microsoft.com/office/drawing/2014/main" id="{65F47D28-2E8B-570B-4EDF-64AE08F607F0}"/>
              </a:ext>
            </a:extLst>
          </p:cNvPr>
          <p:cNvPicPr>
            <a:picLocks noChangeAspect="1"/>
          </p:cNvPicPr>
          <p:nvPr/>
        </p:nvPicPr>
        <p:blipFill>
          <a:blip r:embed="rId2"/>
          <a:stretch>
            <a:fillRect/>
          </a:stretch>
        </p:blipFill>
        <p:spPr>
          <a:xfrm>
            <a:off x="8110537" y="4248358"/>
            <a:ext cx="2852305" cy="1928605"/>
          </a:xfrm>
          <a:prstGeom prst="rect">
            <a:avLst/>
          </a:prstGeom>
        </p:spPr>
      </p:pic>
      <p:sp>
        <p:nvSpPr>
          <p:cNvPr id="4" name="Slide Number Placeholder 3">
            <a:extLst>
              <a:ext uri="{FF2B5EF4-FFF2-40B4-BE49-F238E27FC236}">
                <a16:creationId xmlns:a16="http://schemas.microsoft.com/office/drawing/2014/main" id="{9A954150-1811-458D-5707-76C1B0F01FEF}"/>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20</a:t>
            </a:fld>
            <a:endParaRPr lang="en-US" dirty="0"/>
          </a:p>
        </p:txBody>
      </p:sp>
    </p:spTree>
    <p:extLst>
      <p:ext uri="{BB962C8B-B14F-4D97-AF65-F5344CB8AC3E}">
        <p14:creationId xmlns:p14="http://schemas.microsoft.com/office/powerpoint/2010/main" val="28313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4E33-7739-4266-BCAD-FB9FA99B466D}"/>
              </a:ext>
            </a:extLst>
          </p:cNvPr>
          <p:cNvSpPr>
            <a:spLocks noGrp="1"/>
          </p:cNvSpPr>
          <p:nvPr>
            <p:ph type="title"/>
          </p:nvPr>
        </p:nvSpPr>
        <p:spPr/>
        <p:txBody>
          <a:bodyPr/>
          <a:lstStyle/>
          <a:p>
            <a:r>
              <a:rPr lang="en-US" dirty="0"/>
              <a:t>Spiral Model - Strengths</a:t>
            </a:r>
          </a:p>
        </p:txBody>
      </p:sp>
      <p:sp>
        <p:nvSpPr>
          <p:cNvPr id="3" name="Content Placeholder 2">
            <a:extLst>
              <a:ext uri="{FF2B5EF4-FFF2-40B4-BE49-F238E27FC236}">
                <a16:creationId xmlns:a16="http://schemas.microsoft.com/office/drawing/2014/main" id="{7950EAB0-26A4-C743-0533-22BEF2E7D783}"/>
              </a:ext>
            </a:extLst>
          </p:cNvPr>
          <p:cNvSpPr>
            <a:spLocks noGrp="1"/>
          </p:cNvSpPr>
          <p:nvPr>
            <p:ph idx="1"/>
          </p:nvPr>
        </p:nvSpPr>
        <p:spPr/>
        <p:txBody>
          <a:bodyPr>
            <a:normAutofit/>
          </a:bodyPr>
          <a:lstStyle/>
          <a:p>
            <a:r>
              <a:rPr lang="en-US" sz="3200" dirty="0"/>
              <a:t>Focus on risk analysis. </a:t>
            </a:r>
          </a:p>
          <a:p>
            <a:r>
              <a:rPr lang="en-US" sz="3200" dirty="0"/>
              <a:t>Good for large and mission critical projects </a:t>
            </a:r>
          </a:p>
          <a:p>
            <a:r>
              <a:rPr lang="en-US" sz="3200" dirty="0"/>
              <a:t>A working software is produced early </a:t>
            </a:r>
          </a:p>
          <a:p>
            <a:r>
              <a:rPr lang="en-US" sz="3200" dirty="0"/>
              <a:t>The design does not have to be perfect </a:t>
            </a:r>
          </a:p>
          <a:p>
            <a:r>
              <a:rPr lang="en-US" sz="3200" dirty="0"/>
              <a:t>Early and frequent feedback from users</a:t>
            </a:r>
          </a:p>
          <a:p>
            <a:r>
              <a:rPr lang="en-US" sz="3200" dirty="0"/>
              <a:t>Cumulative costs assessed frequently</a:t>
            </a:r>
          </a:p>
        </p:txBody>
      </p:sp>
      <p:sp>
        <p:nvSpPr>
          <p:cNvPr id="4" name="Slide Number Placeholder 3">
            <a:extLst>
              <a:ext uri="{FF2B5EF4-FFF2-40B4-BE49-F238E27FC236}">
                <a16:creationId xmlns:a16="http://schemas.microsoft.com/office/drawing/2014/main" id="{3F4CD5B2-EA05-4353-040C-EB5B60BD40E3}"/>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21</a:t>
            </a:fld>
            <a:endParaRPr lang="en-US" dirty="0"/>
          </a:p>
        </p:txBody>
      </p:sp>
    </p:spTree>
    <p:extLst>
      <p:ext uri="{BB962C8B-B14F-4D97-AF65-F5344CB8AC3E}">
        <p14:creationId xmlns:p14="http://schemas.microsoft.com/office/powerpoint/2010/main" val="3663396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BD18B-BBB1-63A5-3026-8059AF97E25F}"/>
              </a:ext>
            </a:extLst>
          </p:cNvPr>
          <p:cNvSpPr>
            <a:spLocks noGrp="1"/>
          </p:cNvSpPr>
          <p:nvPr>
            <p:ph type="title"/>
          </p:nvPr>
        </p:nvSpPr>
        <p:spPr/>
        <p:txBody>
          <a:bodyPr/>
          <a:lstStyle/>
          <a:p>
            <a:r>
              <a:rPr lang="en-US" dirty="0"/>
              <a:t>Spiral Model - Weaknesses</a:t>
            </a:r>
          </a:p>
        </p:txBody>
      </p:sp>
      <p:sp>
        <p:nvSpPr>
          <p:cNvPr id="3" name="Content Placeholder 2">
            <a:extLst>
              <a:ext uri="{FF2B5EF4-FFF2-40B4-BE49-F238E27FC236}">
                <a16:creationId xmlns:a16="http://schemas.microsoft.com/office/drawing/2014/main" id="{22707D77-96E5-7A9B-D919-D124E502EC01}"/>
              </a:ext>
            </a:extLst>
          </p:cNvPr>
          <p:cNvSpPr>
            <a:spLocks noGrp="1"/>
          </p:cNvSpPr>
          <p:nvPr>
            <p:ph idx="1"/>
          </p:nvPr>
        </p:nvSpPr>
        <p:spPr/>
        <p:txBody>
          <a:bodyPr/>
          <a:lstStyle/>
          <a:p>
            <a:pPr marL="457200" indent="-457200"/>
            <a:r>
              <a:rPr lang="en-US" sz="3200" dirty="0"/>
              <a:t>Can be a costly model to use. </a:t>
            </a:r>
          </a:p>
          <a:p>
            <a:pPr marL="457200" indent="-457200"/>
            <a:r>
              <a:rPr lang="en-US" sz="3200" dirty="0"/>
              <a:t>Risk analysis requires expertise. </a:t>
            </a:r>
          </a:p>
          <a:p>
            <a:pPr marL="457200" indent="-457200"/>
            <a:r>
              <a:rPr lang="en-US" sz="3200" dirty="0"/>
              <a:t>Success is highly dependent on the risk analysis phase. </a:t>
            </a:r>
          </a:p>
          <a:p>
            <a:pPr marL="457200" indent="-457200"/>
            <a:r>
              <a:rPr lang="en-US" sz="3200" dirty="0"/>
              <a:t>Doesn’t work well for smaller projects. </a:t>
            </a:r>
          </a:p>
          <a:p>
            <a:endParaRPr lang="en-US" dirty="0"/>
          </a:p>
        </p:txBody>
      </p:sp>
      <p:sp>
        <p:nvSpPr>
          <p:cNvPr id="4" name="Slide Number Placeholder 3">
            <a:extLst>
              <a:ext uri="{FF2B5EF4-FFF2-40B4-BE49-F238E27FC236}">
                <a16:creationId xmlns:a16="http://schemas.microsoft.com/office/drawing/2014/main" id="{34C0853C-7630-FF1F-FF64-52B64F4A595D}"/>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22</a:t>
            </a:fld>
            <a:endParaRPr lang="en-US" dirty="0"/>
          </a:p>
        </p:txBody>
      </p:sp>
    </p:spTree>
    <p:extLst>
      <p:ext uri="{BB962C8B-B14F-4D97-AF65-F5344CB8AC3E}">
        <p14:creationId xmlns:p14="http://schemas.microsoft.com/office/powerpoint/2010/main" val="2568299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1A6C-4D8A-419D-2362-D79CBB1CFC02}"/>
              </a:ext>
            </a:extLst>
          </p:cNvPr>
          <p:cNvSpPr>
            <a:spLocks noGrp="1"/>
          </p:cNvSpPr>
          <p:nvPr>
            <p:ph type="title"/>
          </p:nvPr>
        </p:nvSpPr>
        <p:spPr/>
        <p:txBody>
          <a:bodyPr/>
          <a:lstStyle/>
          <a:p>
            <a:r>
              <a:rPr lang="en-US" dirty="0"/>
              <a:t>When to use Spiral Model</a:t>
            </a:r>
          </a:p>
        </p:txBody>
      </p:sp>
      <p:sp>
        <p:nvSpPr>
          <p:cNvPr id="3" name="Content Placeholder 2">
            <a:extLst>
              <a:ext uri="{FF2B5EF4-FFF2-40B4-BE49-F238E27FC236}">
                <a16:creationId xmlns:a16="http://schemas.microsoft.com/office/drawing/2014/main" id="{01AEC556-3C9C-2567-B545-16C6990C6F1A}"/>
              </a:ext>
            </a:extLst>
          </p:cNvPr>
          <p:cNvSpPr>
            <a:spLocks noGrp="1"/>
          </p:cNvSpPr>
          <p:nvPr>
            <p:ph idx="1"/>
          </p:nvPr>
        </p:nvSpPr>
        <p:spPr/>
        <p:txBody>
          <a:bodyPr/>
          <a:lstStyle/>
          <a:p>
            <a:pPr marL="457200" indent="-457200"/>
            <a:r>
              <a:rPr lang="en-US" sz="3200" dirty="0"/>
              <a:t>For medium to high-risk projects </a:t>
            </a:r>
          </a:p>
          <a:p>
            <a:pPr marL="457200" indent="-457200"/>
            <a:r>
              <a:rPr lang="en-US" sz="3200" dirty="0"/>
              <a:t>New technology to be used</a:t>
            </a:r>
          </a:p>
          <a:p>
            <a:pPr marL="457200" indent="-457200"/>
            <a:r>
              <a:rPr lang="en-US" sz="3200" dirty="0"/>
              <a:t>Complex, constantly changing and continuous Requirements</a:t>
            </a:r>
          </a:p>
          <a:p>
            <a:pPr marL="457200" indent="-457200"/>
            <a:r>
              <a:rPr lang="en-US" sz="3200" dirty="0"/>
              <a:t>Significant changes are expected (research and exploration) </a:t>
            </a:r>
          </a:p>
          <a:p>
            <a:pPr marL="457200" indent="-457200"/>
            <a:r>
              <a:rPr lang="en-US" sz="3200" dirty="0"/>
              <a:t>Users are unsure of their needs </a:t>
            </a:r>
          </a:p>
          <a:p>
            <a:endParaRPr lang="en-US" dirty="0"/>
          </a:p>
        </p:txBody>
      </p:sp>
      <p:sp>
        <p:nvSpPr>
          <p:cNvPr id="4" name="Slide Number Placeholder 3">
            <a:extLst>
              <a:ext uri="{FF2B5EF4-FFF2-40B4-BE49-F238E27FC236}">
                <a16:creationId xmlns:a16="http://schemas.microsoft.com/office/drawing/2014/main" id="{7C554767-3A99-655C-20D2-1F65E7EBE4D0}"/>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23</a:t>
            </a:fld>
            <a:endParaRPr lang="en-US" dirty="0"/>
          </a:p>
        </p:txBody>
      </p:sp>
    </p:spTree>
    <p:extLst>
      <p:ext uri="{BB962C8B-B14F-4D97-AF65-F5344CB8AC3E}">
        <p14:creationId xmlns:p14="http://schemas.microsoft.com/office/powerpoint/2010/main" val="215371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A363-0495-6172-337F-D84C86D0E94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5C335622-9AE5-8802-08EB-B34C5B08307A}"/>
              </a:ext>
            </a:extLst>
          </p:cNvPr>
          <p:cNvSpPr>
            <a:spLocks noGrp="1"/>
          </p:cNvSpPr>
          <p:nvPr>
            <p:ph idx="1"/>
          </p:nvPr>
        </p:nvSpPr>
        <p:spPr/>
        <p:txBody>
          <a:bodyPr/>
          <a:lstStyle/>
          <a:p>
            <a:pPr marL="457200" indent="-457200"/>
            <a:r>
              <a:rPr lang="en-US" dirty="0"/>
              <a:t>Which of the following life cycle model can be chosen if the development team has less experience on similar projects?</a:t>
            </a:r>
          </a:p>
          <a:p>
            <a:endParaRPr lang="en-US" dirty="0"/>
          </a:p>
          <a:p>
            <a:pPr marL="0" indent="0">
              <a:buNone/>
            </a:pPr>
            <a:r>
              <a:rPr lang="en-US" dirty="0"/>
              <a:t>a) Spiral </a:t>
            </a:r>
          </a:p>
          <a:p>
            <a:pPr marL="0" indent="0">
              <a:buNone/>
            </a:pPr>
            <a:r>
              <a:rPr lang="en-US" dirty="0"/>
              <a:t>b) Waterfall </a:t>
            </a:r>
          </a:p>
          <a:p>
            <a:pPr marL="0" indent="0">
              <a:buNone/>
            </a:pPr>
            <a:r>
              <a:rPr lang="en-US" dirty="0"/>
              <a:t>c) Iterative </a:t>
            </a:r>
          </a:p>
        </p:txBody>
      </p:sp>
      <p:sp>
        <p:nvSpPr>
          <p:cNvPr id="4" name="Slide Number Placeholder 3">
            <a:extLst>
              <a:ext uri="{FF2B5EF4-FFF2-40B4-BE49-F238E27FC236}">
                <a16:creationId xmlns:a16="http://schemas.microsoft.com/office/drawing/2014/main" id="{912D5F3D-B2AE-51D1-02A6-980B56324A08}"/>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24</a:t>
            </a:fld>
            <a:endParaRPr lang="en-US" dirty="0"/>
          </a:p>
        </p:txBody>
      </p:sp>
    </p:spTree>
    <p:extLst>
      <p:ext uri="{BB962C8B-B14F-4D97-AF65-F5344CB8AC3E}">
        <p14:creationId xmlns:p14="http://schemas.microsoft.com/office/powerpoint/2010/main" val="2485283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C3A52-F4F2-BA75-932E-792542E26A1B}"/>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674B5C8B-CAF0-C654-B65F-3F68702C2665}"/>
              </a:ext>
            </a:extLst>
          </p:cNvPr>
          <p:cNvSpPr>
            <a:spLocks noGrp="1"/>
          </p:cNvSpPr>
          <p:nvPr>
            <p:ph idx="1"/>
          </p:nvPr>
        </p:nvSpPr>
        <p:spPr/>
        <p:txBody>
          <a:bodyPr>
            <a:normAutofit fontScale="92500"/>
          </a:bodyPr>
          <a:lstStyle/>
          <a:p>
            <a:pPr marL="0" indent="0" algn="just">
              <a:buNone/>
            </a:pPr>
            <a:r>
              <a:rPr lang="en-US" sz="3200" dirty="0"/>
              <a:t>" Mindful " is a program that will be used to control and monitor the covid epidemic crisis. Each Medical Officer of Health (MOH) in each suburb is required to use this system. In 2023, many users and authorities will utilize this as their primary application. Because several members of the project team have prior experience working on projects in the United States, they have a clear set of requirements. They also have a one-year deadline to complete this.</a:t>
            </a:r>
          </a:p>
          <a:p>
            <a:endParaRPr lang="en-US" dirty="0"/>
          </a:p>
        </p:txBody>
      </p:sp>
      <p:sp>
        <p:nvSpPr>
          <p:cNvPr id="4" name="Slide Number Placeholder 3">
            <a:extLst>
              <a:ext uri="{FF2B5EF4-FFF2-40B4-BE49-F238E27FC236}">
                <a16:creationId xmlns:a16="http://schemas.microsoft.com/office/drawing/2014/main" id="{544D676C-D093-70BA-0F38-97C82D09148A}"/>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25</a:t>
            </a:fld>
            <a:endParaRPr lang="en-US" dirty="0"/>
          </a:p>
        </p:txBody>
      </p:sp>
    </p:spTree>
    <p:extLst>
      <p:ext uri="{BB962C8B-B14F-4D97-AF65-F5344CB8AC3E}">
        <p14:creationId xmlns:p14="http://schemas.microsoft.com/office/powerpoint/2010/main" val="3863051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F2AFC-942D-23FC-EBF4-5F31F1CBDF69}"/>
              </a:ext>
            </a:extLst>
          </p:cNvPr>
          <p:cNvSpPr>
            <a:spLocks noGrp="1"/>
          </p:cNvSpPr>
          <p:nvPr>
            <p:ph idx="1"/>
          </p:nvPr>
        </p:nvSpPr>
        <p:spPr/>
        <p:txBody>
          <a:bodyPr/>
          <a:lstStyle/>
          <a:p>
            <a:r>
              <a:rPr lang="en-US" sz="3200" dirty="0"/>
              <a:t>Prototyping Model</a:t>
            </a:r>
          </a:p>
          <a:p>
            <a:r>
              <a:rPr lang="en-US" dirty="0"/>
              <a:t>Prototyping Model – Strengths</a:t>
            </a:r>
          </a:p>
          <a:p>
            <a:r>
              <a:rPr lang="en-US" dirty="0"/>
              <a:t>Prototyping Model – Weaknesses</a:t>
            </a:r>
          </a:p>
          <a:p>
            <a:r>
              <a:rPr lang="en-US" sz="3200" dirty="0"/>
              <a:t>Spiral Model</a:t>
            </a:r>
          </a:p>
          <a:p>
            <a:r>
              <a:rPr lang="en-US" dirty="0"/>
              <a:t>Spiral Model – Strengths</a:t>
            </a:r>
          </a:p>
          <a:p>
            <a:r>
              <a:rPr lang="en-US" dirty="0"/>
              <a:t>Spiral Model - Weaknesses</a:t>
            </a:r>
          </a:p>
        </p:txBody>
      </p:sp>
      <p:sp>
        <p:nvSpPr>
          <p:cNvPr id="2" name="Title 1">
            <a:extLst>
              <a:ext uri="{FF2B5EF4-FFF2-40B4-BE49-F238E27FC236}">
                <a16:creationId xmlns:a16="http://schemas.microsoft.com/office/drawing/2014/main" id="{ACF159F2-8ED7-B752-A662-6D27A17A36B1}"/>
              </a:ext>
            </a:extLst>
          </p:cNvPr>
          <p:cNvSpPr>
            <a:spLocks noGrp="1"/>
          </p:cNvSpPr>
          <p:nvPr>
            <p:ph type="title"/>
          </p:nvPr>
        </p:nvSpPr>
        <p:spPr/>
        <p:txBody>
          <a:bodyPr/>
          <a:lstStyle/>
          <a:p>
            <a:r>
              <a:rPr lang="en-US" dirty="0"/>
              <a:t>Lesson Summary</a:t>
            </a:r>
          </a:p>
        </p:txBody>
      </p:sp>
      <p:sp>
        <p:nvSpPr>
          <p:cNvPr id="4" name="Slide Number Placeholder 3">
            <a:extLst>
              <a:ext uri="{FF2B5EF4-FFF2-40B4-BE49-F238E27FC236}">
                <a16:creationId xmlns:a16="http://schemas.microsoft.com/office/drawing/2014/main" id="{3685F458-1D3A-A609-49D8-6BD5747073B6}"/>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26</a:t>
            </a:fld>
            <a:endParaRPr lang="en-US" dirty="0"/>
          </a:p>
        </p:txBody>
      </p:sp>
    </p:spTree>
    <p:extLst>
      <p:ext uri="{BB962C8B-B14F-4D97-AF65-F5344CB8AC3E}">
        <p14:creationId xmlns:p14="http://schemas.microsoft.com/office/powerpoint/2010/main" val="303946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1412-0036-06E1-3D0F-2B6FFCB83F33}"/>
              </a:ext>
            </a:extLst>
          </p:cNvPr>
          <p:cNvSpPr>
            <a:spLocks noGrp="1"/>
          </p:cNvSpPr>
          <p:nvPr>
            <p:ph type="title"/>
          </p:nvPr>
        </p:nvSpPr>
        <p:spPr>
          <a:xfrm>
            <a:off x="1112195" y="287549"/>
            <a:ext cx="10513979" cy="1137036"/>
          </a:xfrm>
        </p:spPr>
        <p:txBody>
          <a:bodyPr/>
          <a:lstStyle/>
          <a:p>
            <a:r>
              <a:rPr lang="en-US" dirty="0"/>
              <a:t>Learning Outcomes</a:t>
            </a:r>
          </a:p>
        </p:txBody>
      </p:sp>
      <p:sp>
        <p:nvSpPr>
          <p:cNvPr id="3" name="Content Placeholder 2">
            <a:extLst>
              <a:ext uri="{FF2B5EF4-FFF2-40B4-BE49-F238E27FC236}">
                <a16:creationId xmlns:a16="http://schemas.microsoft.com/office/drawing/2014/main" id="{A491871A-61B0-B8E3-D496-8880E56F710B}"/>
              </a:ext>
            </a:extLst>
          </p:cNvPr>
          <p:cNvSpPr>
            <a:spLocks noGrp="1"/>
          </p:cNvSpPr>
          <p:nvPr>
            <p:ph idx="1"/>
          </p:nvPr>
        </p:nvSpPr>
        <p:spPr>
          <a:xfrm>
            <a:off x="1110574" y="1417507"/>
            <a:ext cx="10515600" cy="4644137"/>
          </a:xfrm>
        </p:spPr>
        <p:txBody>
          <a:bodyPr vert="horz" lIns="91440" tIns="45720" rIns="91440" bIns="45720" rtlCol="0" anchor="t">
            <a:normAutofit/>
          </a:bodyPr>
          <a:lstStyle/>
          <a:p>
            <a:pPr marL="0" indent="0">
              <a:buNone/>
            </a:pPr>
            <a:r>
              <a:rPr lang="en-US" dirty="0">
                <a:latin typeface="Arial"/>
                <a:cs typeface="Arial"/>
              </a:rPr>
              <a:t>By the end of this unit students will be able to,</a:t>
            </a:r>
          </a:p>
          <a:p>
            <a:pPr marL="457200" indent="-457200" algn="just"/>
            <a:r>
              <a:rPr lang="en-US" dirty="0"/>
              <a:t>LO1 Describe different software development lifecycles </a:t>
            </a:r>
          </a:p>
          <a:p>
            <a:pPr marL="457200" indent="-457200" algn="just"/>
            <a:r>
              <a:rPr lang="en-US" dirty="0">
                <a:latin typeface="Arial"/>
                <a:cs typeface="Arial"/>
              </a:rPr>
              <a:t>LO2  Explain the importance of a feasibility study </a:t>
            </a:r>
            <a:endParaRPr lang="en-US" dirty="0"/>
          </a:p>
          <a:p>
            <a:pPr marL="457200" indent="-457200" algn="just"/>
            <a:r>
              <a:rPr lang="en-US" dirty="0">
                <a:latin typeface="Arial"/>
                <a:cs typeface="Arial"/>
              </a:rPr>
              <a:t>LO3  Undertake a software development lifecycle </a:t>
            </a:r>
            <a:endParaRPr lang="en-US" dirty="0"/>
          </a:p>
          <a:p>
            <a:pPr marL="457200" indent="-457200" algn="just"/>
            <a:r>
              <a:rPr lang="en-US" dirty="0">
                <a:latin typeface="Arial"/>
                <a:cs typeface="Arial"/>
              </a:rPr>
              <a:t>LO4  Discuss the suitability of software </a:t>
            </a:r>
            <a:r>
              <a:rPr lang="en-US" dirty="0" err="1">
                <a:latin typeface="Arial"/>
                <a:cs typeface="Arial"/>
              </a:rPr>
              <a:t>behavioural</a:t>
            </a:r>
            <a:r>
              <a:rPr lang="en-US" dirty="0">
                <a:latin typeface="Arial"/>
                <a:cs typeface="Arial"/>
              </a:rPr>
              <a:t> design techniques</a:t>
            </a:r>
          </a:p>
        </p:txBody>
      </p:sp>
      <p:sp>
        <p:nvSpPr>
          <p:cNvPr id="4" name="Slide Number Placeholder 3">
            <a:extLst>
              <a:ext uri="{FF2B5EF4-FFF2-40B4-BE49-F238E27FC236}">
                <a16:creationId xmlns:a16="http://schemas.microsoft.com/office/drawing/2014/main" id="{43BECCE3-4612-F88E-670E-E6619796187C}"/>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3</a:t>
            </a:fld>
            <a:endParaRPr lang="en-US" dirty="0"/>
          </a:p>
        </p:txBody>
      </p:sp>
    </p:spTree>
    <p:extLst>
      <p:ext uri="{BB962C8B-B14F-4D97-AF65-F5344CB8AC3E}">
        <p14:creationId xmlns:p14="http://schemas.microsoft.com/office/powerpoint/2010/main" val="13734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0CA6-CACD-F0B1-1912-8D815A001968}"/>
              </a:ext>
            </a:extLst>
          </p:cNvPr>
          <p:cNvSpPr>
            <a:spLocks noGrp="1"/>
          </p:cNvSpPr>
          <p:nvPr>
            <p:ph type="title"/>
          </p:nvPr>
        </p:nvSpPr>
        <p:spPr>
          <a:xfrm>
            <a:off x="1112195" y="345059"/>
            <a:ext cx="10513979" cy="1137036"/>
          </a:xfrm>
        </p:spPr>
        <p:txBody>
          <a:bodyPr/>
          <a:lstStyle/>
          <a:p>
            <a:r>
              <a:rPr lang="en-US" dirty="0"/>
              <a:t>Recommended Books</a:t>
            </a:r>
          </a:p>
        </p:txBody>
      </p:sp>
      <p:sp>
        <p:nvSpPr>
          <p:cNvPr id="3" name="Content Placeholder 2">
            <a:extLst>
              <a:ext uri="{FF2B5EF4-FFF2-40B4-BE49-F238E27FC236}">
                <a16:creationId xmlns:a16="http://schemas.microsoft.com/office/drawing/2014/main" id="{EC8F23A1-1E87-81F4-6306-F3DB6A3C70B2}"/>
              </a:ext>
            </a:extLst>
          </p:cNvPr>
          <p:cNvSpPr>
            <a:spLocks noGrp="1"/>
          </p:cNvSpPr>
          <p:nvPr>
            <p:ph idx="1"/>
          </p:nvPr>
        </p:nvSpPr>
        <p:spPr>
          <a:xfrm>
            <a:off x="1110574" y="1475017"/>
            <a:ext cx="10515600" cy="4644137"/>
          </a:xfrm>
        </p:spPr>
        <p:txBody>
          <a:bodyPr>
            <a:normAutofit/>
          </a:bodyPr>
          <a:lstStyle/>
          <a:p>
            <a:pPr marL="457200" indent="-457200" algn="just"/>
            <a:r>
              <a:rPr lang="en-US" sz="2800" dirty="0"/>
              <a:t>Dennis, A. and Haley, W. (2009) Systems Analysis and Design. John Wiley &amp; Sons Ltd. </a:t>
            </a:r>
          </a:p>
          <a:p>
            <a:pPr marL="457200" indent="-457200" algn="just"/>
            <a:r>
              <a:rPr lang="en-US" sz="2800" dirty="0" err="1"/>
              <a:t>Lejk</a:t>
            </a:r>
            <a:r>
              <a:rPr lang="en-US" sz="2800" dirty="0"/>
              <a:t>, M. and </a:t>
            </a:r>
            <a:r>
              <a:rPr lang="en-US" sz="2800" dirty="0" err="1"/>
              <a:t>Deeks</a:t>
            </a:r>
            <a:r>
              <a:rPr lang="en-US" sz="2800" dirty="0"/>
              <a:t>, D. (2002) An Introduction to System Analysis Techniques. 2nd Ed. Addison-Wesley. </a:t>
            </a:r>
          </a:p>
          <a:p>
            <a:pPr marL="457200" indent="-457200" algn="just"/>
            <a:r>
              <a:rPr lang="en-US" sz="2800" dirty="0"/>
              <a:t>Murch, R. (2012) The Software Development Lifecycle: A Complete Guide. Kindle. </a:t>
            </a:r>
          </a:p>
          <a:p>
            <a:pPr marL="457200" indent="-457200" algn="just"/>
            <a:r>
              <a:rPr lang="en-US" sz="2800" dirty="0"/>
              <a:t>Smart, J. F. (2014) BDD in Action: Behavior-driven development for the whole software lifecycle. Manning.</a:t>
            </a:r>
          </a:p>
        </p:txBody>
      </p:sp>
      <p:sp>
        <p:nvSpPr>
          <p:cNvPr id="4" name="Slide Number Placeholder 3">
            <a:extLst>
              <a:ext uri="{FF2B5EF4-FFF2-40B4-BE49-F238E27FC236}">
                <a16:creationId xmlns:a16="http://schemas.microsoft.com/office/drawing/2014/main" id="{8D7C8D69-8124-D2F0-1169-18EEDA81C39E}"/>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4</a:t>
            </a:fld>
            <a:endParaRPr lang="en-US" dirty="0"/>
          </a:p>
        </p:txBody>
      </p:sp>
    </p:spTree>
    <p:extLst>
      <p:ext uri="{BB962C8B-B14F-4D97-AF65-F5344CB8AC3E}">
        <p14:creationId xmlns:p14="http://schemas.microsoft.com/office/powerpoint/2010/main" val="1326509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D06A9-E95D-683A-F579-1C69420BB101}"/>
              </a:ext>
            </a:extLst>
          </p:cNvPr>
          <p:cNvSpPr>
            <a:spLocks noGrp="1"/>
          </p:cNvSpPr>
          <p:nvPr>
            <p:ph type="title"/>
          </p:nvPr>
        </p:nvSpPr>
        <p:spPr>
          <a:xfrm>
            <a:off x="2740715" y="2273438"/>
            <a:ext cx="6710570" cy="1490179"/>
          </a:xfrm>
        </p:spPr>
        <p:txBody>
          <a:bodyPr>
            <a:normAutofit/>
          </a:bodyPr>
          <a:lstStyle/>
          <a:p>
            <a:r>
              <a:rPr lang="en-US" sz="4800" dirty="0"/>
              <a:t>Prototyping Model</a:t>
            </a:r>
          </a:p>
        </p:txBody>
      </p:sp>
      <p:sp>
        <p:nvSpPr>
          <p:cNvPr id="3" name="Slide Number Placeholder 3">
            <a:extLst>
              <a:ext uri="{FF2B5EF4-FFF2-40B4-BE49-F238E27FC236}">
                <a16:creationId xmlns:a16="http://schemas.microsoft.com/office/drawing/2014/main" id="{36D91567-1369-E73C-C731-41915403E2E8}"/>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5</a:t>
            </a:fld>
            <a:endParaRPr lang="en-US" dirty="0"/>
          </a:p>
        </p:txBody>
      </p:sp>
    </p:spTree>
    <p:extLst>
      <p:ext uri="{BB962C8B-B14F-4D97-AF65-F5344CB8AC3E}">
        <p14:creationId xmlns:p14="http://schemas.microsoft.com/office/powerpoint/2010/main" val="1472739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CA81-CA1C-8486-782F-C7977205BE01}"/>
              </a:ext>
            </a:extLst>
          </p:cNvPr>
          <p:cNvSpPr>
            <a:spLocks noGrp="1"/>
          </p:cNvSpPr>
          <p:nvPr>
            <p:ph type="title"/>
          </p:nvPr>
        </p:nvSpPr>
        <p:spPr/>
        <p:txBody>
          <a:bodyPr/>
          <a:lstStyle/>
          <a:p>
            <a:r>
              <a:rPr lang="en-US" dirty="0"/>
              <a:t>Farming Software</a:t>
            </a:r>
          </a:p>
        </p:txBody>
      </p:sp>
      <p:pic>
        <p:nvPicPr>
          <p:cNvPr id="5" name="Content Placeholder 4">
            <a:extLst>
              <a:ext uri="{FF2B5EF4-FFF2-40B4-BE49-F238E27FC236}">
                <a16:creationId xmlns:a16="http://schemas.microsoft.com/office/drawing/2014/main" id="{67584E78-58D3-79C2-1770-86637FAD4600}"/>
              </a:ext>
            </a:extLst>
          </p:cNvPr>
          <p:cNvPicPr>
            <a:picLocks noGrp="1" noChangeAspect="1"/>
          </p:cNvPicPr>
          <p:nvPr>
            <p:ph idx="1"/>
          </p:nvPr>
        </p:nvPicPr>
        <p:blipFill>
          <a:blip r:embed="rId2"/>
          <a:stretch>
            <a:fillRect/>
          </a:stretch>
        </p:blipFill>
        <p:spPr>
          <a:xfrm>
            <a:off x="2034666" y="950981"/>
            <a:ext cx="7725103" cy="4667250"/>
          </a:xfrm>
        </p:spPr>
      </p:pic>
      <p:sp>
        <p:nvSpPr>
          <p:cNvPr id="3" name="Slide Number Placeholder 3">
            <a:extLst>
              <a:ext uri="{FF2B5EF4-FFF2-40B4-BE49-F238E27FC236}">
                <a16:creationId xmlns:a16="http://schemas.microsoft.com/office/drawing/2014/main" id="{EFC3270B-9267-861C-B403-ACA37FC00887}"/>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6</a:t>
            </a:fld>
            <a:endParaRPr lang="en-US" dirty="0"/>
          </a:p>
        </p:txBody>
      </p:sp>
    </p:spTree>
    <p:extLst>
      <p:ext uri="{BB962C8B-B14F-4D97-AF65-F5344CB8AC3E}">
        <p14:creationId xmlns:p14="http://schemas.microsoft.com/office/powerpoint/2010/main" val="106522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F2C2-389C-7742-2980-47D976BF6C6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0FC6A1D-96A4-7109-FBD5-ED8F6AFB6BB0}"/>
              </a:ext>
            </a:extLst>
          </p:cNvPr>
          <p:cNvSpPr>
            <a:spLocks noGrp="1"/>
          </p:cNvSpPr>
          <p:nvPr>
            <p:ph idx="1"/>
          </p:nvPr>
        </p:nvSpPr>
        <p:spPr/>
        <p:txBody>
          <a:bodyPr/>
          <a:lstStyle/>
          <a:p>
            <a:r>
              <a:rPr lang="en-US" dirty="0"/>
              <a:t>Explain </a:t>
            </a:r>
            <a:r>
              <a:rPr lang="en-US" dirty="0" err="1"/>
              <a:t>Whatsapp</a:t>
            </a:r>
            <a:r>
              <a:rPr lang="en-US" dirty="0"/>
              <a:t> (before implementation) to a traditional farmer </a:t>
            </a:r>
          </a:p>
        </p:txBody>
      </p:sp>
      <p:pic>
        <p:nvPicPr>
          <p:cNvPr id="5" name="Picture 4">
            <a:extLst>
              <a:ext uri="{FF2B5EF4-FFF2-40B4-BE49-F238E27FC236}">
                <a16:creationId xmlns:a16="http://schemas.microsoft.com/office/drawing/2014/main" id="{66AA1D49-B4B4-E6E9-C1BE-565187292211}"/>
              </a:ext>
            </a:extLst>
          </p:cNvPr>
          <p:cNvPicPr>
            <a:picLocks noChangeAspect="1"/>
          </p:cNvPicPr>
          <p:nvPr/>
        </p:nvPicPr>
        <p:blipFill>
          <a:blip r:embed="rId2"/>
          <a:stretch>
            <a:fillRect/>
          </a:stretch>
        </p:blipFill>
        <p:spPr>
          <a:xfrm>
            <a:off x="4995448" y="1898272"/>
            <a:ext cx="5332512" cy="4033976"/>
          </a:xfrm>
          <a:prstGeom prst="rect">
            <a:avLst/>
          </a:prstGeom>
        </p:spPr>
      </p:pic>
      <p:sp>
        <p:nvSpPr>
          <p:cNvPr id="4" name="Slide Number Placeholder 3">
            <a:extLst>
              <a:ext uri="{FF2B5EF4-FFF2-40B4-BE49-F238E27FC236}">
                <a16:creationId xmlns:a16="http://schemas.microsoft.com/office/drawing/2014/main" id="{35490F0E-FDD4-0662-E2DE-F5D54728DE63}"/>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7</a:t>
            </a:fld>
            <a:endParaRPr lang="en-US" dirty="0"/>
          </a:p>
        </p:txBody>
      </p:sp>
    </p:spTree>
    <p:extLst>
      <p:ext uri="{BB962C8B-B14F-4D97-AF65-F5344CB8AC3E}">
        <p14:creationId xmlns:p14="http://schemas.microsoft.com/office/powerpoint/2010/main" val="162249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1868-F1A7-96E9-3D4F-BF8557080384}"/>
              </a:ext>
            </a:extLst>
          </p:cNvPr>
          <p:cNvSpPr>
            <a:spLocks noGrp="1"/>
          </p:cNvSpPr>
          <p:nvPr>
            <p:ph type="title"/>
          </p:nvPr>
        </p:nvSpPr>
        <p:spPr/>
        <p:txBody>
          <a:bodyPr/>
          <a:lstStyle/>
          <a:p>
            <a:r>
              <a:rPr lang="en-US" dirty="0"/>
              <a:t>Prototype Model</a:t>
            </a:r>
          </a:p>
        </p:txBody>
      </p:sp>
      <p:sp>
        <p:nvSpPr>
          <p:cNvPr id="3" name="Content Placeholder 2">
            <a:extLst>
              <a:ext uri="{FF2B5EF4-FFF2-40B4-BE49-F238E27FC236}">
                <a16:creationId xmlns:a16="http://schemas.microsoft.com/office/drawing/2014/main" id="{B76E30E8-03A4-8B00-4DD0-C5F813D8C32F}"/>
              </a:ext>
            </a:extLst>
          </p:cNvPr>
          <p:cNvSpPr>
            <a:spLocks noGrp="1"/>
          </p:cNvSpPr>
          <p:nvPr>
            <p:ph idx="1"/>
          </p:nvPr>
        </p:nvSpPr>
        <p:spPr/>
        <p:txBody>
          <a:bodyPr>
            <a:normAutofit fontScale="92500" lnSpcReduction="10000"/>
          </a:bodyPr>
          <a:lstStyle/>
          <a:p>
            <a:pPr marL="457200" indent="-457200"/>
            <a:r>
              <a:rPr lang="en-US" sz="3200" dirty="0"/>
              <a:t>Instead of freezing the requirements before coding or design, a prototype is built to clearly understand the requirements.</a:t>
            </a:r>
          </a:p>
          <a:p>
            <a:pPr marL="457200" indent="-457200"/>
            <a:r>
              <a:rPr lang="en-US" sz="3200" dirty="0"/>
              <a:t>This prototype is built based on the current requirements.</a:t>
            </a:r>
          </a:p>
          <a:p>
            <a:pPr marL="457200" indent="-457200"/>
            <a:r>
              <a:rPr lang="en-US" sz="3200" dirty="0"/>
              <a:t>Through examining this prototype, the client gets a better understanding of the features of the final product.</a:t>
            </a:r>
          </a:p>
          <a:p>
            <a:pPr marL="457200" indent="-457200"/>
            <a:r>
              <a:rPr lang="en-US" sz="3200" dirty="0"/>
              <a:t>Requirements may be changed with the client feedback on the prototype.</a:t>
            </a:r>
          </a:p>
          <a:p>
            <a:endParaRPr lang="en-US" dirty="0"/>
          </a:p>
        </p:txBody>
      </p:sp>
      <p:sp>
        <p:nvSpPr>
          <p:cNvPr id="4" name="Slide Number Placeholder 3">
            <a:extLst>
              <a:ext uri="{FF2B5EF4-FFF2-40B4-BE49-F238E27FC236}">
                <a16:creationId xmlns:a16="http://schemas.microsoft.com/office/drawing/2014/main" id="{59455EA4-A9E3-5348-9701-B4B0C10C3980}"/>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8</a:t>
            </a:fld>
            <a:endParaRPr lang="en-US" dirty="0"/>
          </a:p>
        </p:txBody>
      </p:sp>
    </p:spTree>
    <p:extLst>
      <p:ext uri="{BB962C8B-B14F-4D97-AF65-F5344CB8AC3E}">
        <p14:creationId xmlns:p14="http://schemas.microsoft.com/office/powerpoint/2010/main" val="3234863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02AE-9DA5-7617-47C9-D20E1B459DE0}"/>
              </a:ext>
            </a:extLst>
          </p:cNvPr>
          <p:cNvSpPr>
            <a:spLocks noGrp="1"/>
          </p:cNvSpPr>
          <p:nvPr>
            <p:ph type="title"/>
          </p:nvPr>
        </p:nvSpPr>
        <p:spPr/>
        <p:txBody>
          <a:bodyPr/>
          <a:lstStyle/>
          <a:p>
            <a:r>
              <a:rPr lang="en-US" dirty="0"/>
              <a:t>Prototype Model </a:t>
            </a:r>
          </a:p>
        </p:txBody>
      </p:sp>
      <p:pic>
        <p:nvPicPr>
          <p:cNvPr id="5" name="Content Placeholder 4">
            <a:extLst>
              <a:ext uri="{FF2B5EF4-FFF2-40B4-BE49-F238E27FC236}">
                <a16:creationId xmlns:a16="http://schemas.microsoft.com/office/drawing/2014/main" id="{C9FBB538-94C7-7893-455C-75593B62A338}"/>
              </a:ext>
            </a:extLst>
          </p:cNvPr>
          <p:cNvPicPr>
            <a:picLocks noGrp="1" noChangeAspect="1"/>
          </p:cNvPicPr>
          <p:nvPr>
            <p:ph idx="1"/>
          </p:nvPr>
        </p:nvPicPr>
        <p:blipFill>
          <a:blip r:embed="rId2"/>
          <a:stretch>
            <a:fillRect/>
          </a:stretch>
        </p:blipFill>
        <p:spPr>
          <a:xfrm>
            <a:off x="1782966" y="1160083"/>
            <a:ext cx="8626067" cy="4537834"/>
          </a:xfrm>
        </p:spPr>
      </p:pic>
      <p:sp>
        <p:nvSpPr>
          <p:cNvPr id="3" name="Slide Number Placeholder 3">
            <a:extLst>
              <a:ext uri="{FF2B5EF4-FFF2-40B4-BE49-F238E27FC236}">
                <a16:creationId xmlns:a16="http://schemas.microsoft.com/office/drawing/2014/main" id="{6C1BEE5D-E825-31C2-9376-EB1B3FBD7E55}"/>
              </a:ext>
            </a:extLst>
          </p:cNvPr>
          <p:cNvSpPr>
            <a:spLocks noGrp="1"/>
          </p:cNvSpPr>
          <p:nvPr>
            <p:ph type="sldNum" sz="quarter" idx="12"/>
          </p:nvPr>
        </p:nvSpPr>
        <p:spPr>
          <a:xfrm>
            <a:off x="10963073" y="6356350"/>
            <a:ext cx="877110" cy="365125"/>
          </a:xfrm>
        </p:spPr>
        <p:txBody>
          <a:bodyPr/>
          <a:lstStyle/>
          <a:p>
            <a:fld id="{2BC983AA-805E-4F8A-A1F0-F2434434968F}" type="slidenum">
              <a:rPr lang="en-US" smtClean="0"/>
              <a:pPr/>
              <a:t>9</a:t>
            </a:fld>
            <a:endParaRPr lang="en-US" dirty="0"/>
          </a:p>
        </p:txBody>
      </p:sp>
    </p:spTree>
    <p:extLst>
      <p:ext uri="{BB962C8B-B14F-4D97-AF65-F5344CB8AC3E}">
        <p14:creationId xmlns:p14="http://schemas.microsoft.com/office/powerpoint/2010/main" val="334931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341</TotalTime>
  <Words>877</Words>
  <Application>Microsoft Office PowerPoint</Application>
  <PresentationFormat>Widescreen</PresentationFormat>
  <Paragraphs>146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UNIT 7 – Software Development Life Cycle</vt:lpstr>
      <vt:lpstr>Academic Integrity Policy</vt:lpstr>
      <vt:lpstr>Learning Outcomes</vt:lpstr>
      <vt:lpstr>Recommended Books</vt:lpstr>
      <vt:lpstr>Prototyping Model</vt:lpstr>
      <vt:lpstr>Farming Software</vt:lpstr>
      <vt:lpstr>Example</vt:lpstr>
      <vt:lpstr>Prototype Model</vt:lpstr>
      <vt:lpstr>Prototype Model </vt:lpstr>
      <vt:lpstr>Prototyping Model - Strengths</vt:lpstr>
      <vt:lpstr>Prototyping Model - Weaknesses</vt:lpstr>
      <vt:lpstr>When to Use Prototyping</vt:lpstr>
      <vt:lpstr>Question</vt:lpstr>
      <vt:lpstr>SDLC Model Selection</vt:lpstr>
      <vt:lpstr>Spiral Model</vt:lpstr>
      <vt:lpstr>Spiral Model </vt:lpstr>
      <vt:lpstr>Spiral Model</vt:lpstr>
      <vt:lpstr>Spiral Model</vt:lpstr>
      <vt:lpstr>Spiral Model</vt:lpstr>
      <vt:lpstr>Question</vt:lpstr>
      <vt:lpstr>Spiral Model - Strengths</vt:lpstr>
      <vt:lpstr>Spiral Model - Weaknesses</vt:lpstr>
      <vt:lpstr>When to use Spiral Model</vt:lpstr>
      <vt:lpstr>Question</vt:lpstr>
      <vt:lpstr>Activity</vt:lpstr>
      <vt:lpstr>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Dayan Rajapakse</dc:creator>
  <cp:lastModifiedBy>Lasitha</cp:lastModifiedBy>
  <cp:revision>76</cp:revision>
  <dcterms:created xsi:type="dcterms:W3CDTF">2020-03-24T14:35:07Z</dcterms:created>
  <dcterms:modified xsi:type="dcterms:W3CDTF">2024-05-11T03:29:14Z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60c2c-5513-4d63-89d9-58e0a3e6f0c6_Enabled">
    <vt:lpwstr>true</vt:lpwstr>
  </property>
  <property fmtid="{D5CDD505-2E9C-101B-9397-08002B2CF9AE}" pid="3" name="MSIP_Label_c2260c2c-5513-4d63-89d9-58e0a3e6f0c6_SetDate">
    <vt:lpwstr>2023-01-03T03:13:34Z</vt:lpwstr>
  </property>
  <property fmtid="{D5CDD505-2E9C-101B-9397-08002B2CF9AE}" pid="4" name="MSIP_Label_c2260c2c-5513-4d63-89d9-58e0a3e6f0c6_Method">
    <vt:lpwstr>Standard</vt:lpwstr>
  </property>
  <property fmtid="{D5CDD505-2E9C-101B-9397-08002B2CF9AE}" pid="5" name="MSIP_Label_c2260c2c-5513-4d63-89d9-58e0a3e6f0c6_Name">
    <vt:lpwstr>Confidential</vt:lpwstr>
  </property>
  <property fmtid="{D5CDD505-2E9C-101B-9397-08002B2CF9AE}" pid="6" name="MSIP_Label_c2260c2c-5513-4d63-89d9-58e0a3e6f0c6_SiteId">
    <vt:lpwstr>fe8ccb52-ca53-49de-a5b4-50faf33a9cc2</vt:lpwstr>
  </property>
  <property fmtid="{D5CDD505-2E9C-101B-9397-08002B2CF9AE}" pid="7" name="MSIP_Label_c2260c2c-5513-4d63-89d9-58e0a3e6f0c6_ActionId">
    <vt:lpwstr>455c5073-594f-4681-81cc-906ebcb79515</vt:lpwstr>
  </property>
  <property fmtid="{D5CDD505-2E9C-101B-9397-08002B2CF9AE}" pid="8" name="MSIP_Label_c2260c2c-5513-4d63-89d9-58e0a3e6f0c6_ContentBits">
    <vt:lpwstr>0</vt:lpwstr>
  </property>
</Properties>
</file>