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PPTX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sample PowerPoint presentation to test PPTX file extraction.</a:t>
            </a:r>
          </a:p>
          <a:p/>
          <a:p>
            <a:r>
              <a:t>Key Features:</a:t>
            </a:r>
          </a:p>
          <a:p>
            <a:r>
              <a:t>• Slide-based content extraction</a:t>
            </a:r>
          </a:p>
          <a:p>
            <a:r>
              <a:t>• Text from shapes and placeholders</a:t>
            </a:r>
          </a:p>
          <a:p>
            <a:r>
              <a:t>• Support for multiple slides</a:t>
            </a:r>
          </a:p>
          <a:p>
            <a:r>
              <a:t>• Proper formatting preservation</a:t>
            </a:r>
          </a:p>
          <a:p/>
          <a:p>
            <a:r>
              <a:t>The system should extract this content and make it searchable.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Content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Different content formats:</a:t>
            </a:r>
          </a:p>
          <a:p>
            <a:r>
              <a:t>1. Title slides</a:t>
            </a:r>
          </a:p>
          <a:p>
            <a:r>
              <a:t>2. Content slides</a:t>
            </a:r>
          </a:p>
          <a:p>
            <a:r>
              <a:t>3. Bullet points</a:t>
            </a:r>
          </a:p>
          <a:p>
            <a:r>
              <a:t>4. Multiple paragraphs</a:t>
            </a:r>
          </a:p>
          <a:p/>
          <a:p>
            <a:r>
              <a:t>This ensures comprehensive PPTX support.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