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660" r:id="rId2"/>
    <p:sldId id="658" r:id="rId3"/>
    <p:sldId id="661" r:id="rId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 autoAdjust="0"/>
    <p:restoredTop sz="99635" autoAdjust="0"/>
  </p:normalViewPr>
  <p:slideViewPr>
    <p:cSldViewPr>
      <p:cViewPr varScale="1">
        <p:scale>
          <a:sx n="87" d="100"/>
          <a:sy n="87" d="100"/>
        </p:scale>
        <p:origin x="1136" y="60"/>
      </p:cViewPr>
      <p:guideLst>
        <p:guide orient="horz" pos="2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CD084-56A6-4116-B9EB-DC0F603B8D9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1298-D069-4BEE-B11A-86022BE14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/>
          <p:cNvSpPr txBox="1"/>
          <p:nvPr/>
        </p:nvSpPr>
        <p:spPr>
          <a:xfrm>
            <a:off x="35498" y="144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図</a:t>
            </a:r>
            <a:fld id="{DA90EE2E-39AD-4B4E-B4BF-686693767E93}" type="slidenum">
              <a:rPr lang="ja-JP" altLang="en-US" smtClean="0"/>
              <a:t>1</a:t>
            </a:fld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8" y="2708920"/>
            <a:ext cx="1487254" cy="886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7" descr="「サーバ　イラスト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9766" y="2465423"/>
            <a:ext cx="916590" cy="15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2870145" y="2903895"/>
            <a:ext cx="504056" cy="652530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21" name="右矢印 20"/>
          <p:cNvSpPr/>
          <p:nvPr/>
        </p:nvSpPr>
        <p:spPr>
          <a:xfrm>
            <a:off x="5077230" y="2947243"/>
            <a:ext cx="504056" cy="652530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cxnSp>
        <p:nvCxnSpPr>
          <p:cNvPr id="9" name="曲線コネクタ 8"/>
          <p:cNvCxnSpPr>
            <a:stCxn id="18" idx="0"/>
            <a:endCxn id="11" idx="2"/>
          </p:cNvCxnSpPr>
          <p:nvPr/>
        </p:nvCxnSpPr>
        <p:spPr>
          <a:xfrm rot="5400000" flipH="1" flipV="1">
            <a:off x="4134800" y="2152002"/>
            <a:ext cx="366683" cy="26016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310203" y="1844824"/>
            <a:ext cx="276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</a:t>
            </a:r>
          </a:p>
        </p:txBody>
      </p:sp>
      <p:cxnSp>
        <p:nvCxnSpPr>
          <p:cNvPr id="28" name="曲線コネクタ 27"/>
          <p:cNvCxnSpPr>
            <a:endCxn id="29" idx="2"/>
          </p:cNvCxnSpPr>
          <p:nvPr/>
        </p:nvCxnSpPr>
        <p:spPr>
          <a:xfrm rot="5400000" flipH="1" flipV="1">
            <a:off x="1530072" y="2263172"/>
            <a:ext cx="360041" cy="175194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657266" y="1916832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Ｐ</a:t>
            </a:r>
            <a:endParaRPr kumimoji="1" lang="ja-JP" altLang="en-US" sz="1050" dirty="0"/>
          </a:p>
        </p:txBody>
      </p:sp>
      <p:cxnSp>
        <p:nvCxnSpPr>
          <p:cNvPr id="32" name="曲線コネクタ 31"/>
          <p:cNvCxnSpPr>
            <a:endCxn id="33" idx="2"/>
          </p:cNvCxnSpPr>
          <p:nvPr/>
        </p:nvCxnSpPr>
        <p:spPr>
          <a:xfrm rot="5400000" flipH="1" flipV="1">
            <a:off x="6688138" y="2009339"/>
            <a:ext cx="360042" cy="181605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12127" y="1666204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Ｑ</a:t>
            </a:r>
            <a:endParaRPr kumimoji="1" lang="ja-JP" altLang="en-US" sz="105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818438" y="2465423"/>
            <a:ext cx="2123674" cy="1372610"/>
            <a:chOff x="5818438" y="2465423"/>
            <a:chExt cx="2123674" cy="1372610"/>
          </a:xfrm>
        </p:grpSpPr>
        <p:sp>
          <p:nvSpPr>
            <p:cNvPr id="35" name="正方形/長方形 34"/>
            <p:cNvSpPr/>
            <p:nvPr/>
          </p:nvSpPr>
          <p:spPr>
            <a:xfrm>
              <a:off x="6926914" y="3334042"/>
              <a:ext cx="993689" cy="482538"/>
            </a:xfrm>
            <a:prstGeom prst="rect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5818438" y="2465423"/>
              <a:ext cx="2123674" cy="1372610"/>
              <a:chOff x="5004048" y="2402952"/>
              <a:chExt cx="3348934" cy="2164541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6216" y="2402952"/>
                <a:ext cx="1836766" cy="1458095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048" y="3154601"/>
                <a:ext cx="2152145" cy="1412892"/>
              </a:xfrm>
              <a:prstGeom prst="rect">
                <a:avLst/>
              </a:prstGeom>
            </p:spPr>
          </p:pic>
        </p:grpSp>
        <p:sp>
          <p:nvSpPr>
            <p:cNvPr id="16" name="正方形/長方形 15"/>
            <p:cNvSpPr/>
            <p:nvPr/>
          </p:nvSpPr>
          <p:spPr>
            <a:xfrm>
              <a:off x="5818438" y="2465423"/>
              <a:ext cx="993689" cy="476647"/>
            </a:xfrm>
            <a:prstGeom prst="rect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96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8" y="144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図</a:t>
            </a:r>
            <a:fld id="{DA90EE2E-39AD-4B4E-B4BF-686693767E93}" type="slidenum">
              <a:rPr lang="ja-JP" altLang="en-US" smtClean="0"/>
              <a:t>2</a:t>
            </a:fld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267744" y="1916832"/>
            <a:ext cx="4824536" cy="316835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2816932"/>
            <a:ext cx="1512168" cy="14035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2627784" y="3266982"/>
            <a:ext cx="1224136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画像入力部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2627784" y="3645024"/>
            <a:ext cx="1224136" cy="3690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三次元モデル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生成部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97638" y="2860049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ＣＰＵ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4680011" y="2564904"/>
            <a:ext cx="1" cy="21602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3"/>
          </p:cNvCxnSpPr>
          <p:nvPr/>
        </p:nvCxnSpPr>
        <p:spPr>
          <a:xfrm>
            <a:off x="3995936" y="3518711"/>
            <a:ext cx="684075" cy="97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364088" y="3226406"/>
            <a:ext cx="1514745" cy="2892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入力機器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4680012" y="3371020"/>
            <a:ext cx="6840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364088" y="3651141"/>
            <a:ext cx="1514745" cy="2892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ディスプレイ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680012" y="3795755"/>
            <a:ext cx="6840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24035" y="1977177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三次元モデル生成装置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364088" y="4075876"/>
            <a:ext cx="1514745" cy="2892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入出力インタフェース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4680012" y="4220490"/>
            <a:ext cx="6840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364088" y="2803717"/>
            <a:ext cx="1514745" cy="2892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メモリ</a:t>
            </a: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680012" y="2948331"/>
            <a:ext cx="6840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5" idx="0"/>
            <a:endCxn id="75" idx="2"/>
          </p:cNvCxnSpPr>
          <p:nvPr/>
        </p:nvCxnSpPr>
        <p:spPr>
          <a:xfrm rot="16200000" flipV="1">
            <a:off x="3038877" y="2615957"/>
            <a:ext cx="248252" cy="15369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3" idx="0"/>
            <a:endCxn id="77" idx="2"/>
          </p:cNvCxnSpPr>
          <p:nvPr/>
        </p:nvCxnSpPr>
        <p:spPr>
          <a:xfrm rot="16200000" flipV="1">
            <a:off x="4421237" y="1658056"/>
            <a:ext cx="322624" cy="19492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曲線コネクタ 61"/>
          <p:cNvCxnSpPr>
            <a:stCxn id="6" idx="1"/>
            <a:endCxn id="29" idx="3"/>
          </p:cNvCxnSpPr>
          <p:nvPr/>
        </p:nvCxnSpPr>
        <p:spPr>
          <a:xfrm rot="10800000">
            <a:off x="2163038" y="3232614"/>
            <a:ext cx="464747" cy="1783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04257" y="3105655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１００</a:t>
            </a:r>
          </a:p>
        </p:txBody>
      </p:sp>
      <p:cxnSp>
        <p:nvCxnSpPr>
          <p:cNvPr id="70" name="曲線コネクタ 69"/>
          <p:cNvCxnSpPr>
            <a:stCxn id="33" idx="1"/>
            <a:endCxn id="71" idx="3"/>
          </p:cNvCxnSpPr>
          <p:nvPr/>
        </p:nvCxnSpPr>
        <p:spPr>
          <a:xfrm rot="10800000">
            <a:off x="2163036" y="3617369"/>
            <a:ext cx="464748" cy="2121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704256" y="3490411"/>
            <a:ext cx="458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１０１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902450" y="2314764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１０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347066" y="1340292"/>
            <a:ext cx="276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</a:t>
            </a:r>
          </a:p>
        </p:txBody>
      </p:sp>
      <p:cxnSp>
        <p:nvCxnSpPr>
          <p:cNvPr id="79" name="曲線コネクタ 78"/>
          <p:cNvCxnSpPr>
            <a:stCxn id="80" idx="1"/>
            <a:endCxn id="47" idx="3"/>
          </p:cNvCxnSpPr>
          <p:nvPr/>
        </p:nvCxnSpPr>
        <p:spPr>
          <a:xfrm rot="10800000" flipV="1">
            <a:off x="6878834" y="2803717"/>
            <a:ext cx="429471" cy="14461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308304" y="2676759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１１</a:t>
            </a:r>
          </a:p>
        </p:txBody>
      </p:sp>
      <p:cxnSp>
        <p:nvCxnSpPr>
          <p:cNvPr id="84" name="曲線コネクタ 83"/>
          <p:cNvCxnSpPr>
            <a:stCxn id="85" idx="1"/>
            <a:endCxn id="12" idx="3"/>
          </p:cNvCxnSpPr>
          <p:nvPr/>
        </p:nvCxnSpPr>
        <p:spPr>
          <a:xfrm rot="10800000" flipV="1">
            <a:off x="6878833" y="3226406"/>
            <a:ext cx="436764" cy="14461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315597" y="3099448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１２</a:t>
            </a:r>
          </a:p>
        </p:txBody>
      </p:sp>
      <p:cxnSp>
        <p:nvCxnSpPr>
          <p:cNvPr id="88" name="曲線コネクタ 87"/>
          <p:cNvCxnSpPr>
            <a:stCxn id="89" idx="1"/>
            <a:endCxn id="42" idx="3"/>
          </p:cNvCxnSpPr>
          <p:nvPr/>
        </p:nvCxnSpPr>
        <p:spPr>
          <a:xfrm rot="10800000" flipV="1">
            <a:off x="6878834" y="3655409"/>
            <a:ext cx="429471" cy="1403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308304" y="3528451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１３</a:t>
            </a:r>
          </a:p>
        </p:txBody>
      </p:sp>
      <p:cxnSp>
        <p:nvCxnSpPr>
          <p:cNvPr id="92" name="曲線コネクタ 91"/>
          <p:cNvCxnSpPr>
            <a:stCxn id="93" idx="1"/>
            <a:endCxn id="45" idx="3"/>
          </p:cNvCxnSpPr>
          <p:nvPr/>
        </p:nvCxnSpPr>
        <p:spPr>
          <a:xfrm rot="10800000" flipV="1">
            <a:off x="6878833" y="4075876"/>
            <a:ext cx="429470" cy="14461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7308303" y="3948918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１４</a:t>
            </a:r>
          </a:p>
        </p:txBody>
      </p:sp>
    </p:spTree>
    <p:extLst>
      <p:ext uri="{BB962C8B-B14F-4D97-AF65-F5344CB8AC3E}">
        <p14:creationId xmlns:p14="http://schemas.microsoft.com/office/powerpoint/2010/main" val="11126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/>
          <p:cNvSpPr txBox="1"/>
          <p:nvPr/>
        </p:nvSpPr>
        <p:spPr>
          <a:xfrm>
            <a:off x="35498" y="144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図</a:t>
            </a:r>
            <a:fld id="{DA90EE2E-39AD-4B4E-B4BF-686693767E93}" type="slidenum">
              <a:rPr lang="ja-JP" altLang="en-US" smtClean="0"/>
              <a:t>3</a:t>
            </a:fld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59140"/>
            <a:ext cx="3104707" cy="18500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V="1">
            <a:off x="807296" y="2983076"/>
            <a:ext cx="0" cy="2880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51520" y="4639260"/>
            <a:ext cx="41044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/>
          <p:cNvSpPr/>
          <p:nvPr/>
        </p:nvSpPr>
        <p:spPr>
          <a:xfrm>
            <a:off x="735288" y="456725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23" name="楕円 22"/>
          <p:cNvSpPr/>
          <p:nvPr/>
        </p:nvSpPr>
        <p:spPr>
          <a:xfrm>
            <a:off x="957909" y="420721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26" name="楕円 25"/>
          <p:cNvSpPr/>
          <p:nvPr/>
        </p:nvSpPr>
        <p:spPr>
          <a:xfrm>
            <a:off x="1475656" y="4934713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29" name="楕円 28"/>
          <p:cNvSpPr/>
          <p:nvPr/>
        </p:nvSpPr>
        <p:spPr>
          <a:xfrm>
            <a:off x="1475656" y="386931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0" name="楕円 29"/>
          <p:cNvSpPr/>
          <p:nvPr/>
        </p:nvSpPr>
        <p:spPr>
          <a:xfrm>
            <a:off x="2411760" y="402719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1" name="楕円 30"/>
          <p:cNvSpPr/>
          <p:nvPr/>
        </p:nvSpPr>
        <p:spPr>
          <a:xfrm>
            <a:off x="2339752" y="4928459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2" name="楕円 31"/>
          <p:cNvSpPr/>
          <p:nvPr/>
        </p:nvSpPr>
        <p:spPr>
          <a:xfrm>
            <a:off x="2915816" y="46503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3" name="楕円 32"/>
          <p:cNvSpPr/>
          <p:nvPr/>
        </p:nvSpPr>
        <p:spPr>
          <a:xfrm>
            <a:off x="2915816" y="431072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4" name="楕円 33"/>
          <p:cNvSpPr/>
          <p:nvPr/>
        </p:nvSpPr>
        <p:spPr>
          <a:xfrm>
            <a:off x="3244033" y="471126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5" name="楕円 34"/>
          <p:cNvSpPr/>
          <p:nvPr/>
        </p:nvSpPr>
        <p:spPr>
          <a:xfrm>
            <a:off x="3316041" y="4137955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6" name="楕円 35"/>
          <p:cNvSpPr/>
          <p:nvPr/>
        </p:nvSpPr>
        <p:spPr>
          <a:xfrm>
            <a:off x="1537519" y="445473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37" name="楕円 36"/>
          <p:cNvSpPr/>
          <p:nvPr/>
        </p:nvSpPr>
        <p:spPr>
          <a:xfrm>
            <a:off x="2282611" y="4469642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0651" y="24790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ｙ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46249" y="442323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ｘ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2693" y="4351228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Ａ１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2026" y="3970354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Ａ２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289547" y="5057220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Ａ３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37309" y="3648562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Ａ４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02697" y="505767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33293" y="3802624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Ａ６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56213" y="4776886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Ａ７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68659" y="4056540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Ａ８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203848" y="4841107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Ａ９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90172" y="3902478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Ａ１０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89496" y="424461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Ｂ１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00101" y="427318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Ｂ２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2782" y="2923534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ＰＧ</a:t>
            </a:r>
          </a:p>
        </p:txBody>
      </p:sp>
      <p:cxnSp>
        <p:nvCxnSpPr>
          <p:cNvPr id="51" name="曲線コネクタ 50"/>
          <p:cNvCxnSpPr/>
          <p:nvPr/>
        </p:nvCxnSpPr>
        <p:spPr>
          <a:xfrm rot="5400000" flipH="1" flipV="1">
            <a:off x="2506146" y="3221823"/>
            <a:ext cx="360042" cy="181605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2015"/>
              </p:ext>
            </p:extLst>
          </p:nvPr>
        </p:nvGraphicFramePr>
        <p:xfrm>
          <a:off x="4972080" y="2679268"/>
          <a:ext cx="3920400" cy="3558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100">
                  <a:extLst>
                    <a:ext uri="{9D8B030D-6E8A-4147-A177-3AD203B41FA5}">
                      <a16:colId xmlns:a16="http://schemas.microsoft.com/office/drawing/2014/main" val="2913309093"/>
                    </a:ext>
                  </a:extLst>
                </a:gridCol>
                <a:gridCol w="980100">
                  <a:extLst>
                    <a:ext uri="{9D8B030D-6E8A-4147-A177-3AD203B41FA5}">
                      <a16:colId xmlns:a16="http://schemas.microsoft.com/office/drawing/2014/main" val="1232431506"/>
                    </a:ext>
                  </a:extLst>
                </a:gridCol>
                <a:gridCol w="980100">
                  <a:extLst>
                    <a:ext uri="{9D8B030D-6E8A-4147-A177-3AD203B41FA5}">
                      <a16:colId xmlns:a16="http://schemas.microsoft.com/office/drawing/2014/main" val="1568156262"/>
                    </a:ext>
                  </a:extLst>
                </a:gridCol>
                <a:gridCol w="980100">
                  <a:extLst>
                    <a:ext uri="{9D8B030D-6E8A-4147-A177-3AD203B41FA5}">
                      <a16:colId xmlns:a16="http://schemas.microsoft.com/office/drawing/2014/main" val="3147032732"/>
                    </a:ext>
                  </a:extLst>
                </a:gridCol>
              </a:tblGrid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特徴点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err="1"/>
                        <a:t>ｘ</a:t>
                      </a:r>
                      <a:r>
                        <a:rPr kumimoji="1" lang="ja-JP" altLang="en-US" sz="1050" dirty="0"/>
                        <a:t>座標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err="1"/>
                        <a:t>ｙ</a:t>
                      </a:r>
                      <a:r>
                        <a:rPr kumimoji="1" lang="ja-JP" altLang="en-US" sz="1050" dirty="0"/>
                        <a:t>座標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厚み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97080784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Ａ１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０．０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０．０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－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60655402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Ａ２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２．０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３．５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－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247250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Ａ３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４．２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－３．０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－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25944822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・・・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・・・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・・・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・・・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04611605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Ｂ１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４．０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０．５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１．２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9764732"/>
                  </a:ext>
                </a:extLst>
              </a:tr>
              <a:tr h="508292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Ｂ２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８．０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０．５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１．０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7718400"/>
                  </a:ext>
                </a:extLst>
              </a:tr>
            </a:tbl>
          </a:graphicData>
        </a:graphic>
      </p:graphicFrame>
      <p:sp>
        <p:nvSpPr>
          <p:cNvPr id="52" name="テキスト ボックス 51"/>
          <p:cNvSpPr txBox="1"/>
          <p:nvPr/>
        </p:nvSpPr>
        <p:spPr>
          <a:xfrm>
            <a:off x="6883674" y="1793055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Ｔ</a:t>
            </a:r>
          </a:p>
        </p:txBody>
      </p:sp>
      <p:cxnSp>
        <p:nvCxnSpPr>
          <p:cNvPr id="53" name="曲線コネクタ 52"/>
          <p:cNvCxnSpPr>
            <a:endCxn id="52" idx="2"/>
          </p:cNvCxnSpPr>
          <p:nvPr/>
        </p:nvCxnSpPr>
        <p:spPr>
          <a:xfrm rot="5400000" flipH="1" flipV="1">
            <a:off x="6789372" y="2133856"/>
            <a:ext cx="315197" cy="141429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220072" y="383795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Ｄ</a:t>
            </a:r>
            <a:endParaRPr kumimoji="1" lang="ja-JP" altLang="en-US" sz="1050" dirty="0"/>
          </a:p>
        </p:txBody>
      </p:sp>
      <p:cxnSp>
        <p:nvCxnSpPr>
          <p:cNvPr id="55" name="曲線コネクタ 54"/>
          <p:cNvCxnSpPr/>
          <p:nvPr/>
        </p:nvCxnSpPr>
        <p:spPr>
          <a:xfrm rot="5400000" flipH="1" flipV="1">
            <a:off x="5105234" y="753139"/>
            <a:ext cx="315197" cy="141429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画面に合わせる 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2018-08-07T08:27:26Z</dcterms:created>
  <dcterms:modified xsi:type="dcterms:W3CDTF">2020-10-22T06:55:29Z</dcterms:modified>
  <cp:contentStatus/>
</cp:coreProperties>
</file>