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9" r:id="rId4"/>
    <p:sldId id="268" r:id="rId5"/>
    <p:sldId id="260" r:id="rId6"/>
    <p:sldId id="266" r:id="rId7"/>
    <p:sldId id="261" r:id="rId8"/>
    <p:sldId id="270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6"/>
    <p:restoredTop sz="94604"/>
  </p:normalViewPr>
  <p:slideViewPr>
    <p:cSldViewPr snapToGrid="0" snapToObjects="1">
      <p:cViewPr>
        <p:scale>
          <a:sx n="120" d="100"/>
          <a:sy n="12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</a:t>
            </a:r>
            <a:r>
              <a:rPr kumimoji="1" lang="ja-JP" altLang="en-US"/>
              <a:t>掲示板</a:t>
            </a:r>
            <a:r>
              <a:rPr kumimoji="1" lang="en-US" altLang="ja-JP"/>
              <a:t>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掲示板での犯罪予告や誹謗中傷</a:t>
            </a: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</a:t>
            </a:r>
            <a:r>
              <a:rPr kumimoji="1" lang="ja-JP" altLang="en-US"/>
              <a:t>インターネット詐欺</a:t>
            </a:r>
            <a:r>
              <a:rPr kumimoji="1" lang="en-US" altLang="ja-JP"/>
              <a:t>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たとえば、フリーマーケットサービスやオークションサイトなどで、他の消費者によって出品されている商品を買ったら、偽物が入っていたりなど</a:t>
            </a: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</a:t>
            </a:r>
            <a:r>
              <a:rPr kumimoji="1" lang="ja-JP" altLang="en-US"/>
              <a:t>児童ポルノ</a:t>
            </a:r>
            <a:r>
              <a:rPr kumimoji="1" lang="en-US" altLang="ja-JP"/>
              <a:t>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児童ポルノ画像をインターネットにアップロードしたり、ダウンロードしたものを所持したりといった犯罪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2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【Cookie】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サーバがログイン状態を管理する</a:t>
            </a:r>
            <a:r>
              <a:rPr kumimoji="1" lang="en-US" altLang="ja-JP"/>
              <a:t> ID </a:t>
            </a:r>
            <a:r>
              <a:rPr kumimoji="1" lang="ja-JP" altLang="en-US"/>
              <a:t>などをブラウザに記憶させるように指示をしておくと、それ以降、ブラウザはその</a:t>
            </a:r>
            <a:r>
              <a:rPr kumimoji="1" lang="en-US" altLang="ja-JP"/>
              <a:t> ID </a:t>
            </a:r>
            <a:r>
              <a:rPr kumimoji="1" lang="ja-JP" altLang="en-US"/>
              <a:t>を</a:t>
            </a:r>
            <a:r>
              <a:rPr kumimoji="1" lang="en-US" altLang="ja-JP"/>
              <a:t> Cookie</a:t>
            </a:r>
            <a:r>
              <a:rPr kumimoji="1" lang="ja-JP" altLang="en-US" baseline="0"/>
              <a:t> として同じサーバに送信するようになります。なので、同じ</a:t>
            </a:r>
            <a:r>
              <a:rPr kumimoji="1" lang="en-US" altLang="ja-JP" baseline="0"/>
              <a:t> Cookie </a:t>
            </a:r>
            <a:r>
              <a:rPr kumimoji="1" lang="ja-JP" altLang="en-US" baseline="0"/>
              <a:t>を送ってきたブラウザは以前に訪問してきたユーザであることがわかります。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5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ja-JP" altLang="en-US"/>
              <a:t>インターネットを利用したサイバー犯罪の被害が拡大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掲示板での犯罪予告、インターネット詐欺、児童ポルノなど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被害の拡大を防ぐために犯人を特定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2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2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ログイン状態などを管理するために使用される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918234" y="4188488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600"/>
              <a:t>Web </a:t>
            </a:r>
            <a:r>
              <a:rPr kumimoji="1" lang="ja-JP" altLang="en-US" sz="2600"/>
              <a:t>サイト</a:t>
            </a:r>
            <a:r>
              <a:rPr kumimoji="1" lang="en-US" altLang="ja-JP" sz="2600"/>
              <a:t> A </a:t>
            </a:r>
            <a:r>
              <a:rPr kumimoji="1" lang="ja-JP" altLang="en-US" sz="2600"/>
              <a:t>に</a:t>
            </a:r>
            <a:r>
              <a:rPr kumimoji="1" lang="en-US" altLang="ja-JP" sz="2600"/>
              <a:t> SNS </a:t>
            </a:r>
            <a:r>
              <a:rPr kumimoji="1" lang="ja-JP" altLang="en-US" sz="2600"/>
              <a:t>のシェアボタンを設置</a:t>
            </a:r>
            <a:endParaRPr kumimoji="1"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SNS </a:t>
            </a:r>
            <a:r>
              <a:rPr lang="ja-JP" altLang="en-US" sz="2600"/>
              <a:t>のシェアボタンを読み込む際に送信される</a:t>
            </a:r>
            <a:r>
              <a:rPr lang="en-US" altLang="ja-JP" sz="2600"/>
              <a:t> Cookie </a:t>
            </a:r>
            <a:r>
              <a:rPr lang="ja-JP" altLang="en-US" sz="2600"/>
              <a:t>を解析</a:t>
            </a:r>
            <a:endParaRPr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Web </a:t>
            </a:r>
            <a:r>
              <a:rPr lang="ja-JP" altLang="en-US" sz="2600"/>
              <a:t>サイト</a:t>
            </a:r>
            <a:r>
              <a:rPr lang="en-US" altLang="ja-JP" sz="2600"/>
              <a:t> A </a:t>
            </a:r>
            <a:r>
              <a:rPr lang="ja-JP" altLang="en-US" sz="2600"/>
              <a:t>にアクセスしたユーザの</a:t>
            </a:r>
            <a:r>
              <a:rPr lang="en-US" altLang="ja-JP" sz="2600"/>
              <a:t> SNS </a:t>
            </a:r>
            <a:r>
              <a:rPr lang="ja-JP" altLang="en-US" sz="2600"/>
              <a:t>のアカウントを特定</a:t>
            </a:r>
            <a:endParaRPr kumimoji="1" lang="en-US" altLang="ja-JP" sz="2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13" y="5741594"/>
            <a:ext cx="1187872" cy="3576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1" y="5020091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8" y="4528165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1" y="4191328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3" y="5503142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654462" y="4182098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65094" y="5493914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59777" y="5674550"/>
            <a:ext cx="1323945" cy="4808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6372" y="38396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3717" y="50818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921" y="387609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3841" y="519536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622064" y="5079338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622065" y="4573592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28572" y="56020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67428" y="556333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u="sng"/>
              <a:t>SNS </a:t>
            </a:r>
            <a:r>
              <a:rPr lang="ja-JP" altLang="en-US" u="sng"/>
              <a:t>シェアボタンを設置した掲示板</a:t>
            </a:r>
            <a:r>
              <a:rPr lang="ja-JP" altLang="en-US"/>
              <a:t>と</a:t>
            </a:r>
            <a:r>
              <a:rPr lang="en-US" altLang="ja-JP"/>
              <a:t> </a:t>
            </a:r>
            <a:r>
              <a:rPr lang="en-US" altLang="ja-JP" u="sng"/>
              <a:t>SNS </a:t>
            </a:r>
            <a:r>
              <a:rPr lang="ja-JP" altLang="en-US" u="sng"/>
              <a:t>サイト</a:t>
            </a:r>
            <a:r>
              <a:rPr lang="ja-JP" altLang="en-US"/>
              <a:t>を用意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5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1912469" y="426291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48" y="5826655"/>
            <a:ext cx="1187872" cy="3576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3" y="5094519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0" y="4602593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86" y="426575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8" y="557757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648697" y="425652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59329" y="556834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54012" y="5759611"/>
            <a:ext cx="1323945" cy="4799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0607" y="39140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47952" y="5156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4156" y="39505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8076" y="5269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616299" y="515376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616300" y="464802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22807" y="57225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23369" y="566102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3572" y="412835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258614" y="4888266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533</Words>
  <Application>Microsoft Macintosh PowerPoint</Application>
  <PresentationFormat>ワイド画面</PresentationFormat>
  <Paragraphs>89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研究背景</vt:lpstr>
      <vt:lpstr>提案手法 (1/2)</vt:lpstr>
      <vt:lpstr>提案手法 (2/2)</vt:lpstr>
      <vt:lpstr>実験内容 (1/2)</vt:lpstr>
      <vt:lpstr>実験内容 (2/2)</vt:lpstr>
      <vt:lpstr>実験結果</vt:lpstr>
      <vt:lpstr>考察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165</cp:revision>
  <dcterms:created xsi:type="dcterms:W3CDTF">2018-01-31T11:52:43Z</dcterms:created>
  <dcterms:modified xsi:type="dcterms:W3CDTF">2018-02-06T13:05:13Z</dcterms:modified>
</cp:coreProperties>
</file>