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8" r:id="rId6"/>
    <p:sldId id="259" r:id="rId7"/>
    <p:sldId id="260" r:id="rId8"/>
    <p:sldId id="266" r:id="rId9"/>
    <p:sldId id="261" r:id="rId10"/>
    <p:sldId id="264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184048" y="466694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Web </a:t>
            </a:r>
            <a:r>
              <a:rPr kumimoji="1" lang="ja-JP" altLang="en-US"/>
              <a:t>サイト</a:t>
            </a:r>
            <a:r>
              <a:rPr kumimoji="1" lang="en-US" altLang="ja-JP"/>
              <a:t> A </a:t>
            </a:r>
            <a:r>
              <a:rPr kumimoji="1" lang="ja-JP" altLang="en-US"/>
              <a:t>に</a:t>
            </a:r>
            <a:r>
              <a:rPr kumimoji="1" lang="en-US" altLang="ja-JP"/>
              <a:t> SNS </a:t>
            </a:r>
            <a:r>
              <a:rPr kumimoji="1" lang="ja-JP" altLang="en-US"/>
              <a:t>のシェアボタンを設置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のシェアボタンを読み込む際に送信される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サイト</a:t>
            </a:r>
            <a:r>
              <a:rPr lang="en-US" altLang="ja-JP"/>
              <a:t> A </a:t>
            </a:r>
            <a:r>
              <a:rPr lang="ja-JP" altLang="en-US"/>
              <a:t>にアクセスしたユーザの</a:t>
            </a:r>
            <a:r>
              <a:rPr lang="en-US" altLang="ja-JP"/>
              <a:t> SNS </a:t>
            </a:r>
            <a:r>
              <a:rPr lang="ja-JP" altLang="en-US"/>
              <a:t>のアカウントを特定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27" y="5794748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6222842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25" y="5498549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2" y="5006623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5" y="466978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7" y="598160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920276" y="466055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30908" y="597237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5591" y="572770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72186" y="431808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9531" y="5400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5735" y="435455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5047" y="56738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887878" y="555779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887879" y="505205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94386" y="6080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3242" y="604179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掲示板へアクセスし、書込みを投稿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6" y="2491928"/>
            <a:ext cx="8268589" cy="42548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45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8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25133" y="3198801"/>
            <a:ext cx="8078339" cy="105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86" y="1570585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3906463" y="1523045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329053" y="2539512"/>
            <a:ext cx="3391787" cy="4163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9733"/>
              <a:gd name="adj2" fmla="val 73151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875062" y="2017770"/>
            <a:ext cx="4803347" cy="1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843524" y="161153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6373506" y="705045"/>
            <a:ext cx="3810702" cy="2389030"/>
            <a:chOff x="6373506" y="705045"/>
            <a:chExt cx="3810702" cy="2389030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373506" y="726313"/>
              <a:ext cx="3810702" cy="368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184208" y="70504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8855167" y="714321"/>
              <a:ext cx="0" cy="2379754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75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710076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204186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332042" y="2626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240350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113337" y="994119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67469" y="22025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65604" y="6471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名を特定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正答率</a:t>
            </a:r>
            <a:r>
              <a:rPr lang="en-US" altLang="ja-JP"/>
              <a:t> 100 %</a:t>
            </a:r>
          </a:p>
          <a:p>
            <a:pPr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がブロックされていたため特定不可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455</Words>
  <Application>Microsoft Macintosh PowerPoint</Application>
  <PresentationFormat>ワイド画面</PresentationFormat>
  <Paragraphs>93</Paragraphs>
  <Slides>13</Slides>
  <Notes>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Cookie とは</vt:lpstr>
      <vt:lpstr>提案手法</vt:lpstr>
      <vt:lpstr>提案手法 (2/2)</vt:lpstr>
      <vt:lpstr>実験内容 (1/2)</vt:lpstr>
      <vt:lpstr>実験内容 (2/2)</vt:lpstr>
      <vt:lpstr>実験結果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98</cp:revision>
  <dcterms:created xsi:type="dcterms:W3CDTF">2018-01-31T11:52:43Z</dcterms:created>
  <dcterms:modified xsi:type="dcterms:W3CDTF">2018-02-05T11:21:15Z</dcterms:modified>
</cp:coreProperties>
</file>