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43"/>
  </p:normalViewPr>
  <p:slideViewPr>
    <p:cSldViewPr snapToGrid="0" snapToObjects="1">
      <p:cViewPr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390718"/>
            <a:ext cx="1187872" cy="35763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66" y="5818812"/>
            <a:ext cx="1184054" cy="37817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32367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47203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ログイン状態などを管理するために使用される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316290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31" y="5744384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249246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46565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u="sng"/>
              <a:t>SNS </a:t>
            </a:r>
            <a:r>
              <a:rPr lang="ja-JP" altLang="en-US" u="sng"/>
              <a:t>シェアボタンを設置した掲示板</a:t>
            </a:r>
            <a:r>
              <a:rPr lang="ja-JP" altLang="en-US"/>
              <a:t>と</a:t>
            </a:r>
            <a:r>
              <a:rPr lang="en-US" altLang="ja-JP"/>
              <a:t> </a:t>
            </a:r>
            <a:r>
              <a:rPr lang="en-US" altLang="ja-JP" u="sng"/>
              <a:t>SNS </a:t>
            </a:r>
            <a:r>
              <a:rPr lang="ja-JP" altLang="en-US" u="sng"/>
              <a:t>サイト</a:t>
            </a:r>
            <a:r>
              <a:rPr lang="ja-JP" altLang="en-US"/>
              <a:t>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536</Words>
  <Application>Microsoft Macintosh PowerPoint</Application>
  <PresentationFormat>ワイド画面</PresentationFormat>
  <Paragraphs>117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153</cp:revision>
  <dcterms:created xsi:type="dcterms:W3CDTF">2018-01-31T11:52:43Z</dcterms:created>
  <dcterms:modified xsi:type="dcterms:W3CDTF">2018-02-06T07:16:11Z</dcterms:modified>
</cp:coreProperties>
</file>