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70" r:id="rId12"/>
    <p:sldId id="264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43"/>
  </p:normalViewPr>
  <p:slideViewPr>
    <p:cSldViewPr snapToGrid="0" snapToObjects="1">
      <p:cViewPr>
        <p:scale>
          <a:sx n="120" d="100"/>
          <a:sy n="12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被験者</a:t>
            </a:r>
            <a:r>
              <a:rPr kumimoji="1" lang="en-US" altLang="ja-JP"/>
              <a:t> </a:t>
            </a:r>
            <a:r>
              <a:rPr kumimoji="1" lang="en-US" altLang="ja-JP" b="1" u="sng"/>
              <a:t>15</a:t>
            </a:r>
            <a:r>
              <a:rPr kumimoji="1" lang="ja-JP" altLang="en-US" b="1" u="sng"/>
              <a:t> 名中、</a:t>
            </a:r>
            <a:r>
              <a:rPr kumimoji="1" lang="en-US" altLang="ja-JP" b="1" u="sng"/>
              <a:t>13 </a:t>
            </a:r>
            <a:r>
              <a:rPr kumimoji="1" lang="ja-JP" altLang="en-US" b="1" u="sng"/>
              <a:t>名</a:t>
            </a:r>
            <a:r>
              <a:rPr kumimoji="1" lang="ja-JP" altLang="en-US"/>
              <a:t>を特定することが可能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特定した</a:t>
            </a:r>
            <a:r>
              <a:rPr lang="en-US" altLang="ja-JP"/>
              <a:t> SNS </a:t>
            </a:r>
            <a:r>
              <a:rPr lang="ja-JP" altLang="en-US"/>
              <a:t>アカウントの正答率は</a:t>
            </a:r>
            <a:r>
              <a:rPr lang="en-US" altLang="ja-JP"/>
              <a:t> 100 %</a:t>
            </a:r>
          </a:p>
          <a:p>
            <a:pPr>
              <a:lnSpc>
                <a:spcPct val="15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</a:t>
            </a:r>
            <a:r>
              <a:rPr lang="en-US" altLang="ja-JP" b="1" u="sng"/>
              <a:t>Cookie </a:t>
            </a:r>
            <a:r>
              <a:rPr lang="ja-JP" altLang="en-US" b="1" u="sng"/>
              <a:t>が送信されていなかった</a:t>
            </a:r>
            <a:r>
              <a:rPr lang="ja-JP" altLang="en-US"/>
              <a:t>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が送信されなかった理由は、</a:t>
            </a:r>
            <a:r>
              <a:rPr lang="ja-JP" altLang="en-US" b="1" u="sng"/>
              <a:t>サードパーティ</a:t>
            </a:r>
            <a:r>
              <a:rPr lang="en-US" altLang="ja-JP" b="1" u="sng"/>
              <a:t> Cookie </a:t>
            </a:r>
            <a:r>
              <a:rPr lang="ja-JP" altLang="en-US" b="1" u="sng"/>
              <a:t>がブロックされていた</a:t>
            </a:r>
            <a:r>
              <a:rPr lang="ja-JP" altLang="en-US"/>
              <a:t>ため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1912469" y="426291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48" y="5826655"/>
            <a:ext cx="1187872" cy="3576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73" y="5094519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00" y="4602593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86" y="426575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18" y="557757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648697" y="425652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59329" y="556834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54012" y="5759611"/>
            <a:ext cx="1323945" cy="4799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0607" y="391405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47952" y="5156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4156" y="395052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08076" y="526979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616299" y="515376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616300" y="464802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222807" y="57225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523369" y="5661027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23572" y="412835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258614" y="4888266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Web </a:t>
            </a:r>
            <a:r>
              <a:rPr lang="ja-JP" altLang="en-US"/>
              <a:t>サーバを狙ったサイバー犯罪の被害が拡大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被害の拡大を防ぐために、サイバー犯罪の犯人を特定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2">
              <a:lnSpc>
                <a:spcPct val="120000"/>
              </a:lnSpc>
            </a:pPr>
            <a:r>
              <a:rPr lang="en-US" altLang="ja-JP"/>
              <a:t>ISP </a:t>
            </a:r>
            <a:r>
              <a:rPr lang="ja-JP" altLang="en-US"/>
              <a:t>などが</a:t>
            </a:r>
            <a:r>
              <a:rPr lang="en-US" altLang="ja-JP"/>
              <a:t> NAT (</a:t>
            </a:r>
            <a:r>
              <a:rPr lang="ja-JP" altLang="en-US"/>
              <a:t>プライベート</a:t>
            </a:r>
            <a:r>
              <a:rPr lang="en-US" altLang="ja-JP"/>
              <a:t> IP </a:t>
            </a:r>
            <a:r>
              <a:rPr lang="ja-JP" altLang="en-US"/>
              <a:t>とグローバル</a:t>
            </a:r>
            <a:r>
              <a:rPr lang="en-US" altLang="ja-JP"/>
              <a:t> IP </a:t>
            </a:r>
            <a:r>
              <a:rPr lang="ja-JP" altLang="en-US"/>
              <a:t>の変換</a:t>
            </a:r>
            <a:r>
              <a:rPr lang="en-US" altLang="ja-JP"/>
              <a:t>) </a:t>
            </a:r>
            <a:r>
              <a:rPr lang="ja-JP" altLang="en-US"/>
              <a:t>を行う仕組み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Tor</a:t>
            </a:r>
          </a:p>
          <a:p>
            <a:pPr lvl="2">
              <a:lnSpc>
                <a:spcPct val="120000"/>
              </a:lnSpc>
            </a:pPr>
            <a:r>
              <a:rPr lang="ja-JP" altLang="en-US"/>
              <a:t>複数の国のサーバを経由して追跡されにくくする技術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 b="1" u="sng"/>
              <a:t>IP </a:t>
            </a:r>
            <a:r>
              <a:rPr lang="ja-JP" altLang="en-US" b="1" u="sng"/>
              <a:t>アドレス以外の特定手法が必要</a:t>
            </a:r>
            <a:endParaRPr lang="en-US" altLang="ja-JP" b="1" u="sng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ログイン状態などを管理するために使用される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</a:t>
            </a:r>
            <a:r>
              <a:rPr lang="en-US" altLang="ja-JP" b="1" u="sng"/>
              <a:t>SNS </a:t>
            </a:r>
            <a:r>
              <a:rPr lang="ja-JP" altLang="en-US" b="1" u="sng"/>
              <a:t>アカウントを特定する手法</a:t>
            </a:r>
            <a:r>
              <a:rPr lang="ja-JP" altLang="en-US"/>
              <a:t>の提案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918234" y="4188488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600"/>
              <a:t>Web </a:t>
            </a:r>
            <a:r>
              <a:rPr kumimoji="1" lang="ja-JP" altLang="en-US" sz="2600"/>
              <a:t>サイト</a:t>
            </a:r>
            <a:r>
              <a:rPr kumimoji="1" lang="en-US" altLang="ja-JP" sz="2600"/>
              <a:t> A </a:t>
            </a:r>
            <a:r>
              <a:rPr kumimoji="1" lang="ja-JP" altLang="en-US" sz="2600"/>
              <a:t>に</a:t>
            </a:r>
            <a:r>
              <a:rPr kumimoji="1" lang="en-US" altLang="ja-JP" sz="2600"/>
              <a:t> SNS </a:t>
            </a:r>
            <a:r>
              <a:rPr kumimoji="1" lang="ja-JP" altLang="en-US" sz="2600"/>
              <a:t>のシェアボタンを設置</a:t>
            </a:r>
            <a:endParaRPr kumimoji="1"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SNS </a:t>
            </a:r>
            <a:r>
              <a:rPr lang="ja-JP" altLang="en-US" sz="2600"/>
              <a:t>のシェアボタンを読み込む際に送信される</a:t>
            </a:r>
            <a:r>
              <a:rPr lang="en-US" altLang="ja-JP" sz="2600"/>
              <a:t> Cookie </a:t>
            </a:r>
            <a:r>
              <a:rPr lang="ja-JP" altLang="en-US" sz="2600"/>
              <a:t>を解析</a:t>
            </a:r>
            <a:endParaRPr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Web </a:t>
            </a:r>
            <a:r>
              <a:rPr lang="ja-JP" altLang="en-US" sz="2600"/>
              <a:t>サイト</a:t>
            </a:r>
            <a:r>
              <a:rPr lang="en-US" altLang="ja-JP" sz="2600"/>
              <a:t> A </a:t>
            </a:r>
            <a:r>
              <a:rPr lang="ja-JP" altLang="en-US" sz="2600"/>
              <a:t>にアクセスしたユーザの</a:t>
            </a:r>
            <a:r>
              <a:rPr lang="en-US" altLang="ja-JP" sz="2600"/>
              <a:t> SNS </a:t>
            </a:r>
            <a:r>
              <a:rPr lang="ja-JP" altLang="en-US" sz="2600"/>
              <a:t>のアカウントを特定</a:t>
            </a:r>
            <a:endParaRPr kumimoji="1" lang="en-US" altLang="ja-JP" sz="26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13" y="5741594"/>
            <a:ext cx="1187872" cy="3576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11" y="5020091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38" y="4528165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51" y="4191328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83" y="5503142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654462" y="4182098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65094" y="5493914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59777" y="5674550"/>
            <a:ext cx="1323945" cy="4808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06372" y="383962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53717" y="50818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9921" y="3876096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3841" y="519536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622064" y="5079338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622065" y="4573592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228572" y="560209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67428" y="556333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u="sng"/>
              <a:t>SNS </a:t>
            </a:r>
            <a:r>
              <a:rPr lang="ja-JP" altLang="en-US" u="sng"/>
              <a:t>シェアボタンを設置した掲示板</a:t>
            </a:r>
            <a:r>
              <a:rPr lang="ja-JP" altLang="en-US"/>
              <a:t>と</a:t>
            </a:r>
            <a:r>
              <a:rPr lang="en-US" altLang="ja-JP"/>
              <a:t> </a:t>
            </a:r>
            <a:r>
              <a:rPr lang="en-US" altLang="ja-JP" u="sng"/>
              <a:t>SNS </a:t>
            </a:r>
            <a:r>
              <a:rPr lang="ja-JP" altLang="en-US" u="sng"/>
              <a:t>サイト</a:t>
            </a:r>
            <a:r>
              <a:rPr lang="ja-JP" altLang="en-US"/>
              <a:t>を用意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SNS </a:t>
            </a:r>
            <a:r>
              <a:rPr lang="ja-JP" altLang="en-US"/>
              <a:t>にログインした状態で、</a:t>
            </a:r>
            <a:r>
              <a:rPr lang="ja-JP" altLang="en-US" b="1" u="sng"/>
              <a:t>掲示板に書込みを行った被験者の</a:t>
            </a:r>
            <a:r>
              <a:rPr lang="en-US" altLang="ja-JP" b="1" u="sng"/>
              <a:t> SNS </a:t>
            </a:r>
            <a:r>
              <a:rPr lang="ja-JP" altLang="en-US" b="1" u="sng"/>
              <a:t>のアカウントを特定する実験</a:t>
            </a:r>
            <a:r>
              <a:rPr lang="ja-JP" altLang="en-US"/>
              <a:t>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416834" y="263331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a typeface="Menlo" charset="0"/>
                <a:cs typeface="Menlo" charset="0"/>
              </a:rPr>
              <a:t>SNS </a:t>
            </a:r>
            <a:r>
              <a:rPr kumimoji="1" lang="ja-JP" altLang="en-US" sz="1600" b="1">
                <a:ea typeface="Menlo" charset="0"/>
                <a:cs typeface="Menlo" charset="0"/>
              </a:rPr>
              <a:t>にログイン</a:t>
            </a:r>
            <a:endParaRPr kumimoji="1" lang="en-US" altLang="ja-JP" sz="1600" b="1">
              <a:ea typeface="Menlo" charset="0"/>
              <a:cs typeface="Menlo" charset="0"/>
            </a:endParaRPr>
          </a:p>
          <a:p>
            <a:pPr algn="ctr"/>
            <a:r>
              <a:rPr lang="ja-JP" altLang="en-US" sz="1600" b="1">
                <a:ea typeface="Menlo" charset="0"/>
                <a:cs typeface="Menlo" charset="0"/>
              </a:rPr>
              <a:t>済みの</a:t>
            </a:r>
            <a:r>
              <a:rPr kumimoji="1" lang="ja-JP" altLang="en-US" sz="1600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6298</TotalTime>
  <Words>536</Words>
  <Application>Microsoft Macintosh PowerPoint</Application>
  <PresentationFormat>ワイド画面</PresentationFormat>
  <Paragraphs>117</Paragraphs>
  <Slides>15</Slides>
  <Notes>5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考察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155</cp:revision>
  <dcterms:created xsi:type="dcterms:W3CDTF">2018-01-31T11:52:43Z</dcterms:created>
  <dcterms:modified xsi:type="dcterms:W3CDTF">2018-02-06T07:41:15Z</dcterms:modified>
</cp:coreProperties>
</file>