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8" r:id="rId6"/>
    <p:sldId id="259" r:id="rId7"/>
    <p:sldId id="260" r:id="rId8"/>
    <p:sldId id="266" r:id="rId9"/>
    <p:sldId id="261" r:id="rId10"/>
    <p:sldId id="264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43"/>
  </p:normalViewPr>
  <p:slideViewPr>
    <p:cSldViewPr snapToGrid="0" snapToObjects="1">
      <p:cViewPr>
        <p:scale>
          <a:sx n="120" d="100"/>
          <a:sy n="120" d="100"/>
        </p:scale>
        <p:origin x="2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184048" y="466694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Web </a:t>
            </a:r>
            <a:r>
              <a:rPr kumimoji="1" lang="ja-JP" altLang="en-US"/>
              <a:t>サイト</a:t>
            </a:r>
            <a:r>
              <a:rPr kumimoji="1" lang="en-US" altLang="ja-JP"/>
              <a:t> A </a:t>
            </a:r>
            <a:r>
              <a:rPr kumimoji="1" lang="ja-JP" altLang="en-US"/>
              <a:t>に</a:t>
            </a:r>
            <a:r>
              <a:rPr kumimoji="1" lang="en-US" altLang="ja-JP"/>
              <a:t> SNS </a:t>
            </a:r>
            <a:r>
              <a:rPr kumimoji="1" lang="ja-JP" altLang="en-US"/>
              <a:t>のシェアボタンを設置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のシェアボタンを読み込む際に送信される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Web </a:t>
            </a:r>
            <a:r>
              <a:rPr lang="ja-JP" altLang="en-US"/>
              <a:t>サイト</a:t>
            </a:r>
            <a:r>
              <a:rPr lang="en-US" altLang="ja-JP"/>
              <a:t> A </a:t>
            </a:r>
            <a:r>
              <a:rPr lang="ja-JP" altLang="en-US"/>
              <a:t>にアクセスしたユーザの</a:t>
            </a:r>
            <a:r>
              <a:rPr lang="en-US" altLang="ja-JP"/>
              <a:t> SNS </a:t>
            </a:r>
            <a:r>
              <a:rPr lang="ja-JP" altLang="en-US"/>
              <a:t>のアカウントを特定</a:t>
            </a:r>
            <a:endParaRPr kumimoji="1"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27" y="5794748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6222842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25" y="5498549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52" y="5006623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5" y="466978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7" y="598160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920276" y="466055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30908" y="597237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5591" y="572770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72186" y="431808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9531" y="5400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5735" y="435455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55047" y="567382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シェアボタンのサーバ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887878" y="555779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887879" y="505205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94386" y="60805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3242" y="604179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掲示板へアクセスし、書込みを投稿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544690" y="2662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/>
              <a:t>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名を特定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正答率</a:t>
            </a:r>
            <a:r>
              <a:rPr lang="en-US" altLang="ja-JP"/>
              <a:t> 100 %</a:t>
            </a:r>
          </a:p>
          <a:p>
            <a:pPr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がブロックされていたため特定不可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455</Words>
  <Application>Microsoft Macintosh PowerPoint</Application>
  <PresentationFormat>ワイド画面</PresentationFormat>
  <Paragraphs>93</Paragraphs>
  <Slides>13</Slides>
  <Notes>2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Cookie とは</vt:lpstr>
      <vt:lpstr>提案手法</vt:lpstr>
      <vt:lpstr>提案手法 (2/2)</vt:lpstr>
      <vt:lpstr>実験内容 (1/2)</vt:lpstr>
      <vt:lpstr>実験内容 (2/2)</vt:lpstr>
      <vt:lpstr>実験結果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103</cp:revision>
  <dcterms:created xsi:type="dcterms:W3CDTF">2018-01-31T11:52:43Z</dcterms:created>
  <dcterms:modified xsi:type="dcterms:W3CDTF">2018-02-05T11:59:24Z</dcterms:modified>
</cp:coreProperties>
</file>