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IP アドレス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9.0</c:v>
                </c:pt>
                <c:pt idx="1">
                  <c:v>6.0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Cookie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</c:v>
                </c:pt>
                <c:pt idx="1">
                  <c:v>2.0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B6B7D-BB74-CA45-8C76-6E522FC2DD13}" type="datetimeFigureOut">
              <a:t>2018/2/1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1E337-A02A-784A-B006-0DBA91238D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86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仮に</a:t>
            </a:r>
            <a:r>
              <a:rPr kumimoji="1" lang="en-US" altLang="ja-JP"/>
              <a:t>IP</a:t>
            </a:r>
            <a:r>
              <a:rPr kumimoji="1" lang="ja-JP" altLang="en-US"/>
              <a:t>アドレスがわかれば個人を特定できるとして、</a:t>
            </a:r>
            <a:endParaRPr kumimoji="1" lang="en-US" altLang="ja-JP"/>
          </a:p>
          <a:p>
            <a:r>
              <a:rPr kumimoji="1" lang="en-US" altLang="ja-JP"/>
              <a:t>IP</a:t>
            </a:r>
            <a:r>
              <a:rPr kumimoji="1" lang="ja-JP" altLang="en-US"/>
              <a:t>アドレスによる特定は、学外の</a:t>
            </a:r>
            <a:r>
              <a:rPr kumimoji="1" lang="en-US" altLang="ja-JP"/>
              <a:t>9</a:t>
            </a:r>
            <a:r>
              <a:rPr kumimoji="1" lang="ja-JP" altLang="en-US"/>
              <a:t>名は特定することができるけど、残りの</a:t>
            </a:r>
            <a:r>
              <a:rPr kumimoji="1" lang="en-US" altLang="ja-JP"/>
              <a:t>6</a:t>
            </a:r>
            <a:r>
              <a:rPr kumimoji="1" lang="ja-JP" altLang="en-US"/>
              <a:t>名は特定することができない</a:t>
            </a:r>
            <a:endParaRPr kumimoji="1" lang="en-US" altLang="ja-JP"/>
          </a:p>
          <a:p>
            <a:r>
              <a:rPr kumimoji="1" lang="ja-JP" altLang="en-US"/>
              <a:t>それに対して、</a:t>
            </a:r>
            <a:r>
              <a:rPr kumimoji="1" lang="en-US" altLang="ja-JP"/>
              <a:t>Cookie</a:t>
            </a:r>
            <a:r>
              <a:rPr kumimoji="1" lang="ja-JP" altLang="en-US"/>
              <a:t>による特定は、</a:t>
            </a:r>
            <a:r>
              <a:rPr kumimoji="1" lang="en-US" altLang="ja-JP"/>
              <a:t>13</a:t>
            </a:r>
            <a:r>
              <a:rPr kumimoji="1" lang="ja-JP" altLang="en-US"/>
              <a:t>名を特定することができる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6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9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4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4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36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4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44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9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9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6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/>
              <a:t>SNS </a:t>
            </a:r>
            <a:r>
              <a:rPr kumimoji="1" lang="ja-JP" altLang="en-US" sz="5400"/>
              <a:t>の</a:t>
            </a:r>
            <a:r>
              <a:rPr kumimoji="1" lang="en-US" altLang="ja-JP" sz="5400"/>
              <a:t> Cookie</a:t>
            </a:r>
            <a:r>
              <a:rPr kumimoji="1" lang="ja-JP" altLang="en-US" sz="5400"/>
              <a:t> を利用した</a:t>
            </a:r>
            <a:r>
              <a:rPr kumimoji="1" lang="en-US" altLang="ja-JP" sz="5400"/>
              <a:t/>
            </a:r>
            <a:br>
              <a:rPr kumimoji="1" lang="en-US" altLang="ja-JP" sz="5400"/>
            </a:br>
            <a:r>
              <a:rPr lang="ja-JP" altLang="en-US" sz="5400"/>
              <a:t>サイバー犯罪の犯人特定手法</a:t>
            </a:r>
            <a:endParaRPr kumimoji="1" lang="ja-JP" altLang="en-US" sz="54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6951"/>
            <a:ext cx="9144000" cy="1655762"/>
          </a:xfrm>
        </p:spPr>
        <p:txBody>
          <a:bodyPr/>
          <a:lstStyle/>
          <a:p>
            <a:r>
              <a:rPr lang="ja-JP" altLang="en-US"/>
              <a:t>情報システム学科 サイバーセキュリティ研究室</a:t>
            </a:r>
            <a:endParaRPr lang="en-US" altLang="ja-JP"/>
          </a:p>
          <a:p>
            <a:r>
              <a:rPr kumimoji="1" lang="ja-JP" altLang="en-US"/>
              <a:t>青木 宏祐</a:t>
            </a:r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2018 </a:t>
            </a:r>
            <a:r>
              <a:rPr lang="ja-JP" altLang="en-US"/>
              <a:t>年</a:t>
            </a:r>
            <a:r>
              <a:rPr lang="en-US" altLang="ja-JP"/>
              <a:t> 2 </a:t>
            </a:r>
            <a:r>
              <a:rPr lang="ja-JP" altLang="en-US"/>
              <a:t>月</a:t>
            </a:r>
            <a:r>
              <a:rPr lang="en-US" altLang="ja-JP"/>
              <a:t> 7</a:t>
            </a:r>
            <a:r>
              <a:rPr lang="ja-JP" altLang="en-US"/>
              <a:t> 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en-US" altLang="ja-JP"/>
              <a:t>IP </a:t>
            </a:r>
            <a:r>
              <a:rPr kumimoji="1" lang="ja-JP" altLang="en-US"/>
              <a:t>アドレスによる特定との比較</a:t>
            </a:r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1684933490"/>
              </p:ext>
            </p:extLst>
          </p:nvPr>
        </p:nvGraphicFramePr>
        <p:xfrm>
          <a:off x="-875341" y="11874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865111120"/>
              </p:ext>
            </p:extLst>
          </p:nvPr>
        </p:nvGraphicFramePr>
        <p:xfrm>
          <a:off x="4689031" y="11806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31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研究概要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サイバー犯罪における犯人を特定する研究</a:t>
            </a:r>
            <a:endParaRPr kumimoji="1" lang="en-US" altLang="ja-JP"/>
          </a:p>
          <a:p>
            <a:r>
              <a:rPr lang="en-US" altLang="ja-JP"/>
              <a:t>SNS </a:t>
            </a:r>
            <a:r>
              <a:rPr lang="ja-JP" altLang="en-US"/>
              <a:t>の</a:t>
            </a:r>
            <a:r>
              <a:rPr lang="en-US" altLang="ja-JP"/>
              <a:t> Cookie </a:t>
            </a:r>
            <a:r>
              <a:rPr lang="ja-JP" altLang="en-US"/>
              <a:t>を利用した特定手法の提案</a:t>
            </a:r>
            <a:endParaRPr lang="en-US" altLang="ja-JP"/>
          </a:p>
          <a:p>
            <a:r>
              <a:rPr kumimoji="1" lang="ja-JP" altLang="en-US"/>
              <a:t>提案手法の有用性を検証するための実験を実施</a:t>
            </a:r>
            <a:endParaRPr kumimoji="1" lang="en-US" altLang="ja-JP"/>
          </a:p>
          <a:p>
            <a:r>
              <a:rPr lang="ja-JP" altLang="en-US"/>
              <a:t>実験結果</a:t>
            </a:r>
            <a:r>
              <a:rPr kumimoji="1" lang="ja-JP" altLang="en-US"/>
              <a:t>の評価と考察</a:t>
            </a:r>
          </a:p>
        </p:txBody>
      </p:sp>
    </p:spTree>
    <p:extLst>
      <p:ext uri="{BB962C8B-B14F-4D97-AF65-F5344CB8AC3E}">
        <p14:creationId xmlns:p14="http://schemas.microsoft.com/office/powerpoint/2010/main" val="3380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IP </a:t>
            </a:r>
            <a:r>
              <a:rPr kumimoji="1" lang="ja-JP" altLang="en-US"/>
              <a:t>アドレスによる特定が困難</a:t>
            </a:r>
            <a:endParaRPr kumimoji="1" lang="en-US" altLang="ja-JP"/>
          </a:p>
          <a:p>
            <a:r>
              <a:rPr lang="en-US" altLang="ja-JP"/>
              <a:t>Cookie </a:t>
            </a:r>
            <a:r>
              <a:rPr lang="ja-JP" altLang="en-US"/>
              <a:t>による特定に着目</a:t>
            </a:r>
            <a:endParaRPr lang="en-US" altLang="ja-JP"/>
          </a:p>
          <a:p>
            <a:r>
              <a:rPr lang="en-US" altLang="ja-JP"/>
              <a:t>SNS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en-US" altLang="ja-JP"/>
              <a:t>Cookie 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 </a:t>
            </a:r>
            <a:r>
              <a:rPr kumimoji="1" lang="ja-JP" altLang="en-US"/>
              <a:t>サーバがブラウザに任意の文字列を記憶させる仕組み</a:t>
            </a:r>
            <a:endParaRPr kumimoji="1" lang="en-US" altLang="ja-JP"/>
          </a:p>
          <a:p>
            <a:r>
              <a:rPr lang="ja-JP" altLang="en-US"/>
              <a:t>ログイン状態などを管理するために使用される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67" y="3328784"/>
            <a:ext cx="1097516" cy="109751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81" y="3328784"/>
            <a:ext cx="1184349" cy="118434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61" y="3923618"/>
            <a:ext cx="589515" cy="58951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H="1">
            <a:off x="3508744" y="4072476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50352" y="31019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初回アクセス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79245" y="4120763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set-cookie: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508744" y="3819620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10" y="5288724"/>
            <a:ext cx="1097516" cy="10975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24" y="5288724"/>
            <a:ext cx="1184349" cy="118434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04" y="5883558"/>
            <a:ext cx="589515" cy="589515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 flipH="1">
            <a:off x="3512287" y="6096213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07648" y="5061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/>
              <a:t>次回</a:t>
            </a:r>
            <a:r>
              <a:rPr kumimoji="1" lang="ja-JP" altLang="en-US" b="1"/>
              <a:t>以降のアクセス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61710" y="5432119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12287" y="5843357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683372" y="44263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83372" y="638009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16526" y="449009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16526" y="644620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2052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提案手法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06" y="1424874"/>
            <a:ext cx="8647321" cy="470636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90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917" y="3410808"/>
            <a:ext cx="807097" cy="80709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35" y="471022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9" name="正方形/長方形 8"/>
          <p:cNvSpPr/>
          <p:nvPr/>
        </p:nvSpPr>
        <p:spPr>
          <a:xfrm>
            <a:off x="319222" y="1337886"/>
            <a:ext cx="8846287" cy="4880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7436" y="4637815"/>
            <a:ext cx="1060548" cy="9317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83" y="306225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3" name="正方形/長方形 12"/>
          <p:cNvSpPr/>
          <p:nvPr/>
        </p:nvSpPr>
        <p:spPr>
          <a:xfrm>
            <a:off x="7063861" y="2970961"/>
            <a:ext cx="1060548" cy="93177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397552" y="2456816"/>
            <a:ext cx="2416837" cy="4139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8223161" y="3414084"/>
            <a:ext cx="2166953" cy="24903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8612372" y="3930234"/>
            <a:ext cx="1777743" cy="1024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8830231" y="28076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ログイン済みの</a:t>
            </a:r>
            <a:endParaRPr lang="en-US" altLang="ja-JP"/>
          </a:p>
          <a:p>
            <a:r>
              <a:rPr kumimoji="1" lang="en-US" altLang="ja-JP"/>
              <a:t>Cookie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255881" y="4514856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SNS </a:t>
            </a:r>
            <a:r>
              <a:rPr kumimoji="1" lang="ja-JP" altLang="en-US"/>
              <a:t>にログイン</a:t>
            </a:r>
            <a:endParaRPr kumimoji="1" lang="en-US" altLang="ja-JP"/>
          </a:p>
          <a:p>
            <a:r>
              <a:rPr kumimoji="1" lang="ja-JP" altLang="en-US"/>
              <a:t>済みのユーザ</a:t>
            </a:r>
          </a:p>
        </p:txBody>
      </p:sp>
    </p:spTree>
    <p:extLst>
      <p:ext uri="{BB962C8B-B14F-4D97-AF65-F5344CB8AC3E}">
        <p14:creationId xmlns:p14="http://schemas.microsoft.com/office/powerpoint/2010/main" val="97923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実験手順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15 </a:t>
            </a:r>
            <a:r>
              <a:rPr kumimoji="1" lang="ja-JP" altLang="en-US"/>
              <a:t>名の被験者を募集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Mastodon </a:t>
            </a:r>
            <a:r>
              <a:rPr lang="ja-JP" altLang="en-US"/>
              <a:t>のアカウントの作成・ログイン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匿名掲示板へのアクセス・投稿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Cookie </a:t>
            </a:r>
            <a:r>
              <a:rPr lang="ja-JP" altLang="en-US"/>
              <a:t>の解析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投稿者の</a:t>
            </a:r>
            <a:r>
              <a:rPr lang="en-US" altLang="ja-JP"/>
              <a:t> Mastodon </a:t>
            </a:r>
            <a:r>
              <a:rPr lang="ja-JP" altLang="en-US"/>
              <a:t>のアカウントを特定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8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32 </a:t>
            </a:r>
            <a:r>
              <a:rPr kumimoji="1" lang="ja-JP" altLang="en-US"/>
              <a:t>件中、</a:t>
            </a:r>
            <a:r>
              <a:rPr kumimoji="1" lang="en-US" altLang="ja-JP"/>
              <a:t>26</a:t>
            </a:r>
            <a:r>
              <a:rPr kumimoji="1" lang="ja-JP" altLang="en-US"/>
              <a:t> 件の投稿を特定</a:t>
            </a:r>
            <a:endParaRPr kumimoji="1" lang="en-US" altLang="ja-JP"/>
          </a:p>
          <a:p>
            <a:r>
              <a:rPr lang="ja-JP" altLang="en-US"/>
              <a:t>特定不可の</a:t>
            </a:r>
            <a:r>
              <a:rPr lang="en-US" altLang="ja-JP"/>
              <a:t> 6 </a:t>
            </a:r>
            <a:r>
              <a:rPr lang="ja-JP" altLang="en-US"/>
              <a:t>件が</a:t>
            </a:r>
            <a:r>
              <a:rPr lang="en-US" altLang="ja-JP"/>
              <a:t> 2 </a:t>
            </a:r>
            <a:r>
              <a:rPr lang="ja-JP" altLang="en-US"/>
              <a:t>名の被験者であることを特定</a:t>
            </a:r>
            <a:endParaRPr lang="en-US" altLang="ja-JP"/>
          </a:p>
          <a:p>
            <a:r>
              <a:rPr kumimoji="1" lang="ja-JP" altLang="en-US"/>
              <a:t>正答率</a:t>
            </a:r>
            <a:r>
              <a:rPr kumimoji="1" lang="en-US" altLang="ja-JP"/>
              <a:t> 100%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6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評価・考察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のブロック</a:t>
            </a:r>
            <a:endParaRPr lang="en-US" altLang="ja-JP"/>
          </a:p>
          <a:p>
            <a:r>
              <a:rPr lang="en-US" altLang="ja-JP"/>
              <a:t>IP</a:t>
            </a:r>
            <a:r>
              <a:rPr lang="ja-JP" altLang="en-US"/>
              <a:t> アドレスによる特定との比較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15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サードパーティ</a:t>
            </a:r>
            <a:r>
              <a:rPr kumimoji="1" lang="en-US" altLang="ja-JP"/>
              <a:t> Cookie </a:t>
            </a:r>
            <a:r>
              <a:rPr kumimoji="1" lang="ja-JP" altLang="en-US"/>
              <a:t>のブロック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06" y="1424874"/>
            <a:ext cx="8647321" cy="470636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90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917" y="3410808"/>
            <a:ext cx="807097" cy="8070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35" y="471022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8" name="正方形/長方形 7"/>
          <p:cNvSpPr/>
          <p:nvPr/>
        </p:nvSpPr>
        <p:spPr>
          <a:xfrm>
            <a:off x="319222" y="1337886"/>
            <a:ext cx="8846287" cy="4880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457436" y="4637815"/>
            <a:ext cx="1060548" cy="9317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83" y="306225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7063861" y="2970961"/>
            <a:ext cx="1060548" cy="93177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397552" y="2456816"/>
            <a:ext cx="2416837" cy="4139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8223161" y="3414084"/>
            <a:ext cx="2166953" cy="24903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8612372" y="3930234"/>
            <a:ext cx="1777743" cy="1024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830231" y="28076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サードパーティ</a:t>
            </a:r>
            <a:endParaRPr lang="en-US" altLang="ja-JP"/>
          </a:p>
          <a:p>
            <a:r>
              <a:rPr kumimoji="1" lang="en-US" altLang="ja-JP"/>
              <a:t>Cookie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60415" y="4573511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ファースト</a:t>
            </a:r>
            <a:r>
              <a:rPr kumimoji="1" lang="ja-JP" altLang="en-US"/>
              <a:t>パーティ</a:t>
            </a:r>
            <a:endParaRPr lang="en-US" altLang="ja-JP"/>
          </a:p>
          <a:p>
            <a:r>
              <a:rPr kumimoji="1" lang="en-US" altLang="ja-JP"/>
              <a:t>Cookie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285</Words>
  <Application>Microsoft Macintosh PowerPoint</Application>
  <PresentationFormat>ワイド画面</PresentationFormat>
  <Paragraphs>55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Menlo</vt:lpstr>
      <vt:lpstr>Yu Gothic</vt:lpstr>
      <vt:lpstr>Yu Gothic Light</vt:lpstr>
      <vt:lpstr>Arial</vt:lpstr>
      <vt:lpstr>ホワイト</vt:lpstr>
      <vt:lpstr>SNS の Cookie を利用した サイバー犯罪の犯人特定手法</vt:lpstr>
      <vt:lpstr>研究概要</vt:lpstr>
      <vt:lpstr>研究背景</vt:lpstr>
      <vt:lpstr>Cookie とは</vt:lpstr>
      <vt:lpstr>提案手法</vt:lpstr>
      <vt:lpstr>実験手順</vt:lpstr>
      <vt:lpstr>実験結果</vt:lpstr>
      <vt:lpstr>評価・考察</vt:lpstr>
      <vt:lpstr>サードパーティ Cookie のブロック</vt:lpstr>
      <vt:lpstr>IP アドレスによる特定との比較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の Cookie を利用した サイバー犯罪の犯人特定手法</dc:title>
  <dc:creator>AOKI Kosuke(is0243rk)</dc:creator>
  <cp:lastModifiedBy>AOKI Kosuke(is0243rk)</cp:lastModifiedBy>
  <cp:revision>37</cp:revision>
  <dcterms:created xsi:type="dcterms:W3CDTF">2018-01-31T11:52:43Z</dcterms:created>
  <dcterms:modified xsi:type="dcterms:W3CDTF">2018-02-01T09:32:06Z</dcterms:modified>
</cp:coreProperties>
</file>