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43"/>
  </p:normalViewPr>
  <p:slideViewPr>
    <p:cSldViewPr snapToGrid="0" snapToObjects="1">
      <p:cViewPr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9" y="1756777"/>
            <a:ext cx="7885813" cy="429191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の評価と考察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シェアボタンの設置率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と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6" y="1424874"/>
            <a:ext cx="8647321" cy="47063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5"/>
            <a:ext cx="1060548" cy="931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1"/>
            <a:ext cx="1060548" cy="931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掲示板へアクセスし、書込みを投稿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6" y="2491928"/>
            <a:ext cx="8268589" cy="42548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45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8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25133" y="3198801"/>
            <a:ext cx="8078339" cy="105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86" y="1570585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3906463" y="1523045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329053" y="2539512"/>
            <a:ext cx="3391787" cy="4163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9733"/>
              <a:gd name="adj2" fmla="val 73151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875062" y="2017770"/>
            <a:ext cx="4803347" cy="1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843524" y="161153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6373506" y="705045"/>
            <a:ext cx="3810702" cy="2389030"/>
            <a:chOff x="6373506" y="705045"/>
            <a:chExt cx="3810702" cy="2389030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373506" y="726313"/>
              <a:ext cx="3810702" cy="368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184208" y="70504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8855167" y="714321"/>
              <a:ext cx="0" cy="2379754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75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710076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204186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332042" y="2626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240350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113337" y="994119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67469" y="220254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65604" y="6471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</a:t>
            </a:r>
            <a:r>
              <a:rPr kumimoji="1" lang="en-US" altLang="ja-JP"/>
              <a:t> (32 </a:t>
            </a:r>
            <a:r>
              <a:rPr kumimoji="1" lang="ja-JP" altLang="en-US"/>
              <a:t>件中、</a:t>
            </a:r>
            <a:r>
              <a:rPr kumimoji="1" lang="en-US" altLang="ja-JP"/>
              <a:t>26 </a:t>
            </a:r>
            <a:r>
              <a:rPr kumimoji="1" lang="ja-JP" altLang="en-US"/>
              <a:t>件の投稿</a:t>
            </a:r>
            <a:r>
              <a:rPr kumimoji="1" lang="en-US" altLang="ja-JP"/>
              <a:t>) </a:t>
            </a:r>
            <a:r>
              <a:rPr kumimoji="1" lang="ja-JP" altLang="en-US"/>
              <a:t>を特定</a:t>
            </a:r>
            <a:endParaRPr kumimoji="1"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Cookie </a:t>
            </a:r>
            <a:r>
              <a:rPr lang="ja-JP" altLang="en-US"/>
              <a:t>が送信されなかったため特定不可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kumimoji="1" lang="ja-JP" altLang="en-US"/>
              <a:t>正答率</a:t>
            </a:r>
            <a:r>
              <a:rPr kumimoji="1" lang="en-US" altLang="ja-JP"/>
              <a:t> 100 %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379</Words>
  <Application>Microsoft Macintosh PowerPoint</Application>
  <PresentationFormat>ワイド画面</PresentationFormat>
  <Paragraphs>76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Cookie とは</vt:lpstr>
      <vt:lpstr>提案手法</vt:lpstr>
      <vt:lpstr>実験内容 (1/2)</vt:lpstr>
      <vt:lpstr>実験内容 (2/2)</vt:lpstr>
      <vt:lpstr>実験結果</vt:lpstr>
      <vt:lpstr>評価・考察</vt:lpstr>
      <vt:lpstr>サードパーティ Cookie のブロック</vt:lpstr>
      <vt:lpstr>IP アドレスによる特定との比較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75</cp:revision>
  <dcterms:created xsi:type="dcterms:W3CDTF">2018-01-31T11:52:43Z</dcterms:created>
  <dcterms:modified xsi:type="dcterms:W3CDTF">2018-02-05T08:19:01Z</dcterms:modified>
</cp:coreProperties>
</file>