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r>
              <a:rPr lang="ja-JP" altLang="en-US"/>
              <a:t>掲示板へアクセスし、書込みを投稿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名を特定することが可能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Cookie </a:t>
            </a:r>
            <a:r>
              <a:rPr lang="ja-JP" altLang="en-US"/>
              <a:t>が送信されていなかったため特定不可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がブロックされていたため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2045825" y="4486199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04" y="5614001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2" y="6042095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29" y="5317802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56" y="4825876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2" y="4489039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4" y="5800853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782053" y="4479809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792685" y="5791625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87368" y="5546957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33963" y="413733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81308" y="5220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57512" y="4173807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824" y="549307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749655" y="5377049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749656" y="4871303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356163" y="5945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56725" y="5884310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6928" y="43516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391970" y="5111549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Tor</a:t>
            </a:r>
          </a:p>
          <a:p>
            <a:pPr>
              <a:lnSpc>
                <a:spcPct val="100000"/>
              </a:lnSpc>
            </a:pPr>
            <a:r>
              <a:rPr lang="en-US" altLang="ja-JP"/>
              <a:t>IP </a:t>
            </a:r>
            <a:r>
              <a:rPr lang="ja-JP" altLang="en-US"/>
              <a:t>アドレス以外の特定手法が必要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サーバがブラウザに任意の文字列を記憶させる仕組み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SNS </a:t>
            </a:r>
            <a:r>
              <a:rPr lang="ja-JP" altLang="en-US"/>
              <a:t>アカウントを特定する手法の提案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400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5047" y="56738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SNS </a:t>
            </a:r>
            <a:r>
              <a:rPr lang="ja-JP" altLang="en-US"/>
              <a:t>シェアボタンを設置した掲示板と</a:t>
            </a:r>
            <a:r>
              <a:rPr lang="en-US" altLang="ja-JP"/>
              <a:t> SNS </a:t>
            </a:r>
            <a:r>
              <a:rPr lang="ja-JP" altLang="en-US"/>
              <a:t>サイトを用意</a:t>
            </a:r>
            <a:endParaRPr lang="en-US" altLang="ja-JP"/>
          </a:p>
          <a:p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にログインした状態で、掲示板に書込みを行った被験者の</a:t>
            </a:r>
            <a:r>
              <a:rPr lang="en-US" altLang="ja-JP"/>
              <a:t> SNS </a:t>
            </a:r>
            <a:r>
              <a:rPr lang="ja-JP" altLang="en-US"/>
              <a:t>のアカウントを特定する実験を実施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544690" y="266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746</Words>
  <Application>Microsoft Macintosh PowerPoint</Application>
  <PresentationFormat>ワイド画面</PresentationFormat>
  <Paragraphs>130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126</cp:revision>
  <dcterms:created xsi:type="dcterms:W3CDTF">2018-01-31T11:52:43Z</dcterms:created>
  <dcterms:modified xsi:type="dcterms:W3CDTF">2018-02-05T13:48:03Z</dcterms:modified>
</cp:coreProperties>
</file>