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3" r:id="rId3"/>
    <p:sldId id="259" r:id="rId4"/>
    <p:sldId id="265" r:id="rId5"/>
    <p:sldId id="268" r:id="rId6"/>
    <p:sldId id="264" r:id="rId7"/>
    <p:sldId id="266" r:id="rId8"/>
    <p:sldId id="267" r:id="rId9"/>
    <p:sldId id="269" r:id="rId10"/>
    <p:sldId id="260" r:id="rId11"/>
    <p:sldId id="257" r:id="rId12"/>
    <p:sldId id="270" r:id="rId13"/>
    <p:sldId id="271" r:id="rId14"/>
    <p:sldId id="279" r:id="rId15"/>
    <p:sldId id="272" r:id="rId16"/>
    <p:sldId id="281" r:id="rId17"/>
    <p:sldId id="277" r:id="rId18"/>
    <p:sldId id="282" r:id="rId19"/>
    <p:sldId id="276" r:id="rId20"/>
    <p:sldId id="278" r:id="rId21"/>
    <p:sldId id="283" r:id="rId22"/>
    <p:sldId id="280" r:id="rId23"/>
    <p:sldId id="284" r:id="rId24"/>
    <p:sldId id="273" r:id="rId25"/>
    <p:sldId id="274" r:id="rId26"/>
    <p:sldId id="275" r:id="rId27"/>
    <p:sldId id="261" r:id="rId28"/>
    <p:sldId id="26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varScale="1">
        <p:scale>
          <a:sx n="67" d="100"/>
          <a:sy n="67" d="100"/>
        </p:scale>
        <p:origin x="3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A2397C-58E2-4258-B952-BA9A5181793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32A01D4-6CE5-4B7B-A660-1BD9B0A98700}">
      <dgm:prSet/>
      <dgm:spPr/>
      <dgm:t>
        <a:bodyPr/>
        <a:lstStyle/>
        <a:p>
          <a:pPr>
            <a:lnSpc>
              <a:spcPct val="100000"/>
            </a:lnSpc>
          </a:pPr>
          <a:r>
            <a:rPr lang="en-GB"/>
            <a:t>1.Formulate the hypothesis/objective.</a:t>
          </a:r>
          <a:endParaRPr lang="en-US"/>
        </a:p>
      </dgm:t>
    </dgm:pt>
    <dgm:pt modelId="{7891FEC3-C7D0-4687-99D5-81F793493EB6}" type="parTrans" cxnId="{CC19CE34-9F35-48ED-8BD6-1097C1052FB4}">
      <dgm:prSet/>
      <dgm:spPr/>
      <dgm:t>
        <a:bodyPr/>
        <a:lstStyle/>
        <a:p>
          <a:endParaRPr lang="en-US"/>
        </a:p>
      </dgm:t>
    </dgm:pt>
    <dgm:pt modelId="{149B3B28-65A9-445D-A87C-83717171E6FD}" type="sibTrans" cxnId="{CC19CE34-9F35-48ED-8BD6-1097C1052FB4}">
      <dgm:prSet/>
      <dgm:spPr/>
      <dgm:t>
        <a:bodyPr/>
        <a:lstStyle/>
        <a:p>
          <a:endParaRPr lang="en-US"/>
        </a:p>
      </dgm:t>
    </dgm:pt>
    <dgm:pt modelId="{58BA7636-8DA8-4AAA-824C-0DE69076DD47}">
      <dgm:prSet/>
      <dgm:spPr/>
      <dgm:t>
        <a:bodyPr/>
        <a:lstStyle/>
        <a:p>
          <a:pPr>
            <a:lnSpc>
              <a:spcPct val="100000"/>
            </a:lnSpc>
          </a:pPr>
          <a:r>
            <a:rPr lang="en-GB"/>
            <a:t>2.Use data already used in one of the previous capstone projects. Identify the inputs and output(s) from that data. If not possible, gather new data.</a:t>
          </a:r>
          <a:endParaRPr lang="en-US"/>
        </a:p>
      </dgm:t>
    </dgm:pt>
    <dgm:pt modelId="{D4A61088-2576-4A7E-ADFB-3CF0928A1E81}" type="parTrans" cxnId="{C08671D1-39F0-4724-966A-A56D84611068}">
      <dgm:prSet/>
      <dgm:spPr/>
      <dgm:t>
        <a:bodyPr/>
        <a:lstStyle/>
        <a:p>
          <a:endParaRPr lang="en-US"/>
        </a:p>
      </dgm:t>
    </dgm:pt>
    <dgm:pt modelId="{4E5B6911-82FA-467B-B0FA-C6128CA36978}" type="sibTrans" cxnId="{C08671D1-39F0-4724-966A-A56D84611068}">
      <dgm:prSet/>
      <dgm:spPr/>
      <dgm:t>
        <a:bodyPr/>
        <a:lstStyle/>
        <a:p>
          <a:endParaRPr lang="en-US"/>
        </a:p>
      </dgm:t>
    </dgm:pt>
    <dgm:pt modelId="{BF56F2B3-1CDB-4BF9-A7F3-A823D064521C}">
      <dgm:prSet/>
      <dgm:spPr/>
      <dgm:t>
        <a:bodyPr/>
        <a:lstStyle/>
        <a:p>
          <a:pPr>
            <a:lnSpc>
              <a:spcPct val="100000"/>
            </a:lnSpc>
          </a:pPr>
          <a:r>
            <a:rPr lang="en-GB"/>
            <a:t>3.Clean &amp; Transform the data as required</a:t>
          </a:r>
          <a:endParaRPr lang="en-US"/>
        </a:p>
      </dgm:t>
    </dgm:pt>
    <dgm:pt modelId="{39E9186D-F5A7-4527-8D49-520835E25830}" type="parTrans" cxnId="{D130A931-8407-461A-81CF-8189A1CD5B8B}">
      <dgm:prSet/>
      <dgm:spPr/>
      <dgm:t>
        <a:bodyPr/>
        <a:lstStyle/>
        <a:p>
          <a:endParaRPr lang="en-US"/>
        </a:p>
      </dgm:t>
    </dgm:pt>
    <dgm:pt modelId="{1DBD1A13-548F-47D9-8AC9-F4963F1F0B09}" type="sibTrans" cxnId="{D130A931-8407-461A-81CF-8189A1CD5B8B}">
      <dgm:prSet/>
      <dgm:spPr/>
      <dgm:t>
        <a:bodyPr/>
        <a:lstStyle/>
        <a:p>
          <a:endParaRPr lang="en-US"/>
        </a:p>
      </dgm:t>
    </dgm:pt>
    <dgm:pt modelId="{2AA03C93-5881-4FBF-AD98-AD61BC5AFED6}">
      <dgm:prSet/>
      <dgm:spPr/>
      <dgm:t>
        <a:bodyPr/>
        <a:lstStyle/>
        <a:p>
          <a:pPr>
            <a:lnSpc>
              <a:spcPct val="100000"/>
            </a:lnSpc>
          </a:pPr>
          <a:r>
            <a:rPr lang="en-US"/>
            <a:t>4.Perform Feature Engineering</a:t>
          </a:r>
        </a:p>
      </dgm:t>
    </dgm:pt>
    <dgm:pt modelId="{93D9BDB6-3534-4BE5-8E77-308EBE8AE75D}" type="parTrans" cxnId="{18E3D7AD-E3C9-4A8F-9690-55325EDAB15F}">
      <dgm:prSet/>
      <dgm:spPr/>
      <dgm:t>
        <a:bodyPr/>
        <a:lstStyle/>
        <a:p>
          <a:endParaRPr lang="en-US"/>
        </a:p>
      </dgm:t>
    </dgm:pt>
    <dgm:pt modelId="{51C0A9B5-8761-4578-B77C-6C11B19AFBBC}" type="sibTrans" cxnId="{18E3D7AD-E3C9-4A8F-9690-55325EDAB15F}">
      <dgm:prSet/>
      <dgm:spPr/>
      <dgm:t>
        <a:bodyPr/>
        <a:lstStyle/>
        <a:p>
          <a:endParaRPr lang="en-US"/>
        </a:p>
      </dgm:t>
    </dgm:pt>
    <dgm:pt modelId="{4058A01F-9DA1-443A-98E4-B880A95B8DB7}">
      <dgm:prSet/>
      <dgm:spPr/>
      <dgm:t>
        <a:bodyPr/>
        <a:lstStyle/>
        <a:p>
          <a:pPr>
            <a:lnSpc>
              <a:spcPct val="100000"/>
            </a:lnSpc>
          </a:pPr>
          <a:r>
            <a:rPr lang="en-GB"/>
            <a:t>5.Build Machine Learning Models</a:t>
          </a:r>
          <a:endParaRPr lang="en-US"/>
        </a:p>
      </dgm:t>
    </dgm:pt>
    <dgm:pt modelId="{FED32F1A-D6B2-4CB6-B8C2-F53760A86D03}" type="parTrans" cxnId="{2891AA0F-772C-4974-A47E-DB2B3798EF54}">
      <dgm:prSet/>
      <dgm:spPr/>
      <dgm:t>
        <a:bodyPr/>
        <a:lstStyle/>
        <a:p>
          <a:endParaRPr lang="en-US"/>
        </a:p>
      </dgm:t>
    </dgm:pt>
    <dgm:pt modelId="{EF6C807C-FE81-44FB-A997-5006228C875E}" type="sibTrans" cxnId="{2891AA0F-772C-4974-A47E-DB2B3798EF54}">
      <dgm:prSet/>
      <dgm:spPr/>
      <dgm:t>
        <a:bodyPr/>
        <a:lstStyle/>
        <a:p>
          <a:endParaRPr lang="en-US"/>
        </a:p>
      </dgm:t>
    </dgm:pt>
    <dgm:pt modelId="{C0673AE9-BA8F-44D0-AF50-1260D93260CE}">
      <dgm:prSet/>
      <dgm:spPr/>
      <dgm:t>
        <a:bodyPr/>
        <a:lstStyle/>
        <a:p>
          <a:pPr>
            <a:lnSpc>
              <a:spcPct val="100000"/>
            </a:lnSpc>
          </a:pPr>
          <a:r>
            <a:rPr lang="en-GB"/>
            <a:t>6.Compare various Machine Learning Models using performance metrics</a:t>
          </a:r>
          <a:endParaRPr lang="en-US"/>
        </a:p>
      </dgm:t>
    </dgm:pt>
    <dgm:pt modelId="{22680833-FE22-413E-8236-821A1BD4B8D5}" type="parTrans" cxnId="{B0EA7292-DA59-4A89-8ED0-EF976482BBA7}">
      <dgm:prSet/>
      <dgm:spPr/>
      <dgm:t>
        <a:bodyPr/>
        <a:lstStyle/>
        <a:p>
          <a:endParaRPr lang="en-US"/>
        </a:p>
      </dgm:t>
    </dgm:pt>
    <dgm:pt modelId="{A8C5D9C4-40C5-479A-9C0F-D51C1BE53AD4}" type="sibTrans" cxnId="{B0EA7292-DA59-4A89-8ED0-EF976482BBA7}">
      <dgm:prSet/>
      <dgm:spPr/>
      <dgm:t>
        <a:bodyPr/>
        <a:lstStyle/>
        <a:p>
          <a:endParaRPr lang="en-US"/>
        </a:p>
      </dgm:t>
    </dgm:pt>
    <dgm:pt modelId="{6C200619-8DE9-49C5-BD20-243B0823C90A}">
      <dgm:prSet/>
      <dgm:spPr/>
      <dgm:t>
        <a:bodyPr/>
        <a:lstStyle/>
        <a:p>
          <a:pPr>
            <a:lnSpc>
              <a:spcPct val="100000"/>
            </a:lnSpc>
          </a:pPr>
          <a:r>
            <a:rPr lang="en-GB"/>
            <a:t>7.Optimize the model if required</a:t>
          </a:r>
          <a:endParaRPr lang="en-US"/>
        </a:p>
      </dgm:t>
    </dgm:pt>
    <dgm:pt modelId="{FF3EC103-F18C-4623-B49B-2287A5A24A09}" type="parTrans" cxnId="{024AC1F3-A05A-462E-A36F-853ED9F98DF2}">
      <dgm:prSet/>
      <dgm:spPr/>
      <dgm:t>
        <a:bodyPr/>
        <a:lstStyle/>
        <a:p>
          <a:endParaRPr lang="en-US"/>
        </a:p>
      </dgm:t>
    </dgm:pt>
    <dgm:pt modelId="{B0EEFDE7-FF3C-4F63-B7F4-D76C1191024C}" type="sibTrans" cxnId="{024AC1F3-A05A-462E-A36F-853ED9F98DF2}">
      <dgm:prSet/>
      <dgm:spPr/>
      <dgm:t>
        <a:bodyPr/>
        <a:lstStyle/>
        <a:p>
          <a:endParaRPr lang="en-US"/>
        </a:p>
      </dgm:t>
    </dgm:pt>
    <dgm:pt modelId="{CA860582-3902-4E05-97A9-B1DF750524F9}">
      <dgm:prSet/>
      <dgm:spPr/>
      <dgm:t>
        <a:bodyPr/>
        <a:lstStyle/>
        <a:p>
          <a:pPr>
            <a:lnSpc>
              <a:spcPct val="100000"/>
            </a:lnSpc>
          </a:pPr>
          <a:r>
            <a:rPr lang="en-GB"/>
            <a:t>8.Explain the end result. Circle back to the objective.</a:t>
          </a:r>
          <a:endParaRPr lang="en-US"/>
        </a:p>
      </dgm:t>
    </dgm:pt>
    <dgm:pt modelId="{789F2292-0F13-4D2F-B12B-6C1C86D6E3B2}" type="parTrans" cxnId="{AC711BF0-43D0-4AF0-8E23-369AB527AAB8}">
      <dgm:prSet/>
      <dgm:spPr/>
      <dgm:t>
        <a:bodyPr/>
        <a:lstStyle/>
        <a:p>
          <a:endParaRPr lang="en-US"/>
        </a:p>
      </dgm:t>
    </dgm:pt>
    <dgm:pt modelId="{4876952C-F18A-4B5D-A1E2-CB7EB2015C12}" type="sibTrans" cxnId="{AC711BF0-43D0-4AF0-8E23-369AB527AAB8}">
      <dgm:prSet/>
      <dgm:spPr/>
      <dgm:t>
        <a:bodyPr/>
        <a:lstStyle/>
        <a:p>
          <a:endParaRPr lang="en-US"/>
        </a:p>
      </dgm:t>
    </dgm:pt>
    <dgm:pt modelId="{8E59F277-5F95-49B0-B08D-696EDB199D76}" type="pres">
      <dgm:prSet presAssocID="{D3A2397C-58E2-4258-B952-BA9A5181793C}" presName="root" presStyleCnt="0">
        <dgm:presLayoutVars>
          <dgm:dir/>
          <dgm:resizeHandles val="exact"/>
        </dgm:presLayoutVars>
      </dgm:prSet>
      <dgm:spPr/>
    </dgm:pt>
    <dgm:pt modelId="{9A9860C0-DCB1-4E29-813B-6DDE1BBACE31}" type="pres">
      <dgm:prSet presAssocID="{F32A01D4-6CE5-4B7B-A660-1BD9B0A98700}" presName="compNode" presStyleCnt="0"/>
      <dgm:spPr/>
    </dgm:pt>
    <dgm:pt modelId="{FA74F4AD-3314-4614-A5D6-DB7328B2C6F2}" type="pres">
      <dgm:prSet presAssocID="{F32A01D4-6CE5-4B7B-A660-1BD9B0A98700}"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dd"/>
        </a:ext>
      </dgm:extLst>
    </dgm:pt>
    <dgm:pt modelId="{A797AF24-565C-4372-AC41-0540EE8D5931}" type="pres">
      <dgm:prSet presAssocID="{F32A01D4-6CE5-4B7B-A660-1BD9B0A98700}" presName="spaceRect" presStyleCnt="0"/>
      <dgm:spPr/>
    </dgm:pt>
    <dgm:pt modelId="{FC71264D-7EC6-47FD-A068-F82A99A21521}" type="pres">
      <dgm:prSet presAssocID="{F32A01D4-6CE5-4B7B-A660-1BD9B0A98700}" presName="textRect" presStyleLbl="revTx" presStyleIdx="0" presStyleCnt="8">
        <dgm:presLayoutVars>
          <dgm:chMax val="1"/>
          <dgm:chPref val="1"/>
        </dgm:presLayoutVars>
      </dgm:prSet>
      <dgm:spPr/>
    </dgm:pt>
    <dgm:pt modelId="{0F0E754C-D18C-45C1-99F5-3C6384A468E6}" type="pres">
      <dgm:prSet presAssocID="{149B3B28-65A9-445D-A87C-83717171E6FD}" presName="sibTrans" presStyleCnt="0"/>
      <dgm:spPr/>
    </dgm:pt>
    <dgm:pt modelId="{F9D469A9-E96E-401F-A26B-5D9A5DC6A218}" type="pres">
      <dgm:prSet presAssocID="{58BA7636-8DA8-4AAA-824C-0DE69076DD47}" presName="compNode" presStyleCnt="0"/>
      <dgm:spPr/>
    </dgm:pt>
    <dgm:pt modelId="{7158C303-D046-425F-8ADE-4CDA8D74BF35}" type="pres">
      <dgm:prSet presAssocID="{58BA7636-8DA8-4AAA-824C-0DE69076DD47}"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7B586331-5252-4CB5-9DA6-72D0961742F5}" type="pres">
      <dgm:prSet presAssocID="{58BA7636-8DA8-4AAA-824C-0DE69076DD47}" presName="spaceRect" presStyleCnt="0"/>
      <dgm:spPr/>
    </dgm:pt>
    <dgm:pt modelId="{0C836AFF-1287-478C-A4FA-F30BA48EF019}" type="pres">
      <dgm:prSet presAssocID="{58BA7636-8DA8-4AAA-824C-0DE69076DD47}" presName="textRect" presStyleLbl="revTx" presStyleIdx="1" presStyleCnt="8">
        <dgm:presLayoutVars>
          <dgm:chMax val="1"/>
          <dgm:chPref val="1"/>
        </dgm:presLayoutVars>
      </dgm:prSet>
      <dgm:spPr/>
    </dgm:pt>
    <dgm:pt modelId="{D8005CDA-C093-400A-902F-ABC1F2732B78}" type="pres">
      <dgm:prSet presAssocID="{4E5B6911-82FA-467B-B0FA-C6128CA36978}" presName="sibTrans" presStyleCnt="0"/>
      <dgm:spPr/>
    </dgm:pt>
    <dgm:pt modelId="{C7950549-0BCF-4C81-ABDD-9CBBB5A2BCAC}" type="pres">
      <dgm:prSet presAssocID="{BF56F2B3-1CDB-4BF9-A7F3-A823D064521C}" presName="compNode" presStyleCnt="0"/>
      <dgm:spPr/>
    </dgm:pt>
    <dgm:pt modelId="{FE5DCEEE-12F9-4EF9-93CF-36201545E0CC}" type="pres">
      <dgm:prSet presAssocID="{BF56F2B3-1CDB-4BF9-A7F3-A823D064521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8348DBC7-A412-44E4-871B-13FE3797CE63}" type="pres">
      <dgm:prSet presAssocID="{BF56F2B3-1CDB-4BF9-A7F3-A823D064521C}" presName="spaceRect" presStyleCnt="0"/>
      <dgm:spPr/>
    </dgm:pt>
    <dgm:pt modelId="{49112A7F-56BD-4FE5-BD58-EF3096045307}" type="pres">
      <dgm:prSet presAssocID="{BF56F2B3-1CDB-4BF9-A7F3-A823D064521C}" presName="textRect" presStyleLbl="revTx" presStyleIdx="2" presStyleCnt="8">
        <dgm:presLayoutVars>
          <dgm:chMax val="1"/>
          <dgm:chPref val="1"/>
        </dgm:presLayoutVars>
      </dgm:prSet>
      <dgm:spPr/>
    </dgm:pt>
    <dgm:pt modelId="{2A6EA8D0-DB3E-470C-8F1F-6B363EAB3159}" type="pres">
      <dgm:prSet presAssocID="{1DBD1A13-548F-47D9-8AC9-F4963F1F0B09}" presName="sibTrans" presStyleCnt="0"/>
      <dgm:spPr/>
    </dgm:pt>
    <dgm:pt modelId="{80F324DA-68B7-4961-962D-8605EC089734}" type="pres">
      <dgm:prSet presAssocID="{2AA03C93-5881-4FBF-AD98-AD61BC5AFED6}" presName="compNode" presStyleCnt="0"/>
      <dgm:spPr/>
    </dgm:pt>
    <dgm:pt modelId="{E93ACF2D-16B5-4EE8-A21A-0FDBC23E64C4}" type="pres">
      <dgm:prSet presAssocID="{2AA03C93-5881-4FBF-AD98-AD61BC5AFED6}"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
        </a:ext>
      </dgm:extLst>
    </dgm:pt>
    <dgm:pt modelId="{0D523490-AD7F-47EF-A553-C9716D3E275E}" type="pres">
      <dgm:prSet presAssocID="{2AA03C93-5881-4FBF-AD98-AD61BC5AFED6}" presName="spaceRect" presStyleCnt="0"/>
      <dgm:spPr/>
    </dgm:pt>
    <dgm:pt modelId="{6A3A7425-3389-4BE4-973F-6B456A5A9782}" type="pres">
      <dgm:prSet presAssocID="{2AA03C93-5881-4FBF-AD98-AD61BC5AFED6}" presName="textRect" presStyleLbl="revTx" presStyleIdx="3" presStyleCnt="8">
        <dgm:presLayoutVars>
          <dgm:chMax val="1"/>
          <dgm:chPref val="1"/>
        </dgm:presLayoutVars>
      </dgm:prSet>
      <dgm:spPr/>
    </dgm:pt>
    <dgm:pt modelId="{B2D9FC1C-660E-49CC-AC68-0B7115FA805A}" type="pres">
      <dgm:prSet presAssocID="{51C0A9B5-8761-4578-B77C-6C11B19AFBBC}" presName="sibTrans" presStyleCnt="0"/>
      <dgm:spPr/>
    </dgm:pt>
    <dgm:pt modelId="{4BE7DE71-2152-42AD-845E-0A4F1A7CE103}" type="pres">
      <dgm:prSet presAssocID="{4058A01F-9DA1-443A-98E4-B880A95B8DB7}" presName="compNode" presStyleCnt="0"/>
      <dgm:spPr/>
    </dgm:pt>
    <dgm:pt modelId="{01395D66-74E5-46B4-8714-2820D7278EB3}" type="pres">
      <dgm:prSet presAssocID="{4058A01F-9DA1-443A-98E4-B880A95B8DB7}"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ools"/>
        </a:ext>
      </dgm:extLst>
    </dgm:pt>
    <dgm:pt modelId="{5A870AEB-4FA6-4D6E-B9A6-3DD4D34970C6}" type="pres">
      <dgm:prSet presAssocID="{4058A01F-9DA1-443A-98E4-B880A95B8DB7}" presName="spaceRect" presStyleCnt="0"/>
      <dgm:spPr/>
    </dgm:pt>
    <dgm:pt modelId="{777E066B-62EE-4E53-87F1-06AE297D411B}" type="pres">
      <dgm:prSet presAssocID="{4058A01F-9DA1-443A-98E4-B880A95B8DB7}" presName="textRect" presStyleLbl="revTx" presStyleIdx="4" presStyleCnt="8">
        <dgm:presLayoutVars>
          <dgm:chMax val="1"/>
          <dgm:chPref val="1"/>
        </dgm:presLayoutVars>
      </dgm:prSet>
      <dgm:spPr/>
    </dgm:pt>
    <dgm:pt modelId="{8D8A777B-C2EB-40D7-9CF8-2B42B659DF7B}" type="pres">
      <dgm:prSet presAssocID="{EF6C807C-FE81-44FB-A997-5006228C875E}" presName="sibTrans" presStyleCnt="0"/>
      <dgm:spPr/>
    </dgm:pt>
    <dgm:pt modelId="{72A1F91F-0D05-40E6-A91C-F981AE1BB154}" type="pres">
      <dgm:prSet presAssocID="{C0673AE9-BA8F-44D0-AF50-1260D93260CE}" presName="compNode" presStyleCnt="0"/>
      <dgm:spPr/>
    </dgm:pt>
    <dgm:pt modelId="{D6794DAE-D27B-4F7D-8A5F-C7A8C755D2EC}" type="pres">
      <dgm:prSet presAssocID="{C0673AE9-BA8F-44D0-AF50-1260D93260C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ar chart"/>
        </a:ext>
      </dgm:extLst>
    </dgm:pt>
    <dgm:pt modelId="{EE7342B0-6B3D-4269-A8AA-F18C187A8FE6}" type="pres">
      <dgm:prSet presAssocID="{C0673AE9-BA8F-44D0-AF50-1260D93260CE}" presName="spaceRect" presStyleCnt="0"/>
      <dgm:spPr/>
    </dgm:pt>
    <dgm:pt modelId="{F3204636-287B-4735-B2B4-175E1644D393}" type="pres">
      <dgm:prSet presAssocID="{C0673AE9-BA8F-44D0-AF50-1260D93260CE}" presName="textRect" presStyleLbl="revTx" presStyleIdx="5" presStyleCnt="8">
        <dgm:presLayoutVars>
          <dgm:chMax val="1"/>
          <dgm:chPref val="1"/>
        </dgm:presLayoutVars>
      </dgm:prSet>
      <dgm:spPr/>
    </dgm:pt>
    <dgm:pt modelId="{F4828380-A181-42DD-83E5-FD8DD1747E2B}" type="pres">
      <dgm:prSet presAssocID="{A8C5D9C4-40C5-479A-9C0F-D51C1BE53AD4}" presName="sibTrans" presStyleCnt="0"/>
      <dgm:spPr/>
    </dgm:pt>
    <dgm:pt modelId="{A8F13B52-A2E0-4D21-8D45-D0FA651A99FF}" type="pres">
      <dgm:prSet presAssocID="{6C200619-8DE9-49C5-BD20-243B0823C90A}" presName="compNode" presStyleCnt="0"/>
      <dgm:spPr/>
    </dgm:pt>
    <dgm:pt modelId="{164932E2-08AA-4625-92FB-72E1BC3C91A2}" type="pres">
      <dgm:prSet presAssocID="{6C200619-8DE9-49C5-BD20-243B0823C90A}"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Single gear"/>
        </a:ext>
      </dgm:extLst>
    </dgm:pt>
    <dgm:pt modelId="{DEB4D670-40F8-4F98-80A8-5875751C0CC5}" type="pres">
      <dgm:prSet presAssocID="{6C200619-8DE9-49C5-BD20-243B0823C90A}" presName="spaceRect" presStyleCnt="0"/>
      <dgm:spPr/>
    </dgm:pt>
    <dgm:pt modelId="{1CC3458B-53AE-4046-AFD4-4A95275CF9C7}" type="pres">
      <dgm:prSet presAssocID="{6C200619-8DE9-49C5-BD20-243B0823C90A}" presName="textRect" presStyleLbl="revTx" presStyleIdx="6" presStyleCnt="8">
        <dgm:presLayoutVars>
          <dgm:chMax val="1"/>
          <dgm:chPref val="1"/>
        </dgm:presLayoutVars>
      </dgm:prSet>
      <dgm:spPr/>
    </dgm:pt>
    <dgm:pt modelId="{62EF2136-62E5-4812-87F9-D37258080535}" type="pres">
      <dgm:prSet presAssocID="{B0EEFDE7-FF3C-4F63-B7F4-D76C1191024C}" presName="sibTrans" presStyleCnt="0"/>
      <dgm:spPr/>
    </dgm:pt>
    <dgm:pt modelId="{7A11BEE0-6473-41E7-8BEB-DC519EF654C4}" type="pres">
      <dgm:prSet presAssocID="{CA860582-3902-4E05-97A9-B1DF750524F9}" presName="compNode" presStyleCnt="0"/>
      <dgm:spPr/>
    </dgm:pt>
    <dgm:pt modelId="{4584C42D-F791-4494-B888-3552584609B1}" type="pres">
      <dgm:prSet presAssocID="{CA860582-3902-4E05-97A9-B1DF750524F9}"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Home"/>
        </a:ext>
      </dgm:extLst>
    </dgm:pt>
    <dgm:pt modelId="{407F9563-30E8-4712-B651-E7E761279E41}" type="pres">
      <dgm:prSet presAssocID="{CA860582-3902-4E05-97A9-B1DF750524F9}" presName="spaceRect" presStyleCnt="0"/>
      <dgm:spPr/>
    </dgm:pt>
    <dgm:pt modelId="{53E31DD0-1353-48CF-B9E7-44A6F929B276}" type="pres">
      <dgm:prSet presAssocID="{CA860582-3902-4E05-97A9-B1DF750524F9}" presName="textRect" presStyleLbl="revTx" presStyleIdx="7" presStyleCnt="8">
        <dgm:presLayoutVars>
          <dgm:chMax val="1"/>
          <dgm:chPref val="1"/>
        </dgm:presLayoutVars>
      </dgm:prSet>
      <dgm:spPr/>
    </dgm:pt>
  </dgm:ptLst>
  <dgm:cxnLst>
    <dgm:cxn modelId="{2891AA0F-772C-4974-A47E-DB2B3798EF54}" srcId="{D3A2397C-58E2-4258-B952-BA9A5181793C}" destId="{4058A01F-9DA1-443A-98E4-B880A95B8DB7}" srcOrd="4" destOrd="0" parTransId="{FED32F1A-D6B2-4CB6-B8C2-F53760A86D03}" sibTransId="{EF6C807C-FE81-44FB-A997-5006228C875E}"/>
    <dgm:cxn modelId="{F279C50F-169F-4AF7-BE74-946A26BCFE9C}" type="presOf" srcId="{C0673AE9-BA8F-44D0-AF50-1260D93260CE}" destId="{F3204636-287B-4735-B2B4-175E1644D393}" srcOrd="0" destOrd="0" presId="urn:microsoft.com/office/officeart/2018/2/layout/IconLabelList"/>
    <dgm:cxn modelId="{D130A931-8407-461A-81CF-8189A1CD5B8B}" srcId="{D3A2397C-58E2-4258-B952-BA9A5181793C}" destId="{BF56F2B3-1CDB-4BF9-A7F3-A823D064521C}" srcOrd="2" destOrd="0" parTransId="{39E9186D-F5A7-4527-8D49-520835E25830}" sibTransId="{1DBD1A13-548F-47D9-8AC9-F4963F1F0B09}"/>
    <dgm:cxn modelId="{CC19CE34-9F35-48ED-8BD6-1097C1052FB4}" srcId="{D3A2397C-58E2-4258-B952-BA9A5181793C}" destId="{F32A01D4-6CE5-4B7B-A660-1BD9B0A98700}" srcOrd="0" destOrd="0" parTransId="{7891FEC3-C7D0-4687-99D5-81F793493EB6}" sibTransId="{149B3B28-65A9-445D-A87C-83717171E6FD}"/>
    <dgm:cxn modelId="{2E9CF136-5267-4205-A1D1-699EDD167242}" type="presOf" srcId="{4058A01F-9DA1-443A-98E4-B880A95B8DB7}" destId="{777E066B-62EE-4E53-87F1-06AE297D411B}" srcOrd="0" destOrd="0" presId="urn:microsoft.com/office/officeart/2018/2/layout/IconLabelList"/>
    <dgm:cxn modelId="{71B7C638-F885-4A3E-9482-5C7F3C061EF4}" type="presOf" srcId="{F32A01D4-6CE5-4B7B-A660-1BD9B0A98700}" destId="{FC71264D-7EC6-47FD-A068-F82A99A21521}" srcOrd="0" destOrd="0" presId="urn:microsoft.com/office/officeart/2018/2/layout/IconLabelList"/>
    <dgm:cxn modelId="{F3E44739-8B49-4007-ABC0-D88839E9B5C4}" type="presOf" srcId="{D3A2397C-58E2-4258-B952-BA9A5181793C}" destId="{8E59F277-5F95-49B0-B08D-696EDB199D76}" srcOrd="0" destOrd="0" presId="urn:microsoft.com/office/officeart/2018/2/layout/IconLabelList"/>
    <dgm:cxn modelId="{3F98823D-DD63-4CC0-AD32-7D9A58ACCE1B}" type="presOf" srcId="{58BA7636-8DA8-4AAA-824C-0DE69076DD47}" destId="{0C836AFF-1287-478C-A4FA-F30BA48EF019}" srcOrd="0" destOrd="0" presId="urn:microsoft.com/office/officeart/2018/2/layout/IconLabelList"/>
    <dgm:cxn modelId="{6E53F273-C767-4BEA-9E14-E3FCBA07A442}" type="presOf" srcId="{BF56F2B3-1CDB-4BF9-A7F3-A823D064521C}" destId="{49112A7F-56BD-4FE5-BD58-EF3096045307}" srcOrd="0" destOrd="0" presId="urn:microsoft.com/office/officeart/2018/2/layout/IconLabelList"/>
    <dgm:cxn modelId="{B0EA7292-DA59-4A89-8ED0-EF976482BBA7}" srcId="{D3A2397C-58E2-4258-B952-BA9A5181793C}" destId="{C0673AE9-BA8F-44D0-AF50-1260D93260CE}" srcOrd="5" destOrd="0" parTransId="{22680833-FE22-413E-8236-821A1BD4B8D5}" sibTransId="{A8C5D9C4-40C5-479A-9C0F-D51C1BE53AD4}"/>
    <dgm:cxn modelId="{18E3D7AD-E3C9-4A8F-9690-55325EDAB15F}" srcId="{D3A2397C-58E2-4258-B952-BA9A5181793C}" destId="{2AA03C93-5881-4FBF-AD98-AD61BC5AFED6}" srcOrd="3" destOrd="0" parTransId="{93D9BDB6-3534-4BE5-8E77-308EBE8AE75D}" sibTransId="{51C0A9B5-8761-4578-B77C-6C11B19AFBBC}"/>
    <dgm:cxn modelId="{542F12AE-904B-4F15-B227-E63862C306CA}" type="presOf" srcId="{6C200619-8DE9-49C5-BD20-243B0823C90A}" destId="{1CC3458B-53AE-4046-AFD4-4A95275CF9C7}" srcOrd="0" destOrd="0" presId="urn:microsoft.com/office/officeart/2018/2/layout/IconLabelList"/>
    <dgm:cxn modelId="{F75A97B4-BF68-444F-B029-4E0265BB0250}" type="presOf" srcId="{2AA03C93-5881-4FBF-AD98-AD61BC5AFED6}" destId="{6A3A7425-3389-4BE4-973F-6B456A5A9782}" srcOrd="0" destOrd="0" presId="urn:microsoft.com/office/officeart/2018/2/layout/IconLabelList"/>
    <dgm:cxn modelId="{C08671D1-39F0-4724-966A-A56D84611068}" srcId="{D3A2397C-58E2-4258-B952-BA9A5181793C}" destId="{58BA7636-8DA8-4AAA-824C-0DE69076DD47}" srcOrd="1" destOrd="0" parTransId="{D4A61088-2576-4A7E-ADFB-3CF0928A1E81}" sibTransId="{4E5B6911-82FA-467B-B0FA-C6128CA36978}"/>
    <dgm:cxn modelId="{AC711BF0-43D0-4AF0-8E23-369AB527AAB8}" srcId="{D3A2397C-58E2-4258-B952-BA9A5181793C}" destId="{CA860582-3902-4E05-97A9-B1DF750524F9}" srcOrd="7" destOrd="0" parTransId="{789F2292-0F13-4D2F-B12B-6C1C86D6E3B2}" sibTransId="{4876952C-F18A-4B5D-A1E2-CB7EB2015C12}"/>
    <dgm:cxn modelId="{5E1C7EF0-2A1C-42D7-B246-CDC857221089}" type="presOf" srcId="{CA860582-3902-4E05-97A9-B1DF750524F9}" destId="{53E31DD0-1353-48CF-B9E7-44A6F929B276}" srcOrd="0" destOrd="0" presId="urn:microsoft.com/office/officeart/2018/2/layout/IconLabelList"/>
    <dgm:cxn modelId="{024AC1F3-A05A-462E-A36F-853ED9F98DF2}" srcId="{D3A2397C-58E2-4258-B952-BA9A5181793C}" destId="{6C200619-8DE9-49C5-BD20-243B0823C90A}" srcOrd="6" destOrd="0" parTransId="{FF3EC103-F18C-4623-B49B-2287A5A24A09}" sibTransId="{B0EEFDE7-FF3C-4F63-B7F4-D76C1191024C}"/>
    <dgm:cxn modelId="{F1CF878C-CDAD-40A3-A746-906B979BEAB5}" type="presParOf" srcId="{8E59F277-5F95-49B0-B08D-696EDB199D76}" destId="{9A9860C0-DCB1-4E29-813B-6DDE1BBACE31}" srcOrd="0" destOrd="0" presId="urn:microsoft.com/office/officeart/2018/2/layout/IconLabelList"/>
    <dgm:cxn modelId="{0B89ABBC-3E24-4071-B00E-3A54E1EE4994}" type="presParOf" srcId="{9A9860C0-DCB1-4E29-813B-6DDE1BBACE31}" destId="{FA74F4AD-3314-4614-A5D6-DB7328B2C6F2}" srcOrd="0" destOrd="0" presId="urn:microsoft.com/office/officeart/2018/2/layout/IconLabelList"/>
    <dgm:cxn modelId="{F0A0276B-7C85-4CD1-99D0-E5FE0D120C79}" type="presParOf" srcId="{9A9860C0-DCB1-4E29-813B-6DDE1BBACE31}" destId="{A797AF24-565C-4372-AC41-0540EE8D5931}" srcOrd="1" destOrd="0" presId="urn:microsoft.com/office/officeart/2018/2/layout/IconLabelList"/>
    <dgm:cxn modelId="{D9B6C088-8396-4E18-8EE6-10456516CC96}" type="presParOf" srcId="{9A9860C0-DCB1-4E29-813B-6DDE1BBACE31}" destId="{FC71264D-7EC6-47FD-A068-F82A99A21521}" srcOrd="2" destOrd="0" presId="urn:microsoft.com/office/officeart/2018/2/layout/IconLabelList"/>
    <dgm:cxn modelId="{860DFC8A-3762-4C9C-A0AC-DF652B805055}" type="presParOf" srcId="{8E59F277-5F95-49B0-B08D-696EDB199D76}" destId="{0F0E754C-D18C-45C1-99F5-3C6384A468E6}" srcOrd="1" destOrd="0" presId="urn:microsoft.com/office/officeart/2018/2/layout/IconLabelList"/>
    <dgm:cxn modelId="{C995FF0B-5A42-4780-91B7-2B48B1798454}" type="presParOf" srcId="{8E59F277-5F95-49B0-B08D-696EDB199D76}" destId="{F9D469A9-E96E-401F-A26B-5D9A5DC6A218}" srcOrd="2" destOrd="0" presId="urn:microsoft.com/office/officeart/2018/2/layout/IconLabelList"/>
    <dgm:cxn modelId="{80E31760-3316-4ECD-ACF4-769C2539556D}" type="presParOf" srcId="{F9D469A9-E96E-401F-A26B-5D9A5DC6A218}" destId="{7158C303-D046-425F-8ADE-4CDA8D74BF35}" srcOrd="0" destOrd="0" presId="urn:microsoft.com/office/officeart/2018/2/layout/IconLabelList"/>
    <dgm:cxn modelId="{6EAC0A8F-136A-40B6-8449-8BF2FFCB91DB}" type="presParOf" srcId="{F9D469A9-E96E-401F-A26B-5D9A5DC6A218}" destId="{7B586331-5252-4CB5-9DA6-72D0961742F5}" srcOrd="1" destOrd="0" presId="urn:microsoft.com/office/officeart/2018/2/layout/IconLabelList"/>
    <dgm:cxn modelId="{8E8D05F3-1FBF-40AC-9810-6B13F22345DD}" type="presParOf" srcId="{F9D469A9-E96E-401F-A26B-5D9A5DC6A218}" destId="{0C836AFF-1287-478C-A4FA-F30BA48EF019}" srcOrd="2" destOrd="0" presId="urn:microsoft.com/office/officeart/2018/2/layout/IconLabelList"/>
    <dgm:cxn modelId="{7D385BE3-76A6-4A15-960F-7B5335F1043C}" type="presParOf" srcId="{8E59F277-5F95-49B0-B08D-696EDB199D76}" destId="{D8005CDA-C093-400A-902F-ABC1F2732B78}" srcOrd="3" destOrd="0" presId="urn:microsoft.com/office/officeart/2018/2/layout/IconLabelList"/>
    <dgm:cxn modelId="{BD1CB67E-813C-4197-B2B5-F8C08CDF4189}" type="presParOf" srcId="{8E59F277-5F95-49B0-B08D-696EDB199D76}" destId="{C7950549-0BCF-4C81-ABDD-9CBBB5A2BCAC}" srcOrd="4" destOrd="0" presId="urn:microsoft.com/office/officeart/2018/2/layout/IconLabelList"/>
    <dgm:cxn modelId="{E5911AC4-49CC-443F-80A6-085677AA68C7}" type="presParOf" srcId="{C7950549-0BCF-4C81-ABDD-9CBBB5A2BCAC}" destId="{FE5DCEEE-12F9-4EF9-93CF-36201545E0CC}" srcOrd="0" destOrd="0" presId="urn:microsoft.com/office/officeart/2018/2/layout/IconLabelList"/>
    <dgm:cxn modelId="{825B1429-E4A8-4053-B29A-E2F3C9251208}" type="presParOf" srcId="{C7950549-0BCF-4C81-ABDD-9CBBB5A2BCAC}" destId="{8348DBC7-A412-44E4-871B-13FE3797CE63}" srcOrd="1" destOrd="0" presId="urn:microsoft.com/office/officeart/2018/2/layout/IconLabelList"/>
    <dgm:cxn modelId="{90B812A1-15DB-46CD-A2E7-27BA0116BDF5}" type="presParOf" srcId="{C7950549-0BCF-4C81-ABDD-9CBBB5A2BCAC}" destId="{49112A7F-56BD-4FE5-BD58-EF3096045307}" srcOrd="2" destOrd="0" presId="urn:microsoft.com/office/officeart/2018/2/layout/IconLabelList"/>
    <dgm:cxn modelId="{AE301190-4F6F-4AF2-832B-46DDC62F66EB}" type="presParOf" srcId="{8E59F277-5F95-49B0-B08D-696EDB199D76}" destId="{2A6EA8D0-DB3E-470C-8F1F-6B363EAB3159}" srcOrd="5" destOrd="0" presId="urn:microsoft.com/office/officeart/2018/2/layout/IconLabelList"/>
    <dgm:cxn modelId="{B1C7B8A6-3B65-4F54-BFCD-FF890E8D849F}" type="presParOf" srcId="{8E59F277-5F95-49B0-B08D-696EDB199D76}" destId="{80F324DA-68B7-4961-962D-8605EC089734}" srcOrd="6" destOrd="0" presId="urn:microsoft.com/office/officeart/2018/2/layout/IconLabelList"/>
    <dgm:cxn modelId="{357A1FCC-0C13-4522-ACA0-86F7C131B82C}" type="presParOf" srcId="{80F324DA-68B7-4961-962D-8605EC089734}" destId="{E93ACF2D-16B5-4EE8-A21A-0FDBC23E64C4}" srcOrd="0" destOrd="0" presId="urn:microsoft.com/office/officeart/2018/2/layout/IconLabelList"/>
    <dgm:cxn modelId="{509501A2-16E1-4F60-AB76-B9A928C28135}" type="presParOf" srcId="{80F324DA-68B7-4961-962D-8605EC089734}" destId="{0D523490-AD7F-47EF-A553-C9716D3E275E}" srcOrd="1" destOrd="0" presId="urn:microsoft.com/office/officeart/2018/2/layout/IconLabelList"/>
    <dgm:cxn modelId="{4525B7DC-0141-4D34-8B41-7D9CC0D94EF4}" type="presParOf" srcId="{80F324DA-68B7-4961-962D-8605EC089734}" destId="{6A3A7425-3389-4BE4-973F-6B456A5A9782}" srcOrd="2" destOrd="0" presId="urn:microsoft.com/office/officeart/2018/2/layout/IconLabelList"/>
    <dgm:cxn modelId="{0DAE3E89-09CB-4976-B43C-BF9E6D4E06E3}" type="presParOf" srcId="{8E59F277-5F95-49B0-B08D-696EDB199D76}" destId="{B2D9FC1C-660E-49CC-AC68-0B7115FA805A}" srcOrd="7" destOrd="0" presId="urn:microsoft.com/office/officeart/2018/2/layout/IconLabelList"/>
    <dgm:cxn modelId="{FC313A16-9EAE-4E44-AC12-05EFE984AC9B}" type="presParOf" srcId="{8E59F277-5F95-49B0-B08D-696EDB199D76}" destId="{4BE7DE71-2152-42AD-845E-0A4F1A7CE103}" srcOrd="8" destOrd="0" presId="urn:microsoft.com/office/officeart/2018/2/layout/IconLabelList"/>
    <dgm:cxn modelId="{1DBCE23E-B7C9-4E2A-B1E5-707CDB67D913}" type="presParOf" srcId="{4BE7DE71-2152-42AD-845E-0A4F1A7CE103}" destId="{01395D66-74E5-46B4-8714-2820D7278EB3}" srcOrd="0" destOrd="0" presId="urn:microsoft.com/office/officeart/2018/2/layout/IconLabelList"/>
    <dgm:cxn modelId="{353910EB-56CC-4118-A96A-DB2037E5E0C7}" type="presParOf" srcId="{4BE7DE71-2152-42AD-845E-0A4F1A7CE103}" destId="{5A870AEB-4FA6-4D6E-B9A6-3DD4D34970C6}" srcOrd="1" destOrd="0" presId="urn:microsoft.com/office/officeart/2018/2/layout/IconLabelList"/>
    <dgm:cxn modelId="{0197BC13-5E93-4902-8FDA-D0749A2A6D9B}" type="presParOf" srcId="{4BE7DE71-2152-42AD-845E-0A4F1A7CE103}" destId="{777E066B-62EE-4E53-87F1-06AE297D411B}" srcOrd="2" destOrd="0" presId="urn:microsoft.com/office/officeart/2018/2/layout/IconLabelList"/>
    <dgm:cxn modelId="{410B55CB-9946-4147-875B-B20D11BF960C}" type="presParOf" srcId="{8E59F277-5F95-49B0-B08D-696EDB199D76}" destId="{8D8A777B-C2EB-40D7-9CF8-2B42B659DF7B}" srcOrd="9" destOrd="0" presId="urn:microsoft.com/office/officeart/2018/2/layout/IconLabelList"/>
    <dgm:cxn modelId="{848496D9-566D-44AA-ADEE-94573BE5CED3}" type="presParOf" srcId="{8E59F277-5F95-49B0-B08D-696EDB199D76}" destId="{72A1F91F-0D05-40E6-A91C-F981AE1BB154}" srcOrd="10" destOrd="0" presId="urn:microsoft.com/office/officeart/2018/2/layout/IconLabelList"/>
    <dgm:cxn modelId="{9E307D35-835A-4122-B023-599766E99A23}" type="presParOf" srcId="{72A1F91F-0D05-40E6-A91C-F981AE1BB154}" destId="{D6794DAE-D27B-4F7D-8A5F-C7A8C755D2EC}" srcOrd="0" destOrd="0" presId="urn:microsoft.com/office/officeart/2018/2/layout/IconLabelList"/>
    <dgm:cxn modelId="{B58A1A12-DFA9-4E1B-84FA-DCC5CD7D0F94}" type="presParOf" srcId="{72A1F91F-0D05-40E6-A91C-F981AE1BB154}" destId="{EE7342B0-6B3D-4269-A8AA-F18C187A8FE6}" srcOrd="1" destOrd="0" presId="urn:microsoft.com/office/officeart/2018/2/layout/IconLabelList"/>
    <dgm:cxn modelId="{CBF9CF15-B4ED-45FD-B31D-B784A3A2AAFC}" type="presParOf" srcId="{72A1F91F-0D05-40E6-A91C-F981AE1BB154}" destId="{F3204636-287B-4735-B2B4-175E1644D393}" srcOrd="2" destOrd="0" presId="urn:microsoft.com/office/officeart/2018/2/layout/IconLabelList"/>
    <dgm:cxn modelId="{1A71B21D-A2BC-4EF2-80E1-75BE0C697477}" type="presParOf" srcId="{8E59F277-5F95-49B0-B08D-696EDB199D76}" destId="{F4828380-A181-42DD-83E5-FD8DD1747E2B}" srcOrd="11" destOrd="0" presId="urn:microsoft.com/office/officeart/2018/2/layout/IconLabelList"/>
    <dgm:cxn modelId="{F5DC6F59-5067-406C-80CE-2722FFC01C1A}" type="presParOf" srcId="{8E59F277-5F95-49B0-B08D-696EDB199D76}" destId="{A8F13B52-A2E0-4D21-8D45-D0FA651A99FF}" srcOrd="12" destOrd="0" presId="urn:microsoft.com/office/officeart/2018/2/layout/IconLabelList"/>
    <dgm:cxn modelId="{8D16C071-4CF7-4B33-B2FD-147000FDBB6D}" type="presParOf" srcId="{A8F13B52-A2E0-4D21-8D45-D0FA651A99FF}" destId="{164932E2-08AA-4625-92FB-72E1BC3C91A2}" srcOrd="0" destOrd="0" presId="urn:microsoft.com/office/officeart/2018/2/layout/IconLabelList"/>
    <dgm:cxn modelId="{83CC0B85-C7C0-43F6-90C8-52F8E3E9B0E2}" type="presParOf" srcId="{A8F13B52-A2E0-4D21-8D45-D0FA651A99FF}" destId="{DEB4D670-40F8-4F98-80A8-5875751C0CC5}" srcOrd="1" destOrd="0" presId="urn:microsoft.com/office/officeart/2018/2/layout/IconLabelList"/>
    <dgm:cxn modelId="{788F2996-A718-44FF-90AB-5C7366CC9A76}" type="presParOf" srcId="{A8F13B52-A2E0-4D21-8D45-D0FA651A99FF}" destId="{1CC3458B-53AE-4046-AFD4-4A95275CF9C7}" srcOrd="2" destOrd="0" presId="urn:microsoft.com/office/officeart/2018/2/layout/IconLabelList"/>
    <dgm:cxn modelId="{1B5B7FAE-5119-4C22-9AF3-BBB6FBD5D783}" type="presParOf" srcId="{8E59F277-5F95-49B0-B08D-696EDB199D76}" destId="{62EF2136-62E5-4812-87F9-D37258080535}" srcOrd="13" destOrd="0" presId="urn:microsoft.com/office/officeart/2018/2/layout/IconLabelList"/>
    <dgm:cxn modelId="{A6CE1A68-EA23-4556-A465-97A7E2901CB0}" type="presParOf" srcId="{8E59F277-5F95-49B0-B08D-696EDB199D76}" destId="{7A11BEE0-6473-41E7-8BEB-DC519EF654C4}" srcOrd="14" destOrd="0" presId="urn:microsoft.com/office/officeart/2018/2/layout/IconLabelList"/>
    <dgm:cxn modelId="{E9A0DC97-F18F-4DC8-9BAC-B42404EF64E9}" type="presParOf" srcId="{7A11BEE0-6473-41E7-8BEB-DC519EF654C4}" destId="{4584C42D-F791-4494-B888-3552584609B1}" srcOrd="0" destOrd="0" presId="urn:microsoft.com/office/officeart/2018/2/layout/IconLabelList"/>
    <dgm:cxn modelId="{DC37DDF9-9BAE-498D-86A4-D1E14B2BDEB4}" type="presParOf" srcId="{7A11BEE0-6473-41E7-8BEB-DC519EF654C4}" destId="{407F9563-30E8-4712-B651-E7E761279E41}" srcOrd="1" destOrd="0" presId="urn:microsoft.com/office/officeart/2018/2/layout/IconLabelList"/>
    <dgm:cxn modelId="{C18033E5-CD35-49BC-BD3B-64F9BB9C996A}" type="presParOf" srcId="{7A11BEE0-6473-41E7-8BEB-DC519EF654C4}" destId="{53E31DD0-1353-48CF-B9E7-44A6F929B27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3F8A03-70AF-41D0-BFC5-4BA7C22BE538}"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285D7F1F-ED10-40DD-8F63-969FEE5FBAA5}">
      <dgm:prSet/>
      <dgm:spPr/>
      <dgm:t>
        <a:bodyPr/>
        <a:lstStyle/>
        <a:p>
          <a:r>
            <a:rPr lang="en-GB"/>
            <a:t>Dataset (from Kaggle)</a:t>
          </a:r>
          <a:endParaRPr lang="en-US"/>
        </a:p>
      </dgm:t>
    </dgm:pt>
    <dgm:pt modelId="{5184E0D9-4D02-47F3-9F4E-2129F350A497}" type="parTrans" cxnId="{02F7412D-9E7D-4195-93A3-D131665601D5}">
      <dgm:prSet/>
      <dgm:spPr/>
      <dgm:t>
        <a:bodyPr/>
        <a:lstStyle/>
        <a:p>
          <a:endParaRPr lang="en-US"/>
        </a:p>
      </dgm:t>
    </dgm:pt>
    <dgm:pt modelId="{B79BF222-D80A-4B27-8D6C-E0C4A072193B}" type="sibTrans" cxnId="{02F7412D-9E7D-4195-93A3-D131665601D5}">
      <dgm:prSet/>
      <dgm:spPr/>
      <dgm:t>
        <a:bodyPr/>
        <a:lstStyle/>
        <a:p>
          <a:endParaRPr lang="en-US"/>
        </a:p>
      </dgm:t>
    </dgm:pt>
    <dgm:pt modelId="{3423AC05-70F9-4452-8979-0FC0CDE40CB1}">
      <dgm:prSet/>
      <dgm:spPr/>
      <dgm:t>
        <a:bodyPr/>
        <a:lstStyle/>
        <a:p>
          <a:r>
            <a:rPr lang="en-GB"/>
            <a:t>Title: Strategeion Resume Skills</a:t>
          </a:r>
          <a:endParaRPr lang="en-US"/>
        </a:p>
      </dgm:t>
    </dgm:pt>
    <dgm:pt modelId="{6C4DE27F-824A-425C-9693-A00A392051B4}" type="parTrans" cxnId="{8D2D56F8-F999-4A5A-94F7-5CF398CDB4A9}">
      <dgm:prSet/>
      <dgm:spPr/>
      <dgm:t>
        <a:bodyPr/>
        <a:lstStyle/>
        <a:p>
          <a:endParaRPr lang="en-US"/>
        </a:p>
      </dgm:t>
    </dgm:pt>
    <dgm:pt modelId="{40120727-941A-4B8A-8B83-D524FA6C4478}" type="sibTrans" cxnId="{8D2D56F8-F999-4A5A-94F7-5CF398CDB4A9}">
      <dgm:prSet/>
      <dgm:spPr/>
      <dgm:t>
        <a:bodyPr/>
        <a:lstStyle/>
        <a:p>
          <a:endParaRPr lang="en-US"/>
        </a:p>
      </dgm:t>
    </dgm:pt>
    <dgm:pt modelId="{1252A71E-38EA-4B0F-915B-034AB4633C11}">
      <dgm:prSet/>
      <dgm:spPr/>
      <dgm:t>
        <a:bodyPr/>
        <a:lstStyle/>
        <a:p>
          <a:r>
            <a:rPr lang="en-GB"/>
            <a:t>Source: </a:t>
          </a:r>
          <a:endParaRPr lang="en-US"/>
        </a:p>
      </dgm:t>
    </dgm:pt>
    <dgm:pt modelId="{DB1E2081-76F0-4323-B0B2-5F0AC0B87E20}" type="parTrans" cxnId="{DA305BAB-A676-482D-B476-2ADACB6C92C7}">
      <dgm:prSet/>
      <dgm:spPr/>
      <dgm:t>
        <a:bodyPr/>
        <a:lstStyle/>
        <a:p>
          <a:endParaRPr lang="en-US"/>
        </a:p>
      </dgm:t>
    </dgm:pt>
    <dgm:pt modelId="{974143B1-159C-4A8D-A2D7-15E8D8654A87}" type="sibTrans" cxnId="{DA305BAB-A676-482D-B476-2ADACB6C92C7}">
      <dgm:prSet/>
      <dgm:spPr/>
      <dgm:t>
        <a:bodyPr/>
        <a:lstStyle/>
        <a:p>
          <a:endParaRPr lang="en-US"/>
        </a:p>
      </dgm:t>
    </dgm:pt>
    <dgm:pt modelId="{89DDB2DB-C752-4707-BB48-D0D5ADA4A832}">
      <dgm:prSet/>
      <dgm:spPr/>
      <dgm:t>
        <a:bodyPr/>
        <a:lstStyle/>
        <a:p>
          <a:r>
            <a:rPr lang="en-GB"/>
            <a:t>https://www.kaggle.com/vingkan/strategeion-resume-skills</a:t>
          </a:r>
          <a:endParaRPr lang="en-US"/>
        </a:p>
      </dgm:t>
    </dgm:pt>
    <dgm:pt modelId="{A5B28628-E28F-4B79-90B1-9DA4F7016956}" type="parTrans" cxnId="{57AA7AD6-E054-44D9-8255-1C0A0760BB9A}">
      <dgm:prSet/>
      <dgm:spPr/>
      <dgm:t>
        <a:bodyPr/>
        <a:lstStyle/>
        <a:p>
          <a:endParaRPr lang="en-US"/>
        </a:p>
      </dgm:t>
    </dgm:pt>
    <dgm:pt modelId="{EFDA68C8-1A82-4F24-91D1-0122BE66C20C}" type="sibTrans" cxnId="{57AA7AD6-E054-44D9-8255-1C0A0760BB9A}">
      <dgm:prSet/>
      <dgm:spPr/>
      <dgm:t>
        <a:bodyPr/>
        <a:lstStyle/>
        <a:p>
          <a:endParaRPr lang="en-US"/>
        </a:p>
      </dgm:t>
    </dgm:pt>
    <dgm:pt modelId="{E896FA7D-C4B5-4E72-A292-735732C9D748}">
      <dgm:prSet/>
      <dgm:spPr/>
      <dgm:t>
        <a:bodyPr/>
        <a:lstStyle/>
        <a:p>
          <a:r>
            <a:rPr lang="en-GB"/>
            <a:t>Programming Tools:</a:t>
          </a:r>
          <a:endParaRPr lang="en-US"/>
        </a:p>
      </dgm:t>
    </dgm:pt>
    <dgm:pt modelId="{8CFB73E9-63C9-4510-AD5B-461B67011518}" type="parTrans" cxnId="{9094A7AE-91DB-4E5D-A989-E00392975296}">
      <dgm:prSet/>
      <dgm:spPr/>
      <dgm:t>
        <a:bodyPr/>
        <a:lstStyle/>
        <a:p>
          <a:endParaRPr lang="en-US"/>
        </a:p>
      </dgm:t>
    </dgm:pt>
    <dgm:pt modelId="{3B8762AA-ED2E-42D7-8704-75FF30B6FDDD}" type="sibTrans" cxnId="{9094A7AE-91DB-4E5D-A989-E00392975296}">
      <dgm:prSet/>
      <dgm:spPr/>
      <dgm:t>
        <a:bodyPr/>
        <a:lstStyle/>
        <a:p>
          <a:endParaRPr lang="en-US"/>
        </a:p>
      </dgm:t>
    </dgm:pt>
    <dgm:pt modelId="{9D9BC1B5-3905-433E-8400-BB4E3E82251B}">
      <dgm:prSet/>
      <dgm:spPr/>
      <dgm:t>
        <a:bodyPr/>
        <a:lstStyle/>
        <a:p>
          <a:r>
            <a:rPr lang="en-GB"/>
            <a:t>MSSQL</a:t>
          </a:r>
          <a:endParaRPr lang="en-US"/>
        </a:p>
      </dgm:t>
    </dgm:pt>
    <dgm:pt modelId="{84D4F2B8-618F-4A17-B686-3E2B91BAC119}" type="parTrans" cxnId="{616555C7-1138-4FC1-88A3-58BA4407FC52}">
      <dgm:prSet/>
      <dgm:spPr/>
      <dgm:t>
        <a:bodyPr/>
        <a:lstStyle/>
        <a:p>
          <a:endParaRPr lang="en-US"/>
        </a:p>
      </dgm:t>
    </dgm:pt>
    <dgm:pt modelId="{BB874AB4-F216-4E94-89C7-B134E0DE6236}" type="sibTrans" cxnId="{616555C7-1138-4FC1-88A3-58BA4407FC52}">
      <dgm:prSet/>
      <dgm:spPr/>
      <dgm:t>
        <a:bodyPr/>
        <a:lstStyle/>
        <a:p>
          <a:endParaRPr lang="en-US"/>
        </a:p>
      </dgm:t>
    </dgm:pt>
    <dgm:pt modelId="{DDB1B83E-7EFC-449D-B958-B0D37721DA8B}">
      <dgm:prSet/>
      <dgm:spPr/>
      <dgm:t>
        <a:bodyPr/>
        <a:lstStyle/>
        <a:p>
          <a:r>
            <a:rPr lang="en-GB"/>
            <a:t>Python</a:t>
          </a:r>
          <a:endParaRPr lang="en-US"/>
        </a:p>
      </dgm:t>
    </dgm:pt>
    <dgm:pt modelId="{E372193F-58AE-4515-8F2B-C948735CD669}" type="parTrans" cxnId="{5CB90DE3-5593-4548-B0D4-B55A44201D85}">
      <dgm:prSet/>
      <dgm:spPr/>
      <dgm:t>
        <a:bodyPr/>
        <a:lstStyle/>
        <a:p>
          <a:endParaRPr lang="en-US"/>
        </a:p>
      </dgm:t>
    </dgm:pt>
    <dgm:pt modelId="{170C6B0F-7668-4D32-99CB-1F1412EEBF00}" type="sibTrans" cxnId="{5CB90DE3-5593-4548-B0D4-B55A44201D85}">
      <dgm:prSet/>
      <dgm:spPr/>
      <dgm:t>
        <a:bodyPr/>
        <a:lstStyle/>
        <a:p>
          <a:endParaRPr lang="en-US"/>
        </a:p>
      </dgm:t>
    </dgm:pt>
    <dgm:pt modelId="{0122B26F-5A75-4C70-93EC-BBA1A5CB41F0}">
      <dgm:prSet/>
      <dgm:spPr/>
      <dgm:t>
        <a:bodyPr/>
        <a:lstStyle/>
        <a:p>
          <a:r>
            <a:rPr lang="en-GB"/>
            <a:t>Jupyter</a:t>
          </a:r>
          <a:endParaRPr lang="en-US"/>
        </a:p>
      </dgm:t>
    </dgm:pt>
    <dgm:pt modelId="{8B597295-0534-4E96-A0D1-28D2B7C4D116}" type="parTrans" cxnId="{8CDF31D3-0814-4C72-91B1-B84A03CF4977}">
      <dgm:prSet/>
      <dgm:spPr/>
      <dgm:t>
        <a:bodyPr/>
        <a:lstStyle/>
        <a:p>
          <a:endParaRPr lang="en-US"/>
        </a:p>
      </dgm:t>
    </dgm:pt>
    <dgm:pt modelId="{6BFDEE72-1F21-4392-B2F5-F60F39229DF9}" type="sibTrans" cxnId="{8CDF31D3-0814-4C72-91B1-B84A03CF4977}">
      <dgm:prSet/>
      <dgm:spPr/>
      <dgm:t>
        <a:bodyPr/>
        <a:lstStyle/>
        <a:p>
          <a:endParaRPr lang="en-US"/>
        </a:p>
      </dgm:t>
    </dgm:pt>
    <dgm:pt modelId="{D8754A32-701D-4CAE-BC85-158D729DABB9}">
      <dgm:prSet/>
      <dgm:spPr/>
      <dgm:t>
        <a:bodyPr/>
        <a:lstStyle/>
        <a:p>
          <a:r>
            <a:rPr lang="en-GB"/>
            <a:t>Matplotlib</a:t>
          </a:r>
          <a:endParaRPr lang="en-US"/>
        </a:p>
      </dgm:t>
    </dgm:pt>
    <dgm:pt modelId="{14759197-F354-41DD-9F28-5E1ECB0815EF}" type="parTrans" cxnId="{279D9BD4-DDC2-4633-98BC-111877AD6691}">
      <dgm:prSet/>
      <dgm:spPr/>
      <dgm:t>
        <a:bodyPr/>
        <a:lstStyle/>
        <a:p>
          <a:endParaRPr lang="en-US"/>
        </a:p>
      </dgm:t>
    </dgm:pt>
    <dgm:pt modelId="{A9AF0D0F-B005-445D-9910-C8543578AE36}" type="sibTrans" cxnId="{279D9BD4-DDC2-4633-98BC-111877AD6691}">
      <dgm:prSet/>
      <dgm:spPr/>
      <dgm:t>
        <a:bodyPr/>
        <a:lstStyle/>
        <a:p>
          <a:endParaRPr lang="en-US"/>
        </a:p>
      </dgm:t>
    </dgm:pt>
    <dgm:pt modelId="{B6520485-2F1C-45A5-A8B8-C1DCC9FF979E}">
      <dgm:prSet/>
      <dgm:spPr/>
      <dgm:t>
        <a:bodyPr/>
        <a:lstStyle/>
        <a:p>
          <a:r>
            <a:rPr lang="en-GB"/>
            <a:t>Seaborn</a:t>
          </a:r>
          <a:endParaRPr lang="en-US"/>
        </a:p>
      </dgm:t>
    </dgm:pt>
    <dgm:pt modelId="{2010718C-C91F-46A8-AD4E-6F89C404CD7C}" type="parTrans" cxnId="{CDCE81E7-C95C-4F49-AA42-AF17FBA05CDB}">
      <dgm:prSet/>
      <dgm:spPr/>
      <dgm:t>
        <a:bodyPr/>
        <a:lstStyle/>
        <a:p>
          <a:endParaRPr lang="en-US"/>
        </a:p>
      </dgm:t>
    </dgm:pt>
    <dgm:pt modelId="{675F2BC3-CD15-4F24-B843-B47D4EB4D9A5}" type="sibTrans" cxnId="{CDCE81E7-C95C-4F49-AA42-AF17FBA05CDB}">
      <dgm:prSet/>
      <dgm:spPr/>
      <dgm:t>
        <a:bodyPr/>
        <a:lstStyle/>
        <a:p>
          <a:endParaRPr lang="en-US"/>
        </a:p>
      </dgm:t>
    </dgm:pt>
    <dgm:pt modelId="{36C28D5C-F2D6-4A91-A71B-CB92BC1C8F1A}">
      <dgm:prSet/>
      <dgm:spPr/>
      <dgm:t>
        <a:bodyPr/>
        <a:lstStyle/>
        <a:p>
          <a:r>
            <a:rPr lang="en-GB"/>
            <a:t>Pandas</a:t>
          </a:r>
          <a:endParaRPr lang="en-US"/>
        </a:p>
      </dgm:t>
    </dgm:pt>
    <dgm:pt modelId="{21B7FC2C-8CF8-4894-A780-B512DDD38361}" type="parTrans" cxnId="{78F95288-7808-4C32-ADCA-74FB9029A619}">
      <dgm:prSet/>
      <dgm:spPr/>
      <dgm:t>
        <a:bodyPr/>
        <a:lstStyle/>
        <a:p>
          <a:endParaRPr lang="en-US"/>
        </a:p>
      </dgm:t>
    </dgm:pt>
    <dgm:pt modelId="{20572125-C43E-44DA-82E8-15DB730D3E04}" type="sibTrans" cxnId="{78F95288-7808-4C32-ADCA-74FB9029A619}">
      <dgm:prSet/>
      <dgm:spPr/>
      <dgm:t>
        <a:bodyPr/>
        <a:lstStyle/>
        <a:p>
          <a:endParaRPr lang="en-US"/>
        </a:p>
      </dgm:t>
    </dgm:pt>
    <dgm:pt modelId="{7776A8DA-EB9E-428E-AC92-BD703EBA4A21}">
      <dgm:prSet/>
      <dgm:spPr/>
      <dgm:t>
        <a:bodyPr/>
        <a:lstStyle/>
        <a:p>
          <a:r>
            <a:rPr lang="en-GB"/>
            <a:t>Numpy</a:t>
          </a:r>
          <a:endParaRPr lang="en-US"/>
        </a:p>
      </dgm:t>
    </dgm:pt>
    <dgm:pt modelId="{6318A1A2-94A7-45C8-8E32-E6AEFB34E318}" type="parTrans" cxnId="{2C7E38E9-6E15-433C-B8DE-DBD97C6F903F}">
      <dgm:prSet/>
      <dgm:spPr/>
      <dgm:t>
        <a:bodyPr/>
        <a:lstStyle/>
        <a:p>
          <a:endParaRPr lang="en-US"/>
        </a:p>
      </dgm:t>
    </dgm:pt>
    <dgm:pt modelId="{FF4F9F25-FEAD-4501-A8B6-A2C5D5358026}" type="sibTrans" cxnId="{2C7E38E9-6E15-433C-B8DE-DBD97C6F903F}">
      <dgm:prSet/>
      <dgm:spPr/>
      <dgm:t>
        <a:bodyPr/>
        <a:lstStyle/>
        <a:p>
          <a:endParaRPr lang="en-US"/>
        </a:p>
      </dgm:t>
    </dgm:pt>
    <dgm:pt modelId="{D18FD78B-A748-44ED-BA72-E7B2F6D49506}">
      <dgm:prSet/>
      <dgm:spPr/>
      <dgm:t>
        <a:bodyPr/>
        <a:lstStyle/>
        <a:p>
          <a:r>
            <a:rPr lang="en-GB"/>
            <a:t>Sklearn</a:t>
          </a:r>
          <a:endParaRPr lang="en-US"/>
        </a:p>
      </dgm:t>
    </dgm:pt>
    <dgm:pt modelId="{AEC4D3F9-2B95-4C09-AF2D-E20BB29F7D79}" type="parTrans" cxnId="{0778657B-7623-4361-BB85-DADEBF6BB858}">
      <dgm:prSet/>
      <dgm:spPr/>
      <dgm:t>
        <a:bodyPr/>
        <a:lstStyle/>
        <a:p>
          <a:endParaRPr lang="en-US"/>
        </a:p>
      </dgm:t>
    </dgm:pt>
    <dgm:pt modelId="{4DF5B4DA-8A59-4624-B3FA-C5BFB5E7F413}" type="sibTrans" cxnId="{0778657B-7623-4361-BB85-DADEBF6BB858}">
      <dgm:prSet/>
      <dgm:spPr/>
      <dgm:t>
        <a:bodyPr/>
        <a:lstStyle/>
        <a:p>
          <a:endParaRPr lang="en-US"/>
        </a:p>
      </dgm:t>
    </dgm:pt>
    <dgm:pt modelId="{73096032-48E3-4346-82BF-1D2E9C4BEB10}">
      <dgm:prSet/>
      <dgm:spPr/>
      <dgm:t>
        <a:bodyPr/>
        <a:lstStyle/>
        <a:p>
          <a:r>
            <a:rPr lang="en-GB"/>
            <a:t>Presentation Tools:</a:t>
          </a:r>
          <a:endParaRPr lang="en-US"/>
        </a:p>
      </dgm:t>
    </dgm:pt>
    <dgm:pt modelId="{72858F48-5665-49B7-B162-1DA7F6ADC9EE}" type="parTrans" cxnId="{E367AA2A-55E6-482B-B1F1-60C3E8CF1926}">
      <dgm:prSet/>
      <dgm:spPr/>
      <dgm:t>
        <a:bodyPr/>
        <a:lstStyle/>
        <a:p>
          <a:endParaRPr lang="en-US"/>
        </a:p>
      </dgm:t>
    </dgm:pt>
    <dgm:pt modelId="{6C3C87DB-045C-47E9-8211-ED8D39CD9DC5}" type="sibTrans" cxnId="{E367AA2A-55E6-482B-B1F1-60C3E8CF1926}">
      <dgm:prSet/>
      <dgm:spPr/>
      <dgm:t>
        <a:bodyPr/>
        <a:lstStyle/>
        <a:p>
          <a:endParaRPr lang="en-US"/>
        </a:p>
      </dgm:t>
    </dgm:pt>
    <dgm:pt modelId="{44AF46CC-3CF7-47D0-ABBF-5477A093D000}">
      <dgm:prSet/>
      <dgm:spPr/>
      <dgm:t>
        <a:bodyPr/>
        <a:lstStyle/>
        <a:p>
          <a:r>
            <a:rPr lang="en-GB"/>
            <a:t>PowerPoint</a:t>
          </a:r>
          <a:endParaRPr lang="en-US"/>
        </a:p>
      </dgm:t>
    </dgm:pt>
    <dgm:pt modelId="{DF76F4ED-142D-4488-8CBE-65D9E14402FC}" type="parTrans" cxnId="{A2DBCD9A-3B1D-4253-8C14-96CB29762B97}">
      <dgm:prSet/>
      <dgm:spPr/>
      <dgm:t>
        <a:bodyPr/>
        <a:lstStyle/>
        <a:p>
          <a:endParaRPr lang="en-US"/>
        </a:p>
      </dgm:t>
    </dgm:pt>
    <dgm:pt modelId="{63BCAB6F-3A6C-4CCE-96DA-B0E202455AD6}" type="sibTrans" cxnId="{A2DBCD9A-3B1D-4253-8C14-96CB29762B97}">
      <dgm:prSet/>
      <dgm:spPr/>
      <dgm:t>
        <a:bodyPr/>
        <a:lstStyle/>
        <a:p>
          <a:endParaRPr lang="en-US"/>
        </a:p>
      </dgm:t>
    </dgm:pt>
    <dgm:pt modelId="{3F27F8AB-0F57-41C3-A4CC-8DB81B0AED9A}">
      <dgm:prSet/>
      <dgm:spPr/>
      <dgm:t>
        <a:bodyPr/>
        <a:lstStyle/>
        <a:p>
          <a:r>
            <a:rPr lang="en-GB"/>
            <a:t>PowerBI</a:t>
          </a:r>
          <a:endParaRPr lang="en-US"/>
        </a:p>
      </dgm:t>
    </dgm:pt>
    <dgm:pt modelId="{AA9B5432-9B90-42F6-B40C-D12B0C90C146}" type="parTrans" cxnId="{1CE10601-20F0-4269-B0DF-277A0D96BB2C}">
      <dgm:prSet/>
      <dgm:spPr/>
      <dgm:t>
        <a:bodyPr/>
        <a:lstStyle/>
        <a:p>
          <a:endParaRPr lang="en-US"/>
        </a:p>
      </dgm:t>
    </dgm:pt>
    <dgm:pt modelId="{DBB0AA00-3789-404B-BC60-836F12406540}" type="sibTrans" cxnId="{1CE10601-20F0-4269-B0DF-277A0D96BB2C}">
      <dgm:prSet/>
      <dgm:spPr/>
      <dgm:t>
        <a:bodyPr/>
        <a:lstStyle/>
        <a:p>
          <a:endParaRPr lang="en-US"/>
        </a:p>
      </dgm:t>
    </dgm:pt>
    <dgm:pt modelId="{DE0E411F-6519-415A-9EA9-17FEE2B9AAEB}" type="pres">
      <dgm:prSet presAssocID="{AF3F8A03-70AF-41D0-BFC5-4BA7C22BE538}" presName="linear" presStyleCnt="0">
        <dgm:presLayoutVars>
          <dgm:dir/>
          <dgm:animLvl val="lvl"/>
          <dgm:resizeHandles val="exact"/>
        </dgm:presLayoutVars>
      </dgm:prSet>
      <dgm:spPr/>
    </dgm:pt>
    <dgm:pt modelId="{506C6BC4-46D5-4FC2-A5D1-74BFA451AFB5}" type="pres">
      <dgm:prSet presAssocID="{285D7F1F-ED10-40DD-8F63-969FEE5FBAA5}" presName="parentLin" presStyleCnt="0"/>
      <dgm:spPr/>
    </dgm:pt>
    <dgm:pt modelId="{DF0F3454-BB3D-4D47-B40C-98FFF00DA04A}" type="pres">
      <dgm:prSet presAssocID="{285D7F1F-ED10-40DD-8F63-969FEE5FBAA5}" presName="parentLeftMargin" presStyleLbl="node1" presStyleIdx="0" presStyleCnt="3"/>
      <dgm:spPr/>
    </dgm:pt>
    <dgm:pt modelId="{1ECFBBAE-8B9D-46FB-8A32-DB2672AE1D1F}" type="pres">
      <dgm:prSet presAssocID="{285D7F1F-ED10-40DD-8F63-969FEE5FBAA5}" presName="parentText" presStyleLbl="node1" presStyleIdx="0" presStyleCnt="3">
        <dgm:presLayoutVars>
          <dgm:chMax val="0"/>
          <dgm:bulletEnabled val="1"/>
        </dgm:presLayoutVars>
      </dgm:prSet>
      <dgm:spPr/>
    </dgm:pt>
    <dgm:pt modelId="{2371CD62-E2A5-4A94-AF35-3EF07E369EEB}" type="pres">
      <dgm:prSet presAssocID="{285D7F1F-ED10-40DD-8F63-969FEE5FBAA5}" presName="negativeSpace" presStyleCnt="0"/>
      <dgm:spPr/>
    </dgm:pt>
    <dgm:pt modelId="{520E02FC-C9E4-42CB-B21A-A2B0B859DB1B}" type="pres">
      <dgm:prSet presAssocID="{285D7F1F-ED10-40DD-8F63-969FEE5FBAA5}" presName="childText" presStyleLbl="conFgAcc1" presStyleIdx="0" presStyleCnt="3">
        <dgm:presLayoutVars>
          <dgm:bulletEnabled val="1"/>
        </dgm:presLayoutVars>
      </dgm:prSet>
      <dgm:spPr/>
    </dgm:pt>
    <dgm:pt modelId="{6F22276F-404C-4C62-96DD-68A7353F2C35}" type="pres">
      <dgm:prSet presAssocID="{B79BF222-D80A-4B27-8D6C-E0C4A072193B}" presName="spaceBetweenRectangles" presStyleCnt="0"/>
      <dgm:spPr/>
    </dgm:pt>
    <dgm:pt modelId="{6E0B279D-2E2D-465E-BDF1-8E9AA346B46C}" type="pres">
      <dgm:prSet presAssocID="{E896FA7D-C4B5-4E72-A292-735732C9D748}" presName="parentLin" presStyleCnt="0"/>
      <dgm:spPr/>
    </dgm:pt>
    <dgm:pt modelId="{F610AC27-9AC0-4A95-ABEF-657ED58C725E}" type="pres">
      <dgm:prSet presAssocID="{E896FA7D-C4B5-4E72-A292-735732C9D748}" presName="parentLeftMargin" presStyleLbl="node1" presStyleIdx="0" presStyleCnt="3"/>
      <dgm:spPr/>
    </dgm:pt>
    <dgm:pt modelId="{DDBA7583-177F-4A4F-B244-22CB19855B7A}" type="pres">
      <dgm:prSet presAssocID="{E896FA7D-C4B5-4E72-A292-735732C9D748}" presName="parentText" presStyleLbl="node1" presStyleIdx="1" presStyleCnt="3">
        <dgm:presLayoutVars>
          <dgm:chMax val="0"/>
          <dgm:bulletEnabled val="1"/>
        </dgm:presLayoutVars>
      </dgm:prSet>
      <dgm:spPr/>
    </dgm:pt>
    <dgm:pt modelId="{B12238E3-BF9B-434B-8334-40CFF06B4F1A}" type="pres">
      <dgm:prSet presAssocID="{E896FA7D-C4B5-4E72-A292-735732C9D748}" presName="negativeSpace" presStyleCnt="0"/>
      <dgm:spPr/>
    </dgm:pt>
    <dgm:pt modelId="{D66EC32C-C352-467D-8A22-C45A0F0BF88B}" type="pres">
      <dgm:prSet presAssocID="{E896FA7D-C4B5-4E72-A292-735732C9D748}" presName="childText" presStyleLbl="conFgAcc1" presStyleIdx="1" presStyleCnt="3">
        <dgm:presLayoutVars>
          <dgm:bulletEnabled val="1"/>
        </dgm:presLayoutVars>
      </dgm:prSet>
      <dgm:spPr/>
    </dgm:pt>
    <dgm:pt modelId="{63B285AD-F81C-48CF-933D-97BAC245D183}" type="pres">
      <dgm:prSet presAssocID="{3B8762AA-ED2E-42D7-8704-75FF30B6FDDD}" presName="spaceBetweenRectangles" presStyleCnt="0"/>
      <dgm:spPr/>
    </dgm:pt>
    <dgm:pt modelId="{DD748440-2DBD-4CA6-9128-34B00F9034DC}" type="pres">
      <dgm:prSet presAssocID="{73096032-48E3-4346-82BF-1D2E9C4BEB10}" presName="parentLin" presStyleCnt="0"/>
      <dgm:spPr/>
    </dgm:pt>
    <dgm:pt modelId="{7A3E7113-B652-4EB5-9B59-009A5628CA49}" type="pres">
      <dgm:prSet presAssocID="{73096032-48E3-4346-82BF-1D2E9C4BEB10}" presName="parentLeftMargin" presStyleLbl="node1" presStyleIdx="1" presStyleCnt="3"/>
      <dgm:spPr/>
    </dgm:pt>
    <dgm:pt modelId="{8B544803-09F5-4745-ADAF-05F0C7013EA3}" type="pres">
      <dgm:prSet presAssocID="{73096032-48E3-4346-82BF-1D2E9C4BEB10}" presName="parentText" presStyleLbl="node1" presStyleIdx="2" presStyleCnt="3">
        <dgm:presLayoutVars>
          <dgm:chMax val="0"/>
          <dgm:bulletEnabled val="1"/>
        </dgm:presLayoutVars>
      </dgm:prSet>
      <dgm:spPr/>
    </dgm:pt>
    <dgm:pt modelId="{DD0A2874-5BCF-4C61-B0B1-1BEB59004825}" type="pres">
      <dgm:prSet presAssocID="{73096032-48E3-4346-82BF-1D2E9C4BEB10}" presName="negativeSpace" presStyleCnt="0"/>
      <dgm:spPr/>
    </dgm:pt>
    <dgm:pt modelId="{FE176FD7-892E-47CC-8952-E82BC47ACB81}" type="pres">
      <dgm:prSet presAssocID="{73096032-48E3-4346-82BF-1D2E9C4BEB10}" presName="childText" presStyleLbl="conFgAcc1" presStyleIdx="2" presStyleCnt="3">
        <dgm:presLayoutVars>
          <dgm:bulletEnabled val="1"/>
        </dgm:presLayoutVars>
      </dgm:prSet>
      <dgm:spPr/>
    </dgm:pt>
  </dgm:ptLst>
  <dgm:cxnLst>
    <dgm:cxn modelId="{1CE10601-20F0-4269-B0DF-277A0D96BB2C}" srcId="{73096032-48E3-4346-82BF-1D2E9C4BEB10}" destId="{3F27F8AB-0F57-41C3-A4CC-8DB81B0AED9A}" srcOrd="1" destOrd="0" parTransId="{AA9B5432-9B90-42F6-B40C-D12B0C90C146}" sibTransId="{DBB0AA00-3789-404B-BC60-836F12406540}"/>
    <dgm:cxn modelId="{298EB709-2DD0-4AAB-93D2-340D7F648463}" type="presOf" srcId="{D18FD78B-A748-44ED-BA72-E7B2F6D49506}" destId="{D66EC32C-C352-467D-8A22-C45A0F0BF88B}" srcOrd="0" destOrd="7" presId="urn:microsoft.com/office/officeart/2005/8/layout/list1"/>
    <dgm:cxn modelId="{5CC3F910-3C24-4466-9B82-9047735BCBA5}" type="presOf" srcId="{DDB1B83E-7EFC-449D-B958-B0D37721DA8B}" destId="{D66EC32C-C352-467D-8A22-C45A0F0BF88B}" srcOrd="0" destOrd="1" presId="urn:microsoft.com/office/officeart/2005/8/layout/list1"/>
    <dgm:cxn modelId="{66F75612-0F56-4C4F-8F70-8A57E16A1CF2}" type="presOf" srcId="{36C28D5C-F2D6-4A91-A71B-CB92BC1C8F1A}" destId="{D66EC32C-C352-467D-8A22-C45A0F0BF88B}" srcOrd="0" destOrd="5" presId="urn:microsoft.com/office/officeart/2005/8/layout/list1"/>
    <dgm:cxn modelId="{0DE97119-AD53-4203-BC98-E81AA0421B99}" type="presOf" srcId="{E896FA7D-C4B5-4E72-A292-735732C9D748}" destId="{F610AC27-9AC0-4A95-ABEF-657ED58C725E}" srcOrd="0" destOrd="0" presId="urn:microsoft.com/office/officeart/2005/8/layout/list1"/>
    <dgm:cxn modelId="{E367AA2A-55E6-482B-B1F1-60C3E8CF1926}" srcId="{AF3F8A03-70AF-41D0-BFC5-4BA7C22BE538}" destId="{73096032-48E3-4346-82BF-1D2E9C4BEB10}" srcOrd="2" destOrd="0" parTransId="{72858F48-5665-49B7-B162-1DA7F6ADC9EE}" sibTransId="{6C3C87DB-045C-47E9-8211-ED8D39CD9DC5}"/>
    <dgm:cxn modelId="{02F7412D-9E7D-4195-93A3-D131665601D5}" srcId="{AF3F8A03-70AF-41D0-BFC5-4BA7C22BE538}" destId="{285D7F1F-ED10-40DD-8F63-969FEE5FBAA5}" srcOrd="0" destOrd="0" parTransId="{5184E0D9-4D02-47F3-9F4E-2129F350A497}" sibTransId="{B79BF222-D80A-4B27-8D6C-E0C4A072193B}"/>
    <dgm:cxn modelId="{FFCE6779-93BD-45B1-8314-99DDEFA5E425}" type="presOf" srcId="{B6520485-2F1C-45A5-A8B8-C1DCC9FF979E}" destId="{D66EC32C-C352-467D-8A22-C45A0F0BF88B}" srcOrd="0" destOrd="4" presId="urn:microsoft.com/office/officeart/2005/8/layout/list1"/>
    <dgm:cxn modelId="{0778657B-7623-4361-BB85-DADEBF6BB858}" srcId="{E896FA7D-C4B5-4E72-A292-735732C9D748}" destId="{D18FD78B-A748-44ED-BA72-E7B2F6D49506}" srcOrd="7" destOrd="0" parTransId="{AEC4D3F9-2B95-4C09-AF2D-E20BB29F7D79}" sibTransId="{4DF5B4DA-8A59-4624-B3FA-C5BFB5E7F413}"/>
    <dgm:cxn modelId="{93C87B80-6C73-45E5-9676-5954E04FB267}" type="presOf" srcId="{285D7F1F-ED10-40DD-8F63-969FEE5FBAA5}" destId="{1ECFBBAE-8B9D-46FB-8A32-DB2672AE1D1F}" srcOrd="1" destOrd="0" presId="urn:microsoft.com/office/officeart/2005/8/layout/list1"/>
    <dgm:cxn modelId="{78F95288-7808-4C32-ADCA-74FB9029A619}" srcId="{E896FA7D-C4B5-4E72-A292-735732C9D748}" destId="{36C28D5C-F2D6-4A91-A71B-CB92BC1C8F1A}" srcOrd="5" destOrd="0" parTransId="{21B7FC2C-8CF8-4894-A780-B512DDD38361}" sibTransId="{20572125-C43E-44DA-82E8-15DB730D3E04}"/>
    <dgm:cxn modelId="{5718998D-F6C4-46EA-9702-3D401FFAC526}" type="presOf" srcId="{1252A71E-38EA-4B0F-915B-034AB4633C11}" destId="{520E02FC-C9E4-42CB-B21A-A2B0B859DB1B}" srcOrd="0" destOrd="1" presId="urn:microsoft.com/office/officeart/2005/8/layout/list1"/>
    <dgm:cxn modelId="{7FC70591-F8D8-457A-BF98-24161D95E93D}" type="presOf" srcId="{7776A8DA-EB9E-428E-AC92-BD703EBA4A21}" destId="{D66EC32C-C352-467D-8A22-C45A0F0BF88B}" srcOrd="0" destOrd="6" presId="urn:microsoft.com/office/officeart/2005/8/layout/list1"/>
    <dgm:cxn modelId="{045A139A-BADB-47E7-A122-2E8E2D8ACA75}" type="presOf" srcId="{D8754A32-701D-4CAE-BC85-158D729DABB9}" destId="{D66EC32C-C352-467D-8A22-C45A0F0BF88B}" srcOrd="0" destOrd="3" presId="urn:microsoft.com/office/officeart/2005/8/layout/list1"/>
    <dgm:cxn modelId="{A2DBCD9A-3B1D-4253-8C14-96CB29762B97}" srcId="{73096032-48E3-4346-82BF-1D2E9C4BEB10}" destId="{44AF46CC-3CF7-47D0-ABBF-5477A093D000}" srcOrd="0" destOrd="0" parTransId="{DF76F4ED-142D-4488-8CBE-65D9E14402FC}" sibTransId="{63BCAB6F-3A6C-4CCE-96DA-B0E202455AD6}"/>
    <dgm:cxn modelId="{1E5B10A6-67DD-4E53-AD90-ECE738BDACBD}" type="presOf" srcId="{9D9BC1B5-3905-433E-8400-BB4E3E82251B}" destId="{D66EC32C-C352-467D-8A22-C45A0F0BF88B}" srcOrd="0" destOrd="0" presId="urn:microsoft.com/office/officeart/2005/8/layout/list1"/>
    <dgm:cxn modelId="{2F1162A7-8E5C-48C2-ABC2-982B2112C61C}" type="presOf" srcId="{AF3F8A03-70AF-41D0-BFC5-4BA7C22BE538}" destId="{DE0E411F-6519-415A-9EA9-17FEE2B9AAEB}" srcOrd="0" destOrd="0" presId="urn:microsoft.com/office/officeart/2005/8/layout/list1"/>
    <dgm:cxn modelId="{DA305BAB-A676-482D-B476-2ADACB6C92C7}" srcId="{285D7F1F-ED10-40DD-8F63-969FEE5FBAA5}" destId="{1252A71E-38EA-4B0F-915B-034AB4633C11}" srcOrd="1" destOrd="0" parTransId="{DB1E2081-76F0-4323-B0B2-5F0AC0B87E20}" sibTransId="{974143B1-159C-4A8D-A2D7-15E8D8654A87}"/>
    <dgm:cxn modelId="{9094A7AE-91DB-4E5D-A989-E00392975296}" srcId="{AF3F8A03-70AF-41D0-BFC5-4BA7C22BE538}" destId="{E896FA7D-C4B5-4E72-A292-735732C9D748}" srcOrd="1" destOrd="0" parTransId="{8CFB73E9-63C9-4510-AD5B-461B67011518}" sibTransId="{3B8762AA-ED2E-42D7-8704-75FF30B6FDDD}"/>
    <dgm:cxn modelId="{972498B2-0C63-4209-9C9A-1E846BD3C200}" type="presOf" srcId="{E896FA7D-C4B5-4E72-A292-735732C9D748}" destId="{DDBA7583-177F-4A4F-B244-22CB19855B7A}" srcOrd="1" destOrd="0" presId="urn:microsoft.com/office/officeart/2005/8/layout/list1"/>
    <dgm:cxn modelId="{F6D383B6-C9B5-4B9A-8269-D68DB07D4DED}" type="presOf" srcId="{0122B26F-5A75-4C70-93EC-BBA1A5CB41F0}" destId="{D66EC32C-C352-467D-8A22-C45A0F0BF88B}" srcOrd="0" destOrd="2" presId="urn:microsoft.com/office/officeart/2005/8/layout/list1"/>
    <dgm:cxn modelId="{994C24C0-8373-4409-8831-F8AD52FD75D3}" type="presOf" srcId="{3423AC05-70F9-4452-8979-0FC0CDE40CB1}" destId="{520E02FC-C9E4-42CB-B21A-A2B0B859DB1B}" srcOrd="0" destOrd="0" presId="urn:microsoft.com/office/officeart/2005/8/layout/list1"/>
    <dgm:cxn modelId="{616555C7-1138-4FC1-88A3-58BA4407FC52}" srcId="{E896FA7D-C4B5-4E72-A292-735732C9D748}" destId="{9D9BC1B5-3905-433E-8400-BB4E3E82251B}" srcOrd="0" destOrd="0" parTransId="{84D4F2B8-618F-4A17-B686-3E2B91BAC119}" sibTransId="{BB874AB4-F216-4E94-89C7-B134E0DE6236}"/>
    <dgm:cxn modelId="{8CDF31D3-0814-4C72-91B1-B84A03CF4977}" srcId="{E896FA7D-C4B5-4E72-A292-735732C9D748}" destId="{0122B26F-5A75-4C70-93EC-BBA1A5CB41F0}" srcOrd="2" destOrd="0" parTransId="{8B597295-0534-4E96-A0D1-28D2B7C4D116}" sibTransId="{6BFDEE72-1F21-4392-B2F5-F60F39229DF9}"/>
    <dgm:cxn modelId="{279D9BD4-DDC2-4633-98BC-111877AD6691}" srcId="{E896FA7D-C4B5-4E72-A292-735732C9D748}" destId="{D8754A32-701D-4CAE-BC85-158D729DABB9}" srcOrd="3" destOrd="0" parTransId="{14759197-F354-41DD-9F28-5E1ECB0815EF}" sibTransId="{A9AF0D0F-B005-445D-9910-C8543578AE36}"/>
    <dgm:cxn modelId="{57AA7AD6-E054-44D9-8255-1C0A0760BB9A}" srcId="{1252A71E-38EA-4B0F-915B-034AB4633C11}" destId="{89DDB2DB-C752-4707-BB48-D0D5ADA4A832}" srcOrd="0" destOrd="0" parTransId="{A5B28628-E28F-4B79-90B1-9DA4F7016956}" sibTransId="{EFDA68C8-1A82-4F24-91D1-0122BE66C20C}"/>
    <dgm:cxn modelId="{1B645AD7-2A95-4004-B1CF-E627EFDFED8D}" type="presOf" srcId="{73096032-48E3-4346-82BF-1D2E9C4BEB10}" destId="{8B544803-09F5-4745-ADAF-05F0C7013EA3}" srcOrd="1" destOrd="0" presId="urn:microsoft.com/office/officeart/2005/8/layout/list1"/>
    <dgm:cxn modelId="{5CB90DE3-5593-4548-B0D4-B55A44201D85}" srcId="{E896FA7D-C4B5-4E72-A292-735732C9D748}" destId="{DDB1B83E-7EFC-449D-B958-B0D37721DA8B}" srcOrd="1" destOrd="0" parTransId="{E372193F-58AE-4515-8F2B-C948735CD669}" sibTransId="{170C6B0F-7668-4D32-99CB-1F1412EEBF00}"/>
    <dgm:cxn modelId="{CDCE81E7-C95C-4F49-AA42-AF17FBA05CDB}" srcId="{E896FA7D-C4B5-4E72-A292-735732C9D748}" destId="{B6520485-2F1C-45A5-A8B8-C1DCC9FF979E}" srcOrd="4" destOrd="0" parTransId="{2010718C-C91F-46A8-AD4E-6F89C404CD7C}" sibTransId="{675F2BC3-CD15-4F24-B843-B47D4EB4D9A5}"/>
    <dgm:cxn modelId="{4C36D7E8-DB31-43D6-8CB7-129235945F4A}" type="presOf" srcId="{73096032-48E3-4346-82BF-1D2E9C4BEB10}" destId="{7A3E7113-B652-4EB5-9B59-009A5628CA49}" srcOrd="0" destOrd="0" presId="urn:microsoft.com/office/officeart/2005/8/layout/list1"/>
    <dgm:cxn modelId="{2C7E38E9-6E15-433C-B8DE-DBD97C6F903F}" srcId="{E896FA7D-C4B5-4E72-A292-735732C9D748}" destId="{7776A8DA-EB9E-428E-AC92-BD703EBA4A21}" srcOrd="6" destOrd="0" parTransId="{6318A1A2-94A7-45C8-8E32-E6AEFB34E318}" sibTransId="{FF4F9F25-FEAD-4501-A8B6-A2C5D5358026}"/>
    <dgm:cxn modelId="{529A3AEE-7CB1-4D19-8886-807B7FBF5EAB}" type="presOf" srcId="{3F27F8AB-0F57-41C3-A4CC-8DB81B0AED9A}" destId="{FE176FD7-892E-47CC-8952-E82BC47ACB81}" srcOrd="0" destOrd="1" presId="urn:microsoft.com/office/officeart/2005/8/layout/list1"/>
    <dgm:cxn modelId="{7B8F3EEF-3A5A-42CA-B0FD-599083B512F0}" type="presOf" srcId="{89DDB2DB-C752-4707-BB48-D0D5ADA4A832}" destId="{520E02FC-C9E4-42CB-B21A-A2B0B859DB1B}" srcOrd="0" destOrd="2" presId="urn:microsoft.com/office/officeart/2005/8/layout/list1"/>
    <dgm:cxn modelId="{923062F2-A1A4-4C88-A431-7A978704D37F}" type="presOf" srcId="{285D7F1F-ED10-40DD-8F63-969FEE5FBAA5}" destId="{DF0F3454-BB3D-4D47-B40C-98FFF00DA04A}" srcOrd="0" destOrd="0" presId="urn:microsoft.com/office/officeart/2005/8/layout/list1"/>
    <dgm:cxn modelId="{18DCD0F6-D8EF-4CFD-AE90-FACE42AAE049}" type="presOf" srcId="{44AF46CC-3CF7-47D0-ABBF-5477A093D000}" destId="{FE176FD7-892E-47CC-8952-E82BC47ACB81}" srcOrd="0" destOrd="0" presId="urn:microsoft.com/office/officeart/2005/8/layout/list1"/>
    <dgm:cxn modelId="{8D2D56F8-F999-4A5A-94F7-5CF398CDB4A9}" srcId="{285D7F1F-ED10-40DD-8F63-969FEE5FBAA5}" destId="{3423AC05-70F9-4452-8979-0FC0CDE40CB1}" srcOrd="0" destOrd="0" parTransId="{6C4DE27F-824A-425C-9693-A00A392051B4}" sibTransId="{40120727-941A-4B8A-8B83-D524FA6C4478}"/>
    <dgm:cxn modelId="{20B52174-E05E-4EF4-BA30-37F8EA0B4253}" type="presParOf" srcId="{DE0E411F-6519-415A-9EA9-17FEE2B9AAEB}" destId="{506C6BC4-46D5-4FC2-A5D1-74BFA451AFB5}" srcOrd="0" destOrd="0" presId="urn:microsoft.com/office/officeart/2005/8/layout/list1"/>
    <dgm:cxn modelId="{4953A4C6-A043-4D76-9BBD-54516D13B8A7}" type="presParOf" srcId="{506C6BC4-46D5-4FC2-A5D1-74BFA451AFB5}" destId="{DF0F3454-BB3D-4D47-B40C-98FFF00DA04A}" srcOrd="0" destOrd="0" presId="urn:microsoft.com/office/officeart/2005/8/layout/list1"/>
    <dgm:cxn modelId="{3F4FEE5A-7A64-4235-8CFC-140FA0C3F808}" type="presParOf" srcId="{506C6BC4-46D5-4FC2-A5D1-74BFA451AFB5}" destId="{1ECFBBAE-8B9D-46FB-8A32-DB2672AE1D1F}" srcOrd="1" destOrd="0" presId="urn:microsoft.com/office/officeart/2005/8/layout/list1"/>
    <dgm:cxn modelId="{42C514D6-F785-4EA4-8486-B65AB7CB2396}" type="presParOf" srcId="{DE0E411F-6519-415A-9EA9-17FEE2B9AAEB}" destId="{2371CD62-E2A5-4A94-AF35-3EF07E369EEB}" srcOrd="1" destOrd="0" presId="urn:microsoft.com/office/officeart/2005/8/layout/list1"/>
    <dgm:cxn modelId="{AEC52A49-2558-4082-92D0-09A588F841C0}" type="presParOf" srcId="{DE0E411F-6519-415A-9EA9-17FEE2B9AAEB}" destId="{520E02FC-C9E4-42CB-B21A-A2B0B859DB1B}" srcOrd="2" destOrd="0" presId="urn:microsoft.com/office/officeart/2005/8/layout/list1"/>
    <dgm:cxn modelId="{18B1171C-C49D-4A31-B608-DF910EFA6699}" type="presParOf" srcId="{DE0E411F-6519-415A-9EA9-17FEE2B9AAEB}" destId="{6F22276F-404C-4C62-96DD-68A7353F2C35}" srcOrd="3" destOrd="0" presId="urn:microsoft.com/office/officeart/2005/8/layout/list1"/>
    <dgm:cxn modelId="{590CD8D4-76C0-4B70-ADEB-3971E95374C0}" type="presParOf" srcId="{DE0E411F-6519-415A-9EA9-17FEE2B9AAEB}" destId="{6E0B279D-2E2D-465E-BDF1-8E9AA346B46C}" srcOrd="4" destOrd="0" presId="urn:microsoft.com/office/officeart/2005/8/layout/list1"/>
    <dgm:cxn modelId="{D8CB4A37-9C6F-4214-ACBC-F166E4DCB23D}" type="presParOf" srcId="{6E0B279D-2E2D-465E-BDF1-8E9AA346B46C}" destId="{F610AC27-9AC0-4A95-ABEF-657ED58C725E}" srcOrd="0" destOrd="0" presId="urn:microsoft.com/office/officeart/2005/8/layout/list1"/>
    <dgm:cxn modelId="{23ED558C-0B62-4401-99EE-87DF11A11A50}" type="presParOf" srcId="{6E0B279D-2E2D-465E-BDF1-8E9AA346B46C}" destId="{DDBA7583-177F-4A4F-B244-22CB19855B7A}" srcOrd="1" destOrd="0" presId="urn:microsoft.com/office/officeart/2005/8/layout/list1"/>
    <dgm:cxn modelId="{D02EDA14-9CCC-4979-976F-13D7A8010F70}" type="presParOf" srcId="{DE0E411F-6519-415A-9EA9-17FEE2B9AAEB}" destId="{B12238E3-BF9B-434B-8334-40CFF06B4F1A}" srcOrd="5" destOrd="0" presId="urn:microsoft.com/office/officeart/2005/8/layout/list1"/>
    <dgm:cxn modelId="{B03AE4C8-3468-48FD-965E-3C9CF135DA9C}" type="presParOf" srcId="{DE0E411F-6519-415A-9EA9-17FEE2B9AAEB}" destId="{D66EC32C-C352-467D-8A22-C45A0F0BF88B}" srcOrd="6" destOrd="0" presId="urn:microsoft.com/office/officeart/2005/8/layout/list1"/>
    <dgm:cxn modelId="{DEED0B77-808D-47DB-9EB2-9F1F8895FF5B}" type="presParOf" srcId="{DE0E411F-6519-415A-9EA9-17FEE2B9AAEB}" destId="{63B285AD-F81C-48CF-933D-97BAC245D183}" srcOrd="7" destOrd="0" presId="urn:microsoft.com/office/officeart/2005/8/layout/list1"/>
    <dgm:cxn modelId="{E345C7D9-0A3A-43E2-881C-8EDA04444E7C}" type="presParOf" srcId="{DE0E411F-6519-415A-9EA9-17FEE2B9AAEB}" destId="{DD748440-2DBD-4CA6-9128-34B00F9034DC}" srcOrd="8" destOrd="0" presId="urn:microsoft.com/office/officeart/2005/8/layout/list1"/>
    <dgm:cxn modelId="{6D01B96F-1FEF-4219-93E6-5D642DA6CBBC}" type="presParOf" srcId="{DD748440-2DBD-4CA6-9128-34B00F9034DC}" destId="{7A3E7113-B652-4EB5-9B59-009A5628CA49}" srcOrd="0" destOrd="0" presId="urn:microsoft.com/office/officeart/2005/8/layout/list1"/>
    <dgm:cxn modelId="{E20F43B8-71E4-4669-AF38-3686E38DD6D5}" type="presParOf" srcId="{DD748440-2DBD-4CA6-9128-34B00F9034DC}" destId="{8B544803-09F5-4745-ADAF-05F0C7013EA3}" srcOrd="1" destOrd="0" presId="urn:microsoft.com/office/officeart/2005/8/layout/list1"/>
    <dgm:cxn modelId="{F574E983-02D6-4CAD-AF83-A5EE57B39434}" type="presParOf" srcId="{DE0E411F-6519-415A-9EA9-17FEE2B9AAEB}" destId="{DD0A2874-5BCF-4C61-B0B1-1BEB59004825}" srcOrd="9" destOrd="0" presId="urn:microsoft.com/office/officeart/2005/8/layout/list1"/>
    <dgm:cxn modelId="{F03885D0-D1D1-49FF-B580-3F9886AD63B9}" type="presParOf" srcId="{DE0E411F-6519-415A-9EA9-17FEE2B9AAEB}" destId="{FE176FD7-892E-47CC-8952-E82BC47ACB8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6FC1F8-E673-4A42-96A5-2A12FB3DAA33}"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AA3E3C38-60EB-42CB-AC45-119E149420AC}">
      <dgm:prSet/>
      <dgm:spPr/>
      <dgm:t>
        <a:bodyPr/>
        <a:lstStyle/>
        <a:p>
          <a:r>
            <a:rPr lang="en-US"/>
            <a:t>Include more classification models</a:t>
          </a:r>
        </a:p>
      </dgm:t>
    </dgm:pt>
    <dgm:pt modelId="{464A85FD-F4F4-49E9-BCED-0446DB2A92DA}" type="parTrans" cxnId="{FB5FA5B1-5DD9-4C19-974F-4B40225F4D80}">
      <dgm:prSet/>
      <dgm:spPr/>
      <dgm:t>
        <a:bodyPr/>
        <a:lstStyle/>
        <a:p>
          <a:endParaRPr lang="en-US"/>
        </a:p>
      </dgm:t>
    </dgm:pt>
    <dgm:pt modelId="{998904B0-52B5-451B-9020-F8C2B1C8699C}" type="sibTrans" cxnId="{FB5FA5B1-5DD9-4C19-974F-4B40225F4D80}">
      <dgm:prSet phldrT="1" phldr="0"/>
      <dgm:spPr/>
      <dgm:t>
        <a:bodyPr/>
        <a:lstStyle/>
        <a:p>
          <a:r>
            <a:rPr lang="en-US"/>
            <a:t>1</a:t>
          </a:r>
        </a:p>
      </dgm:t>
    </dgm:pt>
    <dgm:pt modelId="{B2D5E83B-4707-47C6-9FE8-E6B1B23F7A03}">
      <dgm:prSet/>
      <dgm:spPr/>
      <dgm:t>
        <a:bodyPr/>
        <a:lstStyle/>
        <a:p>
          <a:r>
            <a:rPr lang="en-US"/>
            <a:t>Gather more data to employ Neural Network models like MLP etc</a:t>
          </a:r>
        </a:p>
      </dgm:t>
    </dgm:pt>
    <dgm:pt modelId="{DE964CE8-7FA7-42D3-B2B3-4C18BC413440}" type="parTrans" cxnId="{1F7D6178-47E3-4F7A-B663-24646CC9EFBB}">
      <dgm:prSet/>
      <dgm:spPr/>
      <dgm:t>
        <a:bodyPr/>
        <a:lstStyle/>
        <a:p>
          <a:endParaRPr lang="en-US"/>
        </a:p>
      </dgm:t>
    </dgm:pt>
    <dgm:pt modelId="{526EF66D-1189-487B-85C7-53C0B126BE2D}" type="sibTrans" cxnId="{1F7D6178-47E3-4F7A-B663-24646CC9EFBB}">
      <dgm:prSet phldrT="2" phldr="0"/>
      <dgm:spPr/>
      <dgm:t>
        <a:bodyPr/>
        <a:lstStyle/>
        <a:p>
          <a:r>
            <a:rPr lang="en-US"/>
            <a:t>2</a:t>
          </a:r>
        </a:p>
      </dgm:t>
    </dgm:pt>
    <dgm:pt modelId="{17F9C937-C29C-416D-B4BB-34A7D49D0435}">
      <dgm:prSet/>
      <dgm:spPr/>
      <dgm:t>
        <a:bodyPr/>
        <a:lstStyle/>
        <a:p>
          <a:r>
            <a:rPr lang="en-US"/>
            <a:t>Use different types of feature selection tools like wrapper/filter method</a:t>
          </a:r>
        </a:p>
      </dgm:t>
    </dgm:pt>
    <dgm:pt modelId="{C083F686-6AB9-45AF-9BDE-D854CD38C34A}" type="parTrans" cxnId="{056B1091-351E-44D9-9605-44EF42B454B9}">
      <dgm:prSet/>
      <dgm:spPr/>
      <dgm:t>
        <a:bodyPr/>
        <a:lstStyle/>
        <a:p>
          <a:endParaRPr lang="en-US"/>
        </a:p>
      </dgm:t>
    </dgm:pt>
    <dgm:pt modelId="{096067B3-98EA-4784-B92F-21CE75CA8CB7}" type="sibTrans" cxnId="{056B1091-351E-44D9-9605-44EF42B454B9}">
      <dgm:prSet phldrT="3" phldr="0"/>
      <dgm:spPr/>
      <dgm:t>
        <a:bodyPr/>
        <a:lstStyle/>
        <a:p>
          <a:r>
            <a:rPr lang="en-US"/>
            <a:t>3</a:t>
          </a:r>
        </a:p>
      </dgm:t>
    </dgm:pt>
    <dgm:pt modelId="{705E8652-5D82-4170-86E3-6AB9D0366325}">
      <dgm:prSet/>
      <dgm:spPr/>
      <dgm:t>
        <a:bodyPr/>
        <a:lstStyle/>
        <a:p>
          <a:r>
            <a:rPr lang="en-US"/>
            <a:t>Explore the features further to get more insights</a:t>
          </a:r>
        </a:p>
      </dgm:t>
    </dgm:pt>
    <dgm:pt modelId="{5F5BECDC-8656-4307-BEBF-C45DC246D621}" type="parTrans" cxnId="{A558675D-4315-4F85-9FF3-A8F31143F58E}">
      <dgm:prSet/>
      <dgm:spPr/>
      <dgm:t>
        <a:bodyPr/>
        <a:lstStyle/>
        <a:p>
          <a:endParaRPr lang="en-US"/>
        </a:p>
      </dgm:t>
    </dgm:pt>
    <dgm:pt modelId="{DE028FAF-6A4E-462D-A605-E3EB68CCF42D}" type="sibTrans" cxnId="{A558675D-4315-4F85-9FF3-A8F31143F58E}">
      <dgm:prSet phldrT="4" phldr="0"/>
      <dgm:spPr/>
      <dgm:t>
        <a:bodyPr/>
        <a:lstStyle/>
        <a:p>
          <a:r>
            <a:rPr lang="en-US"/>
            <a:t>4</a:t>
          </a:r>
        </a:p>
      </dgm:t>
    </dgm:pt>
    <dgm:pt modelId="{E87310C2-7B5F-4FBF-8710-AC627D456842}" type="pres">
      <dgm:prSet presAssocID="{BE6FC1F8-E673-4A42-96A5-2A12FB3DAA33}" presName="Name0" presStyleCnt="0">
        <dgm:presLayoutVars>
          <dgm:animLvl val="lvl"/>
          <dgm:resizeHandles val="exact"/>
        </dgm:presLayoutVars>
      </dgm:prSet>
      <dgm:spPr/>
    </dgm:pt>
    <dgm:pt modelId="{38D78615-B05D-4277-9029-5FBCDCB69BC5}" type="pres">
      <dgm:prSet presAssocID="{AA3E3C38-60EB-42CB-AC45-119E149420AC}" presName="compositeNode" presStyleCnt="0">
        <dgm:presLayoutVars>
          <dgm:bulletEnabled val="1"/>
        </dgm:presLayoutVars>
      </dgm:prSet>
      <dgm:spPr/>
    </dgm:pt>
    <dgm:pt modelId="{1C0C7DD4-4ED8-4DAD-9BF1-ACE17F184D43}" type="pres">
      <dgm:prSet presAssocID="{AA3E3C38-60EB-42CB-AC45-119E149420AC}" presName="bgRect" presStyleLbl="bgAccFollowNode1" presStyleIdx="0" presStyleCnt="4"/>
      <dgm:spPr/>
    </dgm:pt>
    <dgm:pt modelId="{2DFB8BF6-DE63-430B-8EDD-E812B084E8F1}" type="pres">
      <dgm:prSet presAssocID="{998904B0-52B5-451B-9020-F8C2B1C8699C}" presName="sibTransNodeCircle" presStyleLbl="alignNode1" presStyleIdx="0" presStyleCnt="8">
        <dgm:presLayoutVars>
          <dgm:chMax val="0"/>
          <dgm:bulletEnabled/>
        </dgm:presLayoutVars>
      </dgm:prSet>
      <dgm:spPr/>
    </dgm:pt>
    <dgm:pt modelId="{9CFA9F56-BDA1-4EB4-B27F-4DA1F5AE70D2}" type="pres">
      <dgm:prSet presAssocID="{AA3E3C38-60EB-42CB-AC45-119E149420AC}" presName="bottomLine" presStyleLbl="alignNode1" presStyleIdx="1" presStyleCnt="8">
        <dgm:presLayoutVars/>
      </dgm:prSet>
      <dgm:spPr/>
    </dgm:pt>
    <dgm:pt modelId="{710D2F5A-BB79-46FE-8EBB-75B69D304AB6}" type="pres">
      <dgm:prSet presAssocID="{AA3E3C38-60EB-42CB-AC45-119E149420AC}" presName="nodeText" presStyleLbl="bgAccFollowNode1" presStyleIdx="0" presStyleCnt="4">
        <dgm:presLayoutVars>
          <dgm:bulletEnabled val="1"/>
        </dgm:presLayoutVars>
      </dgm:prSet>
      <dgm:spPr/>
    </dgm:pt>
    <dgm:pt modelId="{1760CF51-E533-4A6F-A5FB-FAD6FFD10765}" type="pres">
      <dgm:prSet presAssocID="{998904B0-52B5-451B-9020-F8C2B1C8699C}" presName="sibTrans" presStyleCnt="0"/>
      <dgm:spPr/>
    </dgm:pt>
    <dgm:pt modelId="{68CE3832-8172-4A3A-ACEE-8A01AC3F3C6A}" type="pres">
      <dgm:prSet presAssocID="{B2D5E83B-4707-47C6-9FE8-E6B1B23F7A03}" presName="compositeNode" presStyleCnt="0">
        <dgm:presLayoutVars>
          <dgm:bulletEnabled val="1"/>
        </dgm:presLayoutVars>
      </dgm:prSet>
      <dgm:spPr/>
    </dgm:pt>
    <dgm:pt modelId="{F6052EB7-7147-4229-8D59-DBF85A695670}" type="pres">
      <dgm:prSet presAssocID="{B2D5E83B-4707-47C6-9FE8-E6B1B23F7A03}" presName="bgRect" presStyleLbl="bgAccFollowNode1" presStyleIdx="1" presStyleCnt="4"/>
      <dgm:spPr/>
    </dgm:pt>
    <dgm:pt modelId="{D0D762D1-BE26-4362-B393-068A7F0B395E}" type="pres">
      <dgm:prSet presAssocID="{526EF66D-1189-487B-85C7-53C0B126BE2D}" presName="sibTransNodeCircle" presStyleLbl="alignNode1" presStyleIdx="2" presStyleCnt="8">
        <dgm:presLayoutVars>
          <dgm:chMax val="0"/>
          <dgm:bulletEnabled/>
        </dgm:presLayoutVars>
      </dgm:prSet>
      <dgm:spPr/>
    </dgm:pt>
    <dgm:pt modelId="{634E5FC4-2FD7-4936-9022-6C1634D5A3BF}" type="pres">
      <dgm:prSet presAssocID="{B2D5E83B-4707-47C6-9FE8-E6B1B23F7A03}" presName="bottomLine" presStyleLbl="alignNode1" presStyleIdx="3" presStyleCnt="8">
        <dgm:presLayoutVars/>
      </dgm:prSet>
      <dgm:spPr/>
    </dgm:pt>
    <dgm:pt modelId="{7416C0E3-0E4D-48EF-B925-11926E6724CD}" type="pres">
      <dgm:prSet presAssocID="{B2D5E83B-4707-47C6-9FE8-E6B1B23F7A03}" presName="nodeText" presStyleLbl="bgAccFollowNode1" presStyleIdx="1" presStyleCnt="4">
        <dgm:presLayoutVars>
          <dgm:bulletEnabled val="1"/>
        </dgm:presLayoutVars>
      </dgm:prSet>
      <dgm:spPr/>
    </dgm:pt>
    <dgm:pt modelId="{2265AFFF-E5EF-45EE-B399-F210F1F0B43B}" type="pres">
      <dgm:prSet presAssocID="{526EF66D-1189-487B-85C7-53C0B126BE2D}" presName="sibTrans" presStyleCnt="0"/>
      <dgm:spPr/>
    </dgm:pt>
    <dgm:pt modelId="{6DBB32FF-8768-4657-9FDA-3F7D3DDDC44E}" type="pres">
      <dgm:prSet presAssocID="{17F9C937-C29C-416D-B4BB-34A7D49D0435}" presName="compositeNode" presStyleCnt="0">
        <dgm:presLayoutVars>
          <dgm:bulletEnabled val="1"/>
        </dgm:presLayoutVars>
      </dgm:prSet>
      <dgm:spPr/>
    </dgm:pt>
    <dgm:pt modelId="{20743D4F-F4AB-4472-B1AD-339DF279F2DB}" type="pres">
      <dgm:prSet presAssocID="{17F9C937-C29C-416D-B4BB-34A7D49D0435}" presName="bgRect" presStyleLbl="bgAccFollowNode1" presStyleIdx="2" presStyleCnt="4"/>
      <dgm:spPr/>
    </dgm:pt>
    <dgm:pt modelId="{462B83B6-971D-4976-A4B3-8323C6213ABC}" type="pres">
      <dgm:prSet presAssocID="{096067B3-98EA-4784-B92F-21CE75CA8CB7}" presName="sibTransNodeCircle" presStyleLbl="alignNode1" presStyleIdx="4" presStyleCnt="8">
        <dgm:presLayoutVars>
          <dgm:chMax val="0"/>
          <dgm:bulletEnabled/>
        </dgm:presLayoutVars>
      </dgm:prSet>
      <dgm:spPr/>
    </dgm:pt>
    <dgm:pt modelId="{789FE428-8121-4532-8CD1-9269275D61D0}" type="pres">
      <dgm:prSet presAssocID="{17F9C937-C29C-416D-B4BB-34A7D49D0435}" presName="bottomLine" presStyleLbl="alignNode1" presStyleIdx="5" presStyleCnt="8">
        <dgm:presLayoutVars/>
      </dgm:prSet>
      <dgm:spPr/>
    </dgm:pt>
    <dgm:pt modelId="{3E77FB63-7A97-444D-8209-0401C0DFF4F6}" type="pres">
      <dgm:prSet presAssocID="{17F9C937-C29C-416D-B4BB-34A7D49D0435}" presName="nodeText" presStyleLbl="bgAccFollowNode1" presStyleIdx="2" presStyleCnt="4">
        <dgm:presLayoutVars>
          <dgm:bulletEnabled val="1"/>
        </dgm:presLayoutVars>
      </dgm:prSet>
      <dgm:spPr/>
    </dgm:pt>
    <dgm:pt modelId="{12D08518-393B-46C8-A6A4-F4BEE84EEC18}" type="pres">
      <dgm:prSet presAssocID="{096067B3-98EA-4784-B92F-21CE75CA8CB7}" presName="sibTrans" presStyleCnt="0"/>
      <dgm:spPr/>
    </dgm:pt>
    <dgm:pt modelId="{F6BE3F35-EB87-4557-9764-A964EF2353C8}" type="pres">
      <dgm:prSet presAssocID="{705E8652-5D82-4170-86E3-6AB9D0366325}" presName="compositeNode" presStyleCnt="0">
        <dgm:presLayoutVars>
          <dgm:bulletEnabled val="1"/>
        </dgm:presLayoutVars>
      </dgm:prSet>
      <dgm:spPr/>
    </dgm:pt>
    <dgm:pt modelId="{5B0A5A72-47F5-4328-A81A-0559A44FB9FF}" type="pres">
      <dgm:prSet presAssocID="{705E8652-5D82-4170-86E3-6AB9D0366325}" presName="bgRect" presStyleLbl="bgAccFollowNode1" presStyleIdx="3" presStyleCnt="4"/>
      <dgm:spPr/>
    </dgm:pt>
    <dgm:pt modelId="{4F1D3B55-1703-4BEA-86AB-D3AB3F9A7542}" type="pres">
      <dgm:prSet presAssocID="{DE028FAF-6A4E-462D-A605-E3EB68CCF42D}" presName="sibTransNodeCircle" presStyleLbl="alignNode1" presStyleIdx="6" presStyleCnt="8">
        <dgm:presLayoutVars>
          <dgm:chMax val="0"/>
          <dgm:bulletEnabled/>
        </dgm:presLayoutVars>
      </dgm:prSet>
      <dgm:spPr/>
    </dgm:pt>
    <dgm:pt modelId="{E7C8A646-9554-424D-9D5D-7DF98149C07E}" type="pres">
      <dgm:prSet presAssocID="{705E8652-5D82-4170-86E3-6AB9D0366325}" presName="bottomLine" presStyleLbl="alignNode1" presStyleIdx="7" presStyleCnt="8">
        <dgm:presLayoutVars/>
      </dgm:prSet>
      <dgm:spPr/>
    </dgm:pt>
    <dgm:pt modelId="{F982ECE2-9547-4035-AF47-0D2192A91E69}" type="pres">
      <dgm:prSet presAssocID="{705E8652-5D82-4170-86E3-6AB9D0366325}" presName="nodeText" presStyleLbl="bgAccFollowNode1" presStyleIdx="3" presStyleCnt="4">
        <dgm:presLayoutVars>
          <dgm:bulletEnabled val="1"/>
        </dgm:presLayoutVars>
      </dgm:prSet>
      <dgm:spPr/>
    </dgm:pt>
  </dgm:ptLst>
  <dgm:cxnLst>
    <dgm:cxn modelId="{F9A1941A-2E87-47A9-B9C0-D719E27C568C}" type="presOf" srcId="{AA3E3C38-60EB-42CB-AC45-119E149420AC}" destId="{710D2F5A-BB79-46FE-8EBB-75B69D304AB6}" srcOrd="1" destOrd="0" presId="urn:microsoft.com/office/officeart/2016/7/layout/BasicLinearProcessNumbered"/>
    <dgm:cxn modelId="{5D7D8D32-944D-4AD2-8165-B89E21A1C0F9}" type="presOf" srcId="{705E8652-5D82-4170-86E3-6AB9D0366325}" destId="{F982ECE2-9547-4035-AF47-0D2192A91E69}" srcOrd="1" destOrd="0" presId="urn:microsoft.com/office/officeart/2016/7/layout/BasicLinearProcessNumbered"/>
    <dgm:cxn modelId="{A558675D-4315-4F85-9FF3-A8F31143F58E}" srcId="{BE6FC1F8-E673-4A42-96A5-2A12FB3DAA33}" destId="{705E8652-5D82-4170-86E3-6AB9D0366325}" srcOrd="3" destOrd="0" parTransId="{5F5BECDC-8656-4307-BEBF-C45DC246D621}" sibTransId="{DE028FAF-6A4E-462D-A605-E3EB68CCF42D}"/>
    <dgm:cxn modelId="{BF493961-AF50-4887-A508-3877C2E267DC}" type="presOf" srcId="{B2D5E83B-4707-47C6-9FE8-E6B1B23F7A03}" destId="{F6052EB7-7147-4229-8D59-DBF85A695670}" srcOrd="0" destOrd="0" presId="urn:microsoft.com/office/officeart/2016/7/layout/BasicLinearProcessNumbered"/>
    <dgm:cxn modelId="{37153145-1BF0-4640-924D-FBB988F0B255}" type="presOf" srcId="{096067B3-98EA-4784-B92F-21CE75CA8CB7}" destId="{462B83B6-971D-4976-A4B3-8323C6213ABC}" srcOrd="0" destOrd="0" presId="urn:microsoft.com/office/officeart/2016/7/layout/BasicLinearProcessNumbered"/>
    <dgm:cxn modelId="{A22E6D48-70F7-4689-9B23-370922910B65}" type="presOf" srcId="{BE6FC1F8-E673-4A42-96A5-2A12FB3DAA33}" destId="{E87310C2-7B5F-4FBF-8710-AC627D456842}" srcOrd="0" destOrd="0" presId="urn:microsoft.com/office/officeart/2016/7/layout/BasicLinearProcessNumbered"/>
    <dgm:cxn modelId="{3E22E64F-3C18-4127-B6D8-3ABD9E43743B}" type="presOf" srcId="{705E8652-5D82-4170-86E3-6AB9D0366325}" destId="{5B0A5A72-47F5-4328-A81A-0559A44FB9FF}" srcOrd="0" destOrd="0" presId="urn:microsoft.com/office/officeart/2016/7/layout/BasicLinearProcessNumbered"/>
    <dgm:cxn modelId="{FFA87E56-AB7E-4356-8D77-76F8B13CB6E1}" type="presOf" srcId="{526EF66D-1189-487B-85C7-53C0B126BE2D}" destId="{D0D762D1-BE26-4362-B393-068A7F0B395E}" srcOrd="0" destOrd="0" presId="urn:microsoft.com/office/officeart/2016/7/layout/BasicLinearProcessNumbered"/>
    <dgm:cxn modelId="{1F7D6178-47E3-4F7A-B663-24646CC9EFBB}" srcId="{BE6FC1F8-E673-4A42-96A5-2A12FB3DAA33}" destId="{B2D5E83B-4707-47C6-9FE8-E6B1B23F7A03}" srcOrd="1" destOrd="0" parTransId="{DE964CE8-7FA7-42D3-B2B3-4C18BC413440}" sibTransId="{526EF66D-1189-487B-85C7-53C0B126BE2D}"/>
    <dgm:cxn modelId="{056B1091-351E-44D9-9605-44EF42B454B9}" srcId="{BE6FC1F8-E673-4A42-96A5-2A12FB3DAA33}" destId="{17F9C937-C29C-416D-B4BB-34A7D49D0435}" srcOrd="2" destOrd="0" parTransId="{C083F686-6AB9-45AF-9BDE-D854CD38C34A}" sibTransId="{096067B3-98EA-4784-B92F-21CE75CA8CB7}"/>
    <dgm:cxn modelId="{43E9969D-3900-40F7-ACA7-EE93EC01A31A}" type="presOf" srcId="{B2D5E83B-4707-47C6-9FE8-E6B1B23F7A03}" destId="{7416C0E3-0E4D-48EF-B925-11926E6724CD}" srcOrd="1" destOrd="0" presId="urn:microsoft.com/office/officeart/2016/7/layout/BasicLinearProcessNumbered"/>
    <dgm:cxn modelId="{EE4260A5-42EB-45C7-AA09-545F0D28E682}" type="presOf" srcId="{AA3E3C38-60EB-42CB-AC45-119E149420AC}" destId="{1C0C7DD4-4ED8-4DAD-9BF1-ACE17F184D43}" srcOrd="0" destOrd="0" presId="urn:microsoft.com/office/officeart/2016/7/layout/BasicLinearProcessNumbered"/>
    <dgm:cxn modelId="{523E64A9-DB45-4401-BDEE-58A585318139}" type="presOf" srcId="{DE028FAF-6A4E-462D-A605-E3EB68CCF42D}" destId="{4F1D3B55-1703-4BEA-86AB-D3AB3F9A7542}" srcOrd="0" destOrd="0" presId="urn:microsoft.com/office/officeart/2016/7/layout/BasicLinearProcessNumbered"/>
    <dgm:cxn modelId="{CFE4D1AC-2DB2-43C6-9B4A-1BC9C458643F}" type="presOf" srcId="{17F9C937-C29C-416D-B4BB-34A7D49D0435}" destId="{3E77FB63-7A97-444D-8209-0401C0DFF4F6}" srcOrd="1" destOrd="0" presId="urn:microsoft.com/office/officeart/2016/7/layout/BasicLinearProcessNumbered"/>
    <dgm:cxn modelId="{FB5FA5B1-5DD9-4C19-974F-4B40225F4D80}" srcId="{BE6FC1F8-E673-4A42-96A5-2A12FB3DAA33}" destId="{AA3E3C38-60EB-42CB-AC45-119E149420AC}" srcOrd="0" destOrd="0" parTransId="{464A85FD-F4F4-49E9-BCED-0446DB2A92DA}" sibTransId="{998904B0-52B5-451B-9020-F8C2B1C8699C}"/>
    <dgm:cxn modelId="{6F0EF9F2-CD89-467F-9484-4A3E3C957AFA}" type="presOf" srcId="{17F9C937-C29C-416D-B4BB-34A7D49D0435}" destId="{20743D4F-F4AB-4472-B1AD-339DF279F2DB}" srcOrd="0" destOrd="0" presId="urn:microsoft.com/office/officeart/2016/7/layout/BasicLinearProcessNumbered"/>
    <dgm:cxn modelId="{0A3179FC-668F-4515-BD07-42B0DBE7537C}" type="presOf" srcId="{998904B0-52B5-451B-9020-F8C2B1C8699C}" destId="{2DFB8BF6-DE63-430B-8EDD-E812B084E8F1}" srcOrd="0" destOrd="0" presId="urn:microsoft.com/office/officeart/2016/7/layout/BasicLinearProcessNumbered"/>
    <dgm:cxn modelId="{4C775EBE-5CAD-454D-9218-BCB43715B104}" type="presParOf" srcId="{E87310C2-7B5F-4FBF-8710-AC627D456842}" destId="{38D78615-B05D-4277-9029-5FBCDCB69BC5}" srcOrd="0" destOrd="0" presId="urn:microsoft.com/office/officeart/2016/7/layout/BasicLinearProcessNumbered"/>
    <dgm:cxn modelId="{8D0062C9-3DEE-46D9-B7EA-A0A073395F48}" type="presParOf" srcId="{38D78615-B05D-4277-9029-5FBCDCB69BC5}" destId="{1C0C7DD4-4ED8-4DAD-9BF1-ACE17F184D43}" srcOrd="0" destOrd="0" presId="urn:microsoft.com/office/officeart/2016/7/layout/BasicLinearProcessNumbered"/>
    <dgm:cxn modelId="{0154D862-9213-4381-95E0-2E900A9C0AC5}" type="presParOf" srcId="{38D78615-B05D-4277-9029-5FBCDCB69BC5}" destId="{2DFB8BF6-DE63-430B-8EDD-E812B084E8F1}" srcOrd="1" destOrd="0" presId="urn:microsoft.com/office/officeart/2016/7/layout/BasicLinearProcessNumbered"/>
    <dgm:cxn modelId="{F1656B96-E343-4778-A125-B6BCEE3F72E9}" type="presParOf" srcId="{38D78615-B05D-4277-9029-5FBCDCB69BC5}" destId="{9CFA9F56-BDA1-4EB4-B27F-4DA1F5AE70D2}" srcOrd="2" destOrd="0" presId="urn:microsoft.com/office/officeart/2016/7/layout/BasicLinearProcessNumbered"/>
    <dgm:cxn modelId="{43E4A436-5D03-4501-9368-D4F32BED3476}" type="presParOf" srcId="{38D78615-B05D-4277-9029-5FBCDCB69BC5}" destId="{710D2F5A-BB79-46FE-8EBB-75B69D304AB6}" srcOrd="3" destOrd="0" presId="urn:microsoft.com/office/officeart/2016/7/layout/BasicLinearProcessNumbered"/>
    <dgm:cxn modelId="{C08A783F-A2AB-4199-9CDB-626260945EFB}" type="presParOf" srcId="{E87310C2-7B5F-4FBF-8710-AC627D456842}" destId="{1760CF51-E533-4A6F-A5FB-FAD6FFD10765}" srcOrd="1" destOrd="0" presId="urn:microsoft.com/office/officeart/2016/7/layout/BasicLinearProcessNumbered"/>
    <dgm:cxn modelId="{454E58FB-42E4-4D50-8E2B-1C2C44F963A8}" type="presParOf" srcId="{E87310C2-7B5F-4FBF-8710-AC627D456842}" destId="{68CE3832-8172-4A3A-ACEE-8A01AC3F3C6A}" srcOrd="2" destOrd="0" presId="urn:microsoft.com/office/officeart/2016/7/layout/BasicLinearProcessNumbered"/>
    <dgm:cxn modelId="{D933827F-0038-4848-813E-D15BB68A72E7}" type="presParOf" srcId="{68CE3832-8172-4A3A-ACEE-8A01AC3F3C6A}" destId="{F6052EB7-7147-4229-8D59-DBF85A695670}" srcOrd="0" destOrd="0" presId="urn:microsoft.com/office/officeart/2016/7/layout/BasicLinearProcessNumbered"/>
    <dgm:cxn modelId="{98A515B2-AB2D-48DD-9106-A45D0956087A}" type="presParOf" srcId="{68CE3832-8172-4A3A-ACEE-8A01AC3F3C6A}" destId="{D0D762D1-BE26-4362-B393-068A7F0B395E}" srcOrd="1" destOrd="0" presId="urn:microsoft.com/office/officeart/2016/7/layout/BasicLinearProcessNumbered"/>
    <dgm:cxn modelId="{7E3374EB-699C-4EE6-B91C-7F9083A8B740}" type="presParOf" srcId="{68CE3832-8172-4A3A-ACEE-8A01AC3F3C6A}" destId="{634E5FC4-2FD7-4936-9022-6C1634D5A3BF}" srcOrd="2" destOrd="0" presId="urn:microsoft.com/office/officeart/2016/7/layout/BasicLinearProcessNumbered"/>
    <dgm:cxn modelId="{497317E5-C281-409A-9583-C8CF7EB3E42A}" type="presParOf" srcId="{68CE3832-8172-4A3A-ACEE-8A01AC3F3C6A}" destId="{7416C0E3-0E4D-48EF-B925-11926E6724CD}" srcOrd="3" destOrd="0" presId="urn:microsoft.com/office/officeart/2016/7/layout/BasicLinearProcessNumbered"/>
    <dgm:cxn modelId="{C988FBEF-0392-4484-A7DC-F11819F77740}" type="presParOf" srcId="{E87310C2-7B5F-4FBF-8710-AC627D456842}" destId="{2265AFFF-E5EF-45EE-B399-F210F1F0B43B}" srcOrd="3" destOrd="0" presId="urn:microsoft.com/office/officeart/2016/7/layout/BasicLinearProcessNumbered"/>
    <dgm:cxn modelId="{5DA2FC8F-6B48-4E32-9E6F-8198F308AF51}" type="presParOf" srcId="{E87310C2-7B5F-4FBF-8710-AC627D456842}" destId="{6DBB32FF-8768-4657-9FDA-3F7D3DDDC44E}" srcOrd="4" destOrd="0" presId="urn:microsoft.com/office/officeart/2016/7/layout/BasicLinearProcessNumbered"/>
    <dgm:cxn modelId="{EF450890-BCC9-4F5D-A5C9-648072ED2F15}" type="presParOf" srcId="{6DBB32FF-8768-4657-9FDA-3F7D3DDDC44E}" destId="{20743D4F-F4AB-4472-B1AD-339DF279F2DB}" srcOrd="0" destOrd="0" presId="urn:microsoft.com/office/officeart/2016/7/layout/BasicLinearProcessNumbered"/>
    <dgm:cxn modelId="{FC252307-5012-4C0A-9AD0-F99ED5FBA95C}" type="presParOf" srcId="{6DBB32FF-8768-4657-9FDA-3F7D3DDDC44E}" destId="{462B83B6-971D-4976-A4B3-8323C6213ABC}" srcOrd="1" destOrd="0" presId="urn:microsoft.com/office/officeart/2016/7/layout/BasicLinearProcessNumbered"/>
    <dgm:cxn modelId="{F2CAFA60-BF61-4B2B-9E1D-5E5CAF80ABE1}" type="presParOf" srcId="{6DBB32FF-8768-4657-9FDA-3F7D3DDDC44E}" destId="{789FE428-8121-4532-8CD1-9269275D61D0}" srcOrd="2" destOrd="0" presId="urn:microsoft.com/office/officeart/2016/7/layout/BasicLinearProcessNumbered"/>
    <dgm:cxn modelId="{86479F7E-124A-4876-9066-263A8F5D02C1}" type="presParOf" srcId="{6DBB32FF-8768-4657-9FDA-3F7D3DDDC44E}" destId="{3E77FB63-7A97-444D-8209-0401C0DFF4F6}" srcOrd="3" destOrd="0" presId="urn:microsoft.com/office/officeart/2016/7/layout/BasicLinearProcessNumbered"/>
    <dgm:cxn modelId="{877DE42D-45C6-42FC-99D8-DDC3875C08B9}" type="presParOf" srcId="{E87310C2-7B5F-4FBF-8710-AC627D456842}" destId="{12D08518-393B-46C8-A6A4-F4BEE84EEC18}" srcOrd="5" destOrd="0" presId="urn:microsoft.com/office/officeart/2016/7/layout/BasicLinearProcessNumbered"/>
    <dgm:cxn modelId="{1B130D72-C61D-47DE-B29F-1AA3207F4361}" type="presParOf" srcId="{E87310C2-7B5F-4FBF-8710-AC627D456842}" destId="{F6BE3F35-EB87-4557-9764-A964EF2353C8}" srcOrd="6" destOrd="0" presId="urn:microsoft.com/office/officeart/2016/7/layout/BasicLinearProcessNumbered"/>
    <dgm:cxn modelId="{17388923-26A1-41F8-9DE6-5A07C4F65C1E}" type="presParOf" srcId="{F6BE3F35-EB87-4557-9764-A964EF2353C8}" destId="{5B0A5A72-47F5-4328-A81A-0559A44FB9FF}" srcOrd="0" destOrd="0" presId="urn:microsoft.com/office/officeart/2016/7/layout/BasicLinearProcessNumbered"/>
    <dgm:cxn modelId="{B938F61E-0899-4FDF-B7EA-BA9A94D7A424}" type="presParOf" srcId="{F6BE3F35-EB87-4557-9764-A964EF2353C8}" destId="{4F1D3B55-1703-4BEA-86AB-D3AB3F9A7542}" srcOrd="1" destOrd="0" presId="urn:microsoft.com/office/officeart/2016/7/layout/BasicLinearProcessNumbered"/>
    <dgm:cxn modelId="{BC2C487F-B0F1-46F1-A5B7-75ED4A42DA5F}" type="presParOf" srcId="{F6BE3F35-EB87-4557-9764-A964EF2353C8}" destId="{E7C8A646-9554-424D-9D5D-7DF98149C07E}" srcOrd="2" destOrd="0" presId="urn:microsoft.com/office/officeart/2016/7/layout/BasicLinearProcessNumbered"/>
    <dgm:cxn modelId="{16A1C643-DD18-4AB0-9ABE-7D5734D3B263}" type="presParOf" srcId="{F6BE3F35-EB87-4557-9764-A964EF2353C8}" destId="{F982ECE2-9547-4035-AF47-0D2192A91E6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4F4AD-3314-4614-A5D6-DB7328B2C6F2}">
      <dsp:nvSpPr>
        <dsp:cNvPr id="0" name=""/>
        <dsp:cNvSpPr/>
      </dsp:nvSpPr>
      <dsp:spPr>
        <a:xfrm>
          <a:off x="1186945" y="412608"/>
          <a:ext cx="695302" cy="6953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71264D-7EC6-47FD-A068-F82A99A21521}">
      <dsp:nvSpPr>
        <dsp:cNvPr id="0" name=""/>
        <dsp:cNvSpPr/>
      </dsp:nvSpPr>
      <dsp:spPr>
        <a:xfrm>
          <a:off x="762037" y="1385409"/>
          <a:ext cx="1545117" cy="733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1.Formulate the hypothesis/objective.</a:t>
          </a:r>
          <a:endParaRPr lang="en-US" sz="1100" kern="1200"/>
        </a:p>
      </dsp:txBody>
      <dsp:txXfrm>
        <a:off x="762037" y="1385409"/>
        <a:ext cx="1545117" cy="733930"/>
      </dsp:txXfrm>
    </dsp:sp>
    <dsp:sp modelId="{7158C303-D046-425F-8ADE-4CDA8D74BF35}">
      <dsp:nvSpPr>
        <dsp:cNvPr id="0" name=""/>
        <dsp:cNvSpPr/>
      </dsp:nvSpPr>
      <dsp:spPr>
        <a:xfrm>
          <a:off x="3002457" y="412608"/>
          <a:ext cx="695302" cy="6953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836AFF-1287-478C-A4FA-F30BA48EF019}">
      <dsp:nvSpPr>
        <dsp:cNvPr id="0" name=""/>
        <dsp:cNvSpPr/>
      </dsp:nvSpPr>
      <dsp:spPr>
        <a:xfrm>
          <a:off x="2577550" y="1385409"/>
          <a:ext cx="1545117" cy="733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2.Use data already used in one of the previous capstone projects. Identify the inputs and output(s) from that data. If not possible, gather new data.</a:t>
          </a:r>
          <a:endParaRPr lang="en-US" sz="1100" kern="1200"/>
        </a:p>
      </dsp:txBody>
      <dsp:txXfrm>
        <a:off x="2577550" y="1385409"/>
        <a:ext cx="1545117" cy="733930"/>
      </dsp:txXfrm>
    </dsp:sp>
    <dsp:sp modelId="{FE5DCEEE-12F9-4EF9-93CF-36201545E0CC}">
      <dsp:nvSpPr>
        <dsp:cNvPr id="0" name=""/>
        <dsp:cNvSpPr/>
      </dsp:nvSpPr>
      <dsp:spPr>
        <a:xfrm>
          <a:off x="4817970" y="412608"/>
          <a:ext cx="695302" cy="6953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12A7F-56BD-4FE5-BD58-EF3096045307}">
      <dsp:nvSpPr>
        <dsp:cNvPr id="0" name=""/>
        <dsp:cNvSpPr/>
      </dsp:nvSpPr>
      <dsp:spPr>
        <a:xfrm>
          <a:off x="4393063" y="1385409"/>
          <a:ext cx="1545117" cy="733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3.Clean &amp; Transform the data as required</a:t>
          </a:r>
          <a:endParaRPr lang="en-US" sz="1100" kern="1200"/>
        </a:p>
      </dsp:txBody>
      <dsp:txXfrm>
        <a:off x="4393063" y="1385409"/>
        <a:ext cx="1545117" cy="733930"/>
      </dsp:txXfrm>
    </dsp:sp>
    <dsp:sp modelId="{E93ACF2D-16B5-4EE8-A21A-0FDBC23E64C4}">
      <dsp:nvSpPr>
        <dsp:cNvPr id="0" name=""/>
        <dsp:cNvSpPr/>
      </dsp:nvSpPr>
      <dsp:spPr>
        <a:xfrm>
          <a:off x="6633483" y="412608"/>
          <a:ext cx="695302" cy="6953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3A7425-3389-4BE4-973F-6B456A5A9782}">
      <dsp:nvSpPr>
        <dsp:cNvPr id="0" name=""/>
        <dsp:cNvSpPr/>
      </dsp:nvSpPr>
      <dsp:spPr>
        <a:xfrm>
          <a:off x="6208575" y="1385409"/>
          <a:ext cx="1545117" cy="733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4.Perform Feature Engineering</a:t>
          </a:r>
        </a:p>
      </dsp:txBody>
      <dsp:txXfrm>
        <a:off x="6208575" y="1385409"/>
        <a:ext cx="1545117" cy="733930"/>
      </dsp:txXfrm>
    </dsp:sp>
    <dsp:sp modelId="{01395D66-74E5-46B4-8714-2820D7278EB3}">
      <dsp:nvSpPr>
        <dsp:cNvPr id="0" name=""/>
        <dsp:cNvSpPr/>
      </dsp:nvSpPr>
      <dsp:spPr>
        <a:xfrm>
          <a:off x="1186945" y="2505619"/>
          <a:ext cx="695302" cy="6953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7E066B-62EE-4E53-87F1-06AE297D411B}">
      <dsp:nvSpPr>
        <dsp:cNvPr id="0" name=""/>
        <dsp:cNvSpPr/>
      </dsp:nvSpPr>
      <dsp:spPr>
        <a:xfrm>
          <a:off x="762037" y="3478419"/>
          <a:ext cx="1545117" cy="733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5.Build Machine Learning Models</a:t>
          </a:r>
          <a:endParaRPr lang="en-US" sz="1100" kern="1200"/>
        </a:p>
      </dsp:txBody>
      <dsp:txXfrm>
        <a:off x="762037" y="3478419"/>
        <a:ext cx="1545117" cy="733930"/>
      </dsp:txXfrm>
    </dsp:sp>
    <dsp:sp modelId="{D6794DAE-D27B-4F7D-8A5F-C7A8C755D2EC}">
      <dsp:nvSpPr>
        <dsp:cNvPr id="0" name=""/>
        <dsp:cNvSpPr/>
      </dsp:nvSpPr>
      <dsp:spPr>
        <a:xfrm>
          <a:off x="3002457" y="2505619"/>
          <a:ext cx="695302" cy="6953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204636-287B-4735-B2B4-175E1644D393}">
      <dsp:nvSpPr>
        <dsp:cNvPr id="0" name=""/>
        <dsp:cNvSpPr/>
      </dsp:nvSpPr>
      <dsp:spPr>
        <a:xfrm>
          <a:off x="2577550" y="3478419"/>
          <a:ext cx="1545117" cy="733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6.Compare various Machine Learning Models using performance metrics</a:t>
          </a:r>
          <a:endParaRPr lang="en-US" sz="1100" kern="1200"/>
        </a:p>
      </dsp:txBody>
      <dsp:txXfrm>
        <a:off x="2577550" y="3478419"/>
        <a:ext cx="1545117" cy="733930"/>
      </dsp:txXfrm>
    </dsp:sp>
    <dsp:sp modelId="{164932E2-08AA-4625-92FB-72E1BC3C91A2}">
      <dsp:nvSpPr>
        <dsp:cNvPr id="0" name=""/>
        <dsp:cNvSpPr/>
      </dsp:nvSpPr>
      <dsp:spPr>
        <a:xfrm>
          <a:off x="4817970" y="2505619"/>
          <a:ext cx="695302" cy="6953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C3458B-53AE-4046-AFD4-4A95275CF9C7}">
      <dsp:nvSpPr>
        <dsp:cNvPr id="0" name=""/>
        <dsp:cNvSpPr/>
      </dsp:nvSpPr>
      <dsp:spPr>
        <a:xfrm>
          <a:off x="4393063" y="3478419"/>
          <a:ext cx="1545117" cy="733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7.Optimize the model if required</a:t>
          </a:r>
          <a:endParaRPr lang="en-US" sz="1100" kern="1200"/>
        </a:p>
      </dsp:txBody>
      <dsp:txXfrm>
        <a:off x="4393063" y="3478419"/>
        <a:ext cx="1545117" cy="733930"/>
      </dsp:txXfrm>
    </dsp:sp>
    <dsp:sp modelId="{4584C42D-F791-4494-B888-3552584609B1}">
      <dsp:nvSpPr>
        <dsp:cNvPr id="0" name=""/>
        <dsp:cNvSpPr/>
      </dsp:nvSpPr>
      <dsp:spPr>
        <a:xfrm>
          <a:off x="6633483" y="2505619"/>
          <a:ext cx="695302" cy="69530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E31DD0-1353-48CF-B9E7-44A6F929B276}">
      <dsp:nvSpPr>
        <dsp:cNvPr id="0" name=""/>
        <dsp:cNvSpPr/>
      </dsp:nvSpPr>
      <dsp:spPr>
        <a:xfrm>
          <a:off x="6208575" y="3478419"/>
          <a:ext cx="1545117" cy="733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8.Explain the end result. Circle back to the objective.</a:t>
          </a:r>
          <a:endParaRPr lang="en-US" sz="1100" kern="1200"/>
        </a:p>
      </dsp:txBody>
      <dsp:txXfrm>
        <a:off x="6208575" y="3478419"/>
        <a:ext cx="1545117" cy="733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E02FC-C9E4-42CB-B21A-A2B0B859DB1B}">
      <dsp:nvSpPr>
        <dsp:cNvPr id="0" name=""/>
        <dsp:cNvSpPr/>
      </dsp:nvSpPr>
      <dsp:spPr>
        <a:xfrm>
          <a:off x="0" y="274058"/>
          <a:ext cx="5181600" cy="90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2150" tIns="249936" rIns="402150" bIns="85344" numCol="1" spcCol="1270" anchor="t" anchorCtr="0">
          <a:noAutofit/>
        </a:bodyPr>
        <a:lstStyle/>
        <a:p>
          <a:pPr marL="114300" lvl="1" indent="-114300" algn="l" defTabSz="533400">
            <a:lnSpc>
              <a:spcPct val="90000"/>
            </a:lnSpc>
            <a:spcBef>
              <a:spcPct val="0"/>
            </a:spcBef>
            <a:spcAft>
              <a:spcPct val="15000"/>
            </a:spcAft>
            <a:buChar char="•"/>
          </a:pPr>
          <a:r>
            <a:rPr lang="en-GB" sz="1200" kern="1200"/>
            <a:t>Title: Strategeion Resume Skills</a:t>
          </a:r>
          <a:endParaRPr lang="en-US" sz="1200" kern="1200"/>
        </a:p>
        <a:p>
          <a:pPr marL="114300" lvl="1" indent="-114300" algn="l" defTabSz="533400">
            <a:lnSpc>
              <a:spcPct val="90000"/>
            </a:lnSpc>
            <a:spcBef>
              <a:spcPct val="0"/>
            </a:spcBef>
            <a:spcAft>
              <a:spcPct val="15000"/>
            </a:spcAft>
            <a:buChar char="•"/>
          </a:pPr>
          <a:r>
            <a:rPr lang="en-GB" sz="1200" kern="1200"/>
            <a:t>Source: </a:t>
          </a:r>
          <a:endParaRPr lang="en-US" sz="1200" kern="1200"/>
        </a:p>
        <a:p>
          <a:pPr marL="228600" lvl="2" indent="-114300" algn="l" defTabSz="533400">
            <a:lnSpc>
              <a:spcPct val="90000"/>
            </a:lnSpc>
            <a:spcBef>
              <a:spcPct val="0"/>
            </a:spcBef>
            <a:spcAft>
              <a:spcPct val="15000"/>
            </a:spcAft>
            <a:buChar char="•"/>
          </a:pPr>
          <a:r>
            <a:rPr lang="en-GB" sz="1200" kern="1200"/>
            <a:t>https://www.kaggle.com/vingkan/strategeion-resume-skills</a:t>
          </a:r>
          <a:endParaRPr lang="en-US" sz="1200" kern="1200"/>
        </a:p>
      </dsp:txBody>
      <dsp:txXfrm>
        <a:off x="0" y="274058"/>
        <a:ext cx="5181600" cy="907200"/>
      </dsp:txXfrm>
    </dsp:sp>
    <dsp:sp modelId="{1ECFBBAE-8B9D-46FB-8A32-DB2672AE1D1F}">
      <dsp:nvSpPr>
        <dsp:cNvPr id="0" name=""/>
        <dsp:cNvSpPr/>
      </dsp:nvSpPr>
      <dsp:spPr>
        <a:xfrm>
          <a:off x="259080" y="96938"/>
          <a:ext cx="3627120"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097" tIns="0" rIns="137097" bIns="0" numCol="1" spcCol="1270" anchor="ctr" anchorCtr="0">
          <a:noAutofit/>
        </a:bodyPr>
        <a:lstStyle/>
        <a:p>
          <a:pPr marL="0" lvl="0" indent="0" algn="l" defTabSz="533400">
            <a:lnSpc>
              <a:spcPct val="90000"/>
            </a:lnSpc>
            <a:spcBef>
              <a:spcPct val="0"/>
            </a:spcBef>
            <a:spcAft>
              <a:spcPct val="35000"/>
            </a:spcAft>
            <a:buNone/>
          </a:pPr>
          <a:r>
            <a:rPr lang="en-GB" sz="1200" kern="1200"/>
            <a:t>Dataset (from Kaggle)</a:t>
          </a:r>
          <a:endParaRPr lang="en-US" sz="1200" kern="1200"/>
        </a:p>
      </dsp:txBody>
      <dsp:txXfrm>
        <a:off x="276373" y="114231"/>
        <a:ext cx="3592534" cy="319654"/>
      </dsp:txXfrm>
    </dsp:sp>
    <dsp:sp modelId="{D66EC32C-C352-467D-8A22-C45A0F0BF88B}">
      <dsp:nvSpPr>
        <dsp:cNvPr id="0" name=""/>
        <dsp:cNvSpPr/>
      </dsp:nvSpPr>
      <dsp:spPr>
        <a:xfrm>
          <a:off x="0" y="1423179"/>
          <a:ext cx="5181600" cy="189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2150" tIns="249936" rIns="402150" bIns="85344" numCol="1" spcCol="1270" anchor="t" anchorCtr="0">
          <a:noAutofit/>
        </a:bodyPr>
        <a:lstStyle/>
        <a:p>
          <a:pPr marL="114300" lvl="1" indent="-114300" algn="l" defTabSz="533400">
            <a:lnSpc>
              <a:spcPct val="90000"/>
            </a:lnSpc>
            <a:spcBef>
              <a:spcPct val="0"/>
            </a:spcBef>
            <a:spcAft>
              <a:spcPct val="15000"/>
            </a:spcAft>
            <a:buChar char="•"/>
          </a:pPr>
          <a:r>
            <a:rPr lang="en-GB" sz="1200" kern="1200"/>
            <a:t>MSSQL</a:t>
          </a:r>
          <a:endParaRPr lang="en-US" sz="1200" kern="1200"/>
        </a:p>
        <a:p>
          <a:pPr marL="114300" lvl="1" indent="-114300" algn="l" defTabSz="533400">
            <a:lnSpc>
              <a:spcPct val="90000"/>
            </a:lnSpc>
            <a:spcBef>
              <a:spcPct val="0"/>
            </a:spcBef>
            <a:spcAft>
              <a:spcPct val="15000"/>
            </a:spcAft>
            <a:buChar char="•"/>
          </a:pPr>
          <a:r>
            <a:rPr lang="en-GB" sz="1200" kern="1200"/>
            <a:t>Python</a:t>
          </a:r>
          <a:endParaRPr lang="en-US" sz="1200" kern="1200"/>
        </a:p>
        <a:p>
          <a:pPr marL="114300" lvl="1" indent="-114300" algn="l" defTabSz="533400">
            <a:lnSpc>
              <a:spcPct val="90000"/>
            </a:lnSpc>
            <a:spcBef>
              <a:spcPct val="0"/>
            </a:spcBef>
            <a:spcAft>
              <a:spcPct val="15000"/>
            </a:spcAft>
            <a:buChar char="•"/>
          </a:pPr>
          <a:r>
            <a:rPr lang="en-GB" sz="1200" kern="1200"/>
            <a:t>Jupyter</a:t>
          </a:r>
          <a:endParaRPr lang="en-US" sz="1200" kern="1200"/>
        </a:p>
        <a:p>
          <a:pPr marL="114300" lvl="1" indent="-114300" algn="l" defTabSz="533400">
            <a:lnSpc>
              <a:spcPct val="90000"/>
            </a:lnSpc>
            <a:spcBef>
              <a:spcPct val="0"/>
            </a:spcBef>
            <a:spcAft>
              <a:spcPct val="15000"/>
            </a:spcAft>
            <a:buChar char="•"/>
          </a:pPr>
          <a:r>
            <a:rPr lang="en-GB" sz="1200" kern="1200"/>
            <a:t>Matplotlib</a:t>
          </a:r>
          <a:endParaRPr lang="en-US" sz="1200" kern="1200"/>
        </a:p>
        <a:p>
          <a:pPr marL="114300" lvl="1" indent="-114300" algn="l" defTabSz="533400">
            <a:lnSpc>
              <a:spcPct val="90000"/>
            </a:lnSpc>
            <a:spcBef>
              <a:spcPct val="0"/>
            </a:spcBef>
            <a:spcAft>
              <a:spcPct val="15000"/>
            </a:spcAft>
            <a:buChar char="•"/>
          </a:pPr>
          <a:r>
            <a:rPr lang="en-GB" sz="1200" kern="1200"/>
            <a:t>Seaborn</a:t>
          </a:r>
          <a:endParaRPr lang="en-US" sz="1200" kern="1200"/>
        </a:p>
        <a:p>
          <a:pPr marL="114300" lvl="1" indent="-114300" algn="l" defTabSz="533400">
            <a:lnSpc>
              <a:spcPct val="90000"/>
            </a:lnSpc>
            <a:spcBef>
              <a:spcPct val="0"/>
            </a:spcBef>
            <a:spcAft>
              <a:spcPct val="15000"/>
            </a:spcAft>
            <a:buChar char="•"/>
          </a:pPr>
          <a:r>
            <a:rPr lang="en-GB" sz="1200" kern="1200"/>
            <a:t>Pandas</a:t>
          </a:r>
          <a:endParaRPr lang="en-US" sz="1200" kern="1200"/>
        </a:p>
        <a:p>
          <a:pPr marL="114300" lvl="1" indent="-114300" algn="l" defTabSz="533400">
            <a:lnSpc>
              <a:spcPct val="90000"/>
            </a:lnSpc>
            <a:spcBef>
              <a:spcPct val="0"/>
            </a:spcBef>
            <a:spcAft>
              <a:spcPct val="15000"/>
            </a:spcAft>
            <a:buChar char="•"/>
          </a:pPr>
          <a:r>
            <a:rPr lang="en-GB" sz="1200" kern="1200"/>
            <a:t>Numpy</a:t>
          </a:r>
          <a:endParaRPr lang="en-US" sz="1200" kern="1200"/>
        </a:p>
        <a:p>
          <a:pPr marL="114300" lvl="1" indent="-114300" algn="l" defTabSz="533400">
            <a:lnSpc>
              <a:spcPct val="90000"/>
            </a:lnSpc>
            <a:spcBef>
              <a:spcPct val="0"/>
            </a:spcBef>
            <a:spcAft>
              <a:spcPct val="15000"/>
            </a:spcAft>
            <a:buChar char="•"/>
          </a:pPr>
          <a:r>
            <a:rPr lang="en-GB" sz="1200" kern="1200"/>
            <a:t>Sklearn</a:t>
          </a:r>
          <a:endParaRPr lang="en-US" sz="1200" kern="1200"/>
        </a:p>
      </dsp:txBody>
      <dsp:txXfrm>
        <a:off x="0" y="1423179"/>
        <a:ext cx="5181600" cy="1890000"/>
      </dsp:txXfrm>
    </dsp:sp>
    <dsp:sp modelId="{DDBA7583-177F-4A4F-B244-22CB19855B7A}">
      <dsp:nvSpPr>
        <dsp:cNvPr id="0" name=""/>
        <dsp:cNvSpPr/>
      </dsp:nvSpPr>
      <dsp:spPr>
        <a:xfrm>
          <a:off x="259080" y="1246059"/>
          <a:ext cx="3627120"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097" tIns="0" rIns="137097" bIns="0" numCol="1" spcCol="1270" anchor="ctr" anchorCtr="0">
          <a:noAutofit/>
        </a:bodyPr>
        <a:lstStyle/>
        <a:p>
          <a:pPr marL="0" lvl="0" indent="0" algn="l" defTabSz="533400">
            <a:lnSpc>
              <a:spcPct val="90000"/>
            </a:lnSpc>
            <a:spcBef>
              <a:spcPct val="0"/>
            </a:spcBef>
            <a:spcAft>
              <a:spcPct val="35000"/>
            </a:spcAft>
            <a:buNone/>
          </a:pPr>
          <a:r>
            <a:rPr lang="en-GB" sz="1200" kern="1200"/>
            <a:t>Programming Tools:</a:t>
          </a:r>
          <a:endParaRPr lang="en-US" sz="1200" kern="1200"/>
        </a:p>
      </dsp:txBody>
      <dsp:txXfrm>
        <a:off x="276373" y="1263352"/>
        <a:ext cx="3592534" cy="319654"/>
      </dsp:txXfrm>
    </dsp:sp>
    <dsp:sp modelId="{FE176FD7-892E-47CC-8952-E82BC47ACB81}">
      <dsp:nvSpPr>
        <dsp:cNvPr id="0" name=""/>
        <dsp:cNvSpPr/>
      </dsp:nvSpPr>
      <dsp:spPr>
        <a:xfrm>
          <a:off x="0" y="3555099"/>
          <a:ext cx="5181600" cy="699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2150" tIns="249936" rIns="402150" bIns="85344" numCol="1" spcCol="1270" anchor="t" anchorCtr="0">
          <a:noAutofit/>
        </a:bodyPr>
        <a:lstStyle/>
        <a:p>
          <a:pPr marL="114300" lvl="1" indent="-114300" algn="l" defTabSz="533400">
            <a:lnSpc>
              <a:spcPct val="90000"/>
            </a:lnSpc>
            <a:spcBef>
              <a:spcPct val="0"/>
            </a:spcBef>
            <a:spcAft>
              <a:spcPct val="15000"/>
            </a:spcAft>
            <a:buChar char="•"/>
          </a:pPr>
          <a:r>
            <a:rPr lang="en-GB" sz="1200" kern="1200"/>
            <a:t>PowerPoint</a:t>
          </a:r>
          <a:endParaRPr lang="en-US" sz="1200" kern="1200"/>
        </a:p>
        <a:p>
          <a:pPr marL="114300" lvl="1" indent="-114300" algn="l" defTabSz="533400">
            <a:lnSpc>
              <a:spcPct val="90000"/>
            </a:lnSpc>
            <a:spcBef>
              <a:spcPct val="0"/>
            </a:spcBef>
            <a:spcAft>
              <a:spcPct val="15000"/>
            </a:spcAft>
            <a:buChar char="•"/>
          </a:pPr>
          <a:r>
            <a:rPr lang="en-GB" sz="1200" kern="1200"/>
            <a:t>PowerBI</a:t>
          </a:r>
          <a:endParaRPr lang="en-US" sz="1200" kern="1200"/>
        </a:p>
      </dsp:txBody>
      <dsp:txXfrm>
        <a:off x="0" y="3555099"/>
        <a:ext cx="5181600" cy="699300"/>
      </dsp:txXfrm>
    </dsp:sp>
    <dsp:sp modelId="{8B544803-09F5-4745-ADAF-05F0C7013EA3}">
      <dsp:nvSpPr>
        <dsp:cNvPr id="0" name=""/>
        <dsp:cNvSpPr/>
      </dsp:nvSpPr>
      <dsp:spPr>
        <a:xfrm>
          <a:off x="259080" y="3377979"/>
          <a:ext cx="3627120"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097" tIns="0" rIns="137097" bIns="0" numCol="1" spcCol="1270" anchor="ctr" anchorCtr="0">
          <a:noAutofit/>
        </a:bodyPr>
        <a:lstStyle/>
        <a:p>
          <a:pPr marL="0" lvl="0" indent="0" algn="l" defTabSz="533400">
            <a:lnSpc>
              <a:spcPct val="90000"/>
            </a:lnSpc>
            <a:spcBef>
              <a:spcPct val="0"/>
            </a:spcBef>
            <a:spcAft>
              <a:spcPct val="35000"/>
            </a:spcAft>
            <a:buNone/>
          </a:pPr>
          <a:r>
            <a:rPr lang="en-GB" sz="1200" kern="1200"/>
            <a:t>Presentation Tools:</a:t>
          </a:r>
          <a:endParaRPr lang="en-US" sz="1200" kern="1200"/>
        </a:p>
      </dsp:txBody>
      <dsp:txXfrm>
        <a:off x="276373" y="3395272"/>
        <a:ext cx="3592534"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C7DD4-4ED8-4DAD-9BF1-ACE17F184D43}">
      <dsp:nvSpPr>
        <dsp:cNvPr id="0" name=""/>
        <dsp:cNvSpPr/>
      </dsp:nvSpPr>
      <dsp:spPr>
        <a:xfrm>
          <a:off x="3080" y="464830"/>
          <a:ext cx="2444055" cy="342167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Include more classification models</a:t>
          </a:r>
        </a:p>
      </dsp:txBody>
      <dsp:txXfrm>
        <a:off x="3080" y="1765067"/>
        <a:ext cx="2444055" cy="2053006"/>
      </dsp:txXfrm>
    </dsp:sp>
    <dsp:sp modelId="{2DFB8BF6-DE63-430B-8EDD-E812B084E8F1}">
      <dsp:nvSpPr>
        <dsp:cNvPr id="0" name=""/>
        <dsp:cNvSpPr/>
      </dsp:nvSpPr>
      <dsp:spPr>
        <a:xfrm>
          <a:off x="711856" y="806997"/>
          <a:ext cx="1026503" cy="102650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57325"/>
        <a:ext cx="725847" cy="725847"/>
      </dsp:txXfrm>
    </dsp:sp>
    <dsp:sp modelId="{9CFA9F56-BDA1-4EB4-B27F-4DA1F5AE70D2}">
      <dsp:nvSpPr>
        <dsp:cNvPr id="0" name=""/>
        <dsp:cNvSpPr/>
      </dsp:nvSpPr>
      <dsp:spPr>
        <a:xfrm>
          <a:off x="3080" y="3886435"/>
          <a:ext cx="2444055" cy="72"/>
        </a:xfrm>
        <a:prstGeom prst="rect">
          <a:avLst/>
        </a:prstGeom>
        <a:solidFill>
          <a:schemeClr val="accent5">
            <a:hueOff val="-965506"/>
            <a:satOff val="-2488"/>
            <a:lumOff val="-1681"/>
            <a:alphaOff val="0"/>
          </a:schemeClr>
        </a:solidFill>
        <a:ln w="12700" cap="flat" cmpd="sng" algn="ctr">
          <a:solidFill>
            <a:schemeClr val="accent5">
              <a:hueOff val="-965506"/>
              <a:satOff val="-2488"/>
              <a:lumOff val="-16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052EB7-7147-4229-8D59-DBF85A695670}">
      <dsp:nvSpPr>
        <dsp:cNvPr id="0" name=""/>
        <dsp:cNvSpPr/>
      </dsp:nvSpPr>
      <dsp:spPr>
        <a:xfrm>
          <a:off x="2691541" y="464830"/>
          <a:ext cx="2444055" cy="3421677"/>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Gather more data to employ Neural Network models like MLP etc</a:t>
          </a:r>
        </a:p>
      </dsp:txBody>
      <dsp:txXfrm>
        <a:off x="2691541" y="1765067"/>
        <a:ext cx="2444055" cy="2053006"/>
      </dsp:txXfrm>
    </dsp:sp>
    <dsp:sp modelId="{D0D762D1-BE26-4362-B393-068A7F0B395E}">
      <dsp:nvSpPr>
        <dsp:cNvPr id="0" name=""/>
        <dsp:cNvSpPr/>
      </dsp:nvSpPr>
      <dsp:spPr>
        <a:xfrm>
          <a:off x="3400317" y="806997"/>
          <a:ext cx="1026503" cy="1026503"/>
        </a:xfrm>
        <a:prstGeom prst="ellipse">
          <a:avLst/>
        </a:prstGeom>
        <a:solidFill>
          <a:schemeClr val="accent5">
            <a:hueOff val="-1931012"/>
            <a:satOff val="-4977"/>
            <a:lumOff val="-3361"/>
            <a:alphaOff val="0"/>
          </a:schemeClr>
        </a:solidFill>
        <a:ln w="12700" cap="flat" cmpd="sng" algn="ctr">
          <a:solidFill>
            <a:schemeClr val="accent5">
              <a:hueOff val="-1931012"/>
              <a:satOff val="-4977"/>
              <a:lumOff val="-33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57325"/>
        <a:ext cx="725847" cy="725847"/>
      </dsp:txXfrm>
    </dsp:sp>
    <dsp:sp modelId="{634E5FC4-2FD7-4936-9022-6C1634D5A3BF}">
      <dsp:nvSpPr>
        <dsp:cNvPr id="0" name=""/>
        <dsp:cNvSpPr/>
      </dsp:nvSpPr>
      <dsp:spPr>
        <a:xfrm>
          <a:off x="2691541" y="3886435"/>
          <a:ext cx="2444055" cy="72"/>
        </a:xfrm>
        <a:prstGeom prst="rect">
          <a:avLst/>
        </a:prstGeom>
        <a:solidFill>
          <a:schemeClr val="accent5">
            <a:hueOff val="-2896518"/>
            <a:satOff val="-7465"/>
            <a:lumOff val="-5042"/>
            <a:alphaOff val="0"/>
          </a:schemeClr>
        </a:solidFill>
        <a:ln w="12700" cap="flat" cmpd="sng" algn="ctr">
          <a:solidFill>
            <a:schemeClr val="accent5">
              <a:hueOff val="-2896518"/>
              <a:satOff val="-7465"/>
              <a:lumOff val="-50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743D4F-F4AB-4472-B1AD-339DF279F2DB}">
      <dsp:nvSpPr>
        <dsp:cNvPr id="0" name=""/>
        <dsp:cNvSpPr/>
      </dsp:nvSpPr>
      <dsp:spPr>
        <a:xfrm>
          <a:off x="5380002" y="464830"/>
          <a:ext cx="2444055" cy="3421677"/>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Use different types of feature selection tools like wrapper/filter method</a:t>
          </a:r>
        </a:p>
      </dsp:txBody>
      <dsp:txXfrm>
        <a:off x="5380002" y="1765067"/>
        <a:ext cx="2444055" cy="2053006"/>
      </dsp:txXfrm>
    </dsp:sp>
    <dsp:sp modelId="{462B83B6-971D-4976-A4B3-8323C6213ABC}">
      <dsp:nvSpPr>
        <dsp:cNvPr id="0" name=""/>
        <dsp:cNvSpPr/>
      </dsp:nvSpPr>
      <dsp:spPr>
        <a:xfrm>
          <a:off x="6088778" y="806997"/>
          <a:ext cx="1026503" cy="1026503"/>
        </a:xfrm>
        <a:prstGeom prst="ellipse">
          <a:avLst/>
        </a:prstGeom>
        <a:solidFill>
          <a:schemeClr val="accent5">
            <a:hueOff val="-3862025"/>
            <a:satOff val="-9954"/>
            <a:lumOff val="-6723"/>
            <a:alphaOff val="0"/>
          </a:schemeClr>
        </a:solidFill>
        <a:ln w="12700" cap="flat" cmpd="sng" algn="ctr">
          <a:solidFill>
            <a:schemeClr val="accent5">
              <a:hueOff val="-3862025"/>
              <a:satOff val="-9954"/>
              <a:lumOff val="-67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57325"/>
        <a:ext cx="725847" cy="725847"/>
      </dsp:txXfrm>
    </dsp:sp>
    <dsp:sp modelId="{789FE428-8121-4532-8CD1-9269275D61D0}">
      <dsp:nvSpPr>
        <dsp:cNvPr id="0" name=""/>
        <dsp:cNvSpPr/>
      </dsp:nvSpPr>
      <dsp:spPr>
        <a:xfrm>
          <a:off x="5380002" y="3886435"/>
          <a:ext cx="2444055" cy="72"/>
        </a:xfrm>
        <a:prstGeom prst="rect">
          <a:avLst/>
        </a:prstGeom>
        <a:solidFill>
          <a:schemeClr val="accent5">
            <a:hueOff val="-4827531"/>
            <a:satOff val="-12442"/>
            <a:lumOff val="-8404"/>
            <a:alphaOff val="0"/>
          </a:schemeClr>
        </a:solidFill>
        <a:ln w="12700" cap="flat" cmpd="sng" algn="ctr">
          <a:solidFill>
            <a:schemeClr val="accent5">
              <a:hueOff val="-4827531"/>
              <a:satOff val="-12442"/>
              <a:lumOff val="-84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0A5A72-47F5-4328-A81A-0559A44FB9FF}">
      <dsp:nvSpPr>
        <dsp:cNvPr id="0" name=""/>
        <dsp:cNvSpPr/>
      </dsp:nvSpPr>
      <dsp:spPr>
        <a:xfrm>
          <a:off x="8068463" y="464830"/>
          <a:ext cx="2444055" cy="3421677"/>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Explore the features further to get more insights</a:t>
          </a:r>
        </a:p>
      </dsp:txBody>
      <dsp:txXfrm>
        <a:off x="8068463" y="1765067"/>
        <a:ext cx="2444055" cy="2053006"/>
      </dsp:txXfrm>
    </dsp:sp>
    <dsp:sp modelId="{4F1D3B55-1703-4BEA-86AB-D3AB3F9A7542}">
      <dsp:nvSpPr>
        <dsp:cNvPr id="0" name=""/>
        <dsp:cNvSpPr/>
      </dsp:nvSpPr>
      <dsp:spPr>
        <a:xfrm>
          <a:off x="8777239" y="806997"/>
          <a:ext cx="1026503" cy="1026503"/>
        </a:xfrm>
        <a:prstGeom prst="ellipse">
          <a:avLst/>
        </a:prstGeom>
        <a:solidFill>
          <a:schemeClr val="accent5">
            <a:hueOff val="-5793037"/>
            <a:satOff val="-14931"/>
            <a:lumOff val="-10084"/>
            <a:alphaOff val="0"/>
          </a:schemeClr>
        </a:solidFill>
        <a:ln w="12700" cap="flat" cmpd="sng" algn="ctr">
          <a:solidFill>
            <a:schemeClr val="accent5">
              <a:hueOff val="-5793037"/>
              <a:satOff val="-14931"/>
              <a:lumOff val="-100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57325"/>
        <a:ext cx="725847" cy="725847"/>
      </dsp:txXfrm>
    </dsp:sp>
    <dsp:sp modelId="{E7C8A646-9554-424D-9D5D-7DF98149C07E}">
      <dsp:nvSpPr>
        <dsp:cNvPr id="0" name=""/>
        <dsp:cNvSpPr/>
      </dsp:nvSpPr>
      <dsp:spPr>
        <a:xfrm>
          <a:off x="8068463" y="3886435"/>
          <a:ext cx="244405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C3A19-922C-441F-8539-6065C1839FC3}" type="datetimeFigureOut">
              <a:rPr lang="en-US" smtClean="0"/>
              <a:t>5/27/2021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8B8CDC-450E-476B-8B3B-49F8D3A67447}" type="slidenum">
              <a:rPr lang="en-US" smtClean="0"/>
              <a:t>‹#›</a:t>
            </a:fld>
            <a:endParaRPr lang="en-US"/>
          </a:p>
        </p:txBody>
      </p:sp>
    </p:spTree>
    <p:extLst>
      <p:ext uri="{BB962C8B-B14F-4D97-AF65-F5344CB8AC3E}">
        <p14:creationId xmlns:p14="http://schemas.microsoft.com/office/powerpoint/2010/main" val="719882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7B55-C45B-40CE-BBAD-0867ABF6AE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08421A-AE36-4170-81B0-7507A5A64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DF220D-313B-4039-A656-7FF2BC6098D2}"/>
              </a:ext>
            </a:extLst>
          </p:cNvPr>
          <p:cNvSpPr>
            <a:spLocks noGrp="1"/>
          </p:cNvSpPr>
          <p:nvPr>
            <p:ph type="dt" sz="half" idx="10"/>
          </p:nvPr>
        </p:nvSpPr>
        <p:spPr/>
        <p:txBody>
          <a:bodyPr/>
          <a:lstStyle/>
          <a:p>
            <a:fld id="{E2CBD796-F108-4BD5-8114-4CE2BA226700}" type="datetime1">
              <a:rPr lang="en-US" smtClean="0"/>
              <a:t>5/27/2021</a:t>
            </a:fld>
            <a:endParaRPr lang="en-US"/>
          </a:p>
        </p:txBody>
      </p:sp>
      <p:sp>
        <p:nvSpPr>
          <p:cNvPr id="5" name="Footer Placeholder 4">
            <a:extLst>
              <a:ext uri="{FF2B5EF4-FFF2-40B4-BE49-F238E27FC236}">
                <a16:creationId xmlns:a16="http://schemas.microsoft.com/office/drawing/2014/main" id="{E469E1E1-53F6-438F-AC38-043ECE63F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66B1E-4E5F-474E-AA86-FCE1099C6798}"/>
              </a:ext>
            </a:extLst>
          </p:cNvPr>
          <p:cNvSpPr>
            <a:spLocks noGrp="1"/>
          </p:cNvSpPr>
          <p:nvPr>
            <p:ph type="sldNum" sz="quarter" idx="12"/>
          </p:nvPr>
        </p:nvSpPr>
        <p:spPr/>
        <p:txBody>
          <a:bodyPr/>
          <a:lstStyle/>
          <a:p>
            <a:fld id="{6AC3C48D-C3E5-4E29-9496-B7548087AAC5}" type="slidenum">
              <a:rPr lang="en-US" smtClean="0"/>
              <a:t>‹#›</a:t>
            </a:fld>
            <a:endParaRPr lang="en-US"/>
          </a:p>
        </p:txBody>
      </p:sp>
    </p:spTree>
    <p:extLst>
      <p:ext uri="{BB962C8B-B14F-4D97-AF65-F5344CB8AC3E}">
        <p14:creationId xmlns:p14="http://schemas.microsoft.com/office/powerpoint/2010/main" val="21892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7F92-E1FD-4200-B04E-4389E83041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CF842-244E-4C63-B50B-5C92FF3805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43CE7-4498-4EF2-920B-33B212378F98}"/>
              </a:ext>
            </a:extLst>
          </p:cNvPr>
          <p:cNvSpPr>
            <a:spLocks noGrp="1"/>
          </p:cNvSpPr>
          <p:nvPr>
            <p:ph type="dt" sz="half" idx="10"/>
          </p:nvPr>
        </p:nvSpPr>
        <p:spPr/>
        <p:txBody>
          <a:bodyPr/>
          <a:lstStyle/>
          <a:p>
            <a:fld id="{863D682F-ABBC-4858-AA57-61E345069B3B}" type="datetime1">
              <a:rPr lang="en-US" smtClean="0"/>
              <a:t>5/27/2021</a:t>
            </a:fld>
            <a:endParaRPr lang="en-US"/>
          </a:p>
        </p:txBody>
      </p:sp>
      <p:sp>
        <p:nvSpPr>
          <p:cNvPr id="5" name="Footer Placeholder 4">
            <a:extLst>
              <a:ext uri="{FF2B5EF4-FFF2-40B4-BE49-F238E27FC236}">
                <a16:creationId xmlns:a16="http://schemas.microsoft.com/office/drawing/2014/main" id="{2D02439B-CA1B-4CEF-A8A3-D8FB57540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46923-B213-42FD-A888-D52159AF50BE}"/>
              </a:ext>
            </a:extLst>
          </p:cNvPr>
          <p:cNvSpPr>
            <a:spLocks noGrp="1"/>
          </p:cNvSpPr>
          <p:nvPr>
            <p:ph type="sldNum" sz="quarter" idx="12"/>
          </p:nvPr>
        </p:nvSpPr>
        <p:spPr/>
        <p:txBody>
          <a:bodyPr/>
          <a:lstStyle/>
          <a:p>
            <a:fld id="{6AC3C48D-C3E5-4E29-9496-B7548087AAC5}" type="slidenum">
              <a:rPr lang="en-US" smtClean="0"/>
              <a:t>‹#›</a:t>
            </a:fld>
            <a:endParaRPr lang="en-US"/>
          </a:p>
        </p:txBody>
      </p:sp>
    </p:spTree>
    <p:extLst>
      <p:ext uri="{BB962C8B-B14F-4D97-AF65-F5344CB8AC3E}">
        <p14:creationId xmlns:p14="http://schemas.microsoft.com/office/powerpoint/2010/main" val="3800030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73C324-5AED-45C7-8127-DF608FDABD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060423-DDD4-46C5-A7FE-85495E69F9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1323C-4BC8-4E54-808E-26CCD63DF0A6}"/>
              </a:ext>
            </a:extLst>
          </p:cNvPr>
          <p:cNvSpPr>
            <a:spLocks noGrp="1"/>
          </p:cNvSpPr>
          <p:nvPr>
            <p:ph type="dt" sz="half" idx="10"/>
          </p:nvPr>
        </p:nvSpPr>
        <p:spPr/>
        <p:txBody>
          <a:bodyPr/>
          <a:lstStyle/>
          <a:p>
            <a:fld id="{84FA532A-0E55-47E1-9BA0-D550C2239691}" type="datetime1">
              <a:rPr lang="en-US" smtClean="0"/>
              <a:t>5/27/2021</a:t>
            </a:fld>
            <a:endParaRPr lang="en-US"/>
          </a:p>
        </p:txBody>
      </p:sp>
      <p:sp>
        <p:nvSpPr>
          <p:cNvPr id="5" name="Footer Placeholder 4">
            <a:extLst>
              <a:ext uri="{FF2B5EF4-FFF2-40B4-BE49-F238E27FC236}">
                <a16:creationId xmlns:a16="http://schemas.microsoft.com/office/drawing/2014/main" id="{3B7497E6-239E-4B06-82CB-DAB8D2E8C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EADC8-0C2B-43A2-BB96-428939ED9B4B}"/>
              </a:ext>
            </a:extLst>
          </p:cNvPr>
          <p:cNvSpPr>
            <a:spLocks noGrp="1"/>
          </p:cNvSpPr>
          <p:nvPr>
            <p:ph type="sldNum" sz="quarter" idx="12"/>
          </p:nvPr>
        </p:nvSpPr>
        <p:spPr/>
        <p:txBody>
          <a:bodyPr/>
          <a:lstStyle/>
          <a:p>
            <a:fld id="{6AC3C48D-C3E5-4E29-9496-B7548087AAC5}" type="slidenum">
              <a:rPr lang="en-US" smtClean="0"/>
              <a:t>‹#›</a:t>
            </a:fld>
            <a:endParaRPr lang="en-US"/>
          </a:p>
        </p:txBody>
      </p:sp>
    </p:spTree>
    <p:extLst>
      <p:ext uri="{BB962C8B-B14F-4D97-AF65-F5344CB8AC3E}">
        <p14:creationId xmlns:p14="http://schemas.microsoft.com/office/powerpoint/2010/main" val="254323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6B8A-8AEA-4795-9E74-902BC95854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444400-E909-485F-BB9D-87D642CDAB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49866-DC45-48F1-8178-248E76A6C4AA}"/>
              </a:ext>
            </a:extLst>
          </p:cNvPr>
          <p:cNvSpPr>
            <a:spLocks noGrp="1"/>
          </p:cNvSpPr>
          <p:nvPr>
            <p:ph type="dt" sz="half" idx="10"/>
          </p:nvPr>
        </p:nvSpPr>
        <p:spPr/>
        <p:txBody>
          <a:bodyPr/>
          <a:lstStyle/>
          <a:p>
            <a:fld id="{D03D28AF-DAA8-44B1-9BA5-7BF29CF16ED7}" type="datetime1">
              <a:rPr lang="en-US" smtClean="0"/>
              <a:t>5/27/2021</a:t>
            </a:fld>
            <a:endParaRPr lang="en-US"/>
          </a:p>
        </p:txBody>
      </p:sp>
      <p:sp>
        <p:nvSpPr>
          <p:cNvPr id="5" name="Footer Placeholder 4">
            <a:extLst>
              <a:ext uri="{FF2B5EF4-FFF2-40B4-BE49-F238E27FC236}">
                <a16:creationId xmlns:a16="http://schemas.microsoft.com/office/drawing/2014/main" id="{24BB4A5C-3BC4-47C7-BCC2-3FB92C6AF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28CC8-8BEF-4CDE-AC3E-30E9248A6232}"/>
              </a:ext>
            </a:extLst>
          </p:cNvPr>
          <p:cNvSpPr>
            <a:spLocks noGrp="1"/>
          </p:cNvSpPr>
          <p:nvPr>
            <p:ph type="sldNum" sz="quarter" idx="12"/>
          </p:nvPr>
        </p:nvSpPr>
        <p:spPr/>
        <p:txBody>
          <a:bodyPr/>
          <a:lstStyle/>
          <a:p>
            <a:fld id="{6AC3C48D-C3E5-4E29-9496-B7548087AAC5}" type="slidenum">
              <a:rPr lang="en-US" smtClean="0"/>
              <a:t>‹#›</a:t>
            </a:fld>
            <a:endParaRPr lang="en-US"/>
          </a:p>
        </p:txBody>
      </p:sp>
    </p:spTree>
    <p:extLst>
      <p:ext uri="{BB962C8B-B14F-4D97-AF65-F5344CB8AC3E}">
        <p14:creationId xmlns:p14="http://schemas.microsoft.com/office/powerpoint/2010/main" val="2014616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54B5-C357-4F8A-85D8-0BB58170D1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A0E74D-5658-4F3F-90D0-56119FB629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90FC70-1707-4B72-8EF3-89552005BC36}"/>
              </a:ext>
            </a:extLst>
          </p:cNvPr>
          <p:cNvSpPr>
            <a:spLocks noGrp="1"/>
          </p:cNvSpPr>
          <p:nvPr>
            <p:ph type="dt" sz="half" idx="10"/>
          </p:nvPr>
        </p:nvSpPr>
        <p:spPr/>
        <p:txBody>
          <a:bodyPr/>
          <a:lstStyle/>
          <a:p>
            <a:fld id="{3CE31147-F7D7-4BFF-AE02-1119E3A314EA}" type="datetime1">
              <a:rPr lang="en-US" smtClean="0"/>
              <a:t>5/27/2021</a:t>
            </a:fld>
            <a:endParaRPr lang="en-US"/>
          </a:p>
        </p:txBody>
      </p:sp>
      <p:sp>
        <p:nvSpPr>
          <p:cNvPr id="5" name="Footer Placeholder 4">
            <a:extLst>
              <a:ext uri="{FF2B5EF4-FFF2-40B4-BE49-F238E27FC236}">
                <a16:creationId xmlns:a16="http://schemas.microsoft.com/office/drawing/2014/main" id="{50616158-860C-47EA-BAC6-0DE0F924F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6368A-4A33-4640-AE0B-9BCFA843234A}"/>
              </a:ext>
            </a:extLst>
          </p:cNvPr>
          <p:cNvSpPr>
            <a:spLocks noGrp="1"/>
          </p:cNvSpPr>
          <p:nvPr>
            <p:ph type="sldNum" sz="quarter" idx="12"/>
          </p:nvPr>
        </p:nvSpPr>
        <p:spPr/>
        <p:txBody>
          <a:bodyPr/>
          <a:lstStyle/>
          <a:p>
            <a:fld id="{6AC3C48D-C3E5-4E29-9496-B7548087AAC5}" type="slidenum">
              <a:rPr lang="en-US" smtClean="0"/>
              <a:t>‹#›</a:t>
            </a:fld>
            <a:endParaRPr lang="en-US"/>
          </a:p>
        </p:txBody>
      </p:sp>
    </p:spTree>
    <p:extLst>
      <p:ext uri="{BB962C8B-B14F-4D97-AF65-F5344CB8AC3E}">
        <p14:creationId xmlns:p14="http://schemas.microsoft.com/office/powerpoint/2010/main" val="170908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8B56-562A-4D1A-B40B-05756C449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2D01-9F18-422B-A72D-1B6B1B00E5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151BEC-056E-42D8-B957-66D6EBE775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1A14B4-8956-4FD1-83B1-E77F9B14E385}"/>
              </a:ext>
            </a:extLst>
          </p:cNvPr>
          <p:cNvSpPr>
            <a:spLocks noGrp="1"/>
          </p:cNvSpPr>
          <p:nvPr>
            <p:ph type="dt" sz="half" idx="10"/>
          </p:nvPr>
        </p:nvSpPr>
        <p:spPr/>
        <p:txBody>
          <a:bodyPr/>
          <a:lstStyle/>
          <a:p>
            <a:fld id="{99003880-6EB1-4574-ACE2-56C7C5677FC9}" type="datetime1">
              <a:rPr lang="en-US" smtClean="0"/>
              <a:t>5/27/2021</a:t>
            </a:fld>
            <a:endParaRPr lang="en-US"/>
          </a:p>
        </p:txBody>
      </p:sp>
      <p:sp>
        <p:nvSpPr>
          <p:cNvPr id="6" name="Footer Placeholder 5">
            <a:extLst>
              <a:ext uri="{FF2B5EF4-FFF2-40B4-BE49-F238E27FC236}">
                <a16:creationId xmlns:a16="http://schemas.microsoft.com/office/drawing/2014/main" id="{6D9A0B2E-7625-4DFF-A25A-6B2D345AC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A8BCF-CB89-48A1-8348-700D0388269D}"/>
              </a:ext>
            </a:extLst>
          </p:cNvPr>
          <p:cNvSpPr>
            <a:spLocks noGrp="1"/>
          </p:cNvSpPr>
          <p:nvPr>
            <p:ph type="sldNum" sz="quarter" idx="12"/>
          </p:nvPr>
        </p:nvSpPr>
        <p:spPr/>
        <p:txBody>
          <a:bodyPr/>
          <a:lstStyle/>
          <a:p>
            <a:fld id="{6AC3C48D-C3E5-4E29-9496-B7548087AAC5}" type="slidenum">
              <a:rPr lang="en-US" smtClean="0"/>
              <a:t>‹#›</a:t>
            </a:fld>
            <a:endParaRPr lang="en-US"/>
          </a:p>
        </p:txBody>
      </p:sp>
    </p:spTree>
    <p:extLst>
      <p:ext uri="{BB962C8B-B14F-4D97-AF65-F5344CB8AC3E}">
        <p14:creationId xmlns:p14="http://schemas.microsoft.com/office/powerpoint/2010/main" val="200144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68AD-2467-416F-829A-27E37DBDAE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BF44BF-EADB-4477-B31E-6D0D7FA08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23E230-570E-416E-9A08-1158C173AE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7A9B7A-F262-4F07-8640-D601096B59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83D5D3-67BE-4539-95DF-6463E37C51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3ACD68-5D2E-4A1C-9407-F4085EC4E6F5}"/>
              </a:ext>
            </a:extLst>
          </p:cNvPr>
          <p:cNvSpPr>
            <a:spLocks noGrp="1"/>
          </p:cNvSpPr>
          <p:nvPr>
            <p:ph type="dt" sz="half" idx="10"/>
          </p:nvPr>
        </p:nvSpPr>
        <p:spPr/>
        <p:txBody>
          <a:bodyPr/>
          <a:lstStyle/>
          <a:p>
            <a:fld id="{DE95A0CE-A708-459F-B7F3-64430AC95DDA}" type="datetime1">
              <a:rPr lang="en-US" smtClean="0"/>
              <a:t>5/27/2021</a:t>
            </a:fld>
            <a:endParaRPr lang="en-US"/>
          </a:p>
        </p:txBody>
      </p:sp>
      <p:sp>
        <p:nvSpPr>
          <p:cNvPr id="8" name="Footer Placeholder 7">
            <a:extLst>
              <a:ext uri="{FF2B5EF4-FFF2-40B4-BE49-F238E27FC236}">
                <a16:creationId xmlns:a16="http://schemas.microsoft.com/office/drawing/2014/main" id="{5AB50F19-E286-4843-A40A-0ABF5BCA6B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FF5005-C501-4FF9-942C-EDF9FAD78058}"/>
              </a:ext>
            </a:extLst>
          </p:cNvPr>
          <p:cNvSpPr>
            <a:spLocks noGrp="1"/>
          </p:cNvSpPr>
          <p:nvPr>
            <p:ph type="sldNum" sz="quarter" idx="12"/>
          </p:nvPr>
        </p:nvSpPr>
        <p:spPr/>
        <p:txBody>
          <a:bodyPr/>
          <a:lstStyle/>
          <a:p>
            <a:fld id="{6AC3C48D-C3E5-4E29-9496-B7548087AAC5}" type="slidenum">
              <a:rPr lang="en-US" smtClean="0"/>
              <a:t>‹#›</a:t>
            </a:fld>
            <a:endParaRPr lang="en-US"/>
          </a:p>
        </p:txBody>
      </p:sp>
    </p:spTree>
    <p:extLst>
      <p:ext uri="{BB962C8B-B14F-4D97-AF65-F5344CB8AC3E}">
        <p14:creationId xmlns:p14="http://schemas.microsoft.com/office/powerpoint/2010/main" val="5694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7527-720A-4D27-B0CA-A1A4652C83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12D488-1F1A-4AEF-B3D2-AA25CC9DD1BE}"/>
              </a:ext>
            </a:extLst>
          </p:cNvPr>
          <p:cNvSpPr>
            <a:spLocks noGrp="1"/>
          </p:cNvSpPr>
          <p:nvPr>
            <p:ph type="dt" sz="half" idx="10"/>
          </p:nvPr>
        </p:nvSpPr>
        <p:spPr/>
        <p:txBody>
          <a:bodyPr/>
          <a:lstStyle/>
          <a:p>
            <a:fld id="{9EFA9A53-38B1-4B3F-A9B8-ACC0CBA1926A}" type="datetime1">
              <a:rPr lang="en-US" smtClean="0"/>
              <a:t>5/27/2021</a:t>
            </a:fld>
            <a:endParaRPr lang="en-US"/>
          </a:p>
        </p:txBody>
      </p:sp>
      <p:sp>
        <p:nvSpPr>
          <p:cNvPr id="4" name="Footer Placeholder 3">
            <a:extLst>
              <a:ext uri="{FF2B5EF4-FFF2-40B4-BE49-F238E27FC236}">
                <a16:creationId xmlns:a16="http://schemas.microsoft.com/office/drawing/2014/main" id="{D1667424-393F-45D1-A9C7-7CC530EAD5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590BAF-7EBA-4AFF-B823-A795552793D0}"/>
              </a:ext>
            </a:extLst>
          </p:cNvPr>
          <p:cNvSpPr>
            <a:spLocks noGrp="1"/>
          </p:cNvSpPr>
          <p:nvPr>
            <p:ph type="sldNum" sz="quarter" idx="12"/>
          </p:nvPr>
        </p:nvSpPr>
        <p:spPr/>
        <p:txBody>
          <a:bodyPr/>
          <a:lstStyle/>
          <a:p>
            <a:fld id="{6AC3C48D-C3E5-4E29-9496-B7548087AAC5}" type="slidenum">
              <a:rPr lang="en-US" smtClean="0"/>
              <a:t>‹#›</a:t>
            </a:fld>
            <a:endParaRPr lang="en-US"/>
          </a:p>
        </p:txBody>
      </p:sp>
    </p:spTree>
    <p:extLst>
      <p:ext uri="{BB962C8B-B14F-4D97-AF65-F5344CB8AC3E}">
        <p14:creationId xmlns:p14="http://schemas.microsoft.com/office/powerpoint/2010/main" val="398363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B59F0A-7BDD-4588-8E3D-F39E482017E9}"/>
              </a:ext>
            </a:extLst>
          </p:cNvPr>
          <p:cNvSpPr>
            <a:spLocks noGrp="1"/>
          </p:cNvSpPr>
          <p:nvPr>
            <p:ph type="dt" sz="half" idx="10"/>
          </p:nvPr>
        </p:nvSpPr>
        <p:spPr/>
        <p:txBody>
          <a:bodyPr/>
          <a:lstStyle/>
          <a:p>
            <a:fld id="{08F756AC-C514-4E00-A8AD-A2E94692409F}" type="datetime1">
              <a:rPr lang="en-US" smtClean="0"/>
              <a:t>5/27/2021</a:t>
            </a:fld>
            <a:endParaRPr lang="en-US"/>
          </a:p>
        </p:txBody>
      </p:sp>
      <p:sp>
        <p:nvSpPr>
          <p:cNvPr id="3" name="Footer Placeholder 2">
            <a:extLst>
              <a:ext uri="{FF2B5EF4-FFF2-40B4-BE49-F238E27FC236}">
                <a16:creationId xmlns:a16="http://schemas.microsoft.com/office/drawing/2014/main" id="{C61AA6F2-BDD9-4D55-996D-F10A83B9E1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729D7F-C3C0-4CB0-8C00-3E283102CB3E}"/>
              </a:ext>
            </a:extLst>
          </p:cNvPr>
          <p:cNvSpPr>
            <a:spLocks noGrp="1"/>
          </p:cNvSpPr>
          <p:nvPr>
            <p:ph type="sldNum" sz="quarter" idx="12"/>
          </p:nvPr>
        </p:nvSpPr>
        <p:spPr/>
        <p:txBody>
          <a:bodyPr/>
          <a:lstStyle/>
          <a:p>
            <a:fld id="{6AC3C48D-C3E5-4E29-9496-B7548087AAC5}" type="slidenum">
              <a:rPr lang="en-US" smtClean="0"/>
              <a:t>‹#›</a:t>
            </a:fld>
            <a:endParaRPr lang="en-US"/>
          </a:p>
        </p:txBody>
      </p:sp>
    </p:spTree>
    <p:extLst>
      <p:ext uri="{BB962C8B-B14F-4D97-AF65-F5344CB8AC3E}">
        <p14:creationId xmlns:p14="http://schemas.microsoft.com/office/powerpoint/2010/main" val="68476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ABA8-822D-42BF-82EF-0A4D4EF09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DD85E0-F9CE-422A-B967-E88B2C9F1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AFC1EE-9679-4298-A42E-38AEC1700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A648CF-4986-45CD-BA00-0ECA69A18BE0}"/>
              </a:ext>
            </a:extLst>
          </p:cNvPr>
          <p:cNvSpPr>
            <a:spLocks noGrp="1"/>
          </p:cNvSpPr>
          <p:nvPr>
            <p:ph type="dt" sz="half" idx="10"/>
          </p:nvPr>
        </p:nvSpPr>
        <p:spPr/>
        <p:txBody>
          <a:bodyPr/>
          <a:lstStyle/>
          <a:p>
            <a:fld id="{C41B6DDF-C2C5-4981-942D-9C3A555175A0}" type="datetime1">
              <a:rPr lang="en-US" smtClean="0"/>
              <a:t>5/27/2021</a:t>
            </a:fld>
            <a:endParaRPr lang="en-US"/>
          </a:p>
        </p:txBody>
      </p:sp>
      <p:sp>
        <p:nvSpPr>
          <p:cNvPr id="6" name="Footer Placeholder 5">
            <a:extLst>
              <a:ext uri="{FF2B5EF4-FFF2-40B4-BE49-F238E27FC236}">
                <a16:creationId xmlns:a16="http://schemas.microsoft.com/office/drawing/2014/main" id="{C65373E4-9A0E-4059-87EA-D9B093373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C4180E-31E9-45DD-BE6B-09F88E867B82}"/>
              </a:ext>
            </a:extLst>
          </p:cNvPr>
          <p:cNvSpPr>
            <a:spLocks noGrp="1"/>
          </p:cNvSpPr>
          <p:nvPr>
            <p:ph type="sldNum" sz="quarter" idx="12"/>
          </p:nvPr>
        </p:nvSpPr>
        <p:spPr/>
        <p:txBody>
          <a:bodyPr/>
          <a:lstStyle/>
          <a:p>
            <a:fld id="{6AC3C48D-C3E5-4E29-9496-B7548087AAC5}" type="slidenum">
              <a:rPr lang="en-US" smtClean="0"/>
              <a:t>‹#›</a:t>
            </a:fld>
            <a:endParaRPr lang="en-US"/>
          </a:p>
        </p:txBody>
      </p:sp>
    </p:spTree>
    <p:extLst>
      <p:ext uri="{BB962C8B-B14F-4D97-AF65-F5344CB8AC3E}">
        <p14:creationId xmlns:p14="http://schemas.microsoft.com/office/powerpoint/2010/main" val="198409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7FE1-C694-44B6-AA59-434751514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EA273F-3261-4C44-AD2E-3509A67DF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7FBA75-BB58-49D4-990F-6BCC5B27A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1422B8-186B-4791-9643-6FAE01E33D3C}"/>
              </a:ext>
            </a:extLst>
          </p:cNvPr>
          <p:cNvSpPr>
            <a:spLocks noGrp="1"/>
          </p:cNvSpPr>
          <p:nvPr>
            <p:ph type="dt" sz="half" idx="10"/>
          </p:nvPr>
        </p:nvSpPr>
        <p:spPr/>
        <p:txBody>
          <a:bodyPr/>
          <a:lstStyle/>
          <a:p>
            <a:fld id="{D30E5BBE-4C52-4A4C-A74C-70C5C5311FCF}" type="datetime1">
              <a:rPr lang="en-US" smtClean="0"/>
              <a:t>5/27/2021</a:t>
            </a:fld>
            <a:endParaRPr lang="en-US"/>
          </a:p>
        </p:txBody>
      </p:sp>
      <p:sp>
        <p:nvSpPr>
          <p:cNvPr id="6" name="Footer Placeholder 5">
            <a:extLst>
              <a:ext uri="{FF2B5EF4-FFF2-40B4-BE49-F238E27FC236}">
                <a16:creationId xmlns:a16="http://schemas.microsoft.com/office/drawing/2014/main" id="{83EEAE4D-285F-4EFC-92F0-C45F49F87D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0EFF94-E241-4167-8522-2B11133B08CF}"/>
              </a:ext>
            </a:extLst>
          </p:cNvPr>
          <p:cNvSpPr>
            <a:spLocks noGrp="1"/>
          </p:cNvSpPr>
          <p:nvPr>
            <p:ph type="sldNum" sz="quarter" idx="12"/>
          </p:nvPr>
        </p:nvSpPr>
        <p:spPr/>
        <p:txBody>
          <a:bodyPr/>
          <a:lstStyle/>
          <a:p>
            <a:fld id="{6AC3C48D-C3E5-4E29-9496-B7548087AAC5}" type="slidenum">
              <a:rPr lang="en-US" smtClean="0"/>
              <a:t>‹#›</a:t>
            </a:fld>
            <a:endParaRPr lang="en-US"/>
          </a:p>
        </p:txBody>
      </p:sp>
    </p:spTree>
    <p:extLst>
      <p:ext uri="{BB962C8B-B14F-4D97-AF65-F5344CB8AC3E}">
        <p14:creationId xmlns:p14="http://schemas.microsoft.com/office/powerpoint/2010/main" val="129958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D766F3-CE92-4668-9BB1-7AA679998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C19763-FE15-4057-A86A-FE4F07D5BA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F7312-D249-4573-85A9-D9F37D68FF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E013E-121A-4D95-B370-3902753519A6}" type="datetime1">
              <a:rPr lang="en-US" smtClean="0"/>
              <a:t>5/27/2021</a:t>
            </a:fld>
            <a:endParaRPr lang="en-US"/>
          </a:p>
        </p:txBody>
      </p:sp>
      <p:sp>
        <p:nvSpPr>
          <p:cNvPr id="5" name="Footer Placeholder 4">
            <a:extLst>
              <a:ext uri="{FF2B5EF4-FFF2-40B4-BE49-F238E27FC236}">
                <a16:creationId xmlns:a16="http://schemas.microsoft.com/office/drawing/2014/main" id="{E11AE5D7-157F-4803-8332-615A1D0B1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6EA269-FA17-4051-8F8B-99A140BEDC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3C48D-C3E5-4E29-9496-B7548087AAC5}" type="slidenum">
              <a:rPr lang="en-US" smtClean="0"/>
              <a:t>‹#›</a:t>
            </a:fld>
            <a:endParaRPr lang="en-US"/>
          </a:p>
        </p:txBody>
      </p:sp>
    </p:spTree>
    <p:extLst>
      <p:ext uri="{BB962C8B-B14F-4D97-AF65-F5344CB8AC3E}">
        <p14:creationId xmlns:p14="http://schemas.microsoft.com/office/powerpoint/2010/main" val="3170197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hyperlink" Target="https://aiethics.princeton.edu/wp-content/uploads/sites/587/2018/12/Princeton-AI-Ethics-Case-Study-5.pdf" TargetMode="External"/><Relationship Id="rId2" Type="http://schemas.openxmlformats.org/officeDocument/2006/relationships/hyperlink" Target="https://www.kaggle.com/vingkan/strategeion-resume-skill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1.xml"/><Relationship Id="rId7" Type="http://schemas.openxmlformats.org/officeDocument/2006/relationships/image" Target="../media/image18.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3D382F-5A9E-41C0-A7BA-3322EBD4CF79}"/>
              </a:ext>
            </a:extLst>
          </p:cNvPr>
          <p:cNvSpPr>
            <a:spLocks noGrp="1"/>
          </p:cNvSpPr>
          <p:nvPr>
            <p:ph type="ctrTitle"/>
          </p:nvPr>
        </p:nvSpPr>
        <p:spPr>
          <a:xfrm>
            <a:off x="5093520" y="2744662"/>
            <a:ext cx="6589707" cy="2387600"/>
          </a:xfrm>
        </p:spPr>
        <p:txBody>
          <a:bodyPr>
            <a:normAutofit/>
          </a:bodyPr>
          <a:lstStyle/>
          <a:p>
            <a:pPr algn="r"/>
            <a:r>
              <a:rPr lang="en-US" dirty="0" err="1">
                <a:solidFill>
                  <a:srgbClr val="FFFFFF"/>
                </a:solidFill>
              </a:rPr>
              <a:t>Strategeion</a:t>
            </a:r>
            <a:r>
              <a:rPr lang="en-US" dirty="0">
                <a:solidFill>
                  <a:srgbClr val="FFFFFF"/>
                </a:solidFill>
              </a:rPr>
              <a:t> Interview Prediction</a:t>
            </a:r>
          </a:p>
        </p:txBody>
      </p:sp>
      <p:sp>
        <p:nvSpPr>
          <p:cNvPr id="3" name="Subtitle 2">
            <a:extLst>
              <a:ext uri="{FF2B5EF4-FFF2-40B4-BE49-F238E27FC236}">
                <a16:creationId xmlns:a16="http://schemas.microsoft.com/office/drawing/2014/main" id="{F199789A-B788-49B9-9297-2E4186720DBD}"/>
              </a:ext>
            </a:extLst>
          </p:cNvPr>
          <p:cNvSpPr>
            <a:spLocks noGrp="1"/>
          </p:cNvSpPr>
          <p:nvPr>
            <p:ph type="subTitle" idx="1"/>
          </p:nvPr>
        </p:nvSpPr>
        <p:spPr>
          <a:xfrm>
            <a:off x="5093520" y="5224337"/>
            <a:ext cx="6589707" cy="1329443"/>
          </a:xfrm>
        </p:spPr>
        <p:txBody>
          <a:bodyPr>
            <a:normAutofit/>
          </a:bodyPr>
          <a:lstStyle/>
          <a:p>
            <a:pPr algn="r"/>
            <a:r>
              <a:rPr lang="en-US">
                <a:solidFill>
                  <a:srgbClr val="FFFFFF"/>
                </a:solidFill>
              </a:rPr>
              <a:t>Summative Capstone 26.05.2021</a:t>
            </a:r>
          </a:p>
          <a:p>
            <a:pPr algn="r"/>
            <a:r>
              <a:rPr lang="en-US">
                <a:solidFill>
                  <a:srgbClr val="FFFFFF"/>
                </a:solidFill>
              </a:rPr>
              <a:t>Nor Aza Hussain</a:t>
            </a:r>
          </a:p>
        </p:txBody>
      </p:sp>
      <p:cxnSp>
        <p:nvCxnSpPr>
          <p:cNvPr id="36" name="Straight Connector 11">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Freeform: Shape 19">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8" name="Arc 21">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C137020D-62C9-4F90-8376-0686300F4BDB}"/>
              </a:ext>
            </a:extLst>
          </p:cNvPr>
          <p:cNvSpPr>
            <a:spLocks noGrp="1"/>
          </p:cNvSpPr>
          <p:nvPr>
            <p:ph type="sldNum" sz="quarter" idx="12"/>
          </p:nvPr>
        </p:nvSpPr>
        <p:spPr/>
        <p:txBody>
          <a:bodyPr/>
          <a:lstStyle/>
          <a:p>
            <a:fld id="{6AC3C48D-C3E5-4E29-9496-B7548087AAC5}" type="slidenum">
              <a:rPr lang="en-US" smtClean="0"/>
              <a:t>1</a:t>
            </a:fld>
            <a:endParaRPr lang="en-US"/>
          </a:p>
        </p:txBody>
      </p:sp>
    </p:spTree>
    <p:extLst>
      <p:ext uri="{BB962C8B-B14F-4D97-AF65-F5344CB8AC3E}">
        <p14:creationId xmlns:p14="http://schemas.microsoft.com/office/powerpoint/2010/main" val="428366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2">
            <a:extLst>
              <a:ext uri="{FF2B5EF4-FFF2-40B4-BE49-F238E27FC236}">
                <a16:creationId xmlns:a16="http://schemas.microsoft.com/office/drawing/2014/main" id="{B8A7AE84-2AC4-452E-9394-5E44F6EF4CE8}"/>
              </a:ext>
            </a:extLst>
          </p:cNvPr>
          <p:cNvSpPr txBox="1">
            <a:spLocks/>
          </p:cNvSpPr>
          <p:nvPr/>
        </p:nvSpPr>
        <p:spPr>
          <a:xfrm>
            <a:off x="612648" y="365125"/>
            <a:ext cx="6986015" cy="177648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000"/>
              <a:t>Process Workflow </a:t>
            </a:r>
          </a:p>
        </p:txBody>
      </p:sp>
      <p:pic>
        <p:nvPicPr>
          <p:cNvPr id="4" name="Picture 3">
            <a:extLst>
              <a:ext uri="{FF2B5EF4-FFF2-40B4-BE49-F238E27FC236}">
                <a16:creationId xmlns:a16="http://schemas.microsoft.com/office/drawing/2014/main" id="{876E1F48-D9A0-4F84-9F89-ADA3D4B2E976}"/>
              </a:ext>
            </a:extLst>
          </p:cNvPr>
          <p:cNvPicPr>
            <a:picLocks noChangeAspect="1"/>
          </p:cNvPicPr>
          <p:nvPr/>
        </p:nvPicPr>
        <p:blipFill>
          <a:blip r:embed="rId2"/>
          <a:stretch>
            <a:fillRect/>
          </a:stretch>
        </p:blipFill>
        <p:spPr>
          <a:xfrm>
            <a:off x="414214" y="4023704"/>
            <a:ext cx="9798422" cy="489922"/>
          </a:xfrm>
          <a:prstGeom prst="rect">
            <a:avLst/>
          </a:prstGeom>
        </p:spPr>
      </p:pic>
      <p:sp>
        <p:nvSpPr>
          <p:cNvPr id="19"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3">
            <a:extLst>
              <a:ext uri="{FF2B5EF4-FFF2-40B4-BE49-F238E27FC236}">
                <a16:creationId xmlns:a16="http://schemas.microsoft.com/office/drawing/2014/main" id="{26194E47-8AF3-429E-9807-8669FB21F58A}"/>
              </a:ext>
            </a:extLst>
          </p:cNvPr>
          <p:cNvSpPr txBox="1">
            <a:spLocks/>
          </p:cNvSpPr>
          <p:nvPr/>
        </p:nvSpPr>
        <p:spPr>
          <a:xfrm>
            <a:off x="612648" y="2504819"/>
            <a:ext cx="6986016" cy="3672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000" u="sng" dirty="0"/>
              <a:t>Data Preparation</a:t>
            </a:r>
          </a:p>
          <a:p>
            <a:endParaRPr lang="en-US" sz="2000" dirty="0"/>
          </a:p>
          <a:p>
            <a:pPr marL="514350"/>
            <a:r>
              <a:rPr lang="en-US" sz="2000" dirty="0"/>
              <a:t>Changing Boolean features (True/False) to integers (personal preference, looks cleaner since other features are binary)</a:t>
            </a:r>
          </a:p>
          <a:p>
            <a:pPr marL="514350"/>
            <a:endParaRPr lang="en-US" sz="2000" dirty="0"/>
          </a:p>
          <a:p>
            <a:pPr marL="514350"/>
            <a:endParaRPr lang="en-US" sz="2000" dirty="0"/>
          </a:p>
          <a:p>
            <a:pPr marL="514350"/>
            <a:r>
              <a:rPr lang="en-US" sz="2000" dirty="0"/>
              <a:t>Drop ‘column1’ from df</a:t>
            </a:r>
          </a:p>
          <a:p>
            <a:pPr marL="514350"/>
            <a:endParaRPr lang="en-US" sz="2000" dirty="0"/>
          </a:p>
          <a:p>
            <a:pPr marL="514350"/>
            <a:r>
              <a:rPr lang="en-US" sz="2000" dirty="0"/>
              <a:t>Check if dataset is imbalanced </a:t>
            </a:r>
          </a:p>
        </p:txBody>
      </p:sp>
      <p:pic>
        <p:nvPicPr>
          <p:cNvPr id="10" name="Picture 9">
            <a:extLst>
              <a:ext uri="{FF2B5EF4-FFF2-40B4-BE49-F238E27FC236}">
                <a16:creationId xmlns:a16="http://schemas.microsoft.com/office/drawing/2014/main" id="{F5C4DECA-990B-42FD-8002-A59CB8CF78A9}"/>
              </a:ext>
            </a:extLst>
          </p:cNvPr>
          <p:cNvPicPr>
            <a:picLocks noChangeAspect="1"/>
          </p:cNvPicPr>
          <p:nvPr/>
        </p:nvPicPr>
        <p:blipFill>
          <a:blip r:embed="rId3"/>
          <a:stretch>
            <a:fillRect/>
          </a:stretch>
        </p:blipFill>
        <p:spPr>
          <a:xfrm>
            <a:off x="7349468" y="2309051"/>
            <a:ext cx="4756419" cy="2616030"/>
          </a:xfrm>
          <a:prstGeom prst="rect">
            <a:avLst/>
          </a:prstGeom>
        </p:spPr>
      </p:pic>
      <p:pic>
        <p:nvPicPr>
          <p:cNvPr id="12" name="Picture 11">
            <a:extLst>
              <a:ext uri="{FF2B5EF4-FFF2-40B4-BE49-F238E27FC236}">
                <a16:creationId xmlns:a16="http://schemas.microsoft.com/office/drawing/2014/main" id="{9FEC3F7C-4BBD-48DB-A3BC-7F7FCBA1D499}"/>
              </a:ext>
            </a:extLst>
          </p:cNvPr>
          <p:cNvPicPr>
            <a:picLocks noChangeAspect="1"/>
          </p:cNvPicPr>
          <p:nvPr/>
        </p:nvPicPr>
        <p:blipFill>
          <a:blip r:embed="rId4"/>
          <a:stretch>
            <a:fillRect/>
          </a:stretch>
        </p:blipFill>
        <p:spPr>
          <a:xfrm>
            <a:off x="7349468" y="5320696"/>
            <a:ext cx="3530309" cy="1251882"/>
          </a:xfrm>
          <a:prstGeom prst="rect">
            <a:avLst/>
          </a:prstGeom>
        </p:spPr>
      </p:pic>
      <p:sp>
        <p:nvSpPr>
          <p:cNvPr id="13" name="Slide Number Placeholder 12">
            <a:extLst>
              <a:ext uri="{FF2B5EF4-FFF2-40B4-BE49-F238E27FC236}">
                <a16:creationId xmlns:a16="http://schemas.microsoft.com/office/drawing/2014/main" id="{7C09F53A-798A-40EC-85A3-D3C8FD4078A5}"/>
              </a:ext>
            </a:extLst>
          </p:cNvPr>
          <p:cNvSpPr>
            <a:spLocks noGrp="1"/>
          </p:cNvSpPr>
          <p:nvPr>
            <p:ph type="sldNum" sz="quarter" idx="12"/>
          </p:nvPr>
        </p:nvSpPr>
        <p:spPr/>
        <p:txBody>
          <a:bodyPr/>
          <a:lstStyle/>
          <a:p>
            <a:fld id="{6AC3C48D-C3E5-4E29-9496-B7548087AAC5}" type="slidenum">
              <a:rPr lang="en-US" smtClean="0"/>
              <a:t>10</a:t>
            </a:fld>
            <a:endParaRPr lang="en-US"/>
          </a:p>
        </p:txBody>
      </p:sp>
    </p:spTree>
    <p:extLst>
      <p:ext uri="{BB962C8B-B14F-4D97-AF65-F5344CB8AC3E}">
        <p14:creationId xmlns:p14="http://schemas.microsoft.com/office/powerpoint/2010/main" val="46832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615B8D-48E8-426A-9D99-7294175DFA8E}"/>
              </a:ext>
            </a:extLst>
          </p:cNvPr>
          <p:cNvSpPr txBox="1">
            <a:spLocks/>
          </p:cNvSpPr>
          <p:nvPr/>
        </p:nvSpPr>
        <p:spPr>
          <a:xfrm>
            <a:off x="1653363" y="365760"/>
            <a:ext cx="9367203" cy="662940"/>
          </a:xfrm>
          <a:prstGeom prst="rect">
            <a:avLst/>
          </a:prstGeom>
        </p:spPr>
        <p:txBody>
          <a:bodyPr numCol="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t>Feature</a:t>
            </a:r>
            <a:r>
              <a:rPr lang="en-US" sz="2800" b="1"/>
              <a:t> Engineering &amp; Data Transformation</a:t>
            </a:r>
            <a:endParaRPr lang="en-US" sz="2800" b="1" dirty="0"/>
          </a:p>
        </p:txBody>
      </p:sp>
      <p:sp>
        <p:nvSpPr>
          <p:cNvPr id="5" name="Content Placeholder 2">
            <a:extLst>
              <a:ext uri="{FF2B5EF4-FFF2-40B4-BE49-F238E27FC236}">
                <a16:creationId xmlns:a16="http://schemas.microsoft.com/office/drawing/2014/main" id="{25BE14C2-3DE3-4254-A300-C67CAC2A4ECA}"/>
              </a:ext>
            </a:extLst>
          </p:cNvPr>
          <p:cNvSpPr txBox="1">
            <a:spLocks/>
          </p:cNvSpPr>
          <p:nvPr/>
        </p:nvSpPr>
        <p:spPr>
          <a:xfrm>
            <a:off x="1624042" y="1076706"/>
            <a:ext cx="9367204" cy="3819144"/>
          </a:xfrm>
          <a:prstGeom prst="rect">
            <a:avLst/>
          </a:prstGeom>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Font typeface="+mj-lt"/>
              <a:buAutoNum type="arabicPeriod"/>
            </a:pPr>
            <a:r>
              <a:rPr lang="en-GB" sz="1600" dirty="0"/>
              <a:t>Splitting the data into independent X and dependent y attributes</a:t>
            </a:r>
          </a:p>
          <a:p>
            <a:pPr marL="971550" lvl="1" indent="-514350">
              <a:lnSpc>
                <a:spcPct val="120000"/>
              </a:lnSpc>
              <a:buFont typeface="+mj-lt"/>
              <a:buAutoNum type="romanLcPeriod"/>
            </a:pPr>
            <a:r>
              <a:rPr lang="en-US" sz="1600" dirty="0"/>
              <a:t>Independent attributes: 222 skills features</a:t>
            </a:r>
          </a:p>
          <a:p>
            <a:pPr marL="1428750" lvl="2" indent="-514350">
              <a:lnSpc>
                <a:spcPct val="120000"/>
              </a:lnSpc>
              <a:buFont typeface="+mj-lt"/>
              <a:buAutoNum type="romanLcPeriod"/>
            </a:pPr>
            <a:r>
              <a:rPr lang="en-US" sz="1600" dirty="0"/>
              <a:t>Drop feature ‘Interview’ </a:t>
            </a:r>
          </a:p>
          <a:p>
            <a:pPr marL="1428750" lvl="2" indent="-514350">
              <a:lnSpc>
                <a:spcPct val="120000"/>
              </a:lnSpc>
              <a:buFont typeface="+mj-lt"/>
              <a:buAutoNum type="romanLcPeriod"/>
            </a:pPr>
            <a:r>
              <a:rPr lang="en-US" sz="1600" dirty="0"/>
              <a:t>Target: ‘Interview’ </a:t>
            </a:r>
          </a:p>
          <a:p>
            <a:pPr marL="457200" indent="-457200">
              <a:lnSpc>
                <a:spcPct val="120000"/>
              </a:lnSpc>
              <a:buFont typeface="+mj-lt"/>
              <a:buAutoNum type="arabicPeriod"/>
            </a:pPr>
            <a:r>
              <a:rPr lang="en-US" sz="1600" dirty="0"/>
              <a:t>Split data into training and testing datasets</a:t>
            </a:r>
          </a:p>
          <a:p>
            <a:pPr marL="971550" lvl="1" indent="-514350">
              <a:lnSpc>
                <a:spcPct val="120000"/>
              </a:lnSpc>
              <a:buFont typeface="+mj-lt"/>
              <a:buAutoNum type="romanLcPeriod"/>
            </a:pPr>
            <a:r>
              <a:rPr lang="en-US" sz="1600" dirty="0"/>
              <a:t>Test size = 0.3</a:t>
            </a:r>
          </a:p>
          <a:p>
            <a:pPr marL="457200" indent="-457200">
              <a:lnSpc>
                <a:spcPct val="120000"/>
              </a:lnSpc>
              <a:buFont typeface="+mj-lt"/>
              <a:buAutoNum type="arabicPeriod"/>
            </a:pPr>
            <a:r>
              <a:rPr lang="en-US" sz="1600" dirty="0"/>
              <a:t>Feature Selection via </a:t>
            </a:r>
            <a:r>
              <a:rPr lang="en-US" sz="1600" dirty="0" err="1"/>
              <a:t>SelectKBest</a:t>
            </a:r>
            <a:r>
              <a:rPr lang="en-US" sz="1600" dirty="0"/>
              <a:t> (chi2 method) (k=20)</a:t>
            </a:r>
          </a:p>
          <a:p>
            <a:pPr marL="914400" lvl="1" indent="-457200">
              <a:lnSpc>
                <a:spcPct val="120000"/>
              </a:lnSpc>
              <a:buFont typeface="+mj-lt"/>
              <a:buAutoNum type="romanLcPeriod"/>
            </a:pPr>
            <a:r>
              <a:rPr lang="en-US" sz="1600" dirty="0"/>
              <a:t>Due to large number of independent attributes, need to choose the features which contribute the most to the target variable</a:t>
            </a:r>
          </a:p>
          <a:p>
            <a:pPr marL="914400" lvl="1" indent="-457200">
              <a:lnSpc>
                <a:spcPct val="120000"/>
              </a:lnSpc>
              <a:buFont typeface="+mj-lt"/>
              <a:buAutoNum type="romanLcPeriod"/>
            </a:pPr>
            <a:r>
              <a:rPr lang="en-US" sz="1600" dirty="0"/>
              <a:t>From 222 </a:t>
            </a:r>
            <a:r>
              <a:rPr lang="en-US" sz="1600" dirty="0">
                <a:sym typeface="Wingdings" panose="05000000000000000000" pitchFamily="2" charset="2"/>
              </a:rPr>
              <a:t> 20</a:t>
            </a:r>
            <a:endParaRPr lang="en-US" sz="1600" dirty="0"/>
          </a:p>
          <a:p>
            <a:pPr marL="971550" lvl="1" indent="-514350">
              <a:buFont typeface="+mj-lt"/>
              <a:buAutoNum type="romanLcPeriod"/>
            </a:pPr>
            <a:endParaRPr lang="en-US" sz="1600" dirty="0"/>
          </a:p>
          <a:p>
            <a:pPr lvl="1"/>
            <a:endParaRPr lang="en-US" sz="1600" dirty="0"/>
          </a:p>
        </p:txBody>
      </p:sp>
      <p:sp>
        <p:nvSpPr>
          <p:cNvPr id="2" name="Slide Number Placeholder 1">
            <a:extLst>
              <a:ext uri="{FF2B5EF4-FFF2-40B4-BE49-F238E27FC236}">
                <a16:creationId xmlns:a16="http://schemas.microsoft.com/office/drawing/2014/main" id="{0ADDBBC3-4F42-4A6D-AF9D-1183BFC2CB9F}"/>
              </a:ext>
            </a:extLst>
          </p:cNvPr>
          <p:cNvSpPr>
            <a:spLocks noGrp="1"/>
          </p:cNvSpPr>
          <p:nvPr>
            <p:ph type="sldNum" sz="quarter" idx="12"/>
          </p:nvPr>
        </p:nvSpPr>
        <p:spPr/>
        <p:txBody>
          <a:bodyPr/>
          <a:lstStyle/>
          <a:p>
            <a:fld id="{6AC3C48D-C3E5-4E29-9496-B7548087AAC5}" type="slidenum">
              <a:rPr lang="en-US" smtClean="0"/>
              <a:t>11</a:t>
            </a:fld>
            <a:endParaRPr lang="en-US"/>
          </a:p>
        </p:txBody>
      </p:sp>
    </p:spTree>
    <p:extLst>
      <p:ext uri="{BB962C8B-B14F-4D97-AF65-F5344CB8AC3E}">
        <p14:creationId xmlns:p14="http://schemas.microsoft.com/office/powerpoint/2010/main" val="15707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08FC-7953-4C77-BEC0-AD51DB4F2BFB}"/>
              </a:ext>
            </a:extLst>
          </p:cNvPr>
          <p:cNvSpPr>
            <a:spLocks noGrp="1"/>
          </p:cNvSpPr>
          <p:nvPr>
            <p:ph type="title"/>
          </p:nvPr>
        </p:nvSpPr>
        <p:spPr/>
        <p:txBody>
          <a:bodyPr/>
          <a:lstStyle/>
          <a:p>
            <a:r>
              <a:rPr lang="it-IT" dirty="0"/>
              <a:t>SelectKBest(score_func=chi2, k=??)</a:t>
            </a:r>
            <a:endParaRPr lang="en-US" dirty="0"/>
          </a:p>
        </p:txBody>
      </p:sp>
      <p:sp>
        <p:nvSpPr>
          <p:cNvPr id="3" name="Content Placeholder 2">
            <a:extLst>
              <a:ext uri="{FF2B5EF4-FFF2-40B4-BE49-F238E27FC236}">
                <a16:creationId xmlns:a16="http://schemas.microsoft.com/office/drawing/2014/main" id="{CFCC49CD-AF2D-44EB-BDB2-556959A2DCD0}"/>
              </a:ext>
            </a:extLst>
          </p:cNvPr>
          <p:cNvSpPr>
            <a:spLocks noGrp="1"/>
          </p:cNvSpPr>
          <p:nvPr>
            <p:ph idx="1"/>
          </p:nvPr>
        </p:nvSpPr>
        <p:spPr/>
        <p:txBody>
          <a:bodyPr/>
          <a:lstStyle/>
          <a:p>
            <a:r>
              <a:rPr lang="en-US" dirty="0"/>
              <a:t>Finding appropriate k value</a:t>
            </a:r>
          </a:p>
          <a:p>
            <a:pPr lvl="1"/>
            <a:r>
              <a:rPr lang="it-IT" dirty="0"/>
              <a:t>SelectKBest(score_func=chi2, k='all')</a:t>
            </a:r>
            <a:endParaRPr lang="en-US" dirty="0"/>
          </a:p>
        </p:txBody>
      </p:sp>
      <p:grpSp>
        <p:nvGrpSpPr>
          <p:cNvPr id="8" name="Group 7">
            <a:extLst>
              <a:ext uri="{FF2B5EF4-FFF2-40B4-BE49-F238E27FC236}">
                <a16:creationId xmlns:a16="http://schemas.microsoft.com/office/drawing/2014/main" id="{3FB2BD0B-397F-4D02-AF87-19B8E26E9828}"/>
              </a:ext>
            </a:extLst>
          </p:cNvPr>
          <p:cNvGrpSpPr/>
          <p:nvPr/>
        </p:nvGrpSpPr>
        <p:grpSpPr>
          <a:xfrm>
            <a:off x="447675" y="595312"/>
            <a:ext cx="11468100" cy="5667375"/>
            <a:chOff x="447675" y="595312"/>
            <a:chExt cx="11468100" cy="5667375"/>
          </a:xfrm>
        </p:grpSpPr>
        <p:pic>
          <p:nvPicPr>
            <p:cNvPr id="5" name="Picture 4">
              <a:extLst>
                <a:ext uri="{FF2B5EF4-FFF2-40B4-BE49-F238E27FC236}">
                  <a16:creationId xmlns:a16="http://schemas.microsoft.com/office/drawing/2014/main" id="{C4BECCF8-780B-4A07-89DA-56D8470B7D8F}"/>
                </a:ext>
              </a:extLst>
            </p:cNvPr>
            <p:cNvPicPr>
              <a:picLocks noChangeAspect="1"/>
            </p:cNvPicPr>
            <p:nvPr/>
          </p:nvPicPr>
          <p:blipFill>
            <a:blip r:embed="rId2"/>
            <a:stretch>
              <a:fillRect/>
            </a:stretch>
          </p:blipFill>
          <p:spPr>
            <a:xfrm>
              <a:off x="657225" y="595312"/>
              <a:ext cx="10877550" cy="5667375"/>
            </a:xfrm>
            <a:prstGeom prst="rect">
              <a:avLst/>
            </a:prstGeom>
          </p:spPr>
        </p:pic>
        <p:cxnSp>
          <p:nvCxnSpPr>
            <p:cNvPr id="7" name="Straight Connector 6">
              <a:extLst>
                <a:ext uri="{FF2B5EF4-FFF2-40B4-BE49-F238E27FC236}">
                  <a16:creationId xmlns:a16="http://schemas.microsoft.com/office/drawing/2014/main" id="{E5ECDA44-D65D-41B6-AF62-A739B3190D49}"/>
                </a:ext>
              </a:extLst>
            </p:cNvPr>
            <p:cNvCxnSpPr/>
            <p:nvPr/>
          </p:nvCxnSpPr>
          <p:spPr>
            <a:xfrm>
              <a:off x="447675" y="5781675"/>
              <a:ext cx="114681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2" name="Picture 11">
            <a:extLst>
              <a:ext uri="{FF2B5EF4-FFF2-40B4-BE49-F238E27FC236}">
                <a16:creationId xmlns:a16="http://schemas.microsoft.com/office/drawing/2014/main" id="{94213CEB-7FA7-41C6-A5B9-CC293F8E2FD8}"/>
              </a:ext>
            </a:extLst>
          </p:cNvPr>
          <p:cNvPicPr>
            <a:picLocks noChangeAspect="1"/>
          </p:cNvPicPr>
          <p:nvPr/>
        </p:nvPicPr>
        <p:blipFill>
          <a:blip r:embed="rId3"/>
          <a:stretch>
            <a:fillRect/>
          </a:stretch>
        </p:blipFill>
        <p:spPr>
          <a:xfrm>
            <a:off x="838200" y="1825625"/>
            <a:ext cx="2733675" cy="3362325"/>
          </a:xfrm>
          <a:prstGeom prst="rect">
            <a:avLst/>
          </a:prstGeom>
        </p:spPr>
      </p:pic>
      <p:sp>
        <p:nvSpPr>
          <p:cNvPr id="13" name="Slide Number Placeholder 12">
            <a:extLst>
              <a:ext uri="{FF2B5EF4-FFF2-40B4-BE49-F238E27FC236}">
                <a16:creationId xmlns:a16="http://schemas.microsoft.com/office/drawing/2014/main" id="{71ABBAD0-F38E-4D07-9C26-0382B436A4C6}"/>
              </a:ext>
            </a:extLst>
          </p:cNvPr>
          <p:cNvSpPr>
            <a:spLocks noGrp="1"/>
          </p:cNvSpPr>
          <p:nvPr>
            <p:ph type="sldNum" sz="quarter" idx="12"/>
          </p:nvPr>
        </p:nvSpPr>
        <p:spPr/>
        <p:txBody>
          <a:bodyPr/>
          <a:lstStyle/>
          <a:p>
            <a:fld id="{6AC3C48D-C3E5-4E29-9496-B7548087AAC5}" type="slidenum">
              <a:rPr lang="en-US" smtClean="0"/>
              <a:t>12</a:t>
            </a:fld>
            <a:endParaRPr lang="en-US"/>
          </a:p>
        </p:txBody>
      </p:sp>
    </p:spTree>
    <p:extLst>
      <p:ext uri="{BB962C8B-B14F-4D97-AF65-F5344CB8AC3E}">
        <p14:creationId xmlns:p14="http://schemas.microsoft.com/office/powerpoint/2010/main" val="273114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6F74CBF-96CC-493B-8366-2D5F9D2C0C63}"/>
              </a:ext>
            </a:extLst>
          </p:cNvPr>
          <p:cNvGrpSpPr/>
          <p:nvPr/>
        </p:nvGrpSpPr>
        <p:grpSpPr>
          <a:xfrm>
            <a:off x="3866532" y="126999"/>
            <a:ext cx="7693025" cy="6604001"/>
            <a:chOff x="-95250" y="-3943350"/>
            <a:chExt cx="12192000" cy="11804940"/>
          </a:xfrm>
        </p:grpSpPr>
        <p:pic>
          <p:nvPicPr>
            <p:cNvPr id="3" name="Picture 2">
              <a:extLst>
                <a:ext uri="{FF2B5EF4-FFF2-40B4-BE49-F238E27FC236}">
                  <a16:creationId xmlns:a16="http://schemas.microsoft.com/office/drawing/2014/main" id="{EBEF2DE6-3A8B-44E7-B0D6-D7C264E0F9F0}"/>
                </a:ext>
              </a:extLst>
            </p:cNvPr>
            <p:cNvPicPr>
              <a:picLocks noChangeAspect="1"/>
            </p:cNvPicPr>
            <p:nvPr/>
          </p:nvPicPr>
          <p:blipFill>
            <a:blip r:embed="rId2"/>
            <a:stretch>
              <a:fillRect/>
            </a:stretch>
          </p:blipFill>
          <p:spPr>
            <a:xfrm>
              <a:off x="-95250" y="-3943350"/>
              <a:ext cx="12192000" cy="4583322"/>
            </a:xfrm>
            <a:prstGeom prst="rect">
              <a:avLst/>
            </a:prstGeom>
          </p:spPr>
        </p:pic>
        <p:pic>
          <p:nvPicPr>
            <p:cNvPr id="5" name="Picture 4">
              <a:extLst>
                <a:ext uri="{FF2B5EF4-FFF2-40B4-BE49-F238E27FC236}">
                  <a16:creationId xmlns:a16="http://schemas.microsoft.com/office/drawing/2014/main" id="{3DC2445F-9697-44C8-8293-8E5AB9C8AADE}"/>
                </a:ext>
              </a:extLst>
            </p:cNvPr>
            <p:cNvPicPr>
              <a:picLocks noChangeAspect="1"/>
            </p:cNvPicPr>
            <p:nvPr/>
          </p:nvPicPr>
          <p:blipFill>
            <a:blip r:embed="rId3"/>
            <a:stretch>
              <a:fillRect/>
            </a:stretch>
          </p:blipFill>
          <p:spPr>
            <a:xfrm>
              <a:off x="-95250" y="639972"/>
              <a:ext cx="12192000" cy="4692770"/>
            </a:xfrm>
            <a:prstGeom prst="rect">
              <a:avLst/>
            </a:prstGeom>
          </p:spPr>
        </p:pic>
        <p:pic>
          <p:nvPicPr>
            <p:cNvPr id="7" name="Picture 6">
              <a:extLst>
                <a:ext uri="{FF2B5EF4-FFF2-40B4-BE49-F238E27FC236}">
                  <a16:creationId xmlns:a16="http://schemas.microsoft.com/office/drawing/2014/main" id="{CFE36DA8-B956-4F3F-96CD-0186A61D958A}"/>
                </a:ext>
              </a:extLst>
            </p:cNvPr>
            <p:cNvPicPr>
              <a:picLocks noChangeAspect="1"/>
            </p:cNvPicPr>
            <p:nvPr/>
          </p:nvPicPr>
          <p:blipFill>
            <a:blip r:embed="rId4"/>
            <a:stretch>
              <a:fillRect/>
            </a:stretch>
          </p:blipFill>
          <p:spPr>
            <a:xfrm>
              <a:off x="-95250" y="5332742"/>
              <a:ext cx="12192000" cy="2528848"/>
            </a:xfrm>
            <a:prstGeom prst="rect">
              <a:avLst/>
            </a:prstGeom>
          </p:spPr>
        </p:pic>
      </p:grpSp>
      <p:sp>
        <p:nvSpPr>
          <p:cNvPr id="9" name="Oval 8">
            <a:extLst>
              <a:ext uri="{FF2B5EF4-FFF2-40B4-BE49-F238E27FC236}">
                <a16:creationId xmlns:a16="http://schemas.microsoft.com/office/drawing/2014/main" id="{14307E2A-9D93-40A8-B4B1-C8EDC1E22987}"/>
              </a:ext>
            </a:extLst>
          </p:cNvPr>
          <p:cNvSpPr/>
          <p:nvPr/>
        </p:nvSpPr>
        <p:spPr>
          <a:xfrm>
            <a:off x="10926145" y="5778500"/>
            <a:ext cx="633412" cy="9525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1A8124C-47E1-40B3-A272-1BE0023EE4CD}"/>
              </a:ext>
            </a:extLst>
          </p:cNvPr>
          <p:cNvSpPr/>
          <p:nvPr/>
        </p:nvSpPr>
        <p:spPr>
          <a:xfrm>
            <a:off x="9021145" y="5778500"/>
            <a:ext cx="633412" cy="9525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6396100-0033-4D14-9833-A2C858B96F52}"/>
              </a:ext>
            </a:extLst>
          </p:cNvPr>
          <p:cNvSpPr/>
          <p:nvPr/>
        </p:nvSpPr>
        <p:spPr>
          <a:xfrm rot="5400000">
            <a:off x="10917448" y="1417714"/>
            <a:ext cx="633412" cy="616017"/>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1F1DCF7-8C7F-49C9-BE5E-A8D149FDF393}"/>
              </a:ext>
            </a:extLst>
          </p:cNvPr>
          <p:cNvSpPr/>
          <p:nvPr/>
        </p:nvSpPr>
        <p:spPr>
          <a:xfrm rot="5400000">
            <a:off x="10963719" y="4012362"/>
            <a:ext cx="633412" cy="616017"/>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4573878-62A1-4131-9B43-96CFC62F9A2A}"/>
              </a:ext>
            </a:extLst>
          </p:cNvPr>
          <p:cNvSpPr/>
          <p:nvPr/>
        </p:nvSpPr>
        <p:spPr>
          <a:xfrm rot="5400000">
            <a:off x="5265947" y="8697"/>
            <a:ext cx="633412" cy="616017"/>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11E10C0-0A47-4C17-AC4E-B56E7FAA5CB0}"/>
              </a:ext>
            </a:extLst>
          </p:cNvPr>
          <p:cNvSpPr/>
          <p:nvPr/>
        </p:nvSpPr>
        <p:spPr>
          <a:xfrm rot="5400000">
            <a:off x="5196966" y="5292657"/>
            <a:ext cx="633412" cy="616017"/>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0DB014E-2A45-40C4-AC9E-35CCA527469B}"/>
              </a:ext>
            </a:extLst>
          </p:cNvPr>
          <p:cNvSpPr/>
          <p:nvPr/>
        </p:nvSpPr>
        <p:spPr>
          <a:xfrm rot="5400000">
            <a:off x="7084572" y="5308826"/>
            <a:ext cx="633412" cy="616017"/>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1378CF0-C157-4B65-BDF6-C0B41BF7B6D2}"/>
              </a:ext>
            </a:extLst>
          </p:cNvPr>
          <p:cNvPicPr>
            <a:picLocks noChangeAspect="1"/>
          </p:cNvPicPr>
          <p:nvPr/>
        </p:nvPicPr>
        <p:blipFill>
          <a:blip r:embed="rId5"/>
          <a:stretch>
            <a:fillRect/>
          </a:stretch>
        </p:blipFill>
        <p:spPr>
          <a:xfrm>
            <a:off x="285884" y="2416175"/>
            <a:ext cx="2733675" cy="3362325"/>
          </a:xfrm>
          <a:prstGeom prst="rect">
            <a:avLst/>
          </a:prstGeom>
        </p:spPr>
      </p:pic>
      <p:sp>
        <p:nvSpPr>
          <p:cNvPr id="18" name="Title 1">
            <a:extLst>
              <a:ext uri="{FF2B5EF4-FFF2-40B4-BE49-F238E27FC236}">
                <a16:creationId xmlns:a16="http://schemas.microsoft.com/office/drawing/2014/main" id="{EF4BCA69-2181-48E1-BD6B-83D9F8269FC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Analysis</a:t>
            </a:r>
          </a:p>
        </p:txBody>
      </p:sp>
      <p:sp>
        <p:nvSpPr>
          <p:cNvPr id="19" name="Slide Number Placeholder 18">
            <a:extLst>
              <a:ext uri="{FF2B5EF4-FFF2-40B4-BE49-F238E27FC236}">
                <a16:creationId xmlns:a16="http://schemas.microsoft.com/office/drawing/2014/main" id="{37844E0D-86CA-413F-84DA-D70B59245112}"/>
              </a:ext>
            </a:extLst>
          </p:cNvPr>
          <p:cNvSpPr>
            <a:spLocks noGrp="1"/>
          </p:cNvSpPr>
          <p:nvPr>
            <p:ph type="sldNum" sz="quarter" idx="12"/>
          </p:nvPr>
        </p:nvSpPr>
        <p:spPr/>
        <p:txBody>
          <a:bodyPr/>
          <a:lstStyle/>
          <a:p>
            <a:fld id="{6AC3C48D-C3E5-4E29-9496-B7548087AAC5}" type="slidenum">
              <a:rPr lang="en-US" smtClean="0"/>
              <a:t>13</a:t>
            </a:fld>
            <a:endParaRPr lang="en-US"/>
          </a:p>
        </p:txBody>
      </p:sp>
    </p:spTree>
    <p:extLst>
      <p:ext uri="{BB962C8B-B14F-4D97-AF65-F5344CB8AC3E}">
        <p14:creationId xmlns:p14="http://schemas.microsoft.com/office/powerpoint/2010/main" val="21735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F53D98-E0FD-4C50-A80A-D64FF7980A3A}"/>
              </a:ext>
            </a:extLst>
          </p:cNvPr>
          <p:cNvPicPr>
            <a:picLocks noChangeAspect="1"/>
          </p:cNvPicPr>
          <p:nvPr/>
        </p:nvPicPr>
        <p:blipFill>
          <a:blip r:embed="rId2"/>
          <a:stretch>
            <a:fillRect/>
          </a:stretch>
        </p:blipFill>
        <p:spPr>
          <a:xfrm>
            <a:off x="1165440" y="0"/>
            <a:ext cx="9861119" cy="6858000"/>
          </a:xfrm>
          <a:prstGeom prst="rect">
            <a:avLst/>
          </a:prstGeom>
        </p:spPr>
      </p:pic>
      <p:sp>
        <p:nvSpPr>
          <p:cNvPr id="4" name="Oval 3">
            <a:extLst>
              <a:ext uri="{FF2B5EF4-FFF2-40B4-BE49-F238E27FC236}">
                <a16:creationId xmlns:a16="http://schemas.microsoft.com/office/drawing/2014/main" id="{234DF332-3A5B-4C69-B4DC-560DE3913BCE}"/>
              </a:ext>
            </a:extLst>
          </p:cNvPr>
          <p:cNvSpPr/>
          <p:nvPr/>
        </p:nvSpPr>
        <p:spPr>
          <a:xfrm>
            <a:off x="2800350" y="4752975"/>
            <a:ext cx="523875"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DCF3C56-DBD2-4134-98C7-812166958B5A}"/>
              </a:ext>
            </a:extLst>
          </p:cNvPr>
          <p:cNvSpPr/>
          <p:nvPr/>
        </p:nvSpPr>
        <p:spPr>
          <a:xfrm>
            <a:off x="5343525" y="4752975"/>
            <a:ext cx="523875"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3F26017-A504-43AB-874A-2D57C8F13834}"/>
              </a:ext>
            </a:extLst>
          </p:cNvPr>
          <p:cNvSpPr/>
          <p:nvPr/>
        </p:nvSpPr>
        <p:spPr>
          <a:xfrm>
            <a:off x="8270767" y="4752975"/>
            <a:ext cx="682733"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D9E2932-A725-4FC5-B0E7-6D1E0E3B6018}"/>
              </a:ext>
            </a:extLst>
          </p:cNvPr>
          <p:cNvSpPr/>
          <p:nvPr/>
        </p:nvSpPr>
        <p:spPr>
          <a:xfrm>
            <a:off x="9610725" y="4752974"/>
            <a:ext cx="523875" cy="219075"/>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3D263C-BCA6-42D7-98AB-01B1B7B1461E}"/>
              </a:ext>
            </a:extLst>
          </p:cNvPr>
          <p:cNvSpPr/>
          <p:nvPr/>
        </p:nvSpPr>
        <p:spPr>
          <a:xfrm>
            <a:off x="6418154" y="4505324"/>
            <a:ext cx="523875" cy="219075"/>
          </a:xfrm>
          <a:prstGeom prst="ellipse">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9AC72A37-99E6-4FDF-A74A-B4FD0D1A655F}"/>
              </a:ext>
            </a:extLst>
          </p:cNvPr>
          <p:cNvSpPr>
            <a:spLocks noGrp="1"/>
          </p:cNvSpPr>
          <p:nvPr>
            <p:ph type="sldNum" sz="quarter" idx="12"/>
          </p:nvPr>
        </p:nvSpPr>
        <p:spPr/>
        <p:txBody>
          <a:bodyPr/>
          <a:lstStyle/>
          <a:p>
            <a:fld id="{6AC3C48D-C3E5-4E29-9496-B7548087AAC5}" type="slidenum">
              <a:rPr lang="en-US" smtClean="0"/>
              <a:t>14</a:t>
            </a:fld>
            <a:endParaRPr lang="en-US"/>
          </a:p>
        </p:txBody>
      </p:sp>
    </p:spTree>
    <p:extLst>
      <p:ext uri="{BB962C8B-B14F-4D97-AF65-F5344CB8AC3E}">
        <p14:creationId xmlns:p14="http://schemas.microsoft.com/office/powerpoint/2010/main" val="130834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6F74CBF-96CC-493B-8366-2D5F9D2C0C63}"/>
              </a:ext>
            </a:extLst>
          </p:cNvPr>
          <p:cNvGrpSpPr/>
          <p:nvPr/>
        </p:nvGrpSpPr>
        <p:grpSpPr>
          <a:xfrm>
            <a:off x="-95250" y="-3943350"/>
            <a:ext cx="12192000" cy="11804940"/>
            <a:chOff x="-95250" y="-3943350"/>
            <a:chExt cx="12192000" cy="11804940"/>
          </a:xfrm>
        </p:grpSpPr>
        <p:pic>
          <p:nvPicPr>
            <p:cNvPr id="3" name="Picture 2">
              <a:extLst>
                <a:ext uri="{FF2B5EF4-FFF2-40B4-BE49-F238E27FC236}">
                  <a16:creationId xmlns:a16="http://schemas.microsoft.com/office/drawing/2014/main" id="{EBEF2DE6-3A8B-44E7-B0D6-D7C264E0F9F0}"/>
                </a:ext>
              </a:extLst>
            </p:cNvPr>
            <p:cNvPicPr>
              <a:picLocks noChangeAspect="1"/>
            </p:cNvPicPr>
            <p:nvPr/>
          </p:nvPicPr>
          <p:blipFill>
            <a:blip r:embed="rId2"/>
            <a:stretch>
              <a:fillRect/>
            </a:stretch>
          </p:blipFill>
          <p:spPr>
            <a:xfrm>
              <a:off x="-95250" y="-3943350"/>
              <a:ext cx="12192000" cy="4583322"/>
            </a:xfrm>
            <a:prstGeom prst="rect">
              <a:avLst/>
            </a:prstGeom>
          </p:spPr>
        </p:pic>
        <p:pic>
          <p:nvPicPr>
            <p:cNvPr id="5" name="Picture 4">
              <a:extLst>
                <a:ext uri="{FF2B5EF4-FFF2-40B4-BE49-F238E27FC236}">
                  <a16:creationId xmlns:a16="http://schemas.microsoft.com/office/drawing/2014/main" id="{3DC2445F-9697-44C8-8293-8E5AB9C8AADE}"/>
                </a:ext>
              </a:extLst>
            </p:cNvPr>
            <p:cNvPicPr>
              <a:picLocks noChangeAspect="1"/>
            </p:cNvPicPr>
            <p:nvPr/>
          </p:nvPicPr>
          <p:blipFill>
            <a:blip r:embed="rId3"/>
            <a:stretch>
              <a:fillRect/>
            </a:stretch>
          </p:blipFill>
          <p:spPr>
            <a:xfrm>
              <a:off x="-95250" y="639972"/>
              <a:ext cx="12192000" cy="4692770"/>
            </a:xfrm>
            <a:prstGeom prst="rect">
              <a:avLst/>
            </a:prstGeom>
          </p:spPr>
        </p:pic>
        <p:pic>
          <p:nvPicPr>
            <p:cNvPr id="7" name="Picture 6">
              <a:extLst>
                <a:ext uri="{FF2B5EF4-FFF2-40B4-BE49-F238E27FC236}">
                  <a16:creationId xmlns:a16="http://schemas.microsoft.com/office/drawing/2014/main" id="{CFE36DA8-B956-4F3F-96CD-0186A61D958A}"/>
                </a:ext>
              </a:extLst>
            </p:cNvPr>
            <p:cNvPicPr>
              <a:picLocks noChangeAspect="1"/>
            </p:cNvPicPr>
            <p:nvPr/>
          </p:nvPicPr>
          <p:blipFill>
            <a:blip r:embed="rId4"/>
            <a:stretch>
              <a:fillRect/>
            </a:stretch>
          </p:blipFill>
          <p:spPr>
            <a:xfrm>
              <a:off x="-95250" y="5332742"/>
              <a:ext cx="12192000" cy="2528848"/>
            </a:xfrm>
            <a:prstGeom prst="rect">
              <a:avLst/>
            </a:prstGeom>
          </p:spPr>
        </p:pic>
      </p:grpSp>
      <p:sp>
        <p:nvSpPr>
          <p:cNvPr id="2" name="Slide Number Placeholder 1">
            <a:extLst>
              <a:ext uri="{FF2B5EF4-FFF2-40B4-BE49-F238E27FC236}">
                <a16:creationId xmlns:a16="http://schemas.microsoft.com/office/drawing/2014/main" id="{78C371D5-B588-4E94-A441-75D3B3E1BF23}"/>
              </a:ext>
            </a:extLst>
          </p:cNvPr>
          <p:cNvSpPr>
            <a:spLocks noGrp="1"/>
          </p:cNvSpPr>
          <p:nvPr>
            <p:ph type="sldNum" sz="quarter" idx="12"/>
          </p:nvPr>
        </p:nvSpPr>
        <p:spPr/>
        <p:txBody>
          <a:bodyPr/>
          <a:lstStyle/>
          <a:p>
            <a:fld id="{6AC3C48D-C3E5-4E29-9496-B7548087AAC5}" type="slidenum">
              <a:rPr lang="en-US" smtClean="0"/>
              <a:t>15</a:t>
            </a:fld>
            <a:endParaRPr lang="en-US"/>
          </a:p>
        </p:txBody>
      </p:sp>
    </p:spTree>
    <p:extLst>
      <p:ext uri="{BB962C8B-B14F-4D97-AF65-F5344CB8AC3E}">
        <p14:creationId xmlns:p14="http://schemas.microsoft.com/office/powerpoint/2010/main" val="689545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F8C6C-CDB6-4449-B08E-472FA01F3150}"/>
              </a:ext>
            </a:extLst>
          </p:cNvPr>
          <p:cNvSpPr>
            <a:spLocks noGrp="1"/>
          </p:cNvSpPr>
          <p:nvPr>
            <p:ph type="title"/>
          </p:nvPr>
        </p:nvSpPr>
        <p:spPr/>
        <p:txBody>
          <a:bodyPr/>
          <a:lstStyle/>
          <a:p>
            <a:r>
              <a:rPr lang="en-US" sz="4400" b="1" dirty="0"/>
              <a:t>ML Model Performance Results</a:t>
            </a:r>
            <a:endParaRPr lang="en-US" dirty="0"/>
          </a:p>
        </p:txBody>
      </p:sp>
      <p:sp>
        <p:nvSpPr>
          <p:cNvPr id="3" name="Content Placeholder 2">
            <a:extLst>
              <a:ext uri="{FF2B5EF4-FFF2-40B4-BE49-F238E27FC236}">
                <a16:creationId xmlns:a16="http://schemas.microsoft.com/office/drawing/2014/main" id="{9C665537-EFF5-4BEA-9797-D86A84E01255}"/>
              </a:ext>
            </a:extLst>
          </p:cNvPr>
          <p:cNvSpPr>
            <a:spLocks noGrp="1"/>
          </p:cNvSpPr>
          <p:nvPr>
            <p:ph idx="1"/>
          </p:nvPr>
        </p:nvSpPr>
        <p:spPr>
          <a:xfrm>
            <a:off x="838200" y="1690688"/>
            <a:ext cx="9591674" cy="2057400"/>
          </a:xfrm>
        </p:spPr>
        <p:txBody>
          <a:bodyPr>
            <a:normAutofit/>
          </a:bodyPr>
          <a:lstStyle/>
          <a:p>
            <a:r>
              <a:rPr lang="en-US" sz="2400" dirty="0"/>
              <a:t>Best Model: Logistic Regressor (Baseline model)</a:t>
            </a:r>
          </a:p>
          <a:p>
            <a:pPr lvl="1"/>
            <a:r>
              <a:rPr lang="en-US" dirty="0"/>
              <a:t>Highest F1-score </a:t>
            </a:r>
            <a:r>
              <a:rPr lang="en-US" dirty="0">
                <a:sym typeface="Wingdings" panose="05000000000000000000" pitchFamily="2" charset="2"/>
              </a:rPr>
              <a:t> higher recall AND precision</a:t>
            </a:r>
            <a:endParaRPr lang="en-US" dirty="0"/>
          </a:p>
          <a:p>
            <a:endParaRPr lang="en-US" dirty="0"/>
          </a:p>
        </p:txBody>
      </p:sp>
      <p:pic>
        <p:nvPicPr>
          <p:cNvPr id="5" name="Picture 4">
            <a:extLst>
              <a:ext uri="{FF2B5EF4-FFF2-40B4-BE49-F238E27FC236}">
                <a16:creationId xmlns:a16="http://schemas.microsoft.com/office/drawing/2014/main" id="{213810EA-58E3-499D-A5FC-65222098465D}"/>
              </a:ext>
            </a:extLst>
          </p:cNvPr>
          <p:cNvPicPr>
            <a:picLocks noChangeAspect="1"/>
          </p:cNvPicPr>
          <p:nvPr/>
        </p:nvPicPr>
        <p:blipFill>
          <a:blip r:embed="rId2"/>
          <a:stretch>
            <a:fillRect/>
          </a:stretch>
        </p:blipFill>
        <p:spPr>
          <a:xfrm>
            <a:off x="838199" y="4108047"/>
            <a:ext cx="9591675" cy="1609725"/>
          </a:xfrm>
          <a:prstGeom prst="rect">
            <a:avLst/>
          </a:prstGeom>
        </p:spPr>
      </p:pic>
      <p:pic>
        <p:nvPicPr>
          <p:cNvPr id="7" name="Picture 6">
            <a:extLst>
              <a:ext uri="{FF2B5EF4-FFF2-40B4-BE49-F238E27FC236}">
                <a16:creationId xmlns:a16="http://schemas.microsoft.com/office/drawing/2014/main" id="{F42C4909-3AE5-48FA-8E30-7B91C92BC091}"/>
              </a:ext>
            </a:extLst>
          </p:cNvPr>
          <p:cNvPicPr>
            <a:picLocks noChangeAspect="1"/>
          </p:cNvPicPr>
          <p:nvPr/>
        </p:nvPicPr>
        <p:blipFill>
          <a:blip r:embed="rId3"/>
          <a:stretch>
            <a:fillRect/>
          </a:stretch>
        </p:blipFill>
        <p:spPr>
          <a:xfrm>
            <a:off x="838199" y="3016251"/>
            <a:ext cx="8362950" cy="561975"/>
          </a:xfrm>
          <a:prstGeom prst="rect">
            <a:avLst/>
          </a:prstGeom>
        </p:spPr>
      </p:pic>
      <p:sp>
        <p:nvSpPr>
          <p:cNvPr id="4" name="Slide Number Placeholder 3">
            <a:extLst>
              <a:ext uri="{FF2B5EF4-FFF2-40B4-BE49-F238E27FC236}">
                <a16:creationId xmlns:a16="http://schemas.microsoft.com/office/drawing/2014/main" id="{F75AFAC7-92A7-484F-AB8F-C0F82D845E7F}"/>
              </a:ext>
            </a:extLst>
          </p:cNvPr>
          <p:cNvSpPr>
            <a:spLocks noGrp="1"/>
          </p:cNvSpPr>
          <p:nvPr>
            <p:ph type="sldNum" sz="quarter" idx="12"/>
          </p:nvPr>
        </p:nvSpPr>
        <p:spPr/>
        <p:txBody>
          <a:bodyPr/>
          <a:lstStyle/>
          <a:p>
            <a:fld id="{6AC3C48D-C3E5-4E29-9496-B7548087AAC5}" type="slidenum">
              <a:rPr lang="en-US" smtClean="0"/>
              <a:t>16</a:t>
            </a:fld>
            <a:endParaRPr lang="en-US"/>
          </a:p>
        </p:txBody>
      </p:sp>
    </p:spTree>
    <p:extLst>
      <p:ext uri="{BB962C8B-B14F-4D97-AF65-F5344CB8AC3E}">
        <p14:creationId xmlns:p14="http://schemas.microsoft.com/office/powerpoint/2010/main" val="3653486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F8C6C-CDB6-4449-B08E-472FA01F3150}"/>
              </a:ext>
            </a:extLst>
          </p:cNvPr>
          <p:cNvSpPr>
            <a:spLocks noGrp="1"/>
          </p:cNvSpPr>
          <p:nvPr>
            <p:ph type="title"/>
          </p:nvPr>
        </p:nvSpPr>
        <p:spPr/>
        <p:txBody>
          <a:bodyPr/>
          <a:lstStyle/>
          <a:p>
            <a:r>
              <a:rPr lang="en-US" sz="4400" b="1" dirty="0"/>
              <a:t>ML Model Performance Results</a:t>
            </a:r>
            <a:endParaRPr lang="en-US" dirty="0"/>
          </a:p>
        </p:txBody>
      </p:sp>
      <p:sp>
        <p:nvSpPr>
          <p:cNvPr id="3" name="Content Placeholder 2">
            <a:extLst>
              <a:ext uri="{FF2B5EF4-FFF2-40B4-BE49-F238E27FC236}">
                <a16:creationId xmlns:a16="http://schemas.microsoft.com/office/drawing/2014/main" id="{9C665537-EFF5-4BEA-9797-D86A84E01255}"/>
              </a:ext>
            </a:extLst>
          </p:cNvPr>
          <p:cNvSpPr>
            <a:spLocks noGrp="1"/>
          </p:cNvSpPr>
          <p:nvPr>
            <p:ph idx="1"/>
          </p:nvPr>
        </p:nvSpPr>
        <p:spPr>
          <a:xfrm>
            <a:off x="838200" y="1690688"/>
            <a:ext cx="9591674" cy="2057400"/>
          </a:xfrm>
        </p:spPr>
        <p:txBody>
          <a:bodyPr>
            <a:normAutofit/>
          </a:bodyPr>
          <a:lstStyle/>
          <a:p>
            <a:r>
              <a:rPr lang="en-US" sz="2400" dirty="0"/>
              <a:t>Model: Logistic Regressor (optimized)</a:t>
            </a:r>
          </a:p>
        </p:txBody>
      </p:sp>
      <p:pic>
        <p:nvPicPr>
          <p:cNvPr id="5" name="Picture 4">
            <a:extLst>
              <a:ext uri="{FF2B5EF4-FFF2-40B4-BE49-F238E27FC236}">
                <a16:creationId xmlns:a16="http://schemas.microsoft.com/office/drawing/2014/main" id="{213810EA-58E3-499D-A5FC-65222098465D}"/>
              </a:ext>
            </a:extLst>
          </p:cNvPr>
          <p:cNvPicPr>
            <a:picLocks noChangeAspect="1"/>
          </p:cNvPicPr>
          <p:nvPr/>
        </p:nvPicPr>
        <p:blipFill>
          <a:blip r:embed="rId2"/>
          <a:stretch>
            <a:fillRect/>
          </a:stretch>
        </p:blipFill>
        <p:spPr>
          <a:xfrm>
            <a:off x="838199" y="5023014"/>
            <a:ext cx="9591675" cy="1609725"/>
          </a:xfrm>
          <a:prstGeom prst="rect">
            <a:avLst/>
          </a:prstGeom>
        </p:spPr>
      </p:pic>
      <p:pic>
        <p:nvPicPr>
          <p:cNvPr id="11" name="Picture 10">
            <a:extLst>
              <a:ext uri="{FF2B5EF4-FFF2-40B4-BE49-F238E27FC236}">
                <a16:creationId xmlns:a16="http://schemas.microsoft.com/office/drawing/2014/main" id="{050D86BC-54A8-466E-84C6-EA06D9188276}"/>
              </a:ext>
            </a:extLst>
          </p:cNvPr>
          <p:cNvPicPr>
            <a:picLocks noChangeAspect="1"/>
          </p:cNvPicPr>
          <p:nvPr/>
        </p:nvPicPr>
        <p:blipFill>
          <a:blip r:embed="rId3"/>
          <a:stretch>
            <a:fillRect/>
          </a:stretch>
        </p:blipFill>
        <p:spPr>
          <a:xfrm>
            <a:off x="144138" y="2381250"/>
            <a:ext cx="4240576" cy="1907826"/>
          </a:xfrm>
          <a:prstGeom prst="rect">
            <a:avLst/>
          </a:prstGeom>
        </p:spPr>
      </p:pic>
      <p:pic>
        <p:nvPicPr>
          <p:cNvPr id="13" name="Picture 12">
            <a:extLst>
              <a:ext uri="{FF2B5EF4-FFF2-40B4-BE49-F238E27FC236}">
                <a16:creationId xmlns:a16="http://schemas.microsoft.com/office/drawing/2014/main" id="{2952558F-5E12-4492-A35A-CF9A450AE133}"/>
              </a:ext>
            </a:extLst>
          </p:cNvPr>
          <p:cNvPicPr>
            <a:picLocks noChangeAspect="1"/>
          </p:cNvPicPr>
          <p:nvPr/>
        </p:nvPicPr>
        <p:blipFill>
          <a:blip r:embed="rId4"/>
          <a:stretch>
            <a:fillRect/>
          </a:stretch>
        </p:blipFill>
        <p:spPr>
          <a:xfrm>
            <a:off x="4406229" y="2201944"/>
            <a:ext cx="3844943" cy="2641764"/>
          </a:xfrm>
          <a:prstGeom prst="rect">
            <a:avLst/>
          </a:prstGeom>
        </p:spPr>
      </p:pic>
      <p:pic>
        <p:nvPicPr>
          <p:cNvPr id="17" name="Picture 16">
            <a:extLst>
              <a:ext uri="{FF2B5EF4-FFF2-40B4-BE49-F238E27FC236}">
                <a16:creationId xmlns:a16="http://schemas.microsoft.com/office/drawing/2014/main" id="{24EBD7A0-13AD-4D1C-B241-835AD1962D51}"/>
              </a:ext>
            </a:extLst>
          </p:cNvPr>
          <p:cNvPicPr>
            <a:picLocks noChangeAspect="1"/>
          </p:cNvPicPr>
          <p:nvPr/>
        </p:nvPicPr>
        <p:blipFill>
          <a:blip r:embed="rId5"/>
          <a:stretch>
            <a:fillRect/>
          </a:stretch>
        </p:blipFill>
        <p:spPr>
          <a:xfrm>
            <a:off x="8251172" y="2276729"/>
            <a:ext cx="3736153" cy="2656632"/>
          </a:xfrm>
          <a:prstGeom prst="rect">
            <a:avLst/>
          </a:prstGeom>
        </p:spPr>
      </p:pic>
      <p:sp>
        <p:nvSpPr>
          <p:cNvPr id="18" name="Slide Number Placeholder 17">
            <a:extLst>
              <a:ext uri="{FF2B5EF4-FFF2-40B4-BE49-F238E27FC236}">
                <a16:creationId xmlns:a16="http://schemas.microsoft.com/office/drawing/2014/main" id="{30BE9F6E-6DE5-4710-9E21-43F82C4C0174}"/>
              </a:ext>
            </a:extLst>
          </p:cNvPr>
          <p:cNvSpPr>
            <a:spLocks noGrp="1"/>
          </p:cNvSpPr>
          <p:nvPr>
            <p:ph type="sldNum" sz="quarter" idx="12"/>
          </p:nvPr>
        </p:nvSpPr>
        <p:spPr/>
        <p:txBody>
          <a:bodyPr/>
          <a:lstStyle/>
          <a:p>
            <a:fld id="{6AC3C48D-C3E5-4E29-9496-B7548087AAC5}" type="slidenum">
              <a:rPr lang="en-US" smtClean="0"/>
              <a:t>17</a:t>
            </a:fld>
            <a:endParaRPr lang="en-US"/>
          </a:p>
        </p:txBody>
      </p:sp>
    </p:spTree>
    <p:extLst>
      <p:ext uri="{BB962C8B-B14F-4D97-AF65-F5344CB8AC3E}">
        <p14:creationId xmlns:p14="http://schemas.microsoft.com/office/powerpoint/2010/main" val="2491711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F8C6C-CDB6-4449-B08E-472FA01F3150}"/>
              </a:ext>
            </a:extLst>
          </p:cNvPr>
          <p:cNvSpPr>
            <a:spLocks noGrp="1"/>
          </p:cNvSpPr>
          <p:nvPr>
            <p:ph type="title"/>
          </p:nvPr>
        </p:nvSpPr>
        <p:spPr>
          <a:xfrm>
            <a:off x="838199" y="395606"/>
            <a:ext cx="10515600" cy="1325563"/>
          </a:xfrm>
        </p:spPr>
        <p:txBody>
          <a:bodyPr/>
          <a:lstStyle/>
          <a:p>
            <a:r>
              <a:rPr lang="en-US" sz="4400" b="1" dirty="0"/>
              <a:t>ML Model Performance Results</a:t>
            </a:r>
            <a:endParaRPr lang="en-US" dirty="0"/>
          </a:p>
        </p:txBody>
      </p:sp>
      <p:sp>
        <p:nvSpPr>
          <p:cNvPr id="3" name="Content Placeholder 2">
            <a:extLst>
              <a:ext uri="{FF2B5EF4-FFF2-40B4-BE49-F238E27FC236}">
                <a16:creationId xmlns:a16="http://schemas.microsoft.com/office/drawing/2014/main" id="{9C665537-EFF5-4BEA-9797-D86A84E01255}"/>
              </a:ext>
            </a:extLst>
          </p:cNvPr>
          <p:cNvSpPr>
            <a:spLocks noGrp="1"/>
          </p:cNvSpPr>
          <p:nvPr>
            <p:ph idx="1"/>
          </p:nvPr>
        </p:nvSpPr>
        <p:spPr>
          <a:xfrm>
            <a:off x="838200" y="1690688"/>
            <a:ext cx="9591674" cy="2057400"/>
          </a:xfrm>
        </p:spPr>
        <p:txBody>
          <a:bodyPr>
            <a:normAutofit/>
          </a:bodyPr>
          <a:lstStyle/>
          <a:p>
            <a:r>
              <a:rPr lang="en-US" sz="2400" dirty="0"/>
              <a:t>Model: Random Forest Classifier</a:t>
            </a:r>
          </a:p>
        </p:txBody>
      </p:sp>
      <p:pic>
        <p:nvPicPr>
          <p:cNvPr id="5" name="Picture 4">
            <a:extLst>
              <a:ext uri="{FF2B5EF4-FFF2-40B4-BE49-F238E27FC236}">
                <a16:creationId xmlns:a16="http://schemas.microsoft.com/office/drawing/2014/main" id="{213810EA-58E3-499D-A5FC-65222098465D}"/>
              </a:ext>
            </a:extLst>
          </p:cNvPr>
          <p:cNvPicPr>
            <a:picLocks noChangeAspect="1"/>
          </p:cNvPicPr>
          <p:nvPr/>
        </p:nvPicPr>
        <p:blipFill>
          <a:blip r:embed="rId2"/>
          <a:stretch>
            <a:fillRect/>
          </a:stretch>
        </p:blipFill>
        <p:spPr>
          <a:xfrm>
            <a:off x="838199" y="5023014"/>
            <a:ext cx="9591675" cy="1609725"/>
          </a:xfrm>
          <a:prstGeom prst="rect">
            <a:avLst/>
          </a:prstGeom>
        </p:spPr>
      </p:pic>
      <p:pic>
        <p:nvPicPr>
          <p:cNvPr id="6" name="Picture 5">
            <a:extLst>
              <a:ext uri="{FF2B5EF4-FFF2-40B4-BE49-F238E27FC236}">
                <a16:creationId xmlns:a16="http://schemas.microsoft.com/office/drawing/2014/main" id="{606FDA03-AB18-41C3-9A43-6ECB1707A136}"/>
              </a:ext>
            </a:extLst>
          </p:cNvPr>
          <p:cNvPicPr>
            <a:picLocks noChangeAspect="1"/>
          </p:cNvPicPr>
          <p:nvPr/>
        </p:nvPicPr>
        <p:blipFill>
          <a:blip r:embed="rId3"/>
          <a:stretch>
            <a:fillRect/>
          </a:stretch>
        </p:blipFill>
        <p:spPr>
          <a:xfrm>
            <a:off x="4470938" y="2168439"/>
            <a:ext cx="3729839" cy="2557848"/>
          </a:xfrm>
          <a:prstGeom prst="rect">
            <a:avLst/>
          </a:prstGeom>
        </p:spPr>
      </p:pic>
      <p:pic>
        <p:nvPicPr>
          <p:cNvPr id="8" name="Picture 7">
            <a:extLst>
              <a:ext uri="{FF2B5EF4-FFF2-40B4-BE49-F238E27FC236}">
                <a16:creationId xmlns:a16="http://schemas.microsoft.com/office/drawing/2014/main" id="{9531537E-168B-49EF-9BE4-E4EC2F23AD9E}"/>
              </a:ext>
            </a:extLst>
          </p:cNvPr>
          <p:cNvPicPr>
            <a:picLocks noChangeAspect="1"/>
          </p:cNvPicPr>
          <p:nvPr/>
        </p:nvPicPr>
        <p:blipFill>
          <a:blip r:embed="rId4"/>
          <a:stretch>
            <a:fillRect/>
          </a:stretch>
        </p:blipFill>
        <p:spPr>
          <a:xfrm>
            <a:off x="144138" y="2532314"/>
            <a:ext cx="4451598" cy="1649074"/>
          </a:xfrm>
          <a:prstGeom prst="rect">
            <a:avLst/>
          </a:prstGeom>
        </p:spPr>
      </p:pic>
      <p:pic>
        <p:nvPicPr>
          <p:cNvPr id="12" name="Picture 11">
            <a:extLst>
              <a:ext uri="{FF2B5EF4-FFF2-40B4-BE49-F238E27FC236}">
                <a16:creationId xmlns:a16="http://schemas.microsoft.com/office/drawing/2014/main" id="{B72CDB6F-0F47-4D65-930C-63345740CF39}"/>
              </a:ext>
            </a:extLst>
          </p:cNvPr>
          <p:cNvPicPr>
            <a:picLocks noChangeAspect="1"/>
          </p:cNvPicPr>
          <p:nvPr/>
        </p:nvPicPr>
        <p:blipFill>
          <a:blip r:embed="rId5"/>
          <a:stretch>
            <a:fillRect/>
          </a:stretch>
        </p:blipFill>
        <p:spPr>
          <a:xfrm>
            <a:off x="8228474" y="2103573"/>
            <a:ext cx="3857814" cy="2641764"/>
          </a:xfrm>
          <a:prstGeom prst="rect">
            <a:avLst/>
          </a:prstGeom>
        </p:spPr>
      </p:pic>
      <p:sp>
        <p:nvSpPr>
          <p:cNvPr id="9" name="Slide Number Placeholder 8">
            <a:extLst>
              <a:ext uri="{FF2B5EF4-FFF2-40B4-BE49-F238E27FC236}">
                <a16:creationId xmlns:a16="http://schemas.microsoft.com/office/drawing/2014/main" id="{CF5B2803-82F9-44A5-8CA2-276696FF7233}"/>
              </a:ext>
            </a:extLst>
          </p:cNvPr>
          <p:cNvSpPr>
            <a:spLocks noGrp="1"/>
          </p:cNvSpPr>
          <p:nvPr>
            <p:ph type="sldNum" sz="quarter" idx="12"/>
          </p:nvPr>
        </p:nvSpPr>
        <p:spPr/>
        <p:txBody>
          <a:bodyPr/>
          <a:lstStyle/>
          <a:p>
            <a:fld id="{6AC3C48D-C3E5-4E29-9496-B7548087AAC5}" type="slidenum">
              <a:rPr lang="en-US" smtClean="0"/>
              <a:t>18</a:t>
            </a:fld>
            <a:endParaRPr lang="en-US"/>
          </a:p>
        </p:txBody>
      </p:sp>
    </p:spTree>
    <p:extLst>
      <p:ext uri="{BB962C8B-B14F-4D97-AF65-F5344CB8AC3E}">
        <p14:creationId xmlns:p14="http://schemas.microsoft.com/office/powerpoint/2010/main" val="1235209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5D5283-ACD7-4737-9922-2973755305E1}"/>
              </a:ext>
            </a:extLst>
          </p:cNvPr>
          <p:cNvSpPr>
            <a:spLocks noGrp="1"/>
          </p:cNvSpPr>
          <p:nvPr>
            <p:ph type="title"/>
          </p:nvPr>
        </p:nvSpPr>
        <p:spPr>
          <a:xfrm>
            <a:off x="838199" y="978408"/>
            <a:ext cx="4056530" cy="1106424"/>
          </a:xfrm>
        </p:spPr>
        <p:txBody>
          <a:bodyPr>
            <a:normAutofit/>
          </a:bodyPr>
          <a:lstStyle/>
          <a:p>
            <a:r>
              <a:rPr lang="en-US" sz="2800" b="1"/>
              <a:t>Conclusion</a:t>
            </a:r>
            <a:endParaRPr lang="en-US" sz="2800"/>
          </a:p>
        </p:txBody>
      </p:sp>
      <p:sp>
        <p:nvSpPr>
          <p:cNvPr id="34" name="Rectangle 33">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5E38469-21E8-4544-857A-ABB1108F431C}"/>
              </a:ext>
            </a:extLst>
          </p:cNvPr>
          <p:cNvSpPr>
            <a:spLocks noGrp="1"/>
          </p:cNvSpPr>
          <p:nvPr>
            <p:ph idx="1"/>
          </p:nvPr>
        </p:nvSpPr>
        <p:spPr>
          <a:xfrm>
            <a:off x="838199" y="2359152"/>
            <a:ext cx="4056530" cy="3429000"/>
          </a:xfrm>
        </p:spPr>
        <p:txBody>
          <a:bodyPr>
            <a:normAutofit/>
          </a:bodyPr>
          <a:lstStyle/>
          <a:p>
            <a:r>
              <a:rPr lang="en-US" sz="1500" dirty="0"/>
              <a:t>Best Model : Logistic Regression </a:t>
            </a:r>
          </a:p>
          <a:p>
            <a:r>
              <a:rPr lang="en-US" sz="1500" dirty="0"/>
              <a:t>F1 Score: 0.90</a:t>
            </a:r>
          </a:p>
          <a:p>
            <a:r>
              <a:rPr lang="en-US" sz="1500" dirty="0"/>
              <a:t>AUC = 0.85</a:t>
            </a:r>
          </a:p>
          <a:p>
            <a:pPr marL="0" indent="0">
              <a:buNone/>
            </a:pPr>
            <a:endParaRPr lang="en-GB" sz="1500" dirty="0"/>
          </a:p>
          <a:p>
            <a:pPr>
              <a:buFont typeface="Wingdings" panose="05000000000000000000" pitchFamily="2" charset="2"/>
              <a:buChar char="ü"/>
            </a:pPr>
            <a:r>
              <a:rPr lang="en-US" sz="1500" dirty="0"/>
              <a:t>As the dataset is not highly imbalanced and performance of the model is more important in order to correctly predict if the candidate’s resume will end with a successful interview or not</a:t>
            </a:r>
          </a:p>
          <a:p>
            <a:pPr>
              <a:buFont typeface="Wingdings" panose="05000000000000000000" pitchFamily="2" charset="2"/>
              <a:buChar char="ü"/>
            </a:pPr>
            <a:r>
              <a:rPr lang="en-US" sz="1500" dirty="0"/>
              <a:t>So that the person for the right fit is chosen</a:t>
            </a:r>
          </a:p>
          <a:p>
            <a:pPr>
              <a:buFont typeface="Wingdings" panose="05000000000000000000" pitchFamily="2" charset="2"/>
              <a:buChar char="ü"/>
            </a:pPr>
            <a:r>
              <a:rPr lang="en-US" sz="1500" dirty="0"/>
              <a:t>However, this also highlight another potential issue regarding the feature importance</a:t>
            </a:r>
            <a:endParaRPr lang="en-GB" sz="1500" dirty="0"/>
          </a:p>
          <a:p>
            <a:endParaRPr lang="en-US" sz="1500" dirty="0"/>
          </a:p>
        </p:txBody>
      </p:sp>
      <p:pic>
        <p:nvPicPr>
          <p:cNvPr id="5" name="Picture 4" descr="Chart, line chart&#10;&#10;Description automatically generated">
            <a:extLst>
              <a:ext uri="{FF2B5EF4-FFF2-40B4-BE49-F238E27FC236}">
                <a16:creationId xmlns:a16="http://schemas.microsoft.com/office/drawing/2014/main" id="{B777C4D8-D7B4-4443-BC74-F45F21BA157A}"/>
              </a:ext>
            </a:extLst>
          </p:cNvPr>
          <p:cNvPicPr>
            <a:picLocks noChangeAspect="1"/>
          </p:cNvPicPr>
          <p:nvPr/>
        </p:nvPicPr>
        <p:blipFill>
          <a:blip r:embed="rId2"/>
          <a:stretch>
            <a:fillRect/>
          </a:stretch>
        </p:blipFill>
        <p:spPr>
          <a:xfrm>
            <a:off x="5846705" y="721936"/>
            <a:ext cx="2873668" cy="2028896"/>
          </a:xfrm>
          <a:prstGeom prst="rect">
            <a:avLst/>
          </a:prstGeom>
        </p:spPr>
      </p:pic>
      <p:pic>
        <p:nvPicPr>
          <p:cNvPr id="7" name="Picture 6" descr="Chart, treemap chart&#10;&#10;Description automatically generated">
            <a:extLst>
              <a:ext uri="{FF2B5EF4-FFF2-40B4-BE49-F238E27FC236}">
                <a16:creationId xmlns:a16="http://schemas.microsoft.com/office/drawing/2014/main" id="{C84984B2-F974-4774-83F1-B35145EED367}"/>
              </a:ext>
            </a:extLst>
          </p:cNvPr>
          <p:cNvPicPr>
            <a:picLocks noChangeAspect="1"/>
          </p:cNvPicPr>
          <p:nvPr/>
        </p:nvPicPr>
        <p:blipFill>
          <a:blip r:embed="rId3"/>
          <a:stretch>
            <a:fillRect/>
          </a:stretch>
        </p:blipFill>
        <p:spPr>
          <a:xfrm>
            <a:off x="8962365" y="796892"/>
            <a:ext cx="2873668" cy="1875068"/>
          </a:xfrm>
          <a:prstGeom prst="rect">
            <a:avLst/>
          </a:prstGeom>
        </p:spPr>
      </p:pic>
      <p:pic>
        <p:nvPicPr>
          <p:cNvPr id="9" name="Picture 8" descr="Table&#10;&#10;Description automatically generated">
            <a:extLst>
              <a:ext uri="{FF2B5EF4-FFF2-40B4-BE49-F238E27FC236}">
                <a16:creationId xmlns:a16="http://schemas.microsoft.com/office/drawing/2014/main" id="{1283517F-BDAA-48A0-A3E7-5851424839A9}"/>
              </a:ext>
            </a:extLst>
          </p:cNvPr>
          <p:cNvPicPr>
            <a:picLocks noChangeAspect="1"/>
          </p:cNvPicPr>
          <p:nvPr/>
        </p:nvPicPr>
        <p:blipFill>
          <a:blip r:embed="rId4"/>
          <a:stretch>
            <a:fillRect/>
          </a:stretch>
        </p:blipFill>
        <p:spPr>
          <a:xfrm>
            <a:off x="5846705" y="3272797"/>
            <a:ext cx="5989328" cy="2730594"/>
          </a:xfrm>
          <a:prstGeom prst="rect">
            <a:avLst/>
          </a:prstGeom>
        </p:spPr>
      </p:pic>
      <p:sp>
        <p:nvSpPr>
          <p:cNvPr id="11" name="Oval 10">
            <a:extLst>
              <a:ext uri="{FF2B5EF4-FFF2-40B4-BE49-F238E27FC236}">
                <a16:creationId xmlns:a16="http://schemas.microsoft.com/office/drawing/2014/main" id="{3C0470FE-1046-49CE-A279-4904A9E0901B}"/>
              </a:ext>
            </a:extLst>
          </p:cNvPr>
          <p:cNvSpPr/>
          <p:nvPr/>
        </p:nvSpPr>
        <p:spPr>
          <a:xfrm>
            <a:off x="838199" y="2671960"/>
            <a:ext cx="1536879" cy="29984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a:extLst>
              <a:ext uri="{FF2B5EF4-FFF2-40B4-BE49-F238E27FC236}">
                <a16:creationId xmlns:a16="http://schemas.microsoft.com/office/drawing/2014/main" id="{8BA917DB-88BA-496C-9A0E-01C849ABFCCF}"/>
              </a:ext>
            </a:extLst>
          </p:cNvPr>
          <p:cNvSpPr>
            <a:spLocks noGrp="1"/>
          </p:cNvSpPr>
          <p:nvPr>
            <p:ph type="sldNum" sz="quarter" idx="12"/>
          </p:nvPr>
        </p:nvSpPr>
        <p:spPr/>
        <p:txBody>
          <a:bodyPr/>
          <a:lstStyle/>
          <a:p>
            <a:fld id="{6AC3C48D-C3E5-4E29-9496-B7548087AAC5}" type="slidenum">
              <a:rPr lang="en-US" smtClean="0"/>
              <a:t>19</a:t>
            </a:fld>
            <a:endParaRPr lang="en-US"/>
          </a:p>
        </p:txBody>
      </p:sp>
    </p:spTree>
    <p:extLst>
      <p:ext uri="{BB962C8B-B14F-4D97-AF65-F5344CB8AC3E}">
        <p14:creationId xmlns:p14="http://schemas.microsoft.com/office/powerpoint/2010/main" val="391540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A6578-0A69-421F-8A14-E75FFE34203B}"/>
              </a:ext>
            </a:extLst>
          </p:cNvPr>
          <p:cNvSpPr>
            <a:spLocks noGrp="1"/>
          </p:cNvSpPr>
          <p:nvPr>
            <p:ph type="title"/>
          </p:nvPr>
        </p:nvSpPr>
        <p:spPr>
          <a:xfrm>
            <a:off x="1171074" y="1396686"/>
            <a:ext cx="3240506" cy="4064628"/>
          </a:xfrm>
        </p:spPr>
        <p:txBody>
          <a:bodyPr>
            <a:normAutofit/>
          </a:bodyPr>
          <a:lstStyle/>
          <a:p>
            <a:r>
              <a:rPr lang="en-US" dirty="0">
                <a:solidFill>
                  <a:srgbClr val="FFFFFF"/>
                </a:solidFill>
              </a:rPr>
              <a:t>Content</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5C3CE878-E3D8-4BAC-A5A8-CA07551661B1}"/>
              </a:ext>
            </a:extLst>
          </p:cNvPr>
          <p:cNvSpPr>
            <a:spLocks noGrp="1"/>
          </p:cNvSpPr>
          <p:nvPr>
            <p:ph idx="1"/>
          </p:nvPr>
        </p:nvSpPr>
        <p:spPr>
          <a:xfrm>
            <a:off x="5370153" y="1526033"/>
            <a:ext cx="5536397" cy="3935281"/>
          </a:xfrm>
        </p:spPr>
        <p:txBody>
          <a:bodyPr>
            <a:normAutofit/>
          </a:bodyPr>
          <a:lstStyle/>
          <a:p>
            <a:r>
              <a:rPr lang="en-GB" b="1"/>
              <a:t>Introduction and Objective</a:t>
            </a:r>
            <a:endParaRPr lang="en-US"/>
          </a:p>
          <a:p>
            <a:r>
              <a:rPr lang="en-GB" b="1"/>
              <a:t>Methodology</a:t>
            </a:r>
            <a:endParaRPr lang="en-US"/>
          </a:p>
          <a:p>
            <a:r>
              <a:rPr lang="en-GB" b="1"/>
              <a:t>Process Workflow</a:t>
            </a:r>
            <a:endParaRPr lang="en-US"/>
          </a:p>
          <a:p>
            <a:r>
              <a:rPr lang="en-US" b="1"/>
              <a:t>Results</a:t>
            </a:r>
            <a:endParaRPr lang="en-US"/>
          </a:p>
          <a:p>
            <a:r>
              <a:rPr lang="en-GB" b="1"/>
              <a:t>Conclusions </a:t>
            </a:r>
            <a:endParaRPr lang="en-US"/>
          </a:p>
          <a:p>
            <a:r>
              <a:rPr lang="en-GB" b="1"/>
              <a:t>Future Opportunities</a:t>
            </a:r>
            <a:endParaRPr lang="en-US"/>
          </a:p>
          <a:p>
            <a:r>
              <a:rPr lang="en-US" b="1"/>
              <a:t>Appendix</a:t>
            </a:r>
            <a:endParaRPr lang="en-US"/>
          </a:p>
          <a:p>
            <a:endParaRPr lang="en-US"/>
          </a:p>
        </p:txBody>
      </p:sp>
      <p:sp>
        <p:nvSpPr>
          <p:cNvPr id="6" name="Slide Number Placeholder 5">
            <a:extLst>
              <a:ext uri="{FF2B5EF4-FFF2-40B4-BE49-F238E27FC236}">
                <a16:creationId xmlns:a16="http://schemas.microsoft.com/office/drawing/2014/main" id="{25405B50-CA88-4516-A4F1-8D025CDBA8B0}"/>
              </a:ext>
            </a:extLst>
          </p:cNvPr>
          <p:cNvSpPr>
            <a:spLocks noGrp="1"/>
          </p:cNvSpPr>
          <p:nvPr>
            <p:ph type="sldNum" sz="quarter" idx="12"/>
          </p:nvPr>
        </p:nvSpPr>
        <p:spPr/>
        <p:txBody>
          <a:bodyPr/>
          <a:lstStyle/>
          <a:p>
            <a:fld id="{6AC3C48D-C3E5-4E29-9496-B7548087AAC5}" type="slidenum">
              <a:rPr lang="en-US" smtClean="0"/>
              <a:t>2</a:t>
            </a:fld>
            <a:endParaRPr lang="en-US"/>
          </a:p>
        </p:txBody>
      </p:sp>
    </p:spTree>
    <p:extLst>
      <p:ext uri="{BB962C8B-B14F-4D97-AF65-F5344CB8AC3E}">
        <p14:creationId xmlns:p14="http://schemas.microsoft.com/office/powerpoint/2010/main" val="2693001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01C256CE-E33B-4CDE-9A04-405BFD772002}"/>
              </a:ext>
            </a:extLst>
          </p:cNvPr>
          <p:cNvPicPr>
            <a:picLocks noChangeAspect="1"/>
          </p:cNvPicPr>
          <p:nvPr/>
        </p:nvPicPr>
        <p:blipFill>
          <a:blip r:embed="rId2"/>
          <a:stretch>
            <a:fillRect/>
          </a:stretch>
        </p:blipFill>
        <p:spPr>
          <a:xfrm>
            <a:off x="1552189" y="282412"/>
            <a:ext cx="9087622" cy="6293176"/>
          </a:xfrm>
          <a:prstGeom prst="rect">
            <a:avLst/>
          </a:prstGeom>
        </p:spPr>
      </p:pic>
      <p:sp>
        <p:nvSpPr>
          <p:cNvPr id="6" name="Slide Number Placeholder 5">
            <a:extLst>
              <a:ext uri="{FF2B5EF4-FFF2-40B4-BE49-F238E27FC236}">
                <a16:creationId xmlns:a16="http://schemas.microsoft.com/office/drawing/2014/main" id="{06966C90-711C-4592-8C95-8C95BBB76747}"/>
              </a:ext>
            </a:extLst>
          </p:cNvPr>
          <p:cNvSpPr>
            <a:spLocks noGrp="1"/>
          </p:cNvSpPr>
          <p:nvPr>
            <p:ph type="sldNum" sz="quarter" idx="12"/>
          </p:nvPr>
        </p:nvSpPr>
        <p:spPr/>
        <p:txBody>
          <a:bodyPr/>
          <a:lstStyle/>
          <a:p>
            <a:fld id="{6AC3C48D-C3E5-4E29-9496-B7548087AAC5}" type="slidenum">
              <a:rPr lang="en-US" smtClean="0"/>
              <a:t>20</a:t>
            </a:fld>
            <a:endParaRPr lang="en-US"/>
          </a:p>
        </p:txBody>
      </p:sp>
    </p:spTree>
    <p:extLst>
      <p:ext uri="{BB962C8B-B14F-4D97-AF65-F5344CB8AC3E}">
        <p14:creationId xmlns:p14="http://schemas.microsoft.com/office/powerpoint/2010/main" val="213548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304EC-E1A7-4B7E-A0BC-276EBA19BEEB}"/>
              </a:ext>
            </a:extLst>
          </p:cNvPr>
          <p:cNvSpPr>
            <a:spLocks noGrp="1"/>
          </p:cNvSpPr>
          <p:nvPr>
            <p:ph type="title"/>
          </p:nvPr>
        </p:nvSpPr>
        <p:spPr/>
        <p:txBody>
          <a:bodyPr/>
          <a:lstStyle/>
          <a:p>
            <a:r>
              <a:rPr lang="en-US" dirty="0"/>
              <a:t>Extra inputs for prediction</a:t>
            </a:r>
          </a:p>
        </p:txBody>
      </p:sp>
      <p:pic>
        <p:nvPicPr>
          <p:cNvPr id="6" name="Content Placeholder 5">
            <a:extLst>
              <a:ext uri="{FF2B5EF4-FFF2-40B4-BE49-F238E27FC236}">
                <a16:creationId xmlns:a16="http://schemas.microsoft.com/office/drawing/2014/main" id="{EB3BB689-A7B2-44C2-B1F2-781839C6DAD4}"/>
              </a:ext>
            </a:extLst>
          </p:cNvPr>
          <p:cNvPicPr>
            <a:picLocks noGrp="1" noChangeAspect="1"/>
          </p:cNvPicPr>
          <p:nvPr>
            <p:ph idx="1"/>
          </p:nvPr>
        </p:nvPicPr>
        <p:blipFill>
          <a:blip r:embed="rId2"/>
          <a:stretch>
            <a:fillRect/>
          </a:stretch>
        </p:blipFill>
        <p:spPr>
          <a:xfrm>
            <a:off x="838200" y="1690688"/>
            <a:ext cx="5119803" cy="2957513"/>
          </a:xfrm>
        </p:spPr>
      </p:pic>
      <p:sp>
        <p:nvSpPr>
          <p:cNvPr id="4" name="Slide Number Placeholder 3">
            <a:extLst>
              <a:ext uri="{FF2B5EF4-FFF2-40B4-BE49-F238E27FC236}">
                <a16:creationId xmlns:a16="http://schemas.microsoft.com/office/drawing/2014/main" id="{D6E08B4E-7E35-4BC2-B494-F52A50D79EEF}"/>
              </a:ext>
            </a:extLst>
          </p:cNvPr>
          <p:cNvSpPr>
            <a:spLocks noGrp="1"/>
          </p:cNvSpPr>
          <p:nvPr>
            <p:ph type="sldNum" sz="quarter" idx="12"/>
          </p:nvPr>
        </p:nvSpPr>
        <p:spPr/>
        <p:txBody>
          <a:bodyPr/>
          <a:lstStyle/>
          <a:p>
            <a:fld id="{6AC3C48D-C3E5-4E29-9496-B7548087AAC5}" type="slidenum">
              <a:rPr lang="en-US" smtClean="0"/>
              <a:t>21</a:t>
            </a:fld>
            <a:endParaRPr lang="en-US"/>
          </a:p>
        </p:txBody>
      </p:sp>
      <p:pic>
        <p:nvPicPr>
          <p:cNvPr id="8" name="Picture 7">
            <a:extLst>
              <a:ext uri="{FF2B5EF4-FFF2-40B4-BE49-F238E27FC236}">
                <a16:creationId xmlns:a16="http://schemas.microsoft.com/office/drawing/2014/main" id="{16AD7C3E-20B0-4458-9427-BFD197627B0B}"/>
              </a:ext>
            </a:extLst>
          </p:cNvPr>
          <p:cNvPicPr>
            <a:picLocks noChangeAspect="1"/>
          </p:cNvPicPr>
          <p:nvPr/>
        </p:nvPicPr>
        <p:blipFill>
          <a:blip r:embed="rId3"/>
          <a:stretch>
            <a:fillRect/>
          </a:stretch>
        </p:blipFill>
        <p:spPr>
          <a:xfrm>
            <a:off x="6096000" y="1562100"/>
            <a:ext cx="5782728" cy="4652962"/>
          </a:xfrm>
          <a:prstGeom prst="rect">
            <a:avLst/>
          </a:prstGeom>
        </p:spPr>
      </p:pic>
    </p:spTree>
    <p:extLst>
      <p:ext uri="{BB962C8B-B14F-4D97-AF65-F5344CB8AC3E}">
        <p14:creationId xmlns:p14="http://schemas.microsoft.com/office/powerpoint/2010/main" val="4103931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7BB2A6-FE69-4779-BF8F-04D1C7CEF1C2}"/>
              </a:ext>
            </a:extLst>
          </p:cNvPr>
          <p:cNvPicPr>
            <a:picLocks noChangeAspect="1"/>
          </p:cNvPicPr>
          <p:nvPr/>
        </p:nvPicPr>
        <p:blipFill>
          <a:blip r:embed="rId2"/>
          <a:stretch>
            <a:fillRect/>
          </a:stretch>
        </p:blipFill>
        <p:spPr>
          <a:xfrm>
            <a:off x="1817152" y="1421176"/>
            <a:ext cx="8557695" cy="5219872"/>
          </a:xfrm>
          <a:prstGeom prst="rect">
            <a:avLst/>
          </a:prstGeom>
        </p:spPr>
      </p:pic>
      <p:pic>
        <p:nvPicPr>
          <p:cNvPr id="5" name="Picture 4">
            <a:extLst>
              <a:ext uri="{FF2B5EF4-FFF2-40B4-BE49-F238E27FC236}">
                <a16:creationId xmlns:a16="http://schemas.microsoft.com/office/drawing/2014/main" id="{63C6ACB9-5FBA-45AE-B28E-F474E2E29822}"/>
              </a:ext>
            </a:extLst>
          </p:cNvPr>
          <p:cNvPicPr>
            <a:picLocks noChangeAspect="1"/>
          </p:cNvPicPr>
          <p:nvPr/>
        </p:nvPicPr>
        <p:blipFill>
          <a:blip r:embed="rId3"/>
          <a:stretch>
            <a:fillRect/>
          </a:stretch>
        </p:blipFill>
        <p:spPr>
          <a:xfrm>
            <a:off x="3095740" y="201976"/>
            <a:ext cx="6315075" cy="1219200"/>
          </a:xfrm>
          <a:prstGeom prst="rect">
            <a:avLst/>
          </a:prstGeom>
        </p:spPr>
      </p:pic>
      <p:sp>
        <p:nvSpPr>
          <p:cNvPr id="6" name="Slide Number Placeholder 5">
            <a:extLst>
              <a:ext uri="{FF2B5EF4-FFF2-40B4-BE49-F238E27FC236}">
                <a16:creationId xmlns:a16="http://schemas.microsoft.com/office/drawing/2014/main" id="{94902F05-1F4B-4902-8853-E216630B2660}"/>
              </a:ext>
            </a:extLst>
          </p:cNvPr>
          <p:cNvSpPr>
            <a:spLocks noGrp="1"/>
          </p:cNvSpPr>
          <p:nvPr>
            <p:ph type="sldNum" sz="quarter" idx="12"/>
          </p:nvPr>
        </p:nvSpPr>
        <p:spPr/>
        <p:txBody>
          <a:bodyPr/>
          <a:lstStyle/>
          <a:p>
            <a:fld id="{6AC3C48D-C3E5-4E29-9496-B7548087AAC5}" type="slidenum">
              <a:rPr lang="en-US" smtClean="0"/>
              <a:t>22</a:t>
            </a:fld>
            <a:endParaRPr lang="en-US"/>
          </a:p>
        </p:txBody>
      </p:sp>
    </p:spTree>
    <p:extLst>
      <p:ext uri="{BB962C8B-B14F-4D97-AF65-F5344CB8AC3E}">
        <p14:creationId xmlns:p14="http://schemas.microsoft.com/office/powerpoint/2010/main" val="157193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AB7621-7497-4AA4-9158-6E99F9534717}"/>
              </a:ext>
            </a:extLst>
          </p:cNvPr>
          <p:cNvSpPr>
            <a:spLocks noGrp="1"/>
          </p:cNvSpPr>
          <p:nvPr>
            <p:ph type="sldNum" sz="quarter" idx="12"/>
          </p:nvPr>
        </p:nvSpPr>
        <p:spPr/>
        <p:txBody>
          <a:bodyPr/>
          <a:lstStyle/>
          <a:p>
            <a:fld id="{6AC3C48D-C3E5-4E29-9496-B7548087AAC5}" type="slidenum">
              <a:rPr lang="en-US" smtClean="0"/>
              <a:t>23</a:t>
            </a:fld>
            <a:endParaRPr lang="en-US"/>
          </a:p>
        </p:txBody>
      </p:sp>
      <p:pic>
        <p:nvPicPr>
          <p:cNvPr id="4" name="Picture 3">
            <a:extLst>
              <a:ext uri="{FF2B5EF4-FFF2-40B4-BE49-F238E27FC236}">
                <a16:creationId xmlns:a16="http://schemas.microsoft.com/office/drawing/2014/main" id="{116F9DA3-BBD6-4014-A031-1DCB7D4CF7AC}"/>
              </a:ext>
            </a:extLst>
          </p:cNvPr>
          <p:cNvPicPr>
            <a:picLocks noChangeAspect="1"/>
          </p:cNvPicPr>
          <p:nvPr/>
        </p:nvPicPr>
        <p:blipFill>
          <a:blip r:embed="rId2"/>
          <a:stretch>
            <a:fillRect/>
          </a:stretch>
        </p:blipFill>
        <p:spPr>
          <a:xfrm>
            <a:off x="1290637" y="700087"/>
            <a:ext cx="9610725" cy="5457825"/>
          </a:xfrm>
          <a:prstGeom prst="rect">
            <a:avLst/>
          </a:prstGeom>
        </p:spPr>
      </p:pic>
      <p:sp>
        <p:nvSpPr>
          <p:cNvPr id="5" name="Title 1">
            <a:extLst>
              <a:ext uri="{FF2B5EF4-FFF2-40B4-BE49-F238E27FC236}">
                <a16:creationId xmlns:a16="http://schemas.microsoft.com/office/drawing/2014/main" id="{F819734E-A29E-46A9-B725-DB93E9C5967A}"/>
              </a:ext>
            </a:extLst>
          </p:cNvPr>
          <p:cNvSpPr txBox="1">
            <a:spLocks/>
          </p:cNvSpPr>
          <p:nvPr/>
        </p:nvSpPr>
        <p:spPr>
          <a:xfrm>
            <a:off x="838199" y="373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Power BI</a:t>
            </a:r>
          </a:p>
        </p:txBody>
      </p:sp>
    </p:spTree>
    <p:extLst>
      <p:ext uri="{BB962C8B-B14F-4D97-AF65-F5344CB8AC3E}">
        <p14:creationId xmlns:p14="http://schemas.microsoft.com/office/powerpoint/2010/main" val="2942593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424B7E-8025-473D-A2F2-B0117007CC76}"/>
              </a:ext>
            </a:extLst>
          </p:cNvPr>
          <p:cNvSpPr>
            <a:spLocks noGrp="1"/>
          </p:cNvSpPr>
          <p:nvPr>
            <p:ph type="title"/>
          </p:nvPr>
        </p:nvSpPr>
        <p:spPr>
          <a:xfrm>
            <a:off x="643467" y="321734"/>
            <a:ext cx="10905066" cy="1135737"/>
          </a:xfrm>
        </p:spPr>
        <p:txBody>
          <a:bodyPr>
            <a:normAutofit/>
          </a:bodyPr>
          <a:lstStyle/>
          <a:p>
            <a:r>
              <a:rPr lang="en-US" sz="3600" dirty="0"/>
              <a:t>Future Opportunities</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8D539DE2-4E21-434D-B77E-4D5BFCC9980B}"/>
              </a:ext>
            </a:extLst>
          </p:cNvPr>
          <p:cNvGraphicFramePr>
            <a:graphicFrameLocks noGrp="1"/>
          </p:cNvGraphicFramePr>
          <p:nvPr>
            <p:ph idx="1"/>
            <p:extLst>
              <p:ext uri="{D42A27DB-BD31-4B8C-83A1-F6EECF244321}">
                <p14:modId xmlns:p14="http://schemas.microsoft.com/office/powerpoint/2010/main" val="30234156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C90CDAAA-11D0-4593-8655-73962437E457}"/>
              </a:ext>
            </a:extLst>
          </p:cNvPr>
          <p:cNvSpPr>
            <a:spLocks noGrp="1"/>
          </p:cNvSpPr>
          <p:nvPr>
            <p:ph type="sldNum" sz="quarter" idx="12"/>
          </p:nvPr>
        </p:nvSpPr>
        <p:spPr/>
        <p:txBody>
          <a:bodyPr/>
          <a:lstStyle/>
          <a:p>
            <a:fld id="{6AC3C48D-C3E5-4E29-9496-B7548087AAC5}" type="slidenum">
              <a:rPr lang="en-US" smtClean="0"/>
              <a:t>24</a:t>
            </a:fld>
            <a:endParaRPr lang="en-US"/>
          </a:p>
        </p:txBody>
      </p:sp>
    </p:spTree>
    <p:extLst>
      <p:ext uri="{BB962C8B-B14F-4D97-AF65-F5344CB8AC3E}">
        <p14:creationId xmlns:p14="http://schemas.microsoft.com/office/powerpoint/2010/main" val="3653392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F29AA3-4B81-4F78-AA99-50A0A7F36A3A}"/>
              </a:ext>
            </a:extLst>
          </p:cNvPr>
          <p:cNvSpPr>
            <a:spLocks noGrp="1"/>
          </p:cNvSpPr>
          <p:nvPr>
            <p:ph type="title"/>
          </p:nvPr>
        </p:nvSpPr>
        <p:spPr>
          <a:xfrm>
            <a:off x="643467" y="321734"/>
            <a:ext cx="10905066" cy="1135737"/>
          </a:xfrm>
        </p:spPr>
        <p:txBody>
          <a:bodyPr>
            <a:normAutofit/>
          </a:bodyPr>
          <a:lstStyle/>
          <a:p>
            <a:r>
              <a:rPr lang="en-US" sz="3600" b="1"/>
              <a:t>Appendix</a:t>
            </a:r>
            <a:endParaRPr lang="en-US" sz="3600"/>
          </a:p>
        </p:txBody>
      </p:sp>
      <p:sp>
        <p:nvSpPr>
          <p:cNvPr id="3" name="Content Placeholder 2">
            <a:extLst>
              <a:ext uri="{FF2B5EF4-FFF2-40B4-BE49-F238E27FC236}">
                <a16:creationId xmlns:a16="http://schemas.microsoft.com/office/drawing/2014/main" id="{9051BAE8-BC0B-403D-AE4D-DE41A2A297DF}"/>
              </a:ext>
            </a:extLst>
          </p:cNvPr>
          <p:cNvSpPr>
            <a:spLocks noGrp="1"/>
          </p:cNvSpPr>
          <p:nvPr>
            <p:ph idx="1"/>
          </p:nvPr>
        </p:nvSpPr>
        <p:spPr>
          <a:xfrm>
            <a:off x="643467" y="1782981"/>
            <a:ext cx="10905066" cy="4393982"/>
          </a:xfrm>
        </p:spPr>
        <p:txBody>
          <a:bodyPr>
            <a:normAutofit/>
          </a:bodyPr>
          <a:lstStyle/>
          <a:p>
            <a:r>
              <a:rPr lang="en-US" sz="2000">
                <a:hlinkClick r:id="rId2"/>
              </a:rPr>
              <a:t>https://www.kaggle.com/vingkan/strategeion-resume-skills</a:t>
            </a:r>
            <a:endParaRPr lang="en-US" sz="2000"/>
          </a:p>
          <a:p>
            <a:r>
              <a:rPr lang="en-US" sz="2000">
                <a:hlinkClick r:id="rId3"/>
              </a:rPr>
              <a:t>https://aiethics.princeton.edu/wp-content/uploads/sites/587/2018/12/Princeton-AI-Ethics-Case-Study-5.pdf</a:t>
            </a:r>
            <a:endParaRPr lang="en-US" sz="2000"/>
          </a:p>
          <a:p>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BDC8031B-7063-4F8D-A8ED-AE4396DAA641}"/>
              </a:ext>
            </a:extLst>
          </p:cNvPr>
          <p:cNvSpPr>
            <a:spLocks noGrp="1"/>
          </p:cNvSpPr>
          <p:nvPr>
            <p:ph type="sldNum" sz="quarter" idx="12"/>
          </p:nvPr>
        </p:nvSpPr>
        <p:spPr/>
        <p:txBody>
          <a:bodyPr/>
          <a:lstStyle/>
          <a:p>
            <a:fld id="{6AC3C48D-C3E5-4E29-9496-B7548087AAC5}" type="slidenum">
              <a:rPr lang="en-US" smtClean="0"/>
              <a:t>25</a:t>
            </a:fld>
            <a:endParaRPr lang="en-US"/>
          </a:p>
        </p:txBody>
      </p:sp>
    </p:spTree>
    <p:extLst>
      <p:ext uri="{BB962C8B-B14F-4D97-AF65-F5344CB8AC3E}">
        <p14:creationId xmlns:p14="http://schemas.microsoft.com/office/powerpoint/2010/main" val="2858491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Freeform: Shape 18">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1">
            <a:extLst>
              <a:ext uri="{FF2B5EF4-FFF2-40B4-BE49-F238E27FC236}">
                <a16:creationId xmlns:a16="http://schemas.microsoft.com/office/drawing/2014/main" id="{EEA367D7-B587-4B5B-9E92-E50862FBFAC3}"/>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2500" kern="1200">
                <a:solidFill>
                  <a:srgbClr val="080808"/>
                </a:solidFill>
                <a:latin typeface="+mj-lt"/>
                <a:ea typeface="+mj-ea"/>
                <a:cs typeface="+mj-cs"/>
              </a:rPr>
              <a:t>Thank you!</a:t>
            </a:r>
            <a:br>
              <a:rPr lang="en-US" sz="2500" kern="1200">
                <a:solidFill>
                  <a:srgbClr val="080808"/>
                </a:solidFill>
                <a:latin typeface="+mj-lt"/>
                <a:ea typeface="+mj-ea"/>
                <a:cs typeface="+mj-cs"/>
              </a:rPr>
            </a:br>
            <a:br>
              <a:rPr lang="en-US" sz="2500" kern="1200">
                <a:solidFill>
                  <a:srgbClr val="080808"/>
                </a:solidFill>
                <a:latin typeface="+mj-lt"/>
                <a:ea typeface="+mj-ea"/>
                <a:cs typeface="+mj-cs"/>
              </a:rPr>
            </a:br>
            <a:br>
              <a:rPr lang="en-US" sz="2500" kern="1200">
                <a:solidFill>
                  <a:srgbClr val="080808"/>
                </a:solidFill>
                <a:latin typeface="+mj-lt"/>
                <a:ea typeface="+mj-ea"/>
                <a:cs typeface="+mj-cs"/>
              </a:rPr>
            </a:br>
            <a:br>
              <a:rPr lang="en-US" sz="2500" kern="1200">
                <a:solidFill>
                  <a:srgbClr val="080808"/>
                </a:solidFill>
                <a:latin typeface="+mj-lt"/>
                <a:ea typeface="+mj-ea"/>
                <a:cs typeface="+mj-cs"/>
              </a:rPr>
            </a:br>
            <a:r>
              <a:rPr lang="en-US" sz="2500" kern="1200">
                <a:solidFill>
                  <a:srgbClr val="080808"/>
                </a:solidFill>
                <a:latin typeface="+mj-lt"/>
                <a:ea typeface="+mj-ea"/>
                <a:cs typeface="+mj-cs"/>
              </a:rPr>
              <a:t>Q &amp; A</a:t>
            </a:r>
          </a:p>
        </p:txBody>
      </p:sp>
      <p:sp>
        <p:nvSpPr>
          <p:cNvPr id="3" name="Content Placeholder 2">
            <a:extLst>
              <a:ext uri="{FF2B5EF4-FFF2-40B4-BE49-F238E27FC236}">
                <a16:creationId xmlns:a16="http://schemas.microsoft.com/office/drawing/2014/main" id="{0975C8E0-80C9-4830-9933-8CFA6E2AD223}"/>
              </a:ext>
            </a:extLst>
          </p:cNvPr>
          <p:cNvSpPr>
            <a:spLocks noGrp="1"/>
          </p:cNvSpPr>
          <p:nvPr>
            <p:ph idx="1"/>
          </p:nvPr>
        </p:nvSpPr>
        <p:spPr>
          <a:xfrm>
            <a:off x="1991745" y="4557900"/>
            <a:ext cx="2442690" cy="915772"/>
          </a:xfrm>
          <a:noFill/>
        </p:spPr>
        <p:txBody>
          <a:bodyPr vert="horz" lIns="91440" tIns="45720" rIns="91440" bIns="45720" rtlCol="0">
            <a:normAutofit/>
          </a:bodyPr>
          <a:lstStyle/>
          <a:p>
            <a:pPr marL="0" indent="0" algn="ctr">
              <a:buNone/>
            </a:pPr>
            <a:r>
              <a:rPr lang="en-US" sz="2000" kern="1200">
                <a:solidFill>
                  <a:srgbClr val="080808"/>
                </a:solidFill>
                <a:latin typeface="+mn-lt"/>
                <a:ea typeface="+mn-ea"/>
                <a:cs typeface="+mn-cs"/>
              </a:rPr>
              <a:t>Thank You!</a:t>
            </a:r>
          </a:p>
        </p:txBody>
      </p:sp>
      <p:sp>
        <p:nvSpPr>
          <p:cNvPr id="21" name="Isosceles Triangle 20">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22">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D9E0565-6544-48B7-8BE5-387A801E1B82}"/>
              </a:ext>
            </a:extLst>
          </p:cNvPr>
          <p:cNvSpPr>
            <a:spLocks noGrp="1"/>
          </p:cNvSpPr>
          <p:nvPr>
            <p:ph type="sldNum" sz="quarter" idx="12"/>
          </p:nvPr>
        </p:nvSpPr>
        <p:spPr/>
        <p:txBody>
          <a:bodyPr/>
          <a:lstStyle/>
          <a:p>
            <a:fld id="{6AC3C48D-C3E5-4E29-9496-B7548087AAC5}" type="slidenum">
              <a:rPr lang="en-US" smtClean="0"/>
              <a:t>26</a:t>
            </a:fld>
            <a:endParaRPr lang="en-US"/>
          </a:p>
        </p:txBody>
      </p:sp>
    </p:spTree>
    <p:extLst>
      <p:ext uri="{BB962C8B-B14F-4D97-AF65-F5344CB8AC3E}">
        <p14:creationId xmlns:p14="http://schemas.microsoft.com/office/powerpoint/2010/main" val="3780988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846B96-E840-4FF6-9821-56B201A68056}"/>
              </a:ext>
            </a:extLst>
          </p:cNvPr>
          <p:cNvPicPr>
            <a:picLocks noChangeAspect="1"/>
          </p:cNvPicPr>
          <p:nvPr/>
        </p:nvPicPr>
        <p:blipFill>
          <a:blip r:embed="rId2"/>
          <a:stretch>
            <a:fillRect/>
          </a:stretch>
        </p:blipFill>
        <p:spPr>
          <a:xfrm>
            <a:off x="247650" y="142875"/>
            <a:ext cx="7048500" cy="2171700"/>
          </a:xfrm>
          <a:prstGeom prst="rect">
            <a:avLst/>
          </a:prstGeom>
        </p:spPr>
      </p:pic>
      <p:pic>
        <p:nvPicPr>
          <p:cNvPr id="5" name="Picture 4">
            <a:extLst>
              <a:ext uri="{FF2B5EF4-FFF2-40B4-BE49-F238E27FC236}">
                <a16:creationId xmlns:a16="http://schemas.microsoft.com/office/drawing/2014/main" id="{10D44686-939F-43DE-9B2B-9995A06DB305}"/>
              </a:ext>
            </a:extLst>
          </p:cNvPr>
          <p:cNvPicPr>
            <a:picLocks noChangeAspect="1"/>
          </p:cNvPicPr>
          <p:nvPr/>
        </p:nvPicPr>
        <p:blipFill>
          <a:blip r:embed="rId3"/>
          <a:stretch>
            <a:fillRect/>
          </a:stretch>
        </p:blipFill>
        <p:spPr>
          <a:xfrm>
            <a:off x="247650" y="3452813"/>
            <a:ext cx="7134225" cy="2181225"/>
          </a:xfrm>
          <a:prstGeom prst="rect">
            <a:avLst/>
          </a:prstGeom>
        </p:spPr>
      </p:pic>
      <p:pic>
        <p:nvPicPr>
          <p:cNvPr id="9" name="Picture 8">
            <a:extLst>
              <a:ext uri="{FF2B5EF4-FFF2-40B4-BE49-F238E27FC236}">
                <a16:creationId xmlns:a16="http://schemas.microsoft.com/office/drawing/2014/main" id="{1C5F8C6B-579F-4434-BAF9-18C95F46577B}"/>
              </a:ext>
            </a:extLst>
          </p:cNvPr>
          <p:cNvPicPr>
            <a:picLocks noChangeAspect="1"/>
          </p:cNvPicPr>
          <p:nvPr/>
        </p:nvPicPr>
        <p:blipFill>
          <a:blip r:embed="rId4"/>
          <a:stretch>
            <a:fillRect/>
          </a:stretch>
        </p:blipFill>
        <p:spPr>
          <a:xfrm>
            <a:off x="5062537" y="2495550"/>
            <a:ext cx="2066925" cy="1866900"/>
          </a:xfrm>
          <a:prstGeom prst="rect">
            <a:avLst/>
          </a:prstGeom>
        </p:spPr>
      </p:pic>
      <p:pic>
        <p:nvPicPr>
          <p:cNvPr id="11" name="Picture 10">
            <a:extLst>
              <a:ext uri="{FF2B5EF4-FFF2-40B4-BE49-F238E27FC236}">
                <a16:creationId xmlns:a16="http://schemas.microsoft.com/office/drawing/2014/main" id="{C8511C94-15EE-4849-B073-8FF2C26266BD}"/>
              </a:ext>
            </a:extLst>
          </p:cNvPr>
          <p:cNvPicPr>
            <a:picLocks noChangeAspect="1"/>
          </p:cNvPicPr>
          <p:nvPr/>
        </p:nvPicPr>
        <p:blipFill>
          <a:blip r:embed="rId5"/>
          <a:stretch>
            <a:fillRect/>
          </a:stretch>
        </p:blipFill>
        <p:spPr>
          <a:xfrm>
            <a:off x="847725" y="1652587"/>
            <a:ext cx="10496550" cy="3552825"/>
          </a:xfrm>
          <a:prstGeom prst="rect">
            <a:avLst/>
          </a:prstGeom>
        </p:spPr>
      </p:pic>
      <p:sp>
        <p:nvSpPr>
          <p:cNvPr id="2" name="Slide Number Placeholder 1">
            <a:extLst>
              <a:ext uri="{FF2B5EF4-FFF2-40B4-BE49-F238E27FC236}">
                <a16:creationId xmlns:a16="http://schemas.microsoft.com/office/drawing/2014/main" id="{CE57E843-3DB0-420F-B916-7FAFDDB54031}"/>
              </a:ext>
            </a:extLst>
          </p:cNvPr>
          <p:cNvSpPr>
            <a:spLocks noGrp="1"/>
          </p:cNvSpPr>
          <p:nvPr>
            <p:ph type="sldNum" sz="quarter" idx="12"/>
          </p:nvPr>
        </p:nvSpPr>
        <p:spPr/>
        <p:txBody>
          <a:bodyPr/>
          <a:lstStyle/>
          <a:p>
            <a:fld id="{6AC3C48D-C3E5-4E29-9496-B7548087AAC5}" type="slidenum">
              <a:rPr lang="en-US" smtClean="0"/>
              <a:t>27</a:t>
            </a:fld>
            <a:endParaRPr lang="en-US"/>
          </a:p>
        </p:txBody>
      </p:sp>
    </p:spTree>
    <p:extLst>
      <p:ext uri="{BB962C8B-B14F-4D97-AF65-F5344CB8AC3E}">
        <p14:creationId xmlns:p14="http://schemas.microsoft.com/office/powerpoint/2010/main" val="1566810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1D2977-6FF9-4AFE-B1C8-7AE29073257D}"/>
              </a:ext>
            </a:extLst>
          </p:cNvPr>
          <p:cNvPicPr>
            <a:picLocks noChangeAspect="1"/>
          </p:cNvPicPr>
          <p:nvPr/>
        </p:nvPicPr>
        <p:blipFill>
          <a:blip r:embed="rId2"/>
          <a:stretch>
            <a:fillRect/>
          </a:stretch>
        </p:blipFill>
        <p:spPr>
          <a:xfrm>
            <a:off x="295275" y="1276350"/>
            <a:ext cx="3028950" cy="2933700"/>
          </a:xfrm>
          <a:prstGeom prst="rect">
            <a:avLst/>
          </a:prstGeom>
        </p:spPr>
      </p:pic>
      <p:pic>
        <p:nvPicPr>
          <p:cNvPr id="4" name="Picture 3">
            <a:extLst>
              <a:ext uri="{FF2B5EF4-FFF2-40B4-BE49-F238E27FC236}">
                <a16:creationId xmlns:a16="http://schemas.microsoft.com/office/drawing/2014/main" id="{81EC5F03-9DA8-4FCA-97AF-8C644511CE59}"/>
              </a:ext>
            </a:extLst>
          </p:cNvPr>
          <p:cNvPicPr>
            <a:picLocks noChangeAspect="1"/>
          </p:cNvPicPr>
          <p:nvPr/>
        </p:nvPicPr>
        <p:blipFill>
          <a:blip r:embed="rId3"/>
          <a:stretch>
            <a:fillRect/>
          </a:stretch>
        </p:blipFill>
        <p:spPr>
          <a:xfrm>
            <a:off x="2466975" y="1824037"/>
            <a:ext cx="10848975" cy="6200775"/>
          </a:xfrm>
          <a:prstGeom prst="rect">
            <a:avLst/>
          </a:prstGeom>
        </p:spPr>
      </p:pic>
      <p:sp>
        <p:nvSpPr>
          <p:cNvPr id="5" name="Slide Number Placeholder 4">
            <a:extLst>
              <a:ext uri="{FF2B5EF4-FFF2-40B4-BE49-F238E27FC236}">
                <a16:creationId xmlns:a16="http://schemas.microsoft.com/office/drawing/2014/main" id="{AFE28CB4-EDCA-4224-AA2C-194E020AADC0}"/>
              </a:ext>
            </a:extLst>
          </p:cNvPr>
          <p:cNvSpPr>
            <a:spLocks noGrp="1"/>
          </p:cNvSpPr>
          <p:nvPr>
            <p:ph type="sldNum" sz="quarter" idx="12"/>
          </p:nvPr>
        </p:nvSpPr>
        <p:spPr/>
        <p:txBody>
          <a:bodyPr/>
          <a:lstStyle/>
          <a:p>
            <a:fld id="{6AC3C48D-C3E5-4E29-9496-B7548087AAC5}" type="slidenum">
              <a:rPr lang="en-US" smtClean="0"/>
              <a:t>28</a:t>
            </a:fld>
            <a:endParaRPr lang="en-US"/>
          </a:p>
        </p:txBody>
      </p:sp>
    </p:spTree>
    <p:extLst>
      <p:ext uri="{BB962C8B-B14F-4D97-AF65-F5344CB8AC3E}">
        <p14:creationId xmlns:p14="http://schemas.microsoft.com/office/powerpoint/2010/main" val="254471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4A03E-7A73-4A9D-B310-7ED35BEABD59}"/>
              </a:ext>
            </a:extLst>
          </p:cNvPr>
          <p:cNvSpPr>
            <a:spLocks noGrp="1"/>
          </p:cNvSpPr>
          <p:nvPr>
            <p:ph type="title"/>
          </p:nvPr>
        </p:nvSpPr>
        <p:spPr>
          <a:xfrm>
            <a:off x="841248" y="548640"/>
            <a:ext cx="3600860" cy="5431536"/>
          </a:xfrm>
        </p:spPr>
        <p:txBody>
          <a:bodyPr>
            <a:normAutofit/>
          </a:bodyPr>
          <a:lstStyle/>
          <a:p>
            <a:r>
              <a:rPr lang="en-US" sz="5400" dirty="0"/>
              <a:t>Introduction</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FAB17A-6FCF-46F4-94FB-2698003F5CAF}"/>
              </a:ext>
            </a:extLst>
          </p:cNvPr>
          <p:cNvSpPr>
            <a:spLocks noGrp="1"/>
          </p:cNvSpPr>
          <p:nvPr>
            <p:ph idx="1"/>
          </p:nvPr>
        </p:nvSpPr>
        <p:spPr>
          <a:xfrm>
            <a:off x="5126418" y="552091"/>
            <a:ext cx="6224335" cy="5431536"/>
          </a:xfrm>
        </p:spPr>
        <p:txBody>
          <a:bodyPr anchor="ctr">
            <a:normAutofit/>
          </a:bodyPr>
          <a:lstStyle/>
          <a:p>
            <a:pPr marL="0" indent="0">
              <a:buNone/>
            </a:pPr>
            <a:r>
              <a:rPr lang="en-GB" sz="1500" u="sng"/>
              <a:t>Brief history about the company</a:t>
            </a:r>
          </a:p>
          <a:p>
            <a:pPr marL="0" indent="0">
              <a:buNone/>
            </a:pPr>
            <a:r>
              <a:rPr lang="en-GB" sz="1500"/>
              <a:t>A small enthusiastic group of Army veterans co-founded a non-profit company, Strategeion, after leaving the military. Building on their previous experiences supporting various military operations with IT solutions, this group of programmers set out to create jobs for themselves and improve the lives of others by producing an online platform that would enable veterans to stay in touch with their cohorts and share experiences dealing with civilian life. They found sudden fame and more people wants to work in Strategeion.</a:t>
            </a:r>
          </a:p>
          <a:p>
            <a:pPr marL="0" indent="0">
              <a:buNone/>
            </a:pPr>
            <a:endParaRPr lang="en-GB" sz="1500"/>
          </a:p>
          <a:p>
            <a:pPr marL="0" indent="0">
              <a:buNone/>
            </a:pPr>
            <a:r>
              <a:rPr lang="en-GB" sz="1500" u="sng"/>
              <a:t>WHO AM I?</a:t>
            </a:r>
          </a:p>
          <a:p>
            <a:r>
              <a:rPr lang="en-GB" sz="1500"/>
              <a:t>HR Recruiter working for Strategeion</a:t>
            </a:r>
          </a:p>
          <a:p>
            <a:r>
              <a:rPr lang="en-GB" sz="1500"/>
              <a:t>Due to recent company growth and expansion, looking to hire more people thus a lot of resumes were sent in</a:t>
            </a:r>
          </a:p>
          <a:p>
            <a:r>
              <a:rPr lang="en-GB" sz="1500"/>
              <a:t>Task with hiring personnel for the company</a:t>
            </a:r>
          </a:p>
          <a:p>
            <a:r>
              <a:rPr lang="en-GB" sz="1500"/>
              <a:t>Only interested in people who fits and likely to pass the job interview based on their skills written on the resume</a:t>
            </a:r>
          </a:p>
          <a:p>
            <a:pPr marL="0" indent="0">
              <a:buNone/>
            </a:pPr>
            <a:r>
              <a:rPr lang="en-US" sz="1500">
                <a:sym typeface="Wingdings" panose="05000000000000000000" pitchFamily="2" charset="2"/>
              </a:rPr>
              <a:t> AIM: To predict if the resume will lead to a successful interview and be hired!</a:t>
            </a:r>
            <a:endParaRPr lang="en-GB" sz="1500"/>
          </a:p>
          <a:p>
            <a:endParaRPr lang="en-US" sz="1500"/>
          </a:p>
        </p:txBody>
      </p:sp>
      <p:sp>
        <p:nvSpPr>
          <p:cNvPr id="5" name="Slide Number Placeholder 4">
            <a:extLst>
              <a:ext uri="{FF2B5EF4-FFF2-40B4-BE49-F238E27FC236}">
                <a16:creationId xmlns:a16="http://schemas.microsoft.com/office/drawing/2014/main" id="{CA41950D-9D4F-4FA8-9FCD-656E65B144C6}"/>
              </a:ext>
            </a:extLst>
          </p:cNvPr>
          <p:cNvSpPr>
            <a:spLocks noGrp="1"/>
          </p:cNvSpPr>
          <p:nvPr>
            <p:ph type="sldNum" sz="quarter" idx="12"/>
          </p:nvPr>
        </p:nvSpPr>
        <p:spPr/>
        <p:txBody>
          <a:bodyPr/>
          <a:lstStyle/>
          <a:p>
            <a:fld id="{6AC3C48D-C3E5-4E29-9496-B7548087AAC5}" type="slidenum">
              <a:rPr lang="en-US" smtClean="0"/>
              <a:t>3</a:t>
            </a:fld>
            <a:endParaRPr lang="en-US"/>
          </a:p>
        </p:txBody>
      </p:sp>
    </p:spTree>
    <p:extLst>
      <p:ext uri="{BB962C8B-B14F-4D97-AF65-F5344CB8AC3E}">
        <p14:creationId xmlns:p14="http://schemas.microsoft.com/office/powerpoint/2010/main" val="209527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55EFB9-9963-497F-87B1-A2CC67DC3342}"/>
              </a:ext>
            </a:extLst>
          </p:cNvPr>
          <p:cNvSpPr>
            <a:spLocks noGrp="1"/>
          </p:cNvSpPr>
          <p:nvPr>
            <p:ph type="title"/>
          </p:nvPr>
        </p:nvSpPr>
        <p:spPr>
          <a:xfrm>
            <a:off x="841248" y="548640"/>
            <a:ext cx="3600860" cy="5431536"/>
          </a:xfrm>
        </p:spPr>
        <p:txBody>
          <a:bodyPr>
            <a:normAutofit/>
          </a:bodyPr>
          <a:lstStyle/>
          <a:p>
            <a:r>
              <a:rPr lang="en-US" sz="5400" dirty="0"/>
              <a:t>Objective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D0DC18-C40D-4176-B52C-7940D9B02030}"/>
              </a:ext>
            </a:extLst>
          </p:cNvPr>
          <p:cNvSpPr>
            <a:spLocks noGrp="1"/>
          </p:cNvSpPr>
          <p:nvPr>
            <p:ph idx="1"/>
          </p:nvPr>
        </p:nvSpPr>
        <p:spPr>
          <a:xfrm>
            <a:off x="5126418" y="552091"/>
            <a:ext cx="6224335" cy="5431536"/>
          </a:xfrm>
        </p:spPr>
        <p:txBody>
          <a:bodyPr anchor="ctr">
            <a:normAutofit/>
          </a:bodyPr>
          <a:lstStyle/>
          <a:p>
            <a:r>
              <a:rPr lang="en-US" sz="2200" dirty="0">
                <a:sym typeface="Wingdings" panose="05000000000000000000" pitchFamily="2" charset="2"/>
              </a:rPr>
              <a:t>To predict if the resume will lead to a successful interview and be hired!</a:t>
            </a:r>
            <a:endParaRPr lang="en-GB" sz="2200" dirty="0"/>
          </a:p>
          <a:p>
            <a:r>
              <a:rPr lang="en-GB" sz="2200" dirty="0"/>
              <a:t>Learn about the relations between variables and develop a predictive model</a:t>
            </a:r>
          </a:p>
          <a:p>
            <a:endParaRPr lang="en-US" sz="2200" dirty="0"/>
          </a:p>
        </p:txBody>
      </p:sp>
      <p:sp>
        <p:nvSpPr>
          <p:cNvPr id="6" name="Slide Number Placeholder 5">
            <a:extLst>
              <a:ext uri="{FF2B5EF4-FFF2-40B4-BE49-F238E27FC236}">
                <a16:creationId xmlns:a16="http://schemas.microsoft.com/office/drawing/2014/main" id="{10373EEA-E3D3-472D-A4F7-AF926C74795D}"/>
              </a:ext>
            </a:extLst>
          </p:cNvPr>
          <p:cNvSpPr>
            <a:spLocks noGrp="1"/>
          </p:cNvSpPr>
          <p:nvPr>
            <p:ph type="sldNum" sz="quarter" idx="12"/>
          </p:nvPr>
        </p:nvSpPr>
        <p:spPr/>
        <p:txBody>
          <a:bodyPr/>
          <a:lstStyle/>
          <a:p>
            <a:fld id="{6AC3C48D-C3E5-4E29-9496-B7548087AAC5}" type="slidenum">
              <a:rPr lang="en-US" smtClean="0"/>
              <a:t>4</a:t>
            </a:fld>
            <a:endParaRPr lang="en-US"/>
          </a:p>
        </p:txBody>
      </p:sp>
    </p:spTree>
    <p:extLst>
      <p:ext uri="{BB962C8B-B14F-4D97-AF65-F5344CB8AC3E}">
        <p14:creationId xmlns:p14="http://schemas.microsoft.com/office/powerpoint/2010/main" val="406825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4B93D64-05E9-4FB4-A1AD-AD63802C3CD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Process Workflow</a:t>
            </a:r>
          </a:p>
        </p:txBody>
      </p:sp>
      <p:pic>
        <p:nvPicPr>
          <p:cNvPr id="5" name="Content Placeholder 4">
            <a:extLst>
              <a:ext uri="{FF2B5EF4-FFF2-40B4-BE49-F238E27FC236}">
                <a16:creationId xmlns:a16="http://schemas.microsoft.com/office/drawing/2014/main" id="{CCA16907-5939-4DF5-B557-43E6691E181E}"/>
              </a:ext>
            </a:extLst>
          </p:cNvPr>
          <p:cNvPicPr>
            <a:picLocks noGrp="1" noChangeAspect="1"/>
          </p:cNvPicPr>
          <p:nvPr>
            <p:ph idx="1"/>
          </p:nvPr>
        </p:nvPicPr>
        <p:blipFill>
          <a:blip r:embed="rId2"/>
          <a:stretch>
            <a:fillRect/>
          </a:stretch>
        </p:blipFill>
        <p:spPr>
          <a:xfrm>
            <a:off x="2534617" y="1675227"/>
            <a:ext cx="7122766" cy="4394199"/>
          </a:xfrm>
          <a:prstGeom prst="rect">
            <a:avLst/>
          </a:prstGeom>
        </p:spPr>
      </p:pic>
      <p:sp>
        <p:nvSpPr>
          <p:cNvPr id="7" name="Slide Number Placeholder 6">
            <a:extLst>
              <a:ext uri="{FF2B5EF4-FFF2-40B4-BE49-F238E27FC236}">
                <a16:creationId xmlns:a16="http://schemas.microsoft.com/office/drawing/2014/main" id="{08D73F30-40C6-47D3-A9FE-CC7F8AC485FC}"/>
              </a:ext>
            </a:extLst>
          </p:cNvPr>
          <p:cNvSpPr>
            <a:spLocks noGrp="1"/>
          </p:cNvSpPr>
          <p:nvPr>
            <p:ph type="sldNum" sz="quarter" idx="12"/>
          </p:nvPr>
        </p:nvSpPr>
        <p:spPr/>
        <p:txBody>
          <a:bodyPr/>
          <a:lstStyle/>
          <a:p>
            <a:fld id="{6AC3C48D-C3E5-4E29-9496-B7548087AAC5}" type="slidenum">
              <a:rPr lang="en-US" smtClean="0"/>
              <a:t>5</a:t>
            </a:fld>
            <a:endParaRPr lang="en-US"/>
          </a:p>
        </p:txBody>
      </p:sp>
    </p:spTree>
    <p:extLst>
      <p:ext uri="{BB962C8B-B14F-4D97-AF65-F5344CB8AC3E}">
        <p14:creationId xmlns:p14="http://schemas.microsoft.com/office/powerpoint/2010/main" val="305170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45087826-09CA-4989-82AD-027F03141502}"/>
              </a:ext>
            </a:extLst>
          </p:cNvPr>
          <p:cNvGraphicFramePr>
            <a:graphicFrameLocks/>
          </p:cNvGraphicFramePr>
          <p:nvPr>
            <p:extLst>
              <p:ext uri="{D42A27DB-BD31-4B8C-83A1-F6EECF244321}">
                <p14:modId xmlns:p14="http://schemas.microsoft.com/office/powerpoint/2010/main" val="3131932286"/>
              </p:ext>
            </p:extLst>
          </p:nvPr>
        </p:nvGraphicFramePr>
        <p:xfrm>
          <a:off x="2720721" y="1690115"/>
          <a:ext cx="8515731" cy="4624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Microsoft Sql Server Logo Png - Microsoft Sql Server Logo, Transparent Png  - kindpng">
            <a:extLst>
              <a:ext uri="{FF2B5EF4-FFF2-40B4-BE49-F238E27FC236}">
                <a16:creationId xmlns:a16="http://schemas.microsoft.com/office/drawing/2014/main" id="{E54A1E00-E929-428B-B680-18DCD32834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838" y="1824966"/>
            <a:ext cx="23145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does the Python logo stand for? - Quora">
            <a:extLst>
              <a:ext uri="{FF2B5EF4-FFF2-40B4-BE49-F238E27FC236}">
                <a16:creationId xmlns:a16="http://schemas.microsoft.com/office/drawing/2014/main" id="{431825A3-0EB4-4EA0-AA1F-4A255C0FFB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838" y="4219574"/>
            <a:ext cx="2181225" cy="20955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6B8B8FD4-676E-4D03-B9D5-7898092BD39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Process Workflow</a:t>
            </a:r>
          </a:p>
        </p:txBody>
      </p:sp>
      <p:sp>
        <p:nvSpPr>
          <p:cNvPr id="8" name="Slide Number Placeholder 7">
            <a:extLst>
              <a:ext uri="{FF2B5EF4-FFF2-40B4-BE49-F238E27FC236}">
                <a16:creationId xmlns:a16="http://schemas.microsoft.com/office/drawing/2014/main" id="{9AB0DA1A-E5D7-4D44-9433-C64CDBD2B6A3}"/>
              </a:ext>
            </a:extLst>
          </p:cNvPr>
          <p:cNvSpPr>
            <a:spLocks noGrp="1"/>
          </p:cNvSpPr>
          <p:nvPr>
            <p:ph type="sldNum" sz="quarter" idx="12"/>
          </p:nvPr>
        </p:nvSpPr>
        <p:spPr/>
        <p:txBody>
          <a:bodyPr/>
          <a:lstStyle/>
          <a:p>
            <a:fld id="{6AC3C48D-C3E5-4E29-9496-B7548087AAC5}" type="slidenum">
              <a:rPr lang="en-US" smtClean="0"/>
              <a:t>6</a:t>
            </a:fld>
            <a:endParaRPr lang="en-US"/>
          </a:p>
        </p:txBody>
      </p:sp>
    </p:spTree>
    <p:extLst>
      <p:ext uri="{BB962C8B-B14F-4D97-AF65-F5344CB8AC3E}">
        <p14:creationId xmlns:p14="http://schemas.microsoft.com/office/powerpoint/2010/main" val="324461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F0BF-3E6D-4224-925F-C235815081B5}"/>
              </a:ext>
            </a:extLst>
          </p:cNvPr>
          <p:cNvSpPr>
            <a:spLocks noGrp="1"/>
          </p:cNvSpPr>
          <p:nvPr>
            <p:ph type="title"/>
          </p:nvPr>
        </p:nvSpPr>
        <p:spPr/>
        <p:txBody>
          <a:bodyPr/>
          <a:lstStyle/>
          <a:p>
            <a:r>
              <a:rPr lang="en-US" sz="4400"/>
              <a:t>Methodology</a:t>
            </a:r>
            <a:endParaRPr lang="en-US" dirty="0"/>
          </a:p>
        </p:txBody>
      </p:sp>
      <p:graphicFrame>
        <p:nvGraphicFramePr>
          <p:cNvPr id="6" name="Content Placeholder 2">
            <a:extLst>
              <a:ext uri="{FF2B5EF4-FFF2-40B4-BE49-F238E27FC236}">
                <a16:creationId xmlns:a16="http://schemas.microsoft.com/office/drawing/2014/main" id="{BF45B242-A76F-43A0-A79F-BDEB73C9133E}"/>
              </a:ext>
            </a:extLst>
          </p:cNvPr>
          <p:cNvGraphicFramePr>
            <a:graphicFrameLocks noGrp="1"/>
          </p:cNvGraphicFramePr>
          <p:nvPr>
            <p:ph sz="half" idx="1"/>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ECD5A1A5-C914-4F32-BBED-26A212D39D7D}"/>
              </a:ext>
            </a:extLst>
          </p:cNvPr>
          <p:cNvSpPr>
            <a:spLocks noGrp="1"/>
          </p:cNvSpPr>
          <p:nvPr>
            <p:ph sz="half" idx="2"/>
          </p:nvPr>
        </p:nvSpPr>
        <p:spPr/>
        <p:txBody>
          <a:bodyPr>
            <a:normAutofit/>
          </a:bodyPr>
          <a:lstStyle/>
          <a:p>
            <a:r>
              <a:rPr lang="en-GB" sz="1900" dirty="0"/>
              <a:t>Models used:</a:t>
            </a:r>
          </a:p>
          <a:p>
            <a:pPr marL="857250" lvl="1" indent="-400050">
              <a:buFont typeface="+mj-lt"/>
              <a:buAutoNum type="romanLcPeriod"/>
            </a:pPr>
            <a:r>
              <a:rPr lang="en-GB" sz="1500" u="sng" dirty="0"/>
              <a:t>Baseline </a:t>
            </a:r>
            <a:r>
              <a:rPr lang="en-GB" sz="1500" dirty="0"/>
              <a:t>model: Logistic Regression </a:t>
            </a:r>
          </a:p>
          <a:p>
            <a:pPr marL="857250" lvl="1" indent="-400050">
              <a:buFont typeface="+mj-lt"/>
              <a:buAutoNum type="romanLcPeriod"/>
            </a:pPr>
            <a:r>
              <a:rPr lang="en-GB" sz="1500" dirty="0"/>
              <a:t>Random Forest Classifier</a:t>
            </a:r>
          </a:p>
          <a:p>
            <a:pPr marL="857250" lvl="1" indent="-400050">
              <a:buFont typeface="+mj-lt"/>
              <a:buAutoNum type="romanLcPeriod"/>
            </a:pPr>
            <a:r>
              <a:rPr lang="en-GB" sz="1500" dirty="0"/>
              <a:t>Logistic Regression (Optimized)</a:t>
            </a:r>
            <a:endParaRPr lang="en-GB" sz="1900" dirty="0"/>
          </a:p>
          <a:p>
            <a:r>
              <a:rPr lang="en-GB" sz="1900" dirty="0"/>
              <a:t>Metric: Classification problem</a:t>
            </a:r>
          </a:p>
          <a:p>
            <a:pPr lvl="1"/>
            <a:r>
              <a:rPr lang="en-GB" sz="1500" dirty="0"/>
              <a:t>Accuracy</a:t>
            </a:r>
          </a:p>
          <a:p>
            <a:pPr lvl="1"/>
            <a:r>
              <a:rPr lang="en-GB" sz="1500" dirty="0"/>
              <a:t>Precision</a:t>
            </a:r>
          </a:p>
          <a:p>
            <a:pPr lvl="1"/>
            <a:r>
              <a:rPr lang="en-GB" sz="1500" dirty="0"/>
              <a:t>Recall</a:t>
            </a:r>
          </a:p>
          <a:p>
            <a:pPr lvl="1"/>
            <a:r>
              <a:rPr lang="en-GB" sz="1500" dirty="0"/>
              <a:t>F1-Score</a:t>
            </a:r>
          </a:p>
          <a:p>
            <a:pPr lvl="1"/>
            <a:r>
              <a:rPr lang="en-GB" sz="1500" dirty="0"/>
              <a:t>AUC/ROC</a:t>
            </a:r>
          </a:p>
          <a:p>
            <a:endParaRPr lang="en-US" dirty="0"/>
          </a:p>
        </p:txBody>
      </p:sp>
      <p:sp>
        <p:nvSpPr>
          <p:cNvPr id="7" name="Slide Number Placeholder 6">
            <a:extLst>
              <a:ext uri="{FF2B5EF4-FFF2-40B4-BE49-F238E27FC236}">
                <a16:creationId xmlns:a16="http://schemas.microsoft.com/office/drawing/2014/main" id="{2B0E7CF8-DF0D-409B-A144-9EA609A394ED}"/>
              </a:ext>
            </a:extLst>
          </p:cNvPr>
          <p:cNvSpPr>
            <a:spLocks noGrp="1"/>
          </p:cNvSpPr>
          <p:nvPr>
            <p:ph type="sldNum" sz="quarter" idx="12"/>
          </p:nvPr>
        </p:nvSpPr>
        <p:spPr/>
        <p:txBody>
          <a:bodyPr/>
          <a:lstStyle/>
          <a:p>
            <a:fld id="{6AC3C48D-C3E5-4E29-9496-B7548087AAC5}" type="slidenum">
              <a:rPr lang="en-US" smtClean="0"/>
              <a:t>7</a:t>
            </a:fld>
            <a:endParaRPr lang="en-US"/>
          </a:p>
        </p:txBody>
      </p:sp>
    </p:spTree>
    <p:extLst>
      <p:ext uri="{BB962C8B-B14F-4D97-AF65-F5344CB8AC3E}">
        <p14:creationId xmlns:p14="http://schemas.microsoft.com/office/powerpoint/2010/main" val="197739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AA63F-19C8-445C-B276-97CCFF0E3180}"/>
              </a:ext>
            </a:extLst>
          </p:cNvPr>
          <p:cNvSpPr>
            <a:spLocks noGrp="1"/>
          </p:cNvSpPr>
          <p:nvPr>
            <p:ph type="title"/>
          </p:nvPr>
        </p:nvSpPr>
        <p:spPr>
          <a:xfrm>
            <a:off x="612648" y="365125"/>
            <a:ext cx="5295015" cy="2063808"/>
          </a:xfrm>
        </p:spPr>
        <p:txBody>
          <a:bodyPr anchor="b">
            <a:normAutofit/>
          </a:bodyPr>
          <a:lstStyle/>
          <a:p>
            <a:r>
              <a:rPr lang="en-US" sz="5400"/>
              <a:t>Dataset</a:t>
            </a:r>
          </a:p>
        </p:txBody>
      </p:sp>
      <p:sp>
        <p:nvSpPr>
          <p:cNvPr id="16"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CE3814-E2B2-4461-988A-F150D945923B}"/>
              </a:ext>
            </a:extLst>
          </p:cNvPr>
          <p:cNvSpPr>
            <a:spLocks noGrp="1"/>
          </p:cNvSpPr>
          <p:nvPr>
            <p:ph idx="1"/>
          </p:nvPr>
        </p:nvSpPr>
        <p:spPr>
          <a:xfrm>
            <a:off x="612648" y="2908005"/>
            <a:ext cx="5295015" cy="3268957"/>
          </a:xfrm>
        </p:spPr>
        <p:txBody>
          <a:bodyPr>
            <a:normAutofit/>
          </a:bodyPr>
          <a:lstStyle/>
          <a:p>
            <a:r>
              <a:rPr lang="en-US" sz="2200" dirty="0"/>
              <a:t>1 CSV file</a:t>
            </a:r>
          </a:p>
          <a:p>
            <a:pPr lvl="1"/>
            <a:r>
              <a:rPr lang="en-US" sz="2200" dirty="0"/>
              <a:t>Binary data</a:t>
            </a:r>
          </a:p>
          <a:p>
            <a:pPr lvl="1"/>
            <a:r>
              <a:rPr lang="en-US" sz="2200" dirty="0"/>
              <a:t>223 columns</a:t>
            </a:r>
          </a:p>
          <a:p>
            <a:pPr lvl="2"/>
            <a:r>
              <a:rPr lang="en-US" sz="2200" dirty="0"/>
              <a:t>Input Attributes:</a:t>
            </a:r>
          </a:p>
          <a:p>
            <a:pPr lvl="3"/>
            <a:r>
              <a:rPr lang="en-US" sz="2200" dirty="0"/>
              <a:t>4 Demographics </a:t>
            </a:r>
          </a:p>
          <a:p>
            <a:pPr lvl="3"/>
            <a:r>
              <a:rPr lang="en-US" sz="2200" dirty="0"/>
              <a:t>218 Skills</a:t>
            </a:r>
          </a:p>
          <a:p>
            <a:pPr lvl="2"/>
            <a:r>
              <a:rPr lang="en-US" sz="2200" dirty="0"/>
              <a:t>1 Output Target (Interview)</a:t>
            </a:r>
          </a:p>
          <a:p>
            <a:pPr lvl="1"/>
            <a:r>
              <a:rPr lang="en-US" sz="2200" dirty="0"/>
              <a:t>Number of instances : 619</a:t>
            </a:r>
          </a:p>
        </p:txBody>
      </p:sp>
      <p:pic>
        <p:nvPicPr>
          <p:cNvPr id="9" name="Picture 8">
            <a:extLst>
              <a:ext uri="{FF2B5EF4-FFF2-40B4-BE49-F238E27FC236}">
                <a16:creationId xmlns:a16="http://schemas.microsoft.com/office/drawing/2014/main" id="{3EA8CB12-3200-4BDF-B7C2-EDB3992568A9}"/>
              </a:ext>
            </a:extLst>
          </p:cNvPr>
          <p:cNvPicPr>
            <a:picLocks noChangeAspect="1"/>
          </p:cNvPicPr>
          <p:nvPr/>
        </p:nvPicPr>
        <p:blipFill>
          <a:blip r:embed="rId2"/>
          <a:stretch>
            <a:fillRect/>
          </a:stretch>
        </p:blipFill>
        <p:spPr>
          <a:xfrm>
            <a:off x="6520311" y="1076240"/>
            <a:ext cx="5274679" cy="1680240"/>
          </a:xfrm>
          <a:prstGeom prst="rect">
            <a:avLst/>
          </a:prstGeom>
        </p:spPr>
      </p:pic>
      <p:pic>
        <p:nvPicPr>
          <p:cNvPr id="7" name="Picture 6">
            <a:extLst>
              <a:ext uri="{FF2B5EF4-FFF2-40B4-BE49-F238E27FC236}">
                <a16:creationId xmlns:a16="http://schemas.microsoft.com/office/drawing/2014/main" id="{1A086D9D-BA31-4DD3-87C0-5CCA431E694F}"/>
              </a:ext>
            </a:extLst>
          </p:cNvPr>
          <p:cNvPicPr>
            <a:picLocks noChangeAspect="1"/>
          </p:cNvPicPr>
          <p:nvPr/>
        </p:nvPicPr>
        <p:blipFill>
          <a:blip r:embed="rId3"/>
          <a:stretch>
            <a:fillRect/>
          </a:stretch>
        </p:blipFill>
        <p:spPr>
          <a:xfrm>
            <a:off x="6520311" y="4312070"/>
            <a:ext cx="5274677" cy="1345042"/>
          </a:xfrm>
          <a:prstGeom prst="rect">
            <a:avLst/>
          </a:prstGeom>
        </p:spPr>
      </p:pic>
      <p:pic>
        <p:nvPicPr>
          <p:cNvPr id="5" name="Picture 4">
            <a:extLst>
              <a:ext uri="{FF2B5EF4-FFF2-40B4-BE49-F238E27FC236}">
                <a16:creationId xmlns:a16="http://schemas.microsoft.com/office/drawing/2014/main" id="{F1126807-2DE0-489A-9597-7124CA491E1C}"/>
              </a:ext>
            </a:extLst>
          </p:cNvPr>
          <p:cNvPicPr>
            <a:picLocks noChangeAspect="1"/>
          </p:cNvPicPr>
          <p:nvPr/>
        </p:nvPicPr>
        <p:blipFill>
          <a:blip r:embed="rId4"/>
          <a:stretch>
            <a:fillRect/>
          </a:stretch>
        </p:blipFill>
        <p:spPr>
          <a:xfrm>
            <a:off x="4209256" y="2844490"/>
            <a:ext cx="7370096" cy="1345042"/>
          </a:xfrm>
          <a:prstGeom prst="rect">
            <a:avLst/>
          </a:prstGeom>
        </p:spPr>
      </p:pic>
      <p:sp>
        <p:nvSpPr>
          <p:cNvPr id="10" name="Slide Number Placeholder 9">
            <a:extLst>
              <a:ext uri="{FF2B5EF4-FFF2-40B4-BE49-F238E27FC236}">
                <a16:creationId xmlns:a16="http://schemas.microsoft.com/office/drawing/2014/main" id="{24D71402-0DF3-4274-96DA-25B45F8F83BE}"/>
              </a:ext>
            </a:extLst>
          </p:cNvPr>
          <p:cNvSpPr>
            <a:spLocks noGrp="1"/>
          </p:cNvSpPr>
          <p:nvPr>
            <p:ph type="sldNum" sz="quarter" idx="12"/>
          </p:nvPr>
        </p:nvSpPr>
        <p:spPr/>
        <p:txBody>
          <a:bodyPr/>
          <a:lstStyle/>
          <a:p>
            <a:fld id="{6AC3C48D-C3E5-4E29-9496-B7548087AAC5}" type="slidenum">
              <a:rPr lang="en-US" smtClean="0"/>
              <a:t>8</a:t>
            </a:fld>
            <a:endParaRPr lang="en-US"/>
          </a:p>
        </p:txBody>
      </p:sp>
    </p:spTree>
    <p:extLst>
      <p:ext uri="{BB962C8B-B14F-4D97-AF65-F5344CB8AC3E}">
        <p14:creationId xmlns:p14="http://schemas.microsoft.com/office/powerpoint/2010/main" val="4003804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2">
            <a:extLst>
              <a:ext uri="{FF2B5EF4-FFF2-40B4-BE49-F238E27FC236}">
                <a16:creationId xmlns:a16="http://schemas.microsoft.com/office/drawing/2014/main" id="{B8A7AE84-2AC4-452E-9394-5E44F6EF4CE8}"/>
              </a:ext>
            </a:extLst>
          </p:cNvPr>
          <p:cNvSpPr txBox="1">
            <a:spLocks/>
          </p:cNvSpPr>
          <p:nvPr/>
        </p:nvSpPr>
        <p:spPr>
          <a:xfrm>
            <a:off x="438913" y="859536"/>
            <a:ext cx="4832802" cy="1170432"/>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400"/>
              <a:t>Process Workflow </a:t>
            </a:r>
          </a:p>
        </p:txBody>
      </p:sp>
      <p:sp>
        <p:nvSpPr>
          <p:cNvPr id="19" name="Rectangle 18">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3">
            <a:extLst>
              <a:ext uri="{FF2B5EF4-FFF2-40B4-BE49-F238E27FC236}">
                <a16:creationId xmlns:a16="http://schemas.microsoft.com/office/drawing/2014/main" id="{26194E47-8AF3-429E-9807-8669FB21F58A}"/>
              </a:ext>
            </a:extLst>
          </p:cNvPr>
          <p:cNvSpPr txBox="1">
            <a:spLocks/>
          </p:cNvSpPr>
          <p:nvPr/>
        </p:nvSpPr>
        <p:spPr>
          <a:xfrm>
            <a:off x="438912" y="2512611"/>
            <a:ext cx="4832803" cy="3664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800" u="sng"/>
              <a:t>Loading and Python-Interview DB SQL Connection</a:t>
            </a:r>
          </a:p>
          <a:p>
            <a:endParaRPr lang="en-US" sz="1800"/>
          </a:p>
          <a:p>
            <a:pPr marL="514350"/>
            <a:r>
              <a:rPr lang="en-US" sz="1800"/>
              <a:t>Create Interview Database folder and Schema int in MSSQL</a:t>
            </a:r>
          </a:p>
          <a:p>
            <a:pPr marL="514350"/>
            <a:r>
              <a:rPr lang="en-US" sz="1800"/>
              <a:t>Import CV file to Interview Database </a:t>
            </a:r>
          </a:p>
          <a:p>
            <a:pPr marL="514350"/>
            <a:r>
              <a:rPr lang="en-US" sz="1800"/>
              <a:t>Connect Jupyter Notebook to SQL via </a:t>
            </a:r>
            <a:r>
              <a:rPr lang="en-US" sz="1800" i="1"/>
              <a:t>pyodbc</a:t>
            </a:r>
            <a:endParaRPr lang="en-US" sz="1800"/>
          </a:p>
          <a:p>
            <a:pPr marL="514350"/>
            <a:r>
              <a:rPr lang="en-US" sz="1800"/>
              <a:t> Create dataframe for the csv file</a:t>
            </a:r>
          </a:p>
        </p:txBody>
      </p:sp>
      <p:pic>
        <p:nvPicPr>
          <p:cNvPr id="6" name="Picture 5">
            <a:extLst>
              <a:ext uri="{FF2B5EF4-FFF2-40B4-BE49-F238E27FC236}">
                <a16:creationId xmlns:a16="http://schemas.microsoft.com/office/drawing/2014/main" id="{11FF71F4-0324-4FE4-A35E-E8A85B85EF68}"/>
              </a:ext>
            </a:extLst>
          </p:cNvPr>
          <p:cNvPicPr>
            <a:picLocks noChangeAspect="1"/>
          </p:cNvPicPr>
          <p:nvPr/>
        </p:nvPicPr>
        <p:blipFill>
          <a:blip r:embed="rId2"/>
          <a:stretch>
            <a:fillRect/>
          </a:stretch>
        </p:blipFill>
        <p:spPr>
          <a:xfrm>
            <a:off x="6524282" y="506656"/>
            <a:ext cx="4935836" cy="3393388"/>
          </a:xfrm>
          <a:prstGeom prst="rect">
            <a:avLst/>
          </a:prstGeom>
        </p:spPr>
      </p:pic>
      <p:pic>
        <p:nvPicPr>
          <p:cNvPr id="8" name="Picture 7">
            <a:extLst>
              <a:ext uri="{FF2B5EF4-FFF2-40B4-BE49-F238E27FC236}">
                <a16:creationId xmlns:a16="http://schemas.microsoft.com/office/drawing/2014/main" id="{97FE5E1F-89D7-443A-9302-F9891968EC7C}"/>
              </a:ext>
            </a:extLst>
          </p:cNvPr>
          <p:cNvPicPr>
            <a:picLocks noChangeAspect="1"/>
          </p:cNvPicPr>
          <p:nvPr/>
        </p:nvPicPr>
        <p:blipFill rotWithShape="1">
          <a:blip r:embed="rId3"/>
          <a:srcRect r="34534" b="61822"/>
          <a:stretch/>
        </p:blipFill>
        <p:spPr>
          <a:xfrm>
            <a:off x="5543603" y="4509050"/>
            <a:ext cx="6502020" cy="1128060"/>
          </a:xfrm>
          <a:prstGeom prst="rect">
            <a:avLst/>
          </a:prstGeom>
        </p:spPr>
      </p:pic>
      <p:sp>
        <p:nvSpPr>
          <p:cNvPr id="9" name="Slide Number Placeholder 8">
            <a:extLst>
              <a:ext uri="{FF2B5EF4-FFF2-40B4-BE49-F238E27FC236}">
                <a16:creationId xmlns:a16="http://schemas.microsoft.com/office/drawing/2014/main" id="{54EAE6BC-D9FF-45D9-9594-5277ABE2DE08}"/>
              </a:ext>
            </a:extLst>
          </p:cNvPr>
          <p:cNvSpPr>
            <a:spLocks noGrp="1"/>
          </p:cNvSpPr>
          <p:nvPr>
            <p:ph type="sldNum" sz="quarter" idx="12"/>
          </p:nvPr>
        </p:nvSpPr>
        <p:spPr/>
        <p:txBody>
          <a:bodyPr/>
          <a:lstStyle/>
          <a:p>
            <a:fld id="{6AC3C48D-C3E5-4E29-9496-B7548087AAC5}" type="slidenum">
              <a:rPr lang="en-US" smtClean="0"/>
              <a:t>9</a:t>
            </a:fld>
            <a:endParaRPr lang="en-US"/>
          </a:p>
        </p:txBody>
      </p:sp>
    </p:spTree>
    <p:extLst>
      <p:ext uri="{BB962C8B-B14F-4D97-AF65-F5344CB8AC3E}">
        <p14:creationId xmlns:p14="http://schemas.microsoft.com/office/powerpoint/2010/main" val="2836338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4311</TotalTime>
  <Words>812</Words>
  <Application>Microsoft Office PowerPoint</Application>
  <PresentationFormat>Widescreen</PresentationFormat>
  <Paragraphs>159</Paragraphs>
  <Slides>28</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Strategeion Interview Prediction</vt:lpstr>
      <vt:lpstr>Content</vt:lpstr>
      <vt:lpstr>Introduction</vt:lpstr>
      <vt:lpstr>Objective</vt:lpstr>
      <vt:lpstr>Process Workflow</vt:lpstr>
      <vt:lpstr>PowerPoint Presentation</vt:lpstr>
      <vt:lpstr>Methodology</vt:lpstr>
      <vt:lpstr>Dataset</vt:lpstr>
      <vt:lpstr>PowerPoint Presentation</vt:lpstr>
      <vt:lpstr>PowerPoint Presentation</vt:lpstr>
      <vt:lpstr>PowerPoint Presentation</vt:lpstr>
      <vt:lpstr>SelectKBest(score_func=chi2, k=??)</vt:lpstr>
      <vt:lpstr>PowerPoint Presentation</vt:lpstr>
      <vt:lpstr>PowerPoint Presentation</vt:lpstr>
      <vt:lpstr>PowerPoint Presentation</vt:lpstr>
      <vt:lpstr>ML Model Performance Results</vt:lpstr>
      <vt:lpstr>ML Model Performance Results</vt:lpstr>
      <vt:lpstr>ML Model Performance Results</vt:lpstr>
      <vt:lpstr>Conclusion</vt:lpstr>
      <vt:lpstr>PowerPoint Presentation</vt:lpstr>
      <vt:lpstr>Extra inputs for prediction</vt:lpstr>
      <vt:lpstr>PowerPoint Presentation</vt:lpstr>
      <vt:lpstr>PowerPoint Presentation</vt:lpstr>
      <vt:lpstr>Future Opportunities</vt:lpstr>
      <vt:lpstr>Appendix</vt:lpstr>
      <vt:lpstr>Thank you!    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 AZA HUSSAIN</dc:creator>
  <cp:lastModifiedBy>NOR AZA HUSSAIN</cp:lastModifiedBy>
  <cp:revision>124</cp:revision>
  <dcterms:created xsi:type="dcterms:W3CDTF">2021-05-16T11:17:59Z</dcterms:created>
  <dcterms:modified xsi:type="dcterms:W3CDTF">2021-05-27T03:25:13Z</dcterms:modified>
</cp:coreProperties>
</file>