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9" r:id="rId3"/>
    <p:sldId id="289" r:id="rId4"/>
    <p:sldId id="274" r:id="rId5"/>
    <p:sldId id="263" r:id="rId6"/>
    <p:sldId id="292" r:id="rId7"/>
    <p:sldId id="264" r:id="rId8"/>
    <p:sldId id="291" r:id="rId9"/>
    <p:sldId id="260" r:id="rId10"/>
    <p:sldId id="297" r:id="rId11"/>
    <p:sldId id="273" r:id="rId12"/>
    <p:sldId id="288" r:id="rId13"/>
    <p:sldId id="270" r:id="rId14"/>
    <p:sldId id="281" r:id="rId15"/>
    <p:sldId id="284" r:id="rId16"/>
    <p:sldId id="283" r:id="rId17"/>
    <p:sldId id="293" r:id="rId18"/>
    <p:sldId id="276" r:id="rId19"/>
    <p:sldId id="294" r:id="rId20"/>
    <p:sldId id="277" r:id="rId21"/>
    <p:sldId id="279" r:id="rId22"/>
    <p:sldId id="295" r:id="rId23"/>
    <p:sldId id="280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287AC-C80D-4F58-A5A9-796F25121A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72C83AD-3787-452E-8709-8045D725C0CB}">
      <dgm:prSet/>
      <dgm:spPr/>
      <dgm:t>
        <a:bodyPr/>
        <a:lstStyle/>
        <a:p>
          <a:r>
            <a:rPr lang="en-GB" b="1" dirty="0"/>
            <a:t>Introduction and Objective</a:t>
          </a:r>
          <a:endParaRPr lang="en-US" dirty="0"/>
        </a:p>
      </dgm:t>
    </dgm:pt>
    <dgm:pt modelId="{0DF40CF5-D6C0-4BD3-89A2-04E4B3B03B52}" type="parTrans" cxnId="{82C0C0F8-C575-4859-BCEE-A9D44A300A5A}">
      <dgm:prSet/>
      <dgm:spPr/>
      <dgm:t>
        <a:bodyPr/>
        <a:lstStyle/>
        <a:p>
          <a:endParaRPr lang="en-US"/>
        </a:p>
      </dgm:t>
    </dgm:pt>
    <dgm:pt modelId="{6CD9BAC1-BCCE-4668-B2BA-178BDA183088}" type="sibTrans" cxnId="{82C0C0F8-C575-4859-BCEE-A9D44A300A5A}">
      <dgm:prSet/>
      <dgm:spPr/>
      <dgm:t>
        <a:bodyPr/>
        <a:lstStyle/>
        <a:p>
          <a:endParaRPr lang="en-US"/>
        </a:p>
      </dgm:t>
    </dgm:pt>
    <dgm:pt modelId="{7687AE3F-87EE-47C3-B2BD-407EF699B66D}">
      <dgm:prSet/>
      <dgm:spPr/>
      <dgm:t>
        <a:bodyPr/>
        <a:lstStyle/>
        <a:p>
          <a:r>
            <a:rPr lang="en-GB" b="1" dirty="0"/>
            <a:t>Methodology</a:t>
          </a:r>
          <a:endParaRPr lang="en-US" dirty="0"/>
        </a:p>
      </dgm:t>
    </dgm:pt>
    <dgm:pt modelId="{F3A334C7-3B6A-4F62-B9D0-9D8A95C5B353}" type="parTrans" cxnId="{261D240B-EA96-433B-AAE0-FBA928EBB343}">
      <dgm:prSet/>
      <dgm:spPr/>
      <dgm:t>
        <a:bodyPr/>
        <a:lstStyle/>
        <a:p>
          <a:endParaRPr lang="en-US"/>
        </a:p>
      </dgm:t>
    </dgm:pt>
    <dgm:pt modelId="{6E9ED727-0AAB-4FF6-8B7C-2302FDED0D56}" type="sibTrans" cxnId="{261D240B-EA96-433B-AAE0-FBA928EBB343}">
      <dgm:prSet/>
      <dgm:spPr/>
      <dgm:t>
        <a:bodyPr/>
        <a:lstStyle/>
        <a:p>
          <a:endParaRPr lang="en-US"/>
        </a:p>
      </dgm:t>
    </dgm:pt>
    <dgm:pt modelId="{47F05563-D1B4-4E22-BEEB-46DDCABA1465}">
      <dgm:prSet/>
      <dgm:spPr/>
      <dgm:t>
        <a:bodyPr/>
        <a:lstStyle/>
        <a:p>
          <a:r>
            <a:rPr lang="en-GB" b="1" dirty="0"/>
            <a:t>Process Workflow</a:t>
          </a:r>
          <a:endParaRPr lang="en-US" dirty="0"/>
        </a:p>
      </dgm:t>
    </dgm:pt>
    <dgm:pt modelId="{BA41CE35-670E-4002-BB79-15D5288552AD}" type="parTrans" cxnId="{3941D1FC-6B13-4CB0-95BA-878D6A736377}">
      <dgm:prSet/>
      <dgm:spPr/>
      <dgm:t>
        <a:bodyPr/>
        <a:lstStyle/>
        <a:p>
          <a:endParaRPr lang="en-US"/>
        </a:p>
      </dgm:t>
    </dgm:pt>
    <dgm:pt modelId="{3C2D1A69-C443-45D0-8831-D4882D1B81D0}" type="sibTrans" cxnId="{3941D1FC-6B13-4CB0-95BA-878D6A736377}">
      <dgm:prSet/>
      <dgm:spPr/>
      <dgm:t>
        <a:bodyPr/>
        <a:lstStyle/>
        <a:p>
          <a:endParaRPr lang="en-US"/>
        </a:p>
      </dgm:t>
    </dgm:pt>
    <dgm:pt modelId="{4F2C7781-C3EC-47B9-B498-B6E88A53EE7E}">
      <dgm:prSet/>
      <dgm:spPr/>
      <dgm:t>
        <a:bodyPr/>
        <a:lstStyle/>
        <a:p>
          <a:r>
            <a:rPr lang="en-US" b="1"/>
            <a:t>Results</a:t>
          </a:r>
          <a:endParaRPr lang="en-US"/>
        </a:p>
      </dgm:t>
    </dgm:pt>
    <dgm:pt modelId="{801D7FC5-10A9-4DA2-A9E6-5550BD481810}" type="parTrans" cxnId="{BB317D17-359A-484E-85EA-A4CBE2DD758A}">
      <dgm:prSet/>
      <dgm:spPr/>
      <dgm:t>
        <a:bodyPr/>
        <a:lstStyle/>
        <a:p>
          <a:endParaRPr lang="en-US"/>
        </a:p>
      </dgm:t>
    </dgm:pt>
    <dgm:pt modelId="{3151ED27-FA06-489A-8459-84BD940C7611}" type="sibTrans" cxnId="{BB317D17-359A-484E-85EA-A4CBE2DD758A}">
      <dgm:prSet/>
      <dgm:spPr/>
      <dgm:t>
        <a:bodyPr/>
        <a:lstStyle/>
        <a:p>
          <a:endParaRPr lang="en-US"/>
        </a:p>
      </dgm:t>
    </dgm:pt>
    <dgm:pt modelId="{38F9F9A2-E34A-4126-8620-ED1556F4F3F7}">
      <dgm:prSet/>
      <dgm:spPr/>
      <dgm:t>
        <a:bodyPr/>
        <a:lstStyle/>
        <a:p>
          <a:r>
            <a:rPr lang="en-GB" b="1"/>
            <a:t>Conclusions </a:t>
          </a:r>
          <a:endParaRPr lang="en-US"/>
        </a:p>
      </dgm:t>
    </dgm:pt>
    <dgm:pt modelId="{1CD2D868-8D77-47E7-BA11-DF1289ED3150}" type="parTrans" cxnId="{0E38969A-7BC1-4A54-B3FB-24B65D689E68}">
      <dgm:prSet/>
      <dgm:spPr/>
      <dgm:t>
        <a:bodyPr/>
        <a:lstStyle/>
        <a:p>
          <a:endParaRPr lang="en-US"/>
        </a:p>
      </dgm:t>
    </dgm:pt>
    <dgm:pt modelId="{9216897F-FBF4-4579-A92B-C853D786A449}" type="sibTrans" cxnId="{0E38969A-7BC1-4A54-B3FB-24B65D689E68}">
      <dgm:prSet/>
      <dgm:spPr/>
      <dgm:t>
        <a:bodyPr/>
        <a:lstStyle/>
        <a:p>
          <a:endParaRPr lang="en-US"/>
        </a:p>
      </dgm:t>
    </dgm:pt>
    <dgm:pt modelId="{EF4950BB-0422-47C2-995B-4E71A1C09C18}">
      <dgm:prSet/>
      <dgm:spPr/>
      <dgm:t>
        <a:bodyPr/>
        <a:lstStyle/>
        <a:p>
          <a:r>
            <a:rPr lang="en-GB" b="1"/>
            <a:t>Future Opportunities</a:t>
          </a:r>
          <a:endParaRPr lang="en-US"/>
        </a:p>
      </dgm:t>
    </dgm:pt>
    <dgm:pt modelId="{F5917F22-925F-4ECD-B039-3082B3970469}" type="parTrans" cxnId="{C3220F7F-C1A8-4AEE-AA2B-8237AC85A84E}">
      <dgm:prSet/>
      <dgm:spPr/>
      <dgm:t>
        <a:bodyPr/>
        <a:lstStyle/>
        <a:p>
          <a:endParaRPr lang="en-US"/>
        </a:p>
      </dgm:t>
    </dgm:pt>
    <dgm:pt modelId="{8D3C7011-3806-4611-B021-AD9171E82D31}" type="sibTrans" cxnId="{C3220F7F-C1A8-4AEE-AA2B-8237AC85A84E}">
      <dgm:prSet/>
      <dgm:spPr/>
      <dgm:t>
        <a:bodyPr/>
        <a:lstStyle/>
        <a:p>
          <a:endParaRPr lang="en-US"/>
        </a:p>
      </dgm:t>
    </dgm:pt>
    <dgm:pt modelId="{2B271A63-D0DF-4A2A-8607-6D4A8B276954}">
      <dgm:prSet/>
      <dgm:spPr/>
      <dgm:t>
        <a:bodyPr/>
        <a:lstStyle/>
        <a:p>
          <a:r>
            <a:rPr lang="en-US" b="1"/>
            <a:t>Appendix</a:t>
          </a:r>
          <a:endParaRPr lang="en-US"/>
        </a:p>
      </dgm:t>
    </dgm:pt>
    <dgm:pt modelId="{CF9342EF-28CF-47C2-972F-E3D4DB8326BC}" type="parTrans" cxnId="{6E182464-91E7-4121-B5CB-CED044B65C4F}">
      <dgm:prSet/>
      <dgm:spPr/>
      <dgm:t>
        <a:bodyPr/>
        <a:lstStyle/>
        <a:p>
          <a:endParaRPr lang="en-US"/>
        </a:p>
      </dgm:t>
    </dgm:pt>
    <dgm:pt modelId="{A5ADFF0B-565A-4959-9AA4-91E6AAFEADE8}" type="sibTrans" cxnId="{6E182464-91E7-4121-B5CB-CED044B65C4F}">
      <dgm:prSet/>
      <dgm:spPr/>
      <dgm:t>
        <a:bodyPr/>
        <a:lstStyle/>
        <a:p>
          <a:endParaRPr lang="en-US"/>
        </a:p>
      </dgm:t>
    </dgm:pt>
    <dgm:pt modelId="{FEA3B49F-FB97-446F-B54C-25A1C21B729D}" type="pres">
      <dgm:prSet presAssocID="{A2B287AC-C80D-4F58-A5A9-796F25121A52}" presName="root" presStyleCnt="0">
        <dgm:presLayoutVars>
          <dgm:dir/>
          <dgm:resizeHandles val="exact"/>
        </dgm:presLayoutVars>
      </dgm:prSet>
      <dgm:spPr/>
    </dgm:pt>
    <dgm:pt modelId="{FA1F563D-9172-4652-99EC-749E66EEE6AF}" type="pres">
      <dgm:prSet presAssocID="{B72C83AD-3787-452E-8709-8045D725C0CB}" presName="compNode" presStyleCnt="0"/>
      <dgm:spPr/>
    </dgm:pt>
    <dgm:pt modelId="{581A96D1-205B-4A31-A66F-3A6612A14D2D}" type="pres">
      <dgm:prSet presAssocID="{B72C83AD-3787-452E-8709-8045D725C0CB}" presName="bgRect" presStyleLbl="bgShp" presStyleIdx="0" presStyleCnt="7"/>
      <dgm:spPr/>
    </dgm:pt>
    <dgm:pt modelId="{356DFE49-5A06-4A27-A393-77E6A49F3208}" type="pres">
      <dgm:prSet presAssocID="{B72C83AD-3787-452E-8709-8045D725C0C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E8E100-7E29-4A14-A6A8-FF91BF75CEE9}" type="pres">
      <dgm:prSet presAssocID="{B72C83AD-3787-452E-8709-8045D725C0CB}" presName="spaceRect" presStyleCnt="0"/>
      <dgm:spPr/>
    </dgm:pt>
    <dgm:pt modelId="{5CC8049F-DDDE-4D48-99CF-EE25EDBC2DCE}" type="pres">
      <dgm:prSet presAssocID="{B72C83AD-3787-452E-8709-8045D725C0CB}" presName="parTx" presStyleLbl="revTx" presStyleIdx="0" presStyleCnt="7">
        <dgm:presLayoutVars>
          <dgm:chMax val="0"/>
          <dgm:chPref val="0"/>
        </dgm:presLayoutVars>
      </dgm:prSet>
      <dgm:spPr/>
    </dgm:pt>
    <dgm:pt modelId="{A134ABFC-71B9-4CB0-95F3-711DB774362C}" type="pres">
      <dgm:prSet presAssocID="{6CD9BAC1-BCCE-4668-B2BA-178BDA183088}" presName="sibTrans" presStyleCnt="0"/>
      <dgm:spPr/>
    </dgm:pt>
    <dgm:pt modelId="{287CB8CF-EF56-4336-8677-163D7ADF7DD6}" type="pres">
      <dgm:prSet presAssocID="{7687AE3F-87EE-47C3-B2BD-407EF699B66D}" presName="compNode" presStyleCnt="0"/>
      <dgm:spPr/>
    </dgm:pt>
    <dgm:pt modelId="{91DAC870-61DC-41D4-80FB-2D16D515B6B6}" type="pres">
      <dgm:prSet presAssocID="{7687AE3F-87EE-47C3-B2BD-407EF699B66D}" presName="bgRect" presStyleLbl="bgShp" presStyleIdx="1" presStyleCnt="7"/>
      <dgm:spPr/>
    </dgm:pt>
    <dgm:pt modelId="{05ED716A-7AB3-4F4D-BAC9-1C83467F4491}" type="pres">
      <dgm:prSet presAssocID="{7687AE3F-87EE-47C3-B2BD-407EF699B66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158996-E93F-495E-A08E-2012E713B0B8}" type="pres">
      <dgm:prSet presAssocID="{7687AE3F-87EE-47C3-B2BD-407EF699B66D}" presName="spaceRect" presStyleCnt="0"/>
      <dgm:spPr/>
    </dgm:pt>
    <dgm:pt modelId="{614265F6-CC9D-4A68-B480-E9455E3C98B8}" type="pres">
      <dgm:prSet presAssocID="{7687AE3F-87EE-47C3-B2BD-407EF699B66D}" presName="parTx" presStyleLbl="revTx" presStyleIdx="1" presStyleCnt="7">
        <dgm:presLayoutVars>
          <dgm:chMax val="0"/>
          <dgm:chPref val="0"/>
        </dgm:presLayoutVars>
      </dgm:prSet>
      <dgm:spPr/>
    </dgm:pt>
    <dgm:pt modelId="{91D63C80-96D8-4E5C-ABF1-EB492D5F861F}" type="pres">
      <dgm:prSet presAssocID="{6E9ED727-0AAB-4FF6-8B7C-2302FDED0D56}" presName="sibTrans" presStyleCnt="0"/>
      <dgm:spPr/>
    </dgm:pt>
    <dgm:pt modelId="{61448D5F-800B-4120-92CD-D112FD2F0B53}" type="pres">
      <dgm:prSet presAssocID="{47F05563-D1B4-4E22-BEEB-46DDCABA1465}" presName="compNode" presStyleCnt="0"/>
      <dgm:spPr/>
    </dgm:pt>
    <dgm:pt modelId="{AD051524-1469-4445-9201-0A022677A593}" type="pres">
      <dgm:prSet presAssocID="{47F05563-D1B4-4E22-BEEB-46DDCABA1465}" presName="bgRect" presStyleLbl="bgShp" presStyleIdx="2" presStyleCnt="7"/>
      <dgm:spPr/>
    </dgm:pt>
    <dgm:pt modelId="{46AAA4FB-9357-428C-AA41-3D0AA67AA7AB}" type="pres">
      <dgm:prSet presAssocID="{47F05563-D1B4-4E22-BEEB-46DDCABA146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365813-97B2-4F1C-AD30-9D51575FE66F}" type="pres">
      <dgm:prSet presAssocID="{47F05563-D1B4-4E22-BEEB-46DDCABA1465}" presName="spaceRect" presStyleCnt="0"/>
      <dgm:spPr/>
    </dgm:pt>
    <dgm:pt modelId="{57723012-6A8F-4732-9A0E-56A39FE4D0B6}" type="pres">
      <dgm:prSet presAssocID="{47F05563-D1B4-4E22-BEEB-46DDCABA1465}" presName="parTx" presStyleLbl="revTx" presStyleIdx="2" presStyleCnt="7">
        <dgm:presLayoutVars>
          <dgm:chMax val="0"/>
          <dgm:chPref val="0"/>
        </dgm:presLayoutVars>
      </dgm:prSet>
      <dgm:spPr/>
    </dgm:pt>
    <dgm:pt modelId="{5FC3ADC7-D841-4A0A-B5BA-106510A1BBA2}" type="pres">
      <dgm:prSet presAssocID="{3C2D1A69-C443-45D0-8831-D4882D1B81D0}" presName="sibTrans" presStyleCnt="0"/>
      <dgm:spPr/>
    </dgm:pt>
    <dgm:pt modelId="{C5BB86EF-CC8A-4236-9565-10ABD85B1135}" type="pres">
      <dgm:prSet presAssocID="{4F2C7781-C3EC-47B9-B498-B6E88A53EE7E}" presName="compNode" presStyleCnt="0"/>
      <dgm:spPr/>
    </dgm:pt>
    <dgm:pt modelId="{BAC0F43B-01F1-4060-9911-DD4C3C223DB1}" type="pres">
      <dgm:prSet presAssocID="{4F2C7781-C3EC-47B9-B498-B6E88A53EE7E}" presName="bgRect" presStyleLbl="bgShp" presStyleIdx="3" presStyleCnt="7"/>
      <dgm:spPr/>
    </dgm:pt>
    <dgm:pt modelId="{6D657769-6D33-4A11-8AD0-CA6FC3F16AC0}" type="pres">
      <dgm:prSet presAssocID="{4F2C7781-C3EC-47B9-B498-B6E88A53EE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58B013-54ED-4872-AC8E-5D476C572667}" type="pres">
      <dgm:prSet presAssocID="{4F2C7781-C3EC-47B9-B498-B6E88A53EE7E}" presName="spaceRect" presStyleCnt="0"/>
      <dgm:spPr/>
    </dgm:pt>
    <dgm:pt modelId="{35BB5F21-0720-452C-A7ED-13532549B094}" type="pres">
      <dgm:prSet presAssocID="{4F2C7781-C3EC-47B9-B498-B6E88A53EE7E}" presName="parTx" presStyleLbl="revTx" presStyleIdx="3" presStyleCnt="7">
        <dgm:presLayoutVars>
          <dgm:chMax val="0"/>
          <dgm:chPref val="0"/>
        </dgm:presLayoutVars>
      </dgm:prSet>
      <dgm:spPr/>
    </dgm:pt>
    <dgm:pt modelId="{59D615E0-9A42-41D3-85AC-BA2FC33607DF}" type="pres">
      <dgm:prSet presAssocID="{3151ED27-FA06-489A-8459-84BD940C7611}" presName="sibTrans" presStyleCnt="0"/>
      <dgm:spPr/>
    </dgm:pt>
    <dgm:pt modelId="{F3777FF9-11BF-4851-B98D-EDC150F09442}" type="pres">
      <dgm:prSet presAssocID="{38F9F9A2-E34A-4126-8620-ED1556F4F3F7}" presName="compNode" presStyleCnt="0"/>
      <dgm:spPr/>
    </dgm:pt>
    <dgm:pt modelId="{8E5A03C2-3986-452D-BF49-53BA6AD541B3}" type="pres">
      <dgm:prSet presAssocID="{38F9F9A2-E34A-4126-8620-ED1556F4F3F7}" presName="bgRect" presStyleLbl="bgShp" presStyleIdx="4" presStyleCnt="7"/>
      <dgm:spPr/>
    </dgm:pt>
    <dgm:pt modelId="{71E7BCC3-9909-4082-AB4E-D164F718609D}" type="pres">
      <dgm:prSet presAssocID="{38F9F9A2-E34A-4126-8620-ED1556F4F3F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539FA4-1E39-4ED4-866B-291259259075}" type="pres">
      <dgm:prSet presAssocID="{38F9F9A2-E34A-4126-8620-ED1556F4F3F7}" presName="spaceRect" presStyleCnt="0"/>
      <dgm:spPr/>
    </dgm:pt>
    <dgm:pt modelId="{E8CB1A1C-FC7E-4700-A8BC-B7D3763B2CD0}" type="pres">
      <dgm:prSet presAssocID="{38F9F9A2-E34A-4126-8620-ED1556F4F3F7}" presName="parTx" presStyleLbl="revTx" presStyleIdx="4" presStyleCnt="7">
        <dgm:presLayoutVars>
          <dgm:chMax val="0"/>
          <dgm:chPref val="0"/>
        </dgm:presLayoutVars>
      </dgm:prSet>
      <dgm:spPr/>
    </dgm:pt>
    <dgm:pt modelId="{D9E882EA-6855-4086-8534-0114246A0FA0}" type="pres">
      <dgm:prSet presAssocID="{9216897F-FBF4-4579-A92B-C853D786A449}" presName="sibTrans" presStyleCnt="0"/>
      <dgm:spPr/>
    </dgm:pt>
    <dgm:pt modelId="{0A7ADF3A-EEFD-4397-8E42-A14622819313}" type="pres">
      <dgm:prSet presAssocID="{EF4950BB-0422-47C2-995B-4E71A1C09C18}" presName="compNode" presStyleCnt="0"/>
      <dgm:spPr/>
    </dgm:pt>
    <dgm:pt modelId="{3A9EF8ED-8D42-49D8-98CF-00E0CC4C53CC}" type="pres">
      <dgm:prSet presAssocID="{EF4950BB-0422-47C2-995B-4E71A1C09C18}" presName="bgRect" presStyleLbl="bgShp" presStyleIdx="5" presStyleCnt="7"/>
      <dgm:spPr/>
    </dgm:pt>
    <dgm:pt modelId="{074D3B1F-1D11-4250-BCCA-26DBB7A6DD59}" type="pres">
      <dgm:prSet presAssocID="{EF4950BB-0422-47C2-995B-4E71A1C09C1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D07B018-C08B-414E-902F-A5F25E06AE67}" type="pres">
      <dgm:prSet presAssocID="{EF4950BB-0422-47C2-995B-4E71A1C09C18}" presName="spaceRect" presStyleCnt="0"/>
      <dgm:spPr/>
    </dgm:pt>
    <dgm:pt modelId="{704258FF-B0F7-4953-B512-712649E6DE66}" type="pres">
      <dgm:prSet presAssocID="{EF4950BB-0422-47C2-995B-4E71A1C09C18}" presName="parTx" presStyleLbl="revTx" presStyleIdx="5" presStyleCnt="7">
        <dgm:presLayoutVars>
          <dgm:chMax val="0"/>
          <dgm:chPref val="0"/>
        </dgm:presLayoutVars>
      </dgm:prSet>
      <dgm:spPr/>
    </dgm:pt>
    <dgm:pt modelId="{6B96AA1F-5A85-43E0-B2A2-353C7D2018E4}" type="pres">
      <dgm:prSet presAssocID="{8D3C7011-3806-4611-B021-AD9171E82D31}" presName="sibTrans" presStyleCnt="0"/>
      <dgm:spPr/>
    </dgm:pt>
    <dgm:pt modelId="{9F01D171-76E3-40EC-9235-B1E23478C161}" type="pres">
      <dgm:prSet presAssocID="{2B271A63-D0DF-4A2A-8607-6D4A8B276954}" presName="compNode" presStyleCnt="0"/>
      <dgm:spPr/>
    </dgm:pt>
    <dgm:pt modelId="{180F7C26-26F8-4D76-8CB2-FC732DFB93BF}" type="pres">
      <dgm:prSet presAssocID="{2B271A63-D0DF-4A2A-8607-6D4A8B276954}" presName="bgRect" presStyleLbl="bgShp" presStyleIdx="6" presStyleCnt="7"/>
      <dgm:spPr/>
    </dgm:pt>
    <dgm:pt modelId="{DEB69050-E1C3-4777-A3B7-BC2804D7AF9F}" type="pres">
      <dgm:prSet presAssocID="{2B271A63-D0DF-4A2A-8607-6D4A8B27695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5851F253-3CA3-483C-AFCA-BB10525B112E}" type="pres">
      <dgm:prSet presAssocID="{2B271A63-D0DF-4A2A-8607-6D4A8B276954}" presName="spaceRect" presStyleCnt="0"/>
      <dgm:spPr/>
    </dgm:pt>
    <dgm:pt modelId="{495D018B-8AEC-44BA-9917-28534655662F}" type="pres">
      <dgm:prSet presAssocID="{2B271A63-D0DF-4A2A-8607-6D4A8B27695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61D240B-EA96-433B-AAE0-FBA928EBB343}" srcId="{A2B287AC-C80D-4F58-A5A9-796F25121A52}" destId="{7687AE3F-87EE-47C3-B2BD-407EF699B66D}" srcOrd="1" destOrd="0" parTransId="{F3A334C7-3B6A-4F62-B9D0-9D8A95C5B353}" sibTransId="{6E9ED727-0AAB-4FF6-8B7C-2302FDED0D56}"/>
    <dgm:cxn modelId="{2F0A430B-657C-4584-B04A-87CFB62C04C3}" type="presOf" srcId="{47F05563-D1B4-4E22-BEEB-46DDCABA1465}" destId="{57723012-6A8F-4732-9A0E-56A39FE4D0B6}" srcOrd="0" destOrd="0" presId="urn:microsoft.com/office/officeart/2018/2/layout/IconVerticalSolidList"/>
    <dgm:cxn modelId="{BB317D17-359A-484E-85EA-A4CBE2DD758A}" srcId="{A2B287AC-C80D-4F58-A5A9-796F25121A52}" destId="{4F2C7781-C3EC-47B9-B498-B6E88A53EE7E}" srcOrd="3" destOrd="0" parTransId="{801D7FC5-10A9-4DA2-A9E6-5550BD481810}" sibTransId="{3151ED27-FA06-489A-8459-84BD940C7611}"/>
    <dgm:cxn modelId="{E2249F17-9D1E-46EB-8CE0-4E31EA6C9277}" type="presOf" srcId="{B72C83AD-3787-452E-8709-8045D725C0CB}" destId="{5CC8049F-DDDE-4D48-99CF-EE25EDBC2DCE}" srcOrd="0" destOrd="0" presId="urn:microsoft.com/office/officeart/2018/2/layout/IconVerticalSolidList"/>
    <dgm:cxn modelId="{AFA48A2A-0A8E-4DEE-A2C6-49C96D8EC09F}" type="presOf" srcId="{38F9F9A2-E34A-4126-8620-ED1556F4F3F7}" destId="{E8CB1A1C-FC7E-4700-A8BC-B7D3763B2CD0}" srcOrd="0" destOrd="0" presId="urn:microsoft.com/office/officeart/2018/2/layout/IconVerticalSolidList"/>
    <dgm:cxn modelId="{6E182464-91E7-4121-B5CB-CED044B65C4F}" srcId="{A2B287AC-C80D-4F58-A5A9-796F25121A52}" destId="{2B271A63-D0DF-4A2A-8607-6D4A8B276954}" srcOrd="6" destOrd="0" parTransId="{CF9342EF-28CF-47C2-972F-E3D4DB8326BC}" sibTransId="{A5ADFF0B-565A-4959-9AA4-91E6AAFEADE8}"/>
    <dgm:cxn modelId="{773F3E6C-4340-4048-BD1E-167BBFEAFD7B}" type="presOf" srcId="{7687AE3F-87EE-47C3-B2BD-407EF699B66D}" destId="{614265F6-CC9D-4A68-B480-E9455E3C98B8}" srcOrd="0" destOrd="0" presId="urn:microsoft.com/office/officeart/2018/2/layout/IconVerticalSolidList"/>
    <dgm:cxn modelId="{BA968B72-5691-413F-A819-F77362356754}" type="presOf" srcId="{4F2C7781-C3EC-47B9-B498-B6E88A53EE7E}" destId="{35BB5F21-0720-452C-A7ED-13532549B094}" srcOrd="0" destOrd="0" presId="urn:microsoft.com/office/officeart/2018/2/layout/IconVerticalSolidList"/>
    <dgm:cxn modelId="{319CC158-EAAD-4F3A-9875-BFBB4BAD59DD}" type="presOf" srcId="{EF4950BB-0422-47C2-995B-4E71A1C09C18}" destId="{704258FF-B0F7-4953-B512-712649E6DE66}" srcOrd="0" destOrd="0" presId="urn:microsoft.com/office/officeart/2018/2/layout/IconVerticalSolidList"/>
    <dgm:cxn modelId="{C3220F7F-C1A8-4AEE-AA2B-8237AC85A84E}" srcId="{A2B287AC-C80D-4F58-A5A9-796F25121A52}" destId="{EF4950BB-0422-47C2-995B-4E71A1C09C18}" srcOrd="5" destOrd="0" parTransId="{F5917F22-925F-4ECD-B039-3082B3970469}" sibTransId="{8D3C7011-3806-4611-B021-AD9171E82D31}"/>
    <dgm:cxn modelId="{0E38969A-7BC1-4A54-B3FB-24B65D689E68}" srcId="{A2B287AC-C80D-4F58-A5A9-796F25121A52}" destId="{38F9F9A2-E34A-4126-8620-ED1556F4F3F7}" srcOrd="4" destOrd="0" parTransId="{1CD2D868-8D77-47E7-BA11-DF1289ED3150}" sibTransId="{9216897F-FBF4-4579-A92B-C853D786A449}"/>
    <dgm:cxn modelId="{0CA145AF-161C-401B-A294-5A5DAC472137}" type="presOf" srcId="{2B271A63-D0DF-4A2A-8607-6D4A8B276954}" destId="{495D018B-8AEC-44BA-9917-28534655662F}" srcOrd="0" destOrd="0" presId="urn:microsoft.com/office/officeart/2018/2/layout/IconVerticalSolidList"/>
    <dgm:cxn modelId="{640C1EC1-293F-4EB0-BA90-0FAC91837E6C}" type="presOf" srcId="{A2B287AC-C80D-4F58-A5A9-796F25121A52}" destId="{FEA3B49F-FB97-446F-B54C-25A1C21B729D}" srcOrd="0" destOrd="0" presId="urn:microsoft.com/office/officeart/2018/2/layout/IconVerticalSolidList"/>
    <dgm:cxn modelId="{82C0C0F8-C575-4859-BCEE-A9D44A300A5A}" srcId="{A2B287AC-C80D-4F58-A5A9-796F25121A52}" destId="{B72C83AD-3787-452E-8709-8045D725C0CB}" srcOrd="0" destOrd="0" parTransId="{0DF40CF5-D6C0-4BD3-89A2-04E4B3B03B52}" sibTransId="{6CD9BAC1-BCCE-4668-B2BA-178BDA183088}"/>
    <dgm:cxn modelId="{3941D1FC-6B13-4CB0-95BA-878D6A736377}" srcId="{A2B287AC-C80D-4F58-A5A9-796F25121A52}" destId="{47F05563-D1B4-4E22-BEEB-46DDCABA1465}" srcOrd="2" destOrd="0" parTransId="{BA41CE35-670E-4002-BB79-15D5288552AD}" sibTransId="{3C2D1A69-C443-45D0-8831-D4882D1B81D0}"/>
    <dgm:cxn modelId="{C2014EFE-A035-4853-9744-4643CE121E40}" type="presParOf" srcId="{FEA3B49F-FB97-446F-B54C-25A1C21B729D}" destId="{FA1F563D-9172-4652-99EC-749E66EEE6AF}" srcOrd="0" destOrd="0" presId="urn:microsoft.com/office/officeart/2018/2/layout/IconVerticalSolidList"/>
    <dgm:cxn modelId="{B46BE89E-E745-4A02-9C7B-37E27B533C2B}" type="presParOf" srcId="{FA1F563D-9172-4652-99EC-749E66EEE6AF}" destId="{581A96D1-205B-4A31-A66F-3A6612A14D2D}" srcOrd="0" destOrd="0" presId="urn:microsoft.com/office/officeart/2018/2/layout/IconVerticalSolidList"/>
    <dgm:cxn modelId="{504C9470-4AE4-4F70-8689-C9E8239BE406}" type="presParOf" srcId="{FA1F563D-9172-4652-99EC-749E66EEE6AF}" destId="{356DFE49-5A06-4A27-A393-77E6A49F3208}" srcOrd="1" destOrd="0" presId="urn:microsoft.com/office/officeart/2018/2/layout/IconVerticalSolidList"/>
    <dgm:cxn modelId="{D5A03900-B91B-4901-9846-38899D0B1B1C}" type="presParOf" srcId="{FA1F563D-9172-4652-99EC-749E66EEE6AF}" destId="{C9E8E100-7E29-4A14-A6A8-FF91BF75CEE9}" srcOrd="2" destOrd="0" presId="urn:microsoft.com/office/officeart/2018/2/layout/IconVerticalSolidList"/>
    <dgm:cxn modelId="{72752635-3BC0-4118-8453-75E495042063}" type="presParOf" srcId="{FA1F563D-9172-4652-99EC-749E66EEE6AF}" destId="{5CC8049F-DDDE-4D48-99CF-EE25EDBC2DCE}" srcOrd="3" destOrd="0" presId="urn:microsoft.com/office/officeart/2018/2/layout/IconVerticalSolidList"/>
    <dgm:cxn modelId="{62FD9EA2-33B6-445E-A87F-0CB5DABA70FA}" type="presParOf" srcId="{FEA3B49F-FB97-446F-B54C-25A1C21B729D}" destId="{A134ABFC-71B9-4CB0-95F3-711DB774362C}" srcOrd="1" destOrd="0" presId="urn:microsoft.com/office/officeart/2018/2/layout/IconVerticalSolidList"/>
    <dgm:cxn modelId="{1BF88B33-913C-48CD-8D68-EAB3FBB68AC2}" type="presParOf" srcId="{FEA3B49F-FB97-446F-B54C-25A1C21B729D}" destId="{287CB8CF-EF56-4336-8677-163D7ADF7DD6}" srcOrd="2" destOrd="0" presId="urn:microsoft.com/office/officeart/2018/2/layout/IconVerticalSolidList"/>
    <dgm:cxn modelId="{0DB2738C-DE66-401D-A84E-481307D9448E}" type="presParOf" srcId="{287CB8CF-EF56-4336-8677-163D7ADF7DD6}" destId="{91DAC870-61DC-41D4-80FB-2D16D515B6B6}" srcOrd="0" destOrd="0" presId="urn:microsoft.com/office/officeart/2018/2/layout/IconVerticalSolidList"/>
    <dgm:cxn modelId="{15315E80-9993-4B80-9AB7-D94982609445}" type="presParOf" srcId="{287CB8CF-EF56-4336-8677-163D7ADF7DD6}" destId="{05ED716A-7AB3-4F4D-BAC9-1C83467F4491}" srcOrd="1" destOrd="0" presId="urn:microsoft.com/office/officeart/2018/2/layout/IconVerticalSolidList"/>
    <dgm:cxn modelId="{5E32512D-E9BA-4CA5-A423-E32C488AAD53}" type="presParOf" srcId="{287CB8CF-EF56-4336-8677-163D7ADF7DD6}" destId="{DF158996-E93F-495E-A08E-2012E713B0B8}" srcOrd="2" destOrd="0" presId="urn:microsoft.com/office/officeart/2018/2/layout/IconVerticalSolidList"/>
    <dgm:cxn modelId="{D3D63233-8980-46E7-849F-3AFF46A3EA62}" type="presParOf" srcId="{287CB8CF-EF56-4336-8677-163D7ADF7DD6}" destId="{614265F6-CC9D-4A68-B480-E9455E3C98B8}" srcOrd="3" destOrd="0" presId="urn:microsoft.com/office/officeart/2018/2/layout/IconVerticalSolidList"/>
    <dgm:cxn modelId="{B188559C-FAE3-42FD-B0B7-9A9F60ECAD12}" type="presParOf" srcId="{FEA3B49F-FB97-446F-B54C-25A1C21B729D}" destId="{91D63C80-96D8-4E5C-ABF1-EB492D5F861F}" srcOrd="3" destOrd="0" presId="urn:microsoft.com/office/officeart/2018/2/layout/IconVerticalSolidList"/>
    <dgm:cxn modelId="{877BC3CC-5275-4D26-8CA6-83008021B21E}" type="presParOf" srcId="{FEA3B49F-FB97-446F-B54C-25A1C21B729D}" destId="{61448D5F-800B-4120-92CD-D112FD2F0B53}" srcOrd="4" destOrd="0" presId="urn:microsoft.com/office/officeart/2018/2/layout/IconVerticalSolidList"/>
    <dgm:cxn modelId="{91164463-2CF3-47F0-BE17-1445421B56BB}" type="presParOf" srcId="{61448D5F-800B-4120-92CD-D112FD2F0B53}" destId="{AD051524-1469-4445-9201-0A022677A593}" srcOrd="0" destOrd="0" presId="urn:microsoft.com/office/officeart/2018/2/layout/IconVerticalSolidList"/>
    <dgm:cxn modelId="{5992D603-4A8B-488D-BC0F-7EC1356E4346}" type="presParOf" srcId="{61448D5F-800B-4120-92CD-D112FD2F0B53}" destId="{46AAA4FB-9357-428C-AA41-3D0AA67AA7AB}" srcOrd="1" destOrd="0" presId="urn:microsoft.com/office/officeart/2018/2/layout/IconVerticalSolidList"/>
    <dgm:cxn modelId="{A432ADA4-A5DC-4A49-986E-AE5778C2488F}" type="presParOf" srcId="{61448D5F-800B-4120-92CD-D112FD2F0B53}" destId="{08365813-97B2-4F1C-AD30-9D51575FE66F}" srcOrd="2" destOrd="0" presId="urn:microsoft.com/office/officeart/2018/2/layout/IconVerticalSolidList"/>
    <dgm:cxn modelId="{71A35B52-D081-4F33-8EC4-E764698B7FF2}" type="presParOf" srcId="{61448D5F-800B-4120-92CD-D112FD2F0B53}" destId="{57723012-6A8F-4732-9A0E-56A39FE4D0B6}" srcOrd="3" destOrd="0" presId="urn:microsoft.com/office/officeart/2018/2/layout/IconVerticalSolidList"/>
    <dgm:cxn modelId="{086223A0-C68F-460D-A1A4-1EFE3C346E28}" type="presParOf" srcId="{FEA3B49F-FB97-446F-B54C-25A1C21B729D}" destId="{5FC3ADC7-D841-4A0A-B5BA-106510A1BBA2}" srcOrd="5" destOrd="0" presId="urn:microsoft.com/office/officeart/2018/2/layout/IconVerticalSolidList"/>
    <dgm:cxn modelId="{0BF8EE27-83CD-4653-809C-4E359EA8146B}" type="presParOf" srcId="{FEA3B49F-FB97-446F-B54C-25A1C21B729D}" destId="{C5BB86EF-CC8A-4236-9565-10ABD85B1135}" srcOrd="6" destOrd="0" presId="urn:microsoft.com/office/officeart/2018/2/layout/IconVerticalSolidList"/>
    <dgm:cxn modelId="{77B69DA9-7498-4640-A11F-D82B96DCDD2D}" type="presParOf" srcId="{C5BB86EF-CC8A-4236-9565-10ABD85B1135}" destId="{BAC0F43B-01F1-4060-9911-DD4C3C223DB1}" srcOrd="0" destOrd="0" presId="urn:microsoft.com/office/officeart/2018/2/layout/IconVerticalSolidList"/>
    <dgm:cxn modelId="{5FF08C5A-231C-4E67-A178-0AE00291B804}" type="presParOf" srcId="{C5BB86EF-CC8A-4236-9565-10ABD85B1135}" destId="{6D657769-6D33-4A11-8AD0-CA6FC3F16AC0}" srcOrd="1" destOrd="0" presId="urn:microsoft.com/office/officeart/2018/2/layout/IconVerticalSolidList"/>
    <dgm:cxn modelId="{A9BBADB8-683C-42AF-8E4F-543524F4CD5C}" type="presParOf" srcId="{C5BB86EF-CC8A-4236-9565-10ABD85B1135}" destId="{2958B013-54ED-4872-AC8E-5D476C572667}" srcOrd="2" destOrd="0" presId="urn:microsoft.com/office/officeart/2018/2/layout/IconVerticalSolidList"/>
    <dgm:cxn modelId="{977FEF28-EDA8-49E3-93E1-6ED0FB414423}" type="presParOf" srcId="{C5BB86EF-CC8A-4236-9565-10ABD85B1135}" destId="{35BB5F21-0720-452C-A7ED-13532549B094}" srcOrd="3" destOrd="0" presId="urn:microsoft.com/office/officeart/2018/2/layout/IconVerticalSolidList"/>
    <dgm:cxn modelId="{3515694C-68D2-4572-8A4C-1CB146EAE290}" type="presParOf" srcId="{FEA3B49F-FB97-446F-B54C-25A1C21B729D}" destId="{59D615E0-9A42-41D3-85AC-BA2FC33607DF}" srcOrd="7" destOrd="0" presId="urn:microsoft.com/office/officeart/2018/2/layout/IconVerticalSolidList"/>
    <dgm:cxn modelId="{945E1970-9CC6-4DCD-A236-2AC73F9CF26C}" type="presParOf" srcId="{FEA3B49F-FB97-446F-B54C-25A1C21B729D}" destId="{F3777FF9-11BF-4851-B98D-EDC150F09442}" srcOrd="8" destOrd="0" presId="urn:microsoft.com/office/officeart/2018/2/layout/IconVerticalSolidList"/>
    <dgm:cxn modelId="{ADB330F9-1CCF-4DA4-84A8-5278A892D503}" type="presParOf" srcId="{F3777FF9-11BF-4851-B98D-EDC150F09442}" destId="{8E5A03C2-3986-452D-BF49-53BA6AD541B3}" srcOrd="0" destOrd="0" presId="urn:microsoft.com/office/officeart/2018/2/layout/IconVerticalSolidList"/>
    <dgm:cxn modelId="{DB251891-10FA-4D87-9A26-8EEEF37772FD}" type="presParOf" srcId="{F3777FF9-11BF-4851-B98D-EDC150F09442}" destId="{71E7BCC3-9909-4082-AB4E-D164F718609D}" srcOrd="1" destOrd="0" presId="urn:microsoft.com/office/officeart/2018/2/layout/IconVerticalSolidList"/>
    <dgm:cxn modelId="{CC747933-9638-4FA7-B301-137C48AA7150}" type="presParOf" srcId="{F3777FF9-11BF-4851-B98D-EDC150F09442}" destId="{E8539FA4-1E39-4ED4-866B-291259259075}" srcOrd="2" destOrd="0" presId="urn:microsoft.com/office/officeart/2018/2/layout/IconVerticalSolidList"/>
    <dgm:cxn modelId="{BCFF444F-B487-4768-B00A-CE6B7B2C4124}" type="presParOf" srcId="{F3777FF9-11BF-4851-B98D-EDC150F09442}" destId="{E8CB1A1C-FC7E-4700-A8BC-B7D3763B2CD0}" srcOrd="3" destOrd="0" presId="urn:microsoft.com/office/officeart/2018/2/layout/IconVerticalSolidList"/>
    <dgm:cxn modelId="{5B6D9A3F-880B-43C0-BFD9-FB8FFE904668}" type="presParOf" srcId="{FEA3B49F-FB97-446F-B54C-25A1C21B729D}" destId="{D9E882EA-6855-4086-8534-0114246A0FA0}" srcOrd="9" destOrd="0" presId="urn:microsoft.com/office/officeart/2018/2/layout/IconVerticalSolidList"/>
    <dgm:cxn modelId="{E167FE33-130D-4FC3-A42A-F66F9917C56E}" type="presParOf" srcId="{FEA3B49F-FB97-446F-B54C-25A1C21B729D}" destId="{0A7ADF3A-EEFD-4397-8E42-A14622819313}" srcOrd="10" destOrd="0" presId="urn:microsoft.com/office/officeart/2018/2/layout/IconVerticalSolidList"/>
    <dgm:cxn modelId="{7B3C012C-F65D-4745-80B9-418727CC0BE5}" type="presParOf" srcId="{0A7ADF3A-EEFD-4397-8E42-A14622819313}" destId="{3A9EF8ED-8D42-49D8-98CF-00E0CC4C53CC}" srcOrd="0" destOrd="0" presId="urn:microsoft.com/office/officeart/2018/2/layout/IconVerticalSolidList"/>
    <dgm:cxn modelId="{A1631A66-F857-4F1F-9B1B-50520F5EB65C}" type="presParOf" srcId="{0A7ADF3A-EEFD-4397-8E42-A14622819313}" destId="{074D3B1F-1D11-4250-BCCA-26DBB7A6DD59}" srcOrd="1" destOrd="0" presId="urn:microsoft.com/office/officeart/2018/2/layout/IconVerticalSolidList"/>
    <dgm:cxn modelId="{9BF5DD19-6374-4213-AD86-62F5DA83E423}" type="presParOf" srcId="{0A7ADF3A-EEFD-4397-8E42-A14622819313}" destId="{BD07B018-C08B-414E-902F-A5F25E06AE67}" srcOrd="2" destOrd="0" presId="urn:microsoft.com/office/officeart/2018/2/layout/IconVerticalSolidList"/>
    <dgm:cxn modelId="{4AEED9AC-DA86-48D6-B32D-CA95DA83ECE6}" type="presParOf" srcId="{0A7ADF3A-EEFD-4397-8E42-A14622819313}" destId="{704258FF-B0F7-4953-B512-712649E6DE66}" srcOrd="3" destOrd="0" presId="urn:microsoft.com/office/officeart/2018/2/layout/IconVerticalSolidList"/>
    <dgm:cxn modelId="{152CCE7F-19BF-42A9-B730-4D51CB53352F}" type="presParOf" srcId="{FEA3B49F-FB97-446F-B54C-25A1C21B729D}" destId="{6B96AA1F-5A85-43E0-B2A2-353C7D2018E4}" srcOrd="11" destOrd="0" presId="urn:microsoft.com/office/officeart/2018/2/layout/IconVerticalSolidList"/>
    <dgm:cxn modelId="{08393915-7063-4E14-B531-99E271385C4C}" type="presParOf" srcId="{FEA3B49F-FB97-446F-B54C-25A1C21B729D}" destId="{9F01D171-76E3-40EC-9235-B1E23478C161}" srcOrd="12" destOrd="0" presId="urn:microsoft.com/office/officeart/2018/2/layout/IconVerticalSolidList"/>
    <dgm:cxn modelId="{B94A8542-89CB-4483-836E-BD33E8B2E0FD}" type="presParOf" srcId="{9F01D171-76E3-40EC-9235-B1E23478C161}" destId="{180F7C26-26F8-4D76-8CB2-FC732DFB93BF}" srcOrd="0" destOrd="0" presId="urn:microsoft.com/office/officeart/2018/2/layout/IconVerticalSolidList"/>
    <dgm:cxn modelId="{795AFCE5-CF69-4B57-B1E2-1AC836B84030}" type="presParOf" srcId="{9F01D171-76E3-40EC-9235-B1E23478C161}" destId="{DEB69050-E1C3-4777-A3B7-BC2804D7AF9F}" srcOrd="1" destOrd="0" presId="urn:microsoft.com/office/officeart/2018/2/layout/IconVerticalSolidList"/>
    <dgm:cxn modelId="{5E09E459-0183-4F53-8FFF-E36713927AB9}" type="presParOf" srcId="{9F01D171-76E3-40EC-9235-B1E23478C161}" destId="{5851F253-3CA3-483C-AFCA-BB10525B112E}" srcOrd="2" destOrd="0" presId="urn:microsoft.com/office/officeart/2018/2/layout/IconVerticalSolidList"/>
    <dgm:cxn modelId="{A91C15D4-A3FD-430E-AC83-DE9A350804CA}" type="presParOf" srcId="{9F01D171-76E3-40EC-9235-B1E23478C161}" destId="{495D018B-8AEC-44BA-9917-2853465566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A1C89-27F1-433D-874B-307A6B8DB0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5E4C715-D169-4FD8-9486-104EF985E011}">
      <dgm:prSet custT="1"/>
      <dgm:spPr/>
      <dgm:t>
        <a:bodyPr/>
        <a:lstStyle/>
        <a:p>
          <a:pPr>
            <a:defRPr cap="all"/>
          </a:pPr>
          <a:r>
            <a:rPr lang="en-GB" sz="1800" dirty="0"/>
            <a:t>Profession: </a:t>
          </a:r>
        </a:p>
        <a:p>
          <a:pPr>
            <a:defRPr cap="all"/>
          </a:pPr>
          <a:r>
            <a:rPr lang="en-GB" sz="1800" dirty="0"/>
            <a:t>Engineer</a:t>
          </a:r>
          <a:endParaRPr lang="en-US" sz="1800" dirty="0"/>
        </a:p>
      </dgm:t>
    </dgm:pt>
    <dgm:pt modelId="{F7E466DB-C236-473F-B34C-894764EEA642}" type="parTrans" cxnId="{D37474A4-E4BB-4884-9185-C951AB4DA0AC}">
      <dgm:prSet/>
      <dgm:spPr/>
      <dgm:t>
        <a:bodyPr/>
        <a:lstStyle/>
        <a:p>
          <a:endParaRPr lang="en-US" sz="2400"/>
        </a:p>
      </dgm:t>
    </dgm:pt>
    <dgm:pt modelId="{170E93B3-2CDB-4B85-B189-4F2434678F29}" type="sibTrans" cxnId="{D37474A4-E4BB-4884-9185-C951AB4DA0AC}">
      <dgm:prSet/>
      <dgm:spPr/>
      <dgm:t>
        <a:bodyPr/>
        <a:lstStyle/>
        <a:p>
          <a:endParaRPr lang="en-US" sz="2400"/>
        </a:p>
      </dgm:t>
    </dgm:pt>
    <dgm:pt modelId="{B51D8C1D-2CF2-4217-9ADF-B435A6B5DDA1}">
      <dgm:prSet custT="1"/>
      <dgm:spPr/>
      <dgm:t>
        <a:bodyPr/>
        <a:lstStyle/>
        <a:p>
          <a:pPr>
            <a:defRPr cap="all"/>
          </a:pPr>
          <a:r>
            <a:rPr lang="en-GB" sz="1800" dirty="0"/>
            <a:t>Organization:</a:t>
          </a:r>
        </a:p>
        <a:p>
          <a:pPr>
            <a:defRPr cap="all"/>
          </a:pPr>
          <a:r>
            <a:rPr lang="en-GB" sz="1800" dirty="0"/>
            <a:t>Construction firm/Consulting firm</a:t>
          </a:r>
          <a:endParaRPr lang="en-US" sz="1800" dirty="0"/>
        </a:p>
      </dgm:t>
    </dgm:pt>
    <dgm:pt modelId="{CBB60C7E-D8B3-4981-BBF1-6C52BD2EEB46}" type="parTrans" cxnId="{4C3017C6-6BDE-4C91-A0F0-3A66EE5123B3}">
      <dgm:prSet/>
      <dgm:spPr/>
      <dgm:t>
        <a:bodyPr/>
        <a:lstStyle/>
        <a:p>
          <a:endParaRPr lang="en-US" sz="2400"/>
        </a:p>
      </dgm:t>
    </dgm:pt>
    <dgm:pt modelId="{4796DD96-BE0E-497E-BF10-135BC98244D4}" type="sibTrans" cxnId="{4C3017C6-6BDE-4C91-A0F0-3A66EE5123B3}">
      <dgm:prSet/>
      <dgm:spPr/>
      <dgm:t>
        <a:bodyPr/>
        <a:lstStyle/>
        <a:p>
          <a:endParaRPr lang="en-US" sz="2400"/>
        </a:p>
      </dgm:t>
    </dgm:pt>
    <dgm:pt modelId="{2434AA35-CCD7-4073-9E71-A2C20E46B43E}">
      <dgm:prSet custT="1"/>
      <dgm:spPr/>
      <dgm:t>
        <a:bodyPr/>
        <a:lstStyle/>
        <a:p>
          <a:pPr>
            <a:defRPr cap="all"/>
          </a:pPr>
          <a:r>
            <a:rPr lang="en-GB" sz="1800" dirty="0"/>
            <a:t>Target Audience: Developers/construction firms</a:t>
          </a:r>
        </a:p>
        <a:p>
          <a:pPr>
            <a:defRPr cap="all"/>
          </a:pPr>
          <a:r>
            <a:rPr lang="en-GB" sz="1800" dirty="0"/>
            <a:t>- Engineers</a:t>
          </a:r>
        </a:p>
        <a:p>
          <a:pPr>
            <a:defRPr cap="all"/>
          </a:pPr>
          <a:r>
            <a:rPr lang="en-US" sz="1800" dirty="0"/>
            <a:t>-project managers</a:t>
          </a:r>
        </a:p>
      </dgm:t>
    </dgm:pt>
    <dgm:pt modelId="{43BD1647-0F56-4038-BFB8-68FF2DF14212}" type="parTrans" cxnId="{D7ED9F3A-F056-4E9E-8514-DDACF0F77FD6}">
      <dgm:prSet/>
      <dgm:spPr/>
      <dgm:t>
        <a:bodyPr/>
        <a:lstStyle/>
        <a:p>
          <a:endParaRPr lang="en-US" sz="2400"/>
        </a:p>
      </dgm:t>
    </dgm:pt>
    <dgm:pt modelId="{29056214-0C81-48B7-BA30-15F98A6494E7}" type="sibTrans" cxnId="{D7ED9F3A-F056-4E9E-8514-DDACF0F77FD6}">
      <dgm:prSet/>
      <dgm:spPr/>
      <dgm:t>
        <a:bodyPr/>
        <a:lstStyle/>
        <a:p>
          <a:endParaRPr lang="en-US" sz="2400"/>
        </a:p>
      </dgm:t>
    </dgm:pt>
    <dgm:pt modelId="{B1AB927D-CD84-446A-A559-D60B76B584F2}" type="pres">
      <dgm:prSet presAssocID="{331A1C89-27F1-433D-874B-307A6B8DB015}" presName="root" presStyleCnt="0">
        <dgm:presLayoutVars>
          <dgm:dir/>
          <dgm:resizeHandles val="exact"/>
        </dgm:presLayoutVars>
      </dgm:prSet>
      <dgm:spPr/>
    </dgm:pt>
    <dgm:pt modelId="{51070B00-8D9A-4E94-B856-98A037390725}" type="pres">
      <dgm:prSet presAssocID="{45E4C715-D169-4FD8-9486-104EF985E011}" presName="compNode" presStyleCnt="0"/>
      <dgm:spPr/>
    </dgm:pt>
    <dgm:pt modelId="{D4852407-9333-4308-B3AF-C145490FF580}" type="pres">
      <dgm:prSet presAssocID="{45E4C715-D169-4FD8-9486-104EF985E011}" presName="iconBgRect" presStyleLbl="bgShp" presStyleIdx="0" presStyleCnt="3"/>
      <dgm:spPr/>
    </dgm:pt>
    <dgm:pt modelId="{5DCB7FF2-66BC-4D47-BDF8-0C27E59A0BB8}" type="pres">
      <dgm:prSet presAssocID="{45E4C715-D169-4FD8-9486-104EF985E0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457DD878-C15E-45FA-B610-25FAAE31B858}" type="pres">
      <dgm:prSet presAssocID="{45E4C715-D169-4FD8-9486-104EF985E011}" presName="spaceRect" presStyleCnt="0"/>
      <dgm:spPr/>
    </dgm:pt>
    <dgm:pt modelId="{D8916272-58B6-4820-A129-7000C2B1FCCC}" type="pres">
      <dgm:prSet presAssocID="{45E4C715-D169-4FD8-9486-104EF985E011}" presName="textRect" presStyleLbl="revTx" presStyleIdx="0" presStyleCnt="3">
        <dgm:presLayoutVars>
          <dgm:chMax val="1"/>
          <dgm:chPref val="1"/>
        </dgm:presLayoutVars>
      </dgm:prSet>
      <dgm:spPr/>
    </dgm:pt>
    <dgm:pt modelId="{88688460-078D-4BF6-95CE-C7679BD95B52}" type="pres">
      <dgm:prSet presAssocID="{170E93B3-2CDB-4B85-B189-4F2434678F29}" presName="sibTrans" presStyleCnt="0"/>
      <dgm:spPr/>
    </dgm:pt>
    <dgm:pt modelId="{16954B6B-07D7-432D-ADB7-2AE856E4B6D5}" type="pres">
      <dgm:prSet presAssocID="{B51D8C1D-2CF2-4217-9ADF-B435A6B5DDA1}" presName="compNode" presStyleCnt="0"/>
      <dgm:spPr/>
    </dgm:pt>
    <dgm:pt modelId="{7FBCA27A-3696-4DE2-B256-3EEE85090C74}" type="pres">
      <dgm:prSet presAssocID="{B51D8C1D-2CF2-4217-9ADF-B435A6B5DDA1}" presName="iconBgRect" presStyleLbl="bgShp" presStyleIdx="1" presStyleCnt="3"/>
      <dgm:spPr/>
    </dgm:pt>
    <dgm:pt modelId="{BED8AA53-2D7C-4162-8329-E8C3BE63AA20}" type="pres">
      <dgm:prSet presAssocID="{B51D8C1D-2CF2-4217-9ADF-B435A6B5DD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19EACD49-773D-4262-940D-9F183A7C13FB}" type="pres">
      <dgm:prSet presAssocID="{B51D8C1D-2CF2-4217-9ADF-B435A6B5DDA1}" presName="spaceRect" presStyleCnt="0"/>
      <dgm:spPr/>
    </dgm:pt>
    <dgm:pt modelId="{DA48C21F-86FF-4BA0-AA91-073B23B432B9}" type="pres">
      <dgm:prSet presAssocID="{B51D8C1D-2CF2-4217-9ADF-B435A6B5DDA1}" presName="textRect" presStyleLbl="revTx" presStyleIdx="1" presStyleCnt="3">
        <dgm:presLayoutVars>
          <dgm:chMax val="1"/>
          <dgm:chPref val="1"/>
        </dgm:presLayoutVars>
      </dgm:prSet>
      <dgm:spPr/>
    </dgm:pt>
    <dgm:pt modelId="{A981AF1F-F643-4FBE-AF7A-05E2258E932C}" type="pres">
      <dgm:prSet presAssocID="{4796DD96-BE0E-497E-BF10-135BC98244D4}" presName="sibTrans" presStyleCnt="0"/>
      <dgm:spPr/>
    </dgm:pt>
    <dgm:pt modelId="{F0B94D8F-589C-41EE-BD19-1EA6AD26B8F9}" type="pres">
      <dgm:prSet presAssocID="{2434AA35-CCD7-4073-9E71-A2C20E46B43E}" presName="compNode" presStyleCnt="0"/>
      <dgm:spPr/>
    </dgm:pt>
    <dgm:pt modelId="{8F20FDB7-EC16-4FDF-B20E-D4B4A7073566}" type="pres">
      <dgm:prSet presAssocID="{2434AA35-CCD7-4073-9E71-A2C20E46B43E}" presName="iconBgRect" presStyleLbl="bgShp" presStyleIdx="2" presStyleCnt="3"/>
      <dgm:spPr/>
    </dgm:pt>
    <dgm:pt modelId="{DD60E98B-8C26-46F7-82E7-DD23FB33C338}" type="pres">
      <dgm:prSet presAssocID="{2434AA35-CCD7-4073-9E71-A2C20E46B4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60916CC-FBAE-433A-9504-0E07430BBF78}" type="pres">
      <dgm:prSet presAssocID="{2434AA35-CCD7-4073-9E71-A2C20E46B43E}" presName="spaceRect" presStyleCnt="0"/>
      <dgm:spPr/>
    </dgm:pt>
    <dgm:pt modelId="{9620C239-3EBA-4B17-8A1F-C866A6FEAC11}" type="pres">
      <dgm:prSet presAssocID="{2434AA35-CCD7-4073-9E71-A2C20E46B4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86B909-C49A-44B8-973C-2DBCCED89F35}" type="presOf" srcId="{2434AA35-CCD7-4073-9E71-A2C20E46B43E}" destId="{9620C239-3EBA-4B17-8A1F-C866A6FEAC11}" srcOrd="0" destOrd="0" presId="urn:microsoft.com/office/officeart/2018/5/layout/IconCircleLabelList"/>
    <dgm:cxn modelId="{D7ED9F3A-F056-4E9E-8514-DDACF0F77FD6}" srcId="{331A1C89-27F1-433D-874B-307A6B8DB015}" destId="{2434AA35-CCD7-4073-9E71-A2C20E46B43E}" srcOrd="2" destOrd="0" parTransId="{43BD1647-0F56-4038-BFB8-68FF2DF14212}" sibTransId="{29056214-0C81-48B7-BA30-15F98A6494E7}"/>
    <dgm:cxn modelId="{823F9E7C-95FB-4C03-943A-1FC5AD4946A6}" type="presOf" srcId="{45E4C715-D169-4FD8-9486-104EF985E011}" destId="{D8916272-58B6-4820-A129-7000C2B1FCCC}" srcOrd="0" destOrd="0" presId="urn:microsoft.com/office/officeart/2018/5/layout/IconCircleLabelList"/>
    <dgm:cxn modelId="{BB98AF93-793D-41A5-B7E0-EDBAE24C8F6D}" type="presOf" srcId="{B51D8C1D-2CF2-4217-9ADF-B435A6B5DDA1}" destId="{DA48C21F-86FF-4BA0-AA91-073B23B432B9}" srcOrd="0" destOrd="0" presId="urn:microsoft.com/office/officeart/2018/5/layout/IconCircleLabelList"/>
    <dgm:cxn modelId="{D37474A4-E4BB-4884-9185-C951AB4DA0AC}" srcId="{331A1C89-27F1-433D-874B-307A6B8DB015}" destId="{45E4C715-D169-4FD8-9486-104EF985E011}" srcOrd="0" destOrd="0" parTransId="{F7E466DB-C236-473F-B34C-894764EEA642}" sibTransId="{170E93B3-2CDB-4B85-B189-4F2434678F29}"/>
    <dgm:cxn modelId="{F261DCC0-4838-436A-9F87-385F7EC516AE}" type="presOf" srcId="{331A1C89-27F1-433D-874B-307A6B8DB015}" destId="{B1AB927D-CD84-446A-A559-D60B76B584F2}" srcOrd="0" destOrd="0" presId="urn:microsoft.com/office/officeart/2018/5/layout/IconCircleLabelList"/>
    <dgm:cxn modelId="{4C3017C6-6BDE-4C91-A0F0-3A66EE5123B3}" srcId="{331A1C89-27F1-433D-874B-307A6B8DB015}" destId="{B51D8C1D-2CF2-4217-9ADF-B435A6B5DDA1}" srcOrd="1" destOrd="0" parTransId="{CBB60C7E-D8B3-4981-BBF1-6C52BD2EEB46}" sibTransId="{4796DD96-BE0E-497E-BF10-135BC98244D4}"/>
    <dgm:cxn modelId="{C4266784-CE9A-4372-8BD3-C13F5521D444}" type="presParOf" srcId="{B1AB927D-CD84-446A-A559-D60B76B584F2}" destId="{51070B00-8D9A-4E94-B856-98A037390725}" srcOrd="0" destOrd="0" presId="urn:microsoft.com/office/officeart/2018/5/layout/IconCircleLabelList"/>
    <dgm:cxn modelId="{2F9D3294-A1E7-4E1E-BB4E-B36A4B9CDEA1}" type="presParOf" srcId="{51070B00-8D9A-4E94-B856-98A037390725}" destId="{D4852407-9333-4308-B3AF-C145490FF580}" srcOrd="0" destOrd="0" presId="urn:microsoft.com/office/officeart/2018/5/layout/IconCircleLabelList"/>
    <dgm:cxn modelId="{B20F978C-1524-4995-BC27-5F14F78E587B}" type="presParOf" srcId="{51070B00-8D9A-4E94-B856-98A037390725}" destId="{5DCB7FF2-66BC-4D47-BDF8-0C27E59A0BB8}" srcOrd="1" destOrd="0" presId="urn:microsoft.com/office/officeart/2018/5/layout/IconCircleLabelList"/>
    <dgm:cxn modelId="{AEA04F4B-DC03-4FC4-9BD7-2F2E9A957B8E}" type="presParOf" srcId="{51070B00-8D9A-4E94-B856-98A037390725}" destId="{457DD878-C15E-45FA-B610-25FAAE31B858}" srcOrd="2" destOrd="0" presId="urn:microsoft.com/office/officeart/2018/5/layout/IconCircleLabelList"/>
    <dgm:cxn modelId="{D7236137-9DF2-4CC4-A19C-657A734C719F}" type="presParOf" srcId="{51070B00-8D9A-4E94-B856-98A037390725}" destId="{D8916272-58B6-4820-A129-7000C2B1FCCC}" srcOrd="3" destOrd="0" presId="urn:microsoft.com/office/officeart/2018/5/layout/IconCircleLabelList"/>
    <dgm:cxn modelId="{3E92726E-FBD3-4690-82CC-F68968ABB56D}" type="presParOf" srcId="{B1AB927D-CD84-446A-A559-D60B76B584F2}" destId="{88688460-078D-4BF6-95CE-C7679BD95B52}" srcOrd="1" destOrd="0" presId="urn:microsoft.com/office/officeart/2018/5/layout/IconCircleLabelList"/>
    <dgm:cxn modelId="{33A72D0B-14FD-4042-958A-37172270946A}" type="presParOf" srcId="{B1AB927D-CD84-446A-A559-D60B76B584F2}" destId="{16954B6B-07D7-432D-ADB7-2AE856E4B6D5}" srcOrd="2" destOrd="0" presId="urn:microsoft.com/office/officeart/2018/5/layout/IconCircleLabelList"/>
    <dgm:cxn modelId="{EE1A6D2E-D76F-4C2D-9F83-AC713F4CE9E3}" type="presParOf" srcId="{16954B6B-07D7-432D-ADB7-2AE856E4B6D5}" destId="{7FBCA27A-3696-4DE2-B256-3EEE85090C74}" srcOrd="0" destOrd="0" presId="urn:microsoft.com/office/officeart/2018/5/layout/IconCircleLabelList"/>
    <dgm:cxn modelId="{D8BDCA18-C442-4556-8FB9-A3D2455FE413}" type="presParOf" srcId="{16954B6B-07D7-432D-ADB7-2AE856E4B6D5}" destId="{BED8AA53-2D7C-4162-8329-E8C3BE63AA20}" srcOrd="1" destOrd="0" presId="urn:microsoft.com/office/officeart/2018/5/layout/IconCircleLabelList"/>
    <dgm:cxn modelId="{8363C674-05E5-4DBB-B8EA-D62B9E2E6CA6}" type="presParOf" srcId="{16954B6B-07D7-432D-ADB7-2AE856E4B6D5}" destId="{19EACD49-773D-4262-940D-9F183A7C13FB}" srcOrd="2" destOrd="0" presId="urn:microsoft.com/office/officeart/2018/5/layout/IconCircleLabelList"/>
    <dgm:cxn modelId="{74368339-DA58-40F1-AB60-AAED5269B14E}" type="presParOf" srcId="{16954B6B-07D7-432D-ADB7-2AE856E4B6D5}" destId="{DA48C21F-86FF-4BA0-AA91-073B23B432B9}" srcOrd="3" destOrd="0" presId="urn:microsoft.com/office/officeart/2018/5/layout/IconCircleLabelList"/>
    <dgm:cxn modelId="{98FFED8D-E3E1-4F21-B726-E641DF369516}" type="presParOf" srcId="{B1AB927D-CD84-446A-A559-D60B76B584F2}" destId="{A981AF1F-F643-4FBE-AF7A-05E2258E932C}" srcOrd="3" destOrd="0" presId="urn:microsoft.com/office/officeart/2018/5/layout/IconCircleLabelList"/>
    <dgm:cxn modelId="{D0B51035-0CD5-48CB-8589-70DBF8087FFE}" type="presParOf" srcId="{B1AB927D-CD84-446A-A559-D60B76B584F2}" destId="{F0B94D8F-589C-41EE-BD19-1EA6AD26B8F9}" srcOrd="4" destOrd="0" presId="urn:microsoft.com/office/officeart/2018/5/layout/IconCircleLabelList"/>
    <dgm:cxn modelId="{C1CED4D0-8933-4174-8194-1D4D8B4130DE}" type="presParOf" srcId="{F0B94D8F-589C-41EE-BD19-1EA6AD26B8F9}" destId="{8F20FDB7-EC16-4FDF-B20E-D4B4A7073566}" srcOrd="0" destOrd="0" presId="urn:microsoft.com/office/officeart/2018/5/layout/IconCircleLabelList"/>
    <dgm:cxn modelId="{17F852AC-2CC8-415E-A597-8E9F88FE483B}" type="presParOf" srcId="{F0B94D8F-589C-41EE-BD19-1EA6AD26B8F9}" destId="{DD60E98B-8C26-46F7-82E7-DD23FB33C338}" srcOrd="1" destOrd="0" presId="urn:microsoft.com/office/officeart/2018/5/layout/IconCircleLabelList"/>
    <dgm:cxn modelId="{CF4A9E8C-00D7-4FB5-A0E4-979ABADBFB87}" type="presParOf" srcId="{F0B94D8F-589C-41EE-BD19-1EA6AD26B8F9}" destId="{E60916CC-FBAE-433A-9504-0E07430BBF78}" srcOrd="2" destOrd="0" presId="urn:microsoft.com/office/officeart/2018/5/layout/IconCircleLabelList"/>
    <dgm:cxn modelId="{B8799B5D-9039-44A8-9867-722B59D68DCC}" type="presParOf" srcId="{F0B94D8F-589C-41EE-BD19-1EA6AD26B8F9}" destId="{9620C239-3EBA-4B17-8A1F-C866A6FEAC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A2397C-58E2-4258-B952-BA9A518179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32A01D4-6CE5-4B7B-A660-1BD9B0A987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1.Formulate the hypothesis/objective.</a:t>
          </a:r>
          <a:endParaRPr lang="en-US"/>
        </a:p>
      </dgm:t>
    </dgm:pt>
    <dgm:pt modelId="{7891FEC3-C7D0-4687-99D5-81F793493EB6}" type="parTrans" cxnId="{CC19CE34-9F35-48ED-8BD6-1097C1052FB4}">
      <dgm:prSet/>
      <dgm:spPr/>
      <dgm:t>
        <a:bodyPr/>
        <a:lstStyle/>
        <a:p>
          <a:endParaRPr lang="en-US"/>
        </a:p>
      </dgm:t>
    </dgm:pt>
    <dgm:pt modelId="{149B3B28-65A9-445D-A87C-83717171E6FD}" type="sibTrans" cxnId="{CC19CE34-9F35-48ED-8BD6-1097C1052FB4}">
      <dgm:prSet/>
      <dgm:spPr/>
      <dgm:t>
        <a:bodyPr/>
        <a:lstStyle/>
        <a:p>
          <a:endParaRPr lang="en-US"/>
        </a:p>
      </dgm:t>
    </dgm:pt>
    <dgm:pt modelId="{58BA7636-8DA8-4AAA-824C-0DE69076DD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2.Use data already used in one of the previous capstone projects. Identify the inputs and output(s) from that data. If not possible, gather new data.</a:t>
          </a:r>
          <a:endParaRPr lang="en-US"/>
        </a:p>
      </dgm:t>
    </dgm:pt>
    <dgm:pt modelId="{D4A61088-2576-4A7E-ADFB-3CF0928A1E81}" type="parTrans" cxnId="{C08671D1-39F0-4724-966A-A56D84611068}">
      <dgm:prSet/>
      <dgm:spPr/>
      <dgm:t>
        <a:bodyPr/>
        <a:lstStyle/>
        <a:p>
          <a:endParaRPr lang="en-US"/>
        </a:p>
      </dgm:t>
    </dgm:pt>
    <dgm:pt modelId="{4E5B6911-82FA-467B-B0FA-C6128CA36978}" type="sibTrans" cxnId="{C08671D1-39F0-4724-966A-A56D84611068}">
      <dgm:prSet/>
      <dgm:spPr/>
      <dgm:t>
        <a:bodyPr/>
        <a:lstStyle/>
        <a:p>
          <a:endParaRPr lang="en-US"/>
        </a:p>
      </dgm:t>
    </dgm:pt>
    <dgm:pt modelId="{BF56F2B3-1CDB-4BF9-A7F3-A823D06452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3.Clean &amp; Transform the data as required</a:t>
          </a:r>
          <a:endParaRPr lang="en-US"/>
        </a:p>
      </dgm:t>
    </dgm:pt>
    <dgm:pt modelId="{39E9186D-F5A7-4527-8D49-520835E25830}" type="parTrans" cxnId="{D130A931-8407-461A-81CF-8189A1CD5B8B}">
      <dgm:prSet/>
      <dgm:spPr/>
      <dgm:t>
        <a:bodyPr/>
        <a:lstStyle/>
        <a:p>
          <a:endParaRPr lang="en-US"/>
        </a:p>
      </dgm:t>
    </dgm:pt>
    <dgm:pt modelId="{1DBD1A13-548F-47D9-8AC9-F4963F1F0B09}" type="sibTrans" cxnId="{D130A931-8407-461A-81CF-8189A1CD5B8B}">
      <dgm:prSet/>
      <dgm:spPr/>
      <dgm:t>
        <a:bodyPr/>
        <a:lstStyle/>
        <a:p>
          <a:endParaRPr lang="en-US"/>
        </a:p>
      </dgm:t>
    </dgm:pt>
    <dgm:pt modelId="{2AA03C93-5881-4FBF-AD98-AD61BC5AF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4.Perform Feature Engineering</a:t>
          </a:r>
        </a:p>
      </dgm:t>
    </dgm:pt>
    <dgm:pt modelId="{93D9BDB6-3534-4BE5-8E77-308EBE8AE75D}" type="parTrans" cxnId="{18E3D7AD-E3C9-4A8F-9690-55325EDAB15F}">
      <dgm:prSet/>
      <dgm:spPr/>
      <dgm:t>
        <a:bodyPr/>
        <a:lstStyle/>
        <a:p>
          <a:endParaRPr lang="en-US"/>
        </a:p>
      </dgm:t>
    </dgm:pt>
    <dgm:pt modelId="{51C0A9B5-8761-4578-B77C-6C11B19AFBBC}" type="sibTrans" cxnId="{18E3D7AD-E3C9-4A8F-9690-55325EDAB15F}">
      <dgm:prSet/>
      <dgm:spPr/>
      <dgm:t>
        <a:bodyPr/>
        <a:lstStyle/>
        <a:p>
          <a:endParaRPr lang="en-US"/>
        </a:p>
      </dgm:t>
    </dgm:pt>
    <dgm:pt modelId="{4058A01F-9DA1-443A-98E4-B880A95B8DB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5.Build Machine Learning Models</a:t>
          </a:r>
          <a:endParaRPr lang="en-US"/>
        </a:p>
      </dgm:t>
    </dgm:pt>
    <dgm:pt modelId="{FED32F1A-D6B2-4CB6-B8C2-F53760A86D03}" type="parTrans" cxnId="{2891AA0F-772C-4974-A47E-DB2B3798EF54}">
      <dgm:prSet/>
      <dgm:spPr/>
      <dgm:t>
        <a:bodyPr/>
        <a:lstStyle/>
        <a:p>
          <a:endParaRPr lang="en-US"/>
        </a:p>
      </dgm:t>
    </dgm:pt>
    <dgm:pt modelId="{EF6C807C-FE81-44FB-A997-5006228C875E}" type="sibTrans" cxnId="{2891AA0F-772C-4974-A47E-DB2B3798EF54}">
      <dgm:prSet/>
      <dgm:spPr/>
      <dgm:t>
        <a:bodyPr/>
        <a:lstStyle/>
        <a:p>
          <a:endParaRPr lang="en-US"/>
        </a:p>
      </dgm:t>
    </dgm:pt>
    <dgm:pt modelId="{C0673AE9-BA8F-44D0-AF50-1260D93260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6.Compare various Machine Learning Models using performance metrics</a:t>
          </a:r>
          <a:endParaRPr lang="en-US"/>
        </a:p>
      </dgm:t>
    </dgm:pt>
    <dgm:pt modelId="{22680833-FE22-413E-8236-821A1BD4B8D5}" type="parTrans" cxnId="{B0EA7292-DA59-4A89-8ED0-EF976482BBA7}">
      <dgm:prSet/>
      <dgm:spPr/>
      <dgm:t>
        <a:bodyPr/>
        <a:lstStyle/>
        <a:p>
          <a:endParaRPr lang="en-US"/>
        </a:p>
      </dgm:t>
    </dgm:pt>
    <dgm:pt modelId="{A8C5D9C4-40C5-479A-9C0F-D51C1BE53AD4}" type="sibTrans" cxnId="{B0EA7292-DA59-4A89-8ED0-EF976482BBA7}">
      <dgm:prSet/>
      <dgm:spPr/>
      <dgm:t>
        <a:bodyPr/>
        <a:lstStyle/>
        <a:p>
          <a:endParaRPr lang="en-US"/>
        </a:p>
      </dgm:t>
    </dgm:pt>
    <dgm:pt modelId="{6C200619-8DE9-49C5-BD20-243B0823C9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7.Optimize the model if required</a:t>
          </a:r>
          <a:endParaRPr lang="en-US"/>
        </a:p>
      </dgm:t>
    </dgm:pt>
    <dgm:pt modelId="{FF3EC103-F18C-4623-B49B-2287A5A24A09}" type="parTrans" cxnId="{024AC1F3-A05A-462E-A36F-853ED9F98DF2}">
      <dgm:prSet/>
      <dgm:spPr/>
      <dgm:t>
        <a:bodyPr/>
        <a:lstStyle/>
        <a:p>
          <a:endParaRPr lang="en-US"/>
        </a:p>
      </dgm:t>
    </dgm:pt>
    <dgm:pt modelId="{B0EEFDE7-FF3C-4F63-B7F4-D76C1191024C}" type="sibTrans" cxnId="{024AC1F3-A05A-462E-A36F-853ED9F98DF2}">
      <dgm:prSet/>
      <dgm:spPr/>
      <dgm:t>
        <a:bodyPr/>
        <a:lstStyle/>
        <a:p>
          <a:endParaRPr lang="en-US"/>
        </a:p>
      </dgm:t>
    </dgm:pt>
    <dgm:pt modelId="{CA860582-3902-4E05-97A9-B1DF750524F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8.Explain the end result. Circle back to the objective.</a:t>
          </a:r>
          <a:endParaRPr lang="en-US"/>
        </a:p>
      </dgm:t>
    </dgm:pt>
    <dgm:pt modelId="{789F2292-0F13-4D2F-B12B-6C1C86D6E3B2}" type="parTrans" cxnId="{AC711BF0-43D0-4AF0-8E23-369AB527AAB8}">
      <dgm:prSet/>
      <dgm:spPr/>
      <dgm:t>
        <a:bodyPr/>
        <a:lstStyle/>
        <a:p>
          <a:endParaRPr lang="en-US"/>
        </a:p>
      </dgm:t>
    </dgm:pt>
    <dgm:pt modelId="{4876952C-F18A-4B5D-A1E2-CB7EB2015C12}" type="sibTrans" cxnId="{AC711BF0-43D0-4AF0-8E23-369AB527AAB8}">
      <dgm:prSet/>
      <dgm:spPr/>
      <dgm:t>
        <a:bodyPr/>
        <a:lstStyle/>
        <a:p>
          <a:endParaRPr lang="en-US"/>
        </a:p>
      </dgm:t>
    </dgm:pt>
    <dgm:pt modelId="{8E59F277-5F95-49B0-B08D-696EDB199D76}" type="pres">
      <dgm:prSet presAssocID="{D3A2397C-58E2-4258-B952-BA9A5181793C}" presName="root" presStyleCnt="0">
        <dgm:presLayoutVars>
          <dgm:dir/>
          <dgm:resizeHandles val="exact"/>
        </dgm:presLayoutVars>
      </dgm:prSet>
      <dgm:spPr/>
    </dgm:pt>
    <dgm:pt modelId="{9A9860C0-DCB1-4E29-813B-6DDE1BBACE31}" type="pres">
      <dgm:prSet presAssocID="{F32A01D4-6CE5-4B7B-A660-1BD9B0A98700}" presName="compNode" presStyleCnt="0"/>
      <dgm:spPr/>
    </dgm:pt>
    <dgm:pt modelId="{FA74F4AD-3314-4614-A5D6-DB7328B2C6F2}" type="pres">
      <dgm:prSet presAssocID="{F32A01D4-6CE5-4B7B-A660-1BD9B0A9870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797AF24-565C-4372-AC41-0540EE8D5931}" type="pres">
      <dgm:prSet presAssocID="{F32A01D4-6CE5-4B7B-A660-1BD9B0A98700}" presName="spaceRect" presStyleCnt="0"/>
      <dgm:spPr/>
    </dgm:pt>
    <dgm:pt modelId="{FC71264D-7EC6-47FD-A068-F82A99A21521}" type="pres">
      <dgm:prSet presAssocID="{F32A01D4-6CE5-4B7B-A660-1BD9B0A98700}" presName="textRect" presStyleLbl="revTx" presStyleIdx="0" presStyleCnt="8">
        <dgm:presLayoutVars>
          <dgm:chMax val="1"/>
          <dgm:chPref val="1"/>
        </dgm:presLayoutVars>
      </dgm:prSet>
      <dgm:spPr/>
    </dgm:pt>
    <dgm:pt modelId="{0F0E754C-D18C-45C1-99F5-3C6384A468E6}" type="pres">
      <dgm:prSet presAssocID="{149B3B28-65A9-445D-A87C-83717171E6FD}" presName="sibTrans" presStyleCnt="0"/>
      <dgm:spPr/>
    </dgm:pt>
    <dgm:pt modelId="{F9D469A9-E96E-401F-A26B-5D9A5DC6A218}" type="pres">
      <dgm:prSet presAssocID="{58BA7636-8DA8-4AAA-824C-0DE69076DD47}" presName="compNode" presStyleCnt="0"/>
      <dgm:spPr/>
    </dgm:pt>
    <dgm:pt modelId="{7158C303-D046-425F-8ADE-4CDA8D74BF35}" type="pres">
      <dgm:prSet presAssocID="{58BA7636-8DA8-4AAA-824C-0DE69076DD4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586331-5252-4CB5-9DA6-72D0961742F5}" type="pres">
      <dgm:prSet presAssocID="{58BA7636-8DA8-4AAA-824C-0DE69076DD47}" presName="spaceRect" presStyleCnt="0"/>
      <dgm:spPr/>
    </dgm:pt>
    <dgm:pt modelId="{0C836AFF-1287-478C-A4FA-F30BA48EF019}" type="pres">
      <dgm:prSet presAssocID="{58BA7636-8DA8-4AAA-824C-0DE69076DD47}" presName="textRect" presStyleLbl="revTx" presStyleIdx="1" presStyleCnt="8">
        <dgm:presLayoutVars>
          <dgm:chMax val="1"/>
          <dgm:chPref val="1"/>
        </dgm:presLayoutVars>
      </dgm:prSet>
      <dgm:spPr/>
    </dgm:pt>
    <dgm:pt modelId="{D8005CDA-C093-400A-902F-ABC1F2732B78}" type="pres">
      <dgm:prSet presAssocID="{4E5B6911-82FA-467B-B0FA-C6128CA36978}" presName="sibTrans" presStyleCnt="0"/>
      <dgm:spPr/>
    </dgm:pt>
    <dgm:pt modelId="{C7950549-0BCF-4C81-ABDD-9CBBB5A2BCAC}" type="pres">
      <dgm:prSet presAssocID="{BF56F2B3-1CDB-4BF9-A7F3-A823D064521C}" presName="compNode" presStyleCnt="0"/>
      <dgm:spPr/>
    </dgm:pt>
    <dgm:pt modelId="{FE5DCEEE-12F9-4EF9-93CF-36201545E0CC}" type="pres">
      <dgm:prSet presAssocID="{BF56F2B3-1CDB-4BF9-A7F3-A823D064521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48DBC7-A412-44E4-871B-13FE3797CE63}" type="pres">
      <dgm:prSet presAssocID="{BF56F2B3-1CDB-4BF9-A7F3-A823D064521C}" presName="spaceRect" presStyleCnt="0"/>
      <dgm:spPr/>
    </dgm:pt>
    <dgm:pt modelId="{49112A7F-56BD-4FE5-BD58-EF3096045307}" type="pres">
      <dgm:prSet presAssocID="{BF56F2B3-1CDB-4BF9-A7F3-A823D064521C}" presName="textRect" presStyleLbl="revTx" presStyleIdx="2" presStyleCnt="8">
        <dgm:presLayoutVars>
          <dgm:chMax val="1"/>
          <dgm:chPref val="1"/>
        </dgm:presLayoutVars>
      </dgm:prSet>
      <dgm:spPr/>
    </dgm:pt>
    <dgm:pt modelId="{2A6EA8D0-DB3E-470C-8F1F-6B363EAB3159}" type="pres">
      <dgm:prSet presAssocID="{1DBD1A13-548F-47D9-8AC9-F4963F1F0B09}" presName="sibTrans" presStyleCnt="0"/>
      <dgm:spPr/>
    </dgm:pt>
    <dgm:pt modelId="{80F324DA-68B7-4961-962D-8605EC089734}" type="pres">
      <dgm:prSet presAssocID="{2AA03C93-5881-4FBF-AD98-AD61BC5AFED6}" presName="compNode" presStyleCnt="0"/>
      <dgm:spPr/>
    </dgm:pt>
    <dgm:pt modelId="{E93ACF2D-16B5-4EE8-A21A-0FDBC23E64C4}" type="pres">
      <dgm:prSet presAssocID="{2AA03C93-5881-4FBF-AD98-AD61BC5AFE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D523490-AD7F-47EF-A553-C9716D3E275E}" type="pres">
      <dgm:prSet presAssocID="{2AA03C93-5881-4FBF-AD98-AD61BC5AFED6}" presName="spaceRect" presStyleCnt="0"/>
      <dgm:spPr/>
    </dgm:pt>
    <dgm:pt modelId="{6A3A7425-3389-4BE4-973F-6B456A5A9782}" type="pres">
      <dgm:prSet presAssocID="{2AA03C93-5881-4FBF-AD98-AD61BC5AFED6}" presName="textRect" presStyleLbl="revTx" presStyleIdx="3" presStyleCnt="8">
        <dgm:presLayoutVars>
          <dgm:chMax val="1"/>
          <dgm:chPref val="1"/>
        </dgm:presLayoutVars>
      </dgm:prSet>
      <dgm:spPr/>
    </dgm:pt>
    <dgm:pt modelId="{B2D9FC1C-660E-49CC-AC68-0B7115FA805A}" type="pres">
      <dgm:prSet presAssocID="{51C0A9B5-8761-4578-B77C-6C11B19AFBBC}" presName="sibTrans" presStyleCnt="0"/>
      <dgm:spPr/>
    </dgm:pt>
    <dgm:pt modelId="{4BE7DE71-2152-42AD-845E-0A4F1A7CE103}" type="pres">
      <dgm:prSet presAssocID="{4058A01F-9DA1-443A-98E4-B880A95B8DB7}" presName="compNode" presStyleCnt="0"/>
      <dgm:spPr/>
    </dgm:pt>
    <dgm:pt modelId="{01395D66-74E5-46B4-8714-2820D7278EB3}" type="pres">
      <dgm:prSet presAssocID="{4058A01F-9DA1-443A-98E4-B880A95B8DB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A870AEB-4FA6-4D6E-B9A6-3DD4D34970C6}" type="pres">
      <dgm:prSet presAssocID="{4058A01F-9DA1-443A-98E4-B880A95B8DB7}" presName="spaceRect" presStyleCnt="0"/>
      <dgm:spPr/>
    </dgm:pt>
    <dgm:pt modelId="{777E066B-62EE-4E53-87F1-06AE297D411B}" type="pres">
      <dgm:prSet presAssocID="{4058A01F-9DA1-443A-98E4-B880A95B8DB7}" presName="textRect" presStyleLbl="revTx" presStyleIdx="4" presStyleCnt="8">
        <dgm:presLayoutVars>
          <dgm:chMax val="1"/>
          <dgm:chPref val="1"/>
        </dgm:presLayoutVars>
      </dgm:prSet>
      <dgm:spPr/>
    </dgm:pt>
    <dgm:pt modelId="{8D8A777B-C2EB-40D7-9CF8-2B42B659DF7B}" type="pres">
      <dgm:prSet presAssocID="{EF6C807C-FE81-44FB-A997-5006228C875E}" presName="sibTrans" presStyleCnt="0"/>
      <dgm:spPr/>
    </dgm:pt>
    <dgm:pt modelId="{72A1F91F-0D05-40E6-A91C-F981AE1BB154}" type="pres">
      <dgm:prSet presAssocID="{C0673AE9-BA8F-44D0-AF50-1260D93260CE}" presName="compNode" presStyleCnt="0"/>
      <dgm:spPr/>
    </dgm:pt>
    <dgm:pt modelId="{D6794DAE-D27B-4F7D-8A5F-C7A8C755D2EC}" type="pres">
      <dgm:prSet presAssocID="{C0673AE9-BA8F-44D0-AF50-1260D93260C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7342B0-6B3D-4269-A8AA-F18C187A8FE6}" type="pres">
      <dgm:prSet presAssocID="{C0673AE9-BA8F-44D0-AF50-1260D93260CE}" presName="spaceRect" presStyleCnt="0"/>
      <dgm:spPr/>
    </dgm:pt>
    <dgm:pt modelId="{F3204636-287B-4735-B2B4-175E1644D393}" type="pres">
      <dgm:prSet presAssocID="{C0673AE9-BA8F-44D0-AF50-1260D93260CE}" presName="textRect" presStyleLbl="revTx" presStyleIdx="5" presStyleCnt="8">
        <dgm:presLayoutVars>
          <dgm:chMax val="1"/>
          <dgm:chPref val="1"/>
        </dgm:presLayoutVars>
      </dgm:prSet>
      <dgm:spPr/>
    </dgm:pt>
    <dgm:pt modelId="{F4828380-A181-42DD-83E5-FD8DD1747E2B}" type="pres">
      <dgm:prSet presAssocID="{A8C5D9C4-40C5-479A-9C0F-D51C1BE53AD4}" presName="sibTrans" presStyleCnt="0"/>
      <dgm:spPr/>
    </dgm:pt>
    <dgm:pt modelId="{A8F13B52-A2E0-4D21-8D45-D0FA651A99FF}" type="pres">
      <dgm:prSet presAssocID="{6C200619-8DE9-49C5-BD20-243B0823C90A}" presName="compNode" presStyleCnt="0"/>
      <dgm:spPr/>
    </dgm:pt>
    <dgm:pt modelId="{164932E2-08AA-4625-92FB-72E1BC3C91A2}" type="pres">
      <dgm:prSet presAssocID="{6C200619-8DE9-49C5-BD20-243B0823C90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EB4D670-40F8-4F98-80A8-5875751C0CC5}" type="pres">
      <dgm:prSet presAssocID="{6C200619-8DE9-49C5-BD20-243B0823C90A}" presName="spaceRect" presStyleCnt="0"/>
      <dgm:spPr/>
    </dgm:pt>
    <dgm:pt modelId="{1CC3458B-53AE-4046-AFD4-4A95275CF9C7}" type="pres">
      <dgm:prSet presAssocID="{6C200619-8DE9-49C5-BD20-243B0823C90A}" presName="textRect" presStyleLbl="revTx" presStyleIdx="6" presStyleCnt="8">
        <dgm:presLayoutVars>
          <dgm:chMax val="1"/>
          <dgm:chPref val="1"/>
        </dgm:presLayoutVars>
      </dgm:prSet>
      <dgm:spPr/>
    </dgm:pt>
    <dgm:pt modelId="{62EF2136-62E5-4812-87F9-D37258080535}" type="pres">
      <dgm:prSet presAssocID="{B0EEFDE7-FF3C-4F63-B7F4-D76C1191024C}" presName="sibTrans" presStyleCnt="0"/>
      <dgm:spPr/>
    </dgm:pt>
    <dgm:pt modelId="{7A11BEE0-6473-41E7-8BEB-DC519EF654C4}" type="pres">
      <dgm:prSet presAssocID="{CA860582-3902-4E05-97A9-B1DF750524F9}" presName="compNode" presStyleCnt="0"/>
      <dgm:spPr/>
    </dgm:pt>
    <dgm:pt modelId="{4584C42D-F791-4494-B888-3552584609B1}" type="pres">
      <dgm:prSet presAssocID="{CA860582-3902-4E05-97A9-B1DF750524F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07F9563-30E8-4712-B651-E7E761279E41}" type="pres">
      <dgm:prSet presAssocID="{CA860582-3902-4E05-97A9-B1DF750524F9}" presName="spaceRect" presStyleCnt="0"/>
      <dgm:spPr/>
    </dgm:pt>
    <dgm:pt modelId="{53E31DD0-1353-48CF-B9E7-44A6F929B276}" type="pres">
      <dgm:prSet presAssocID="{CA860582-3902-4E05-97A9-B1DF750524F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891AA0F-772C-4974-A47E-DB2B3798EF54}" srcId="{D3A2397C-58E2-4258-B952-BA9A5181793C}" destId="{4058A01F-9DA1-443A-98E4-B880A95B8DB7}" srcOrd="4" destOrd="0" parTransId="{FED32F1A-D6B2-4CB6-B8C2-F53760A86D03}" sibTransId="{EF6C807C-FE81-44FB-A997-5006228C875E}"/>
    <dgm:cxn modelId="{F279C50F-169F-4AF7-BE74-946A26BCFE9C}" type="presOf" srcId="{C0673AE9-BA8F-44D0-AF50-1260D93260CE}" destId="{F3204636-287B-4735-B2B4-175E1644D393}" srcOrd="0" destOrd="0" presId="urn:microsoft.com/office/officeart/2018/2/layout/IconLabelList"/>
    <dgm:cxn modelId="{D130A931-8407-461A-81CF-8189A1CD5B8B}" srcId="{D3A2397C-58E2-4258-B952-BA9A5181793C}" destId="{BF56F2B3-1CDB-4BF9-A7F3-A823D064521C}" srcOrd="2" destOrd="0" parTransId="{39E9186D-F5A7-4527-8D49-520835E25830}" sibTransId="{1DBD1A13-548F-47D9-8AC9-F4963F1F0B09}"/>
    <dgm:cxn modelId="{CC19CE34-9F35-48ED-8BD6-1097C1052FB4}" srcId="{D3A2397C-58E2-4258-B952-BA9A5181793C}" destId="{F32A01D4-6CE5-4B7B-A660-1BD9B0A98700}" srcOrd="0" destOrd="0" parTransId="{7891FEC3-C7D0-4687-99D5-81F793493EB6}" sibTransId="{149B3B28-65A9-445D-A87C-83717171E6FD}"/>
    <dgm:cxn modelId="{2E9CF136-5267-4205-A1D1-699EDD167242}" type="presOf" srcId="{4058A01F-9DA1-443A-98E4-B880A95B8DB7}" destId="{777E066B-62EE-4E53-87F1-06AE297D411B}" srcOrd="0" destOrd="0" presId="urn:microsoft.com/office/officeart/2018/2/layout/IconLabelList"/>
    <dgm:cxn modelId="{71B7C638-F885-4A3E-9482-5C7F3C061EF4}" type="presOf" srcId="{F32A01D4-6CE5-4B7B-A660-1BD9B0A98700}" destId="{FC71264D-7EC6-47FD-A068-F82A99A21521}" srcOrd="0" destOrd="0" presId="urn:microsoft.com/office/officeart/2018/2/layout/IconLabelList"/>
    <dgm:cxn modelId="{F3E44739-8B49-4007-ABC0-D88839E9B5C4}" type="presOf" srcId="{D3A2397C-58E2-4258-B952-BA9A5181793C}" destId="{8E59F277-5F95-49B0-B08D-696EDB199D76}" srcOrd="0" destOrd="0" presId="urn:microsoft.com/office/officeart/2018/2/layout/IconLabelList"/>
    <dgm:cxn modelId="{3F98823D-DD63-4CC0-AD32-7D9A58ACCE1B}" type="presOf" srcId="{58BA7636-8DA8-4AAA-824C-0DE69076DD47}" destId="{0C836AFF-1287-478C-A4FA-F30BA48EF019}" srcOrd="0" destOrd="0" presId="urn:microsoft.com/office/officeart/2018/2/layout/IconLabelList"/>
    <dgm:cxn modelId="{6E53F273-C767-4BEA-9E14-E3FCBA07A442}" type="presOf" srcId="{BF56F2B3-1CDB-4BF9-A7F3-A823D064521C}" destId="{49112A7F-56BD-4FE5-BD58-EF3096045307}" srcOrd="0" destOrd="0" presId="urn:microsoft.com/office/officeart/2018/2/layout/IconLabelList"/>
    <dgm:cxn modelId="{B0EA7292-DA59-4A89-8ED0-EF976482BBA7}" srcId="{D3A2397C-58E2-4258-B952-BA9A5181793C}" destId="{C0673AE9-BA8F-44D0-AF50-1260D93260CE}" srcOrd="5" destOrd="0" parTransId="{22680833-FE22-413E-8236-821A1BD4B8D5}" sibTransId="{A8C5D9C4-40C5-479A-9C0F-D51C1BE53AD4}"/>
    <dgm:cxn modelId="{18E3D7AD-E3C9-4A8F-9690-55325EDAB15F}" srcId="{D3A2397C-58E2-4258-B952-BA9A5181793C}" destId="{2AA03C93-5881-4FBF-AD98-AD61BC5AFED6}" srcOrd="3" destOrd="0" parTransId="{93D9BDB6-3534-4BE5-8E77-308EBE8AE75D}" sibTransId="{51C0A9B5-8761-4578-B77C-6C11B19AFBBC}"/>
    <dgm:cxn modelId="{542F12AE-904B-4F15-B227-E63862C306CA}" type="presOf" srcId="{6C200619-8DE9-49C5-BD20-243B0823C90A}" destId="{1CC3458B-53AE-4046-AFD4-4A95275CF9C7}" srcOrd="0" destOrd="0" presId="urn:microsoft.com/office/officeart/2018/2/layout/IconLabelList"/>
    <dgm:cxn modelId="{F75A97B4-BF68-444F-B029-4E0265BB0250}" type="presOf" srcId="{2AA03C93-5881-4FBF-AD98-AD61BC5AFED6}" destId="{6A3A7425-3389-4BE4-973F-6B456A5A9782}" srcOrd="0" destOrd="0" presId="urn:microsoft.com/office/officeart/2018/2/layout/IconLabelList"/>
    <dgm:cxn modelId="{C08671D1-39F0-4724-966A-A56D84611068}" srcId="{D3A2397C-58E2-4258-B952-BA9A5181793C}" destId="{58BA7636-8DA8-4AAA-824C-0DE69076DD47}" srcOrd="1" destOrd="0" parTransId="{D4A61088-2576-4A7E-ADFB-3CF0928A1E81}" sibTransId="{4E5B6911-82FA-467B-B0FA-C6128CA36978}"/>
    <dgm:cxn modelId="{AC711BF0-43D0-4AF0-8E23-369AB527AAB8}" srcId="{D3A2397C-58E2-4258-B952-BA9A5181793C}" destId="{CA860582-3902-4E05-97A9-B1DF750524F9}" srcOrd="7" destOrd="0" parTransId="{789F2292-0F13-4D2F-B12B-6C1C86D6E3B2}" sibTransId="{4876952C-F18A-4B5D-A1E2-CB7EB2015C12}"/>
    <dgm:cxn modelId="{5E1C7EF0-2A1C-42D7-B246-CDC857221089}" type="presOf" srcId="{CA860582-3902-4E05-97A9-B1DF750524F9}" destId="{53E31DD0-1353-48CF-B9E7-44A6F929B276}" srcOrd="0" destOrd="0" presId="urn:microsoft.com/office/officeart/2018/2/layout/IconLabelList"/>
    <dgm:cxn modelId="{024AC1F3-A05A-462E-A36F-853ED9F98DF2}" srcId="{D3A2397C-58E2-4258-B952-BA9A5181793C}" destId="{6C200619-8DE9-49C5-BD20-243B0823C90A}" srcOrd="6" destOrd="0" parTransId="{FF3EC103-F18C-4623-B49B-2287A5A24A09}" sibTransId="{B0EEFDE7-FF3C-4F63-B7F4-D76C1191024C}"/>
    <dgm:cxn modelId="{F1CF878C-CDAD-40A3-A746-906B979BEAB5}" type="presParOf" srcId="{8E59F277-5F95-49B0-B08D-696EDB199D76}" destId="{9A9860C0-DCB1-4E29-813B-6DDE1BBACE31}" srcOrd="0" destOrd="0" presId="urn:microsoft.com/office/officeart/2018/2/layout/IconLabelList"/>
    <dgm:cxn modelId="{0B89ABBC-3E24-4071-B00E-3A54E1EE4994}" type="presParOf" srcId="{9A9860C0-DCB1-4E29-813B-6DDE1BBACE31}" destId="{FA74F4AD-3314-4614-A5D6-DB7328B2C6F2}" srcOrd="0" destOrd="0" presId="urn:microsoft.com/office/officeart/2018/2/layout/IconLabelList"/>
    <dgm:cxn modelId="{F0A0276B-7C85-4CD1-99D0-E5FE0D120C79}" type="presParOf" srcId="{9A9860C0-DCB1-4E29-813B-6DDE1BBACE31}" destId="{A797AF24-565C-4372-AC41-0540EE8D5931}" srcOrd="1" destOrd="0" presId="urn:microsoft.com/office/officeart/2018/2/layout/IconLabelList"/>
    <dgm:cxn modelId="{D9B6C088-8396-4E18-8EE6-10456516CC96}" type="presParOf" srcId="{9A9860C0-DCB1-4E29-813B-6DDE1BBACE31}" destId="{FC71264D-7EC6-47FD-A068-F82A99A21521}" srcOrd="2" destOrd="0" presId="urn:microsoft.com/office/officeart/2018/2/layout/IconLabelList"/>
    <dgm:cxn modelId="{860DFC8A-3762-4C9C-A0AC-DF652B805055}" type="presParOf" srcId="{8E59F277-5F95-49B0-B08D-696EDB199D76}" destId="{0F0E754C-D18C-45C1-99F5-3C6384A468E6}" srcOrd="1" destOrd="0" presId="urn:microsoft.com/office/officeart/2018/2/layout/IconLabelList"/>
    <dgm:cxn modelId="{C995FF0B-5A42-4780-91B7-2B48B1798454}" type="presParOf" srcId="{8E59F277-5F95-49B0-B08D-696EDB199D76}" destId="{F9D469A9-E96E-401F-A26B-5D9A5DC6A218}" srcOrd="2" destOrd="0" presId="urn:microsoft.com/office/officeart/2018/2/layout/IconLabelList"/>
    <dgm:cxn modelId="{80E31760-3316-4ECD-ACF4-769C2539556D}" type="presParOf" srcId="{F9D469A9-E96E-401F-A26B-5D9A5DC6A218}" destId="{7158C303-D046-425F-8ADE-4CDA8D74BF35}" srcOrd="0" destOrd="0" presId="urn:microsoft.com/office/officeart/2018/2/layout/IconLabelList"/>
    <dgm:cxn modelId="{6EAC0A8F-136A-40B6-8449-8BF2FFCB91DB}" type="presParOf" srcId="{F9D469A9-E96E-401F-A26B-5D9A5DC6A218}" destId="{7B586331-5252-4CB5-9DA6-72D0961742F5}" srcOrd="1" destOrd="0" presId="urn:microsoft.com/office/officeart/2018/2/layout/IconLabelList"/>
    <dgm:cxn modelId="{8E8D05F3-1FBF-40AC-9810-6B13F22345DD}" type="presParOf" srcId="{F9D469A9-E96E-401F-A26B-5D9A5DC6A218}" destId="{0C836AFF-1287-478C-A4FA-F30BA48EF019}" srcOrd="2" destOrd="0" presId="urn:microsoft.com/office/officeart/2018/2/layout/IconLabelList"/>
    <dgm:cxn modelId="{7D385BE3-76A6-4A15-960F-7B5335F1043C}" type="presParOf" srcId="{8E59F277-5F95-49B0-B08D-696EDB199D76}" destId="{D8005CDA-C093-400A-902F-ABC1F2732B78}" srcOrd="3" destOrd="0" presId="urn:microsoft.com/office/officeart/2018/2/layout/IconLabelList"/>
    <dgm:cxn modelId="{BD1CB67E-813C-4197-B2B5-F8C08CDF4189}" type="presParOf" srcId="{8E59F277-5F95-49B0-B08D-696EDB199D76}" destId="{C7950549-0BCF-4C81-ABDD-9CBBB5A2BCAC}" srcOrd="4" destOrd="0" presId="urn:microsoft.com/office/officeart/2018/2/layout/IconLabelList"/>
    <dgm:cxn modelId="{E5911AC4-49CC-443F-80A6-085677AA68C7}" type="presParOf" srcId="{C7950549-0BCF-4C81-ABDD-9CBBB5A2BCAC}" destId="{FE5DCEEE-12F9-4EF9-93CF-36201545E0CC}" srcOrd="0" destOrd="0" presId="urn:microsoft.com/office/officeart/2018/2/layout/IconLabelList"/>
    <dgm:cxn modelId="{825B1429-E4A8-4053-B29A-E2F3C9251208}" type="presParOf" srcId="{C7950549-0BCF-4C81-ABDD-9CBBB5A2BCAC}" destId="{8348DBC7-A412-44E4-871B-13FE3797CE63}" srcOrd="1" destOrd="0" presId="urn:microsoft.com/office/officeart/2018/2/layout/IconLabelList"/>
    <dgm:cxn modelId="{90B812A1-15DB-46CD-A2E7-27BA0116BDF5}" type="presParOf" srcId="{C7950549-0BCF-4C81-ABDD-9CBBB5A2BCAC}" destId="{49112A7F-56BD-4FE5-BD58-EF3096045307}" srcOrd="2" destOrd="0" presId="urn:microsoft.com/office/officeart/2018/2/layout/IconLabelList"/>
    <dgm:cxn modelId="{AE301190-4F6F-4AF2-832B-46DDC62F66EB}" type="presParOf" srcId="{8E59F277-5F95-49B0-B08D-696EDB199D76}" destId="{2A6EA8D0-DB3E-470C-8F1F-6B363EAB3159}" srcOrd="5" destOrd="0" presId="urn:microsoft.com/office/officeart/2018/2/layout/IconLabelList"/>
    <dgm:cxn modelId="{B1C7B8A6-3B65-4F54-BFCD-FF890E8D849F}" type="presParOf" srcId="{8E59F277-5F95-49B0-B08D-696EDB199D76}" destId="{80F324DA-68B7-4961-962D-8605EC089734}" srcOrd="6" destOrd="0" presId="urn:microsoft.com/office/officeart/2018/2/layout/IconLabelList"/>
    <dgm:cxn modelId="{357A1FCC-0C13-4522-ACA0-86F7C131B82C}" type="presParOf" srcId="{80F324DA-68B7-4961-962D-8605EC089734}" destId="{E93ACF2D-16B5-4EE8-A21A-0FDBC23E64C4}" srcOrd="0" destOrd="0" presId="urn:microsoft.com/office/officeart/2018/2/layout/IconLabelList"/>
    <dgm:cxn modelId="{509501A2-16E1-4F60-AB76-B9A928C28135}" type="presParOf" srcId="{80F324DA-68B7-4961-962D-8605EC089734}" destId="{0D523490-AD7F-47EF-A553-C9716D3E275E}" srcOrd="1" destOrd="0" presId="urn:microsoft.com/office/officeart/2018/2/layout/IconLabelList"/>
    <dgm:cxn modelId="{4525B7DC-0141-4D34-8B41-7D9CC0D94EF4}" type="presParOf" srcId="{80F324DA-68B7-4961-962D-8605EC089734}" destId="{6A3A7425-3389-4BE4-973F-6B456A5A9782}" srcOrd="2" destOrd="0" presId="urn:microsoft.com/office/officeart/2018/2/layout/IconLabelList"/>
    <dgm:cxn modelId="{0DAE3E89-09CB-4976-B43C-BF9E6D4E06E3}" type="presParOf" srcId="{8E59F277-5F95-49B0-B08D-696EDB199D76}" destId="{B2D9FC1C-660E-49CC-AC68-0B7115FA805A}" srcOrd="7" destOrd="0" presId="urn:microsoft.com/office/officeart/2018/2/layout/IconLabelList"/>
    <dgm:cxn modelId="{FC313A16-9EAE-4E44-AC12-05EFE984AC9B}" type="presParOf" srcId="{8E59F277-5F95-49B0-B08D-696EDB199D76}" destId="{4BE7DE71-2152-42AD-845E-0A4F1A7CE103}" srcOrd="8" destOrd="0" presId="urn:microsoft.com/office/officeart/2018/2/layout/IconLabelList"/>
    <dgm:cxn modelId="{1DBCE23E-B7C9-4E2A-B1E5-707CDB67D913}" type="presParOf" srcId="{4BE7DE71-2152-42AD-845E-0A4F1A7CE103}" destId="{01395D66-74E5-46B4-8714-2820D7278EB3}" srcOrd="0" destOrd="0" presId="urn:microsoft.com/office/officeart/2018/2/layout/IconLabelList"/>
    <dgm:cxn modelId="{353910EB-56CC-4118-A96A-DB2037E5E0C7}" type="presParOf" srcId="{4BE7DE71-2152-42AD-845E-0A4F1A7CE103}" destId="{5A870AEB-4FA6-4D6E-B9A6-3DD4D34970C6}" srcOrd="1" destOrd="0" presId="urn:microsoft.com/office/officeart/2018/2/layout/IconLabelList"/>
    <dgm:cxn modelId="{0197BC13-5E93-4902-8FDA-D0749A2A6D9B}" type="presParOf" srcId="{4BE7DE71-2152-42AD-845E-0A4F1A7CE103}" destId="{777E066B-62EE-4E53-87F1-06AE297D411B}" srcOrd="2" destOrd="0" presId="urn:microsoft.com/office/officeart/2018/2/layout/IconLabelList"/>
    <dgm:cxn modelId="{410B55CB-9946-4147-875B-B20D11BF960C}" type="presParOf" srcId="{8E59F277-5F95-49B0-B08D-696EDB199D76}" destId="{8D8A777B-C2EB-40D7-9CF8-2B42B659DF7B}" srcOrd="9" destOrd="0" presId="urn:microsoft.com/office/officeart/2018/2/layout/IconLabelList"/>
    <dgm:cxn modelId="{848496D9-566D-44AA-ADEE-94573BE5CED3}" type="presParOf" srcId="{8E59F277-5F95-49B0-B08D-696EDB199D76}" destId="{72A1F91F-0D05-40E6-A91C-F981AE1BB154}" srcOrd="10" destOrd="0" presId="urn:microsoft.com/office/officeart/2018/2/layout/IconLabelList"/>
    <dgm:cxn modelId="{9E307D35-835A-4122-B023-599766E99A23}" type="presParOf" srcId="{72A1F91F-0D05-40E6-A91C-F981AE1BB154}" destId="{D6794DAE-D27B-4F7D-8A5F-C7A8C755D2EC}" srcOrd="0" destOrd="0" presId="urn:microsoft.com/office/officeart/2018/2/layout/IconLabelList"/>
    <dgm:cxn modelId="{B58A1A12-DFA9-4E1B-84FA-DCC5CD7D0F94}" type="presParOf" srcId="{72A1F91F-0D05-40E6-A91C-F981AE1BB154}" destId="{EE7342B0-6B3D-4269-A8AA-F18C187A8FE6}" srcOrd="1" destOrd="0" presId="urn:microsoft.com/office/officeart/2018/2/layout/IconLabelList"/>
    <dgm:cxn modelId="{CBF9CF15-B4ED-45FD-B31D-B784A3A2AAFC}" type="presParOf" srcId="{72A1F91F-0D05-40E6-A91C-F981AE1BB154}" destId="{F3204636-287B-4735-B2B4-175E1644D393}" srcOrd="2" destOrd="0" presId="urn:microsoft.com/office/officeart/2018/2/layout/IconLabelList"/>
    <dgm:cxn modelId="{1A71B21D-A2BC-4EF2-80E1-75BE0C697477}" type="presParOf" srcId="{8E59F277-5F95-49B0-B08D-696EDB199D76}" destId="{F4828380-A181-42DD-83E5-FD8DD1747E2B}" srcOrd="11" destOrd="0" presId="urn:microsoft.com/office/officeart/2018/2/layout/IconLabelList"/>
    <dgm:cxn modelId="{F5DC6F59-5067-406C-80CE-2722FFC01C1A}" type="presParOf" srcId="{8E59F277-5F95-49B0-B08D-696EDB199D76}" destId="{A8F13B52-A2E0-4D21-8D45-D0FA651A99FF}" srcOrd="12" destOrd="0" presId="urn:microsoft.com/office/officeart/2018/2/layout/IconLabelList"/>
    <dgm:cxn modelId="{8D16C071-4CF7-4B33-B2FD-147000FDBB6D}" type="presParOf" srcId="{A8F13B52-A2E0-4D21-8D45-D0FA651A99FF}" destId="{164932E2-08AA-4625-92FB-72E1BC3C91A2}" srcOrd="0" destOrd="0" presId="urn:microsoft.com/office/officeart/2018/2/layout/IconLabelList"/>
    <dgm:cxn modelId="{83CC0B85-C7C0-43F6-90C8-52F8E3E9B0E2}" type="presParOf" srcId="{A8F13B52-A2E0-4D21-8D45-D0FA651A99FF}" destId="{DEB4D670-40F8-4F98-80A8-5875751C0CC5}" srcOrd="1" destOrd="0" presId="urn:microsoft.com/office/officeart/2018/2/layout/IconLabelList"/>
    <dgm:cxn modelId="{788F2996-A718-44FF-90AB-5C7366CC9A76}" type="presParOf" srcId="{A8F13B52-A2E0-4D21-8D45-D0FA651A99FF}" destId="{1CC3458B-53AE-4046-AFD4-4A95275CF9C7}" srcOrd="2" destOrd="0" presId="urn:microsoft.com/office/officeart/2018/2/layout/IconLabelList"/>
    <dgm:cxn modelId="{1B5B7FAE-5119-4C22-9AF3-BBB6FBD5D783}" type="presParOf" srcId="{8E59F277-5F95-49B0-B08D-696EDB199D76}" destId="{62EF2136-62E5-4812-87F9-D37258080535}" srcOrd="13" destOrd="0" presId="urn:microsoft.com/office/officeart/2018/2/layout/IconLabelList"/>
    <dgm:cxn modelId="{A6CE1A68-EA23-4556-A465-97A7E2901CB0}" type="presParOf" srcId="{8E59F277-5F95-49B0-B08D-696EDB199D76}" destId="{7A11BEE0-6473-41E7-8BEB-DC519EF654C4}" srcOrd="14" destOrd="0" presId="urn:microsoft.com/office/officeart/2018/2/layout/IconLabelList"/>
    <dgm:cxn modelId="{E9A0DC97-F18F-4DC8-9BAC-B42404EF64E9}" type="presParOf" srcId="{7A11BEE0-6473-41E7-8BEB-DC519EF654C4}" destId="{4584C42D-F791-4494-B888-3552584609B1}" srcOrd="0" destOrd="0" presId="urn:microsoft.com/office/officeart/2018/2/layout/IconLabelList"/>
    <dgm:cxn modelId="{DC37DDF9-9BAE-498D-86A4-D1E14B2BDEB4}" type="presParOf" srcId="{7A11BEE0-6473-41E7-8BEB-DC519EF654C4}" destId="{407F9563-30E8-4712-B651-E7E761279E41}" srcOrd="1" destOrd="0" presId="urn:microsoft.com/office/officeart/2018/2/layout/IconLabelList"/>
    <dgm:cxn modelId="{C18033E5-CD35-49BC-BD3B-64F9BB9C996A}" type="presParOf" srcId="{7A11BEE0-6473-41E7-8BEB-DC519EF654C4}" destId="{53E31DD0-1353-48CF-B9E7-44A6F929B2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A96D1-205B-4A31-A66F-3A6612A14D2D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DFE49-5A06-4A27-A393-77E6A49F3208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8049F-DDDE-4D48-99CF-EE25EDBC2DCE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Introduction and Objective</a:t>
          </a:r>
          <a:endParaRPr lang="en-US" sz="1600" kern="1200" dirty="0"/>
        </a:p>
      </dsp:txBody>
      <dsp:txXfrm>
        <a:off x="591168" y="371"/>
        <a:ext cx="9924431" cy="511834"/>
      </dsp:txXfrm>
    </dsp:sp>
    <dsp:sp modelId="{91DAC870-61DC-41D4-80FB-2D16D515B6B6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D716A-7AB3-4F4D-BAC9-1C83467F4491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265F6-CC9D-4A68-B480-E9455E3C98B8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Methodology</a:t>
          </a:r>
          <a:endParaRPr lang="en-US" sz="1600" kern="1200" dirty="0"/>
        </a:p>
      </dsp:txBody>
      <dsp:txXfrm>
        <a:off x="591168" y="640165"/>
        <a:ext cx="9924431" cy="511834"/>
      </dsp:txXfrm>
    </dsp:sp>
    <dsp:sp modelId="{AD051524-1469-4445-9201-0A022677A593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AA4FB-9357-428C-AA41-3D0AA67AA7AB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3012-6A8F-4732-9A0E-56A39FE4D0B6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Process Workflow</a:t>
          </a:r>
          <a:endParaRPr lang="en-US" sz="1600" kern="1200" dirty="0"/>
        </a:p>
      </dsp:txBody>
      <dsp:txXfrm>
        <a:off x="591168" y="1279958"/>
        <a:ext cx="9924431" cy="511834"/>
      </dsp:txXfrm>
    </dsp:sp>
    <dsp:sp modelId="{BAC0F43B-01F1-4060-9911-DD4C3C223DB1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7769-6D33-4A11-8AD0-CA6FC3F16AC0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5F21-0720-452C-A7ED-13532549B094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Results</a:t>
          </a:r>
          <a:endParaRPr lang="en-US" sz="1600" kern="1200"/>
        </a:p>
      </dsp:txBody>
      <dsp:txXfrm>
        <a:off x="591168" y="1919751"/>
        <a:ext cx="9924431" cy="511834"/>
      </dsp:txXfrm>
    </dsp:sp>
    <dsp:sp modelId="{8E5A03C2-3986-452D-BF49-53BA6AD541B3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7BCC3-9909-4082-AB4E-D164F718609D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B1A1C-FC7E-4700-A8BC-B7D3763B2CD0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Conclusions </a:t>
          </a:r>
          <a:endParaRPr lang="en-US" sz="1600" kern="1200"/>
        </a:p>
      </dsp:txBody>
      <dsp:txXfrm>
        <a:off x="591168" y="2559544"/>
        <a:ext cx="9924431" cy="511834"/>
      </dsp:txXfrm>
    </dsp:sp>
    <dsp:sp modelId="{3A9EF8ED-8D42-49D8-98CF-00E0CC4C53CC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D3B1F-1D11-4250-BCCA-26DBB7A6DD5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258FF-B0F7-4953-B512-712649E6DE66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Future Opportunities</a:t>
          </a:r>
          <a:endParaRPr lang="en-US" sz="1600" kern="1200"/>
        </a:p>
      </dsp:txBody>
      <dsp:txXfrm>
        <a:off x="591168" y="3199338"/>
        <a:ext cx="9924431" cy="511834"/>
      </dsp:txXfrm>
    </dsp:sp>
    <dsp:sp modelId="{180F7C26-26F8-4D76-8CB2-FC732DFB93BF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69050-E1C3-4777-A3B7-BC2804D7AF9F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018B-8AEC-44BA-9917-28534655662F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Appendix</a:t>
          </a:r>
          <a:endParaRPr lang="en-US" sz="1600" kern="1200"/>
        </a:p>
      </dsp:txBody>
      <dsp:txXfrm>
        <a:off x="591168" y="3839131"/>
        <a:ext cx="9924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52407-9333-4308-B3AF-C145490FF580}">
      <dsp:nvSpPr>
        <dsp:cNvPr id="0" name=""/>
        <dsp:cNvSpPr/>
      </dsp:nvSpPr>
      <dsp:spPr>
        <a:xfrm>
          <a:off x="679050" y="20609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B7FF2-66BC-4D47-BDF8-0C27E59A0BB8}">
      <dsp:nvSpPr>
        <dsp:cNvPr id="0" name=""/>
        <dsp:cNvSpPr/>
      </dsp:nvSpPr>
      <dsp:spPr>
        <a:xfrm>
          <a:off x="1081237" y="60828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16272-58B6-4820-A129-7000C2B1FCCC}">
      <dsp:nvSpPr>
        <dsp:cNvPr id="0" name=""/>
        <dsp:cNvSpPr/>
      </dsp:nvSpPr>
      <dsp:spPr>
        <a:xfrm>
          <a:off x="75768" y="2681093"/>
          <a:ext cx="3093750" cy="1465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Profession: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Engineer</a:t>
          </a:r>
          <a:endParaRPr lang="en-US" sz="1800" kern="1200" dirty="0"/>
        </a:p>
      </dsp:txBody>
      <dsp:txXfrm>
        <a:off x="75768" y="2681093"/>
        <a:ext cx="3093750" cy="1465356"/>
      </dsp:txXfrm>
    </dsp:sp>
    <dsp:sp modelId="{7FBCA27A-3696-4DE2-B256-3EEE85090C74}">
      <dsp:nvSpPr>
        <dsp:cNvPr id="0" name=""/>
        <dsp:cNvSpPr/>
      </dsp:nvSpPr>
      <dsp:spPr>
        <a:xfrm>
          <a:off x="4314206" y="20609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AA53-2D7C-4162-8329-E8C3BE63AA20}">
      <dsp:nvSpPr>
        <dsp:cNvPr id="0" name=""/>
        <dsp:cNvSpPr/>
      </dsp:nvSpPr>
      <dsp:spPr>
        <a:xfrm>
          <a:off x="4716393" y="60828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8C21F-86FF-4BA0-AA91-073B23B432B9}">
      <dsp:nvSpPr>
        <dsp:cNvPr id="0" name=""/>
        <dsp:cNvSpPr/>
      </dsp:nvSpPr>
      <dsp:spPr>
        <a:xfrm>
          <a:off x="3710925" y="2681093"/>
          <a:ext cx="3093750" cy="1465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Organization: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Construction firm/Consulting firm</a:t>
          </a:r>
          <a:endParaRPr lang="en-US" sz="1800" kern="1200" dirty="0"/>
        </a:p>
      </dsp:txBody>
      <dsp:txXfrm>
        <a:off x="3710925" y="2681093"/>
        <a:ext cx="3093750" cy="1465356"/>
      </dsp:txXfrm>
    </dsp:sp>
    <dsp:sp modelId="{8F20FDB7-EC16-4FDF-B20E-D4B4A7073566}">
      <dsp:nvSpPr>
        <dsp:cNvPr id="0" name=""/>
        <dsp:cNvSpPr/>
      </dsp:nvSpPr>
      <dsp:spPr>
        <a:xfrm>
          <a:off x="7949362" y="20609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0E98B-8C26-46F7-82E7-DD23FB33C338}">
      <dsp:nvSpPr>
        <dsp:cNvPr id="0" name=""/>
        <dsp:cNvSpPr/>
      </dsp:nvSpPr>
      <dsp:spPr>
        <a:xfrm>
          <a:off x="8351550" y="60828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0C239-3EBA-4B17-8A1F-C866A6FEAC11}">
      <dsp:nvSpPr>
        <dsp:cNvPr id="0" name=""/>
        <dsp:cNvSpPr/>
      </dsp:nvSpPr>
      <dsp:spPr>
        <a:xfrm>
          <a:off x="7346081" y="2681093"/>
          <a:ext cx="3093750" cy="1465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Target Audience: Developers/construction firms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- Engineers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-project managers</a:t>
          </a:r>
        </a:p>
      </dsp:txBody>
      <dsp:txXfrm>
        <a:off x="7346081" y="2681093"/>
        <a:ext cx="3093750" cy="1465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4F4AD-3314-4614-A5D6-DB7328B2C6F2}">
      <dsp:nvSpPr>
        <dsp:cNvPr id="0" name=""/>
        <dsp:cNvSpPr/>
      </dsp:nvSpPr>
      <dsp:spPr>
        <a:xfrm>
          <a:off x="728135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1264D-7EC6-47FD-A068-F82A99A21521}">
      <dsp:nvSpPr>
        <dsp:cNvPr id="0" name=""/>
        <dsp:cNvSpPr/>
      </dsp:nvSpPr>
      <dsp:spPr>
        <a:xfrm>
          <a:off x="334648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1.Formulate the hypothesis/objective.</a:t>
          </a:r>
          <a:endParaRPr lang="en-US" sz="1100" kern="1200"/>
        </a:p>
      </dsp:txBody>
      <dsp:txXfrm>
        <a:off x="334648" y="1409196"/>
        <a:ext cx="1430859" cy="679658"/>
      </dsp:txXfrm>
    </dsp:sp>
    <dsp:sp modelId="{7158C303-D046-425F-8ADE-4CDA8D74BF35}">
      <dsp:nvSpPr>
        <dsp:cNvPr id="0" name=""/>
        <dsp:cNvSpPr/>
      </dsp:nvSpPr>
      <dsp:spPr>
        <a:xfrm>
          <a:off x="2409394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36AFF-1287-478C-A4FA-F30BA48EF019}">
      <dsp:nvSpPr>
        <dsp:cNvPr id="0" name=""/>
        <dsp:cNvSpPr/>
      </dsp:nvSpPr>
      <dsp:spPr>
        <a:xfrm>
          <a:off x="2015908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2.Use data already used in one of the previous capstone projects. Identify the inputs and output(s) from that data. If not possible, gather new data.</a:t>
          </a:r>
          <a:endParaRPr lang="en-US" sz="1100" kern="1200"/>
        </a:p>
      </dsp:txBody>
      <dsp:txXfrm>
        <a:off x="2015908" y="1409196"/>
        <a:ext cx="1430859" cy="679658"/>
      </dsp:txXfrm>
    </dsp:sp>
    <dsp:sp modelId="{FE5DCEEE-12F9-4EF9-93CF-36201545E0CC}">
      <dsp:nvSpPr>
        <dsp:cNvPr id="0" name=""/>
        <dsp:cNvSpPr/>
      </dsp:nvSpPr>
      <dsp:spPr>
        <a:xfrm>
          <a:off x="4090654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2A7F-56BD-4FE5-BD58-EF3096045307}">
      <dsp:nvSpPr>
        <dsp:cNvPr id="0" name=""/>
        <dsp:cNvSpPr/>
      </dsp:nvSpPr>
      <dsp:spPr>
        <a:xfrm>
          <a:off x="3697168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3.Clean &amp; Transform the data as required</a:t>
          </a:r>
          <a:endParaRPr lang="en-US" sz="1100" kern="1200"/>
        </a:p>
      </dsp:txBody>
      <dsp:txXfrm>
        <a:off x="3697168" y="1409196"/>
        <a:ext cx="1430859" cy="679658"/>
      </dsp:txXfrm>
    </dsp:sp>
    <dsp:sp modelId="{E93ACF2D-16B5-4EE8-A21A-0FDBC23E64C4}">
      <dsp:nvSpPr>
        <dsp:cNvPr id="0" name=""/>
        <dsp:cNvSpPr/>
      </dsp:nvSpPr>
      <dsp:spPr>
        <a:xfrm>
          <a:off x="5771914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A7425-3389-4BE4-973F-6B456A5A9782}">
      <dsp:nvSpPr>
        <dsp:cNvPr id="0" name=""/>
        <dsp:cNvSpPr/>
      </dsp:nvSpPr>
      <dsp:spPr>
        <a:xfrm>
          <a:off x="5378428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4.Perform Feature Engineering</a:t>
          </a:r>
        </a:p>
      </dsp:txBody>
      <dsp:txXfrm>
        <a:off x="5378428" y="1409196"/>
        <a:ext cx="1430859" cy="679658"/>
      </dsp:txXfrm>
    </dsp:sp>
    <dsp:sp modelId="{01395D66-74E5-46B4-8714-2820D7278EB3}">
      <dsp:nvSpPr>
        <dsp:cNvPr id="0" name=""/>
        <dsp:cNvSpPr/>
      </dsp:nvSpPr>
      <dsp:spPr>
        <a:xfrm>
          <a:off x="7453174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E066B-62EE-4E53-87F1-06AE297D411B}">
      <dsp:nvSpPr>
        <dsp:cNvPr id="0" name=""/>
        <dsp:cNvSpPr/>
      </dsp:nvSpPr>
      <dsp:spPr>
        <a:xfrm>
          <a:off x="7059687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5.Build Machine Learning Models</a:t>
          </a:r>
          <a:endParaRPr lang="en-US" sz="1100" kern="1200"/>
        </a:p>
      </dsp:txBody>
      <dsp:txXfrm>
        <a:off x="7059687" y="1409196"/>
        <a:ext cx="1430859" cy="679658"/>
      </dsp:txXfrm>
    </dsp:sp>
    <dsp:sp modelId="{D6794DAE-D27B-4F7D-8A5F-C7A8C755D2EC}">
      <dsp:nvSpPr>
        <dsp:cNvPr id="0" name=""/>
        <dsp:cNvSpPr/>
      </dsp:nvSpPr>
      <dsp:spPr>
        <a:xfrm>
          <a:off x="9134434" y="493184"/>
          <a:ext cx="643886" cy="6438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4636-287B-4735-B2B4-175E1644D393}">
      <dsp:nvSpPr>
        <dsp:cNvPr id="0" name=""/>
        <dsp:cNvSpPr/>
      </dsp:nvSpPr>
      <dsp:spPr>
        <a:xfrm>
          <a:off x="8740947" y="1409196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6.Compare various Machine Learning Models using performance metrics</a:t>
          </a:r>
          <a:endParaRPr lang="en-US" sz="1100" kern="1200"/>
        </a:p>
      </dsp:txBody>
      <dsp:txXfrm>
        <a:off x="8740947" y="1409196"/>
        <a:ext cx="1430859" cy="679658"/>
      </dsp:txXfrm>
    </dsp:sp>
    <dsp:sp modelId="{164932E2-08AA-4625-92FB-72E1BC3C91A2}">
      <dsp:nvSpPr>
        <dsp:cNvPr id="0" name=""/>
        <dsp:cNvSpPr/>
      </dsp:nvSpPr>
      <dsp:spPr>
        <a:xfrm>
          <a:off x="4090654" y="2446569"/>
          <a:ext cx="643886" cy="6438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3458B-53AE-4046-AFD4-4A95275CF9C7}">
      <dsp:nvSpPr>
        <dsp:cNvPr id="0" name=""/>
        <dsp:cNvSpPr/>
      </dsp:nvSpPr>
      <dsp:spPr>
        <a:xfrm>
          <a:off x="3697168" y="3362581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7.Optimize the model if required</a:t>
          </a:r>
          <a:endParaRPr lang="en-US" sz="1100" kern="1200"/>
        </a:p>
      </dsp:txBody>
      <dsp:txXfrm>
        <a:off x="3697168" y="3362581"/>
        <a:ext cx="1430859" cy="679658"/>
      </dsp:txXfrm>
    </dsp:sp>
    <dsp:sp modelId="{4584C42D-F791-4494-B888-3552584609B1}">
      <dsp:nvSpPr>
        <dsp:cNvPr id="0" name=""/>
        <dsp:cNvSpPr/>
      </dsp:nvSpPr>
      <dsp:spPr>
        <a:xfrm>
          <a:off x="5771914" y="2446569"/>
          <a:ext cx="643886" cy="6438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31DD0-1353-48CF-B9E7-44A6F929B276}">
      <dsp:nvSpPr>
        <dsp:cNvPr id="0" name=""/>
        <dsp:cNvSpPr/>
      </dsp:nvSpPr>
      <dsp:spPr>
        <a:xfrm>
          <a:off x="5378428" y="3362581"/>
          <a:ext cx="1430859" cy="6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8.Explain the end result. Circle back to the objective.</a:t>
          </a:r>
          <a:endParaRPr lang="en-US" sz="1100" kern="1200"/>
        </a:p>
      </dsp:txBody>
      <dsp:txXfrm>
        <a:off x="5378428" y="3362581"/>
        <a:ext cx="1430859" cy="679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0FD77-56FA-412B-B0C0-80B2A8B5149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564B0-190C-4C1E-B205-B379B098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EE96-700D-47DF-B781-4BF5701A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23E74-D9A5-4E65-AB4B-0BB5F9E0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1384-4EAA-448C-9336-C125288C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172-71A5-4D72-88EA-9D9D61E26088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40FB-4870-4A51-B02A-C0F50D79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6ECE-B3A6-4792-951F-0CEB1BA5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818-93F9-4419-9609-2E938C3A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15CE2-E540-4F30-8712-0B0BC542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5911-6261-40C3-94B8-0335105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ACA-5F0E-4CF6-8538-747E2ACA40B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E005-3532-4BD6-BA7E-0807FB7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9A57-5080-40CE-BD52-CF79F03F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2C6B2-E202-4277-8882-8EA62A9D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7B47E-5A7E-4B21-B104-D4D2FEDA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58DC-4066-4354-B87A-BB4C8ACE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04D-3F0F-48D3-99A4-2A94A6E6283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FEAB-3C37-4281-A2B4-6D2AA4B3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E362-629E-4B7B-B032-27EEEA7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15A0-1ABB-4C3C-8D5C-E330720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A2AB-0427-43CD-8707-894CE7B4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A22D-1999-420B-A644-48BC3C57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8A3-3EBF-4817-AFE6-4605EFD1DE8F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F923-44D7-4F46-9195-2F7B5F66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D8F0-7FD9-404B-8863-1DAD09E6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9501-63FD-4F15-9298-14009628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C37C-8386-4AFB-B99D-79A44C93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ABA4-159F-491F-96AF-BEF07D1B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64-0378-41B8-AA7C-C6AE62A0FC7E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2BC3-DA52-459E-943F-B70E4D7B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F6E9-0028-4239-B955-A588A02A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1C93-E411-4A4B-8B6A-82B99648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1E7A-4BA6-44E1-ADCD-06B7A309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A0D4-CC68-4E84-89D4-DE5182BA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D859-44D3-42C8-825A-8AB09D51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5B2-797E-4D6F-93D8-7D55A129F9C0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F426-B64C-4666-9CF6-D161DB4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BDD3-A2C5-4BF6-BCD9-09B66A37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3729-CF88-41CA-B9F4-F9751C65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B14E-0E99-4C5A-B154-513CC157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0761D-B8D2-405D-AB5E-3B319CF1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7FE3B-CB9A-4E1F-995A-56C440465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0847-FCAE-4408-A1E5-57162284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E9598-CD02-4F9A-862F-0905320E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98D5-F1C3-4583-A9F3-6CE88D97A50A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1CE6A-DCEB-44BC-AB13-0B1F814A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CFEBC-56B3-4CE5-B869-AE3700D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1B96-C7A0-4A93-B005-891F8249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F7BD-0139-445A-B20F-4E01DE2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F312-150B-4E85-8F98-BE97032B4985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D648-AAFE-4176-832D-44470082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B6687-DFEF-49AB-8410-8776455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E6C0-7EAE-415F-8661-89496FE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B517-F01C-46F4-9782-B3E6BC0617E2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7F1F0-5DDA-44DE-B4BB-88C4AC5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D629F-59AD-45A2-9B3D-60F09086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D2B-739F-4EAC-A07A-56D32953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51CB-DFE8-42FC-BC4B-520B2852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59A7-E443-49F7-B3F9-593BAA16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0BF0-129F-4E25-BF1E-FF4CE543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162B-54AC-4F43-BCBA-F724F88623B5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2656-0B63-4345-8DAF-69B78563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8933-06E1-4778-AAF5-3E894D2B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39E0-04F8-4B63-9CB7-080AC5E3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AE8FC-7A2F-44A0-9656-5522441B2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D13F-5CC2-40D1-94CA-FB23467D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A102-06F6-4A0B-92FD-5997DA8E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1B3E-74BD-43A8-972A-F0D408EE22A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B96D-E699-46BC-AC47-86293C8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695C-C8BF-48F2-B5EA-FBE703D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CEFD6-6852-49CC-9CE3-9785910E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7519-F9AD-4B48-882A-D730ED16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23D7-C8EE-4DDE-95F1-C9E6FF59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B9B9-ACC6-4A70-94BF-458DD9085C43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B23-C04C-44ED-8ED4-006B3A8DE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2F5B-7BDB-4D7A-B269-7D388A7A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28F2-A7BA-4FFC-9C6B-98FC28F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structor.org/concrete/factors-affecting-strength-of-concrete/6220/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1A5CC-D9E1-4ACD-9339-A915ECE0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4843C-CE73-4348-B8CB-14BDCB6F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b="1" i="1" dirty="0"/>
              <a:t>Concrete Strength Prediction</a:t>
            </a:r>
            <a:endParaRPr lang="en-US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5994-3777-409E-B840-64CE39CB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Capstone Project 4 : Machine Learning using 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D1FC-36F8-4C97-B2C3-7E118845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3857-BEB3-4F42-A555-F9BD3A57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59FDA2-3618-4313-B8F2-6D6F5B0A71EA}"/>
              </a:ext>
            </a:extLst>
          </p:cNvPr>
          <p:cNvSpPr/>
          <p:nvPr/>
        </p:nvSpPr>
        <p:spPr>
          <a:xfrm>
            <a:off x="1251678" y="2285999"/>
            <a:ext cx="10173560" cy="36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Title : Concrete Compressive Strength Data Set (Research Paper by Prof. I-Cheng Yeh)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File type : CSV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No missing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Number of instances : 1030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Number of Attributes : 9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Input attributes : 8 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Output target : 1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endParaRPr lang="en-US" sz="2000" dirty="0">
              <a:solidFill>
                <a:schemeClr val="tx1">
                  <a:alpha val="60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6482D6-D066-4D72-BAA4-C503B0D5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95" y="4245260"/>
            <a:ext cx="7386296" cy="15141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78FE7-F52D-49FD-8E5B-7F1223B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8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828619-324A-4E41-BC4F-F699AE8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Process Workflow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ECBB-795C-44C8-BC71-1E0DED86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Data Preparation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Renaming of columns to succinct titles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92B14-BCFC-4097-8249-FB10F46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3C32ED-FA7C-4264-8CF9-2382AA61C47E}"/>
              </a:ext>
            </a:extLst>
          </p:cNvPr>
          <p:cNvGrpSpPr/>
          <p:nvPr/>
        </p:nvGrpSpPr>
        <p:grpSpPr>
          <a:xfrm>
            <a:off x="2708119" y="3008372"/>
            <a:ext cx="8052790" cy="3389648"/>
            <a:chOff x="2059791" y="2846528"/>
            <a:chExt cx="8420604" cy="387494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EC3064-15A3-43AA-9F72-FD7DF342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791" y="2846528"/>
              <a:ext cx="5043468" cy="214233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05D6DE-3C1E-4024-BB39-2C58F06E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9438" y="4396862"/>
              <a:ext cx="3250957" cy="2324613"/>
            </a:xfrm>
            <a:prstGeom prst="rect">
              <a:avLst/>
            </a:prstGeom>
          </p:spPr>
        </p:pic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AC7AE45-4413-45CD-9601-8AC50ACA6F0A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5" y="4743718"/>
              <a:ext cx="3181313" cy="12480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02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828619-324A-4E41-BC4F-F699AE8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600"/>
              <a:t>Process Workflow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ECBB-795C-44C8-BC71-1E0DED86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Data Preparation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Replacing outliers with median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92B14-BCFC-4097-8249-FB10F46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ECC66-B39E-4182-98CC-6FC93650EA3F}"/>
              </a:ext>
            </a:extLst>
          </p:cNvPr>
          <p:cNvGrpSpPr/>
          <p:nvPr/>
        </p:nvGrpSpPr>
        <p:grpSpPr>
          <a:xfrm>
            <a:off x="209146" y="3475509"/>
            <a:ext cx="6572250" cy="1647825"/>
            <a:chOff x="3689985" y="4708525"/>
            <a:chExt cx="6572250" cy="164782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ACC7377-B7A6-4AAE-AF9A-A772E9AE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9985" y="4708525"/>
              <a:ext cx="3086100" cy="16478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77F11B1-A0EE-43B1-BFB0-36802647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3285" y="4708525"/>
              <a:ext cx="3028950" cy="160020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C56B854-4EA7-4C9C-91F8-78402A50D5A5}"/>
                </a:ext>
              </a:extLst>
            </p:cNvPr>
            <p:cNvCxnSpPr/>
            <p:nvPr/>
          </p:nvCxnSpPr>
          <p:spPr>
            <a:xfrm>
              <a:off x="6278880" y="5364480"/>
              <a:ext cx="812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E33D4-3786-4DCC-9859-C50097875FD5}"/>
              </a:ext>
            </a:extLst>
          </p:cNvPr>
          <p:cNvSpPr/>
          <p:nvPr/>
        </p:nvSpPr>
        <p:spPr>
          <a:xfrm>
            <a:off x="1448381" y="5306341"/>
            <a:ext cx="4276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#an outlier if it is larger than 3 std deviation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89B8C2-8FF2-490E-9A2C-21BB33ED84B7}"/>
              </a:ext>
            </a:extLst>
          </p:cNvPr>
          <p:cNvGrpSpPr/>
          <p:nvPr/>
        </p:nvGrpSpPr>
        <p:grpSpPr>
          <a:xfrm>
            <a:off x="6993890" y="153772"/>
            <a:ext cx="4915217" cy="6567703"/>
            <a:chOff x="7207567" y="290297"/>
            <a:chExt cx="4915217" cy="65677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1BA47B-BB13-42B5-A2E5-A1AA8117E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7567" y="290297"/>
              <a:ext cx="4830445" cy="318555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0C7C733-CD52-4EAB-A41A-0EAE07AFD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7567" y="3670364"/>
              <a:ext cx="4915217" cy="3187636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E5A03E-8ED6-42D0-8C0F-9CD4F051790D}"/>
                </a:ext>
              </a:extLst>
            </p:cNvPr>
            <p:cNvCxnSpPr>
              <a:cxnSpLocks/>
            </p:cNvCxnSpPr>
            <p:nvPr/>
          </p:nvCxnSpPr>
          <p:spPr>
            <a:xfrm>
              <a:off x="9429750" y="2476500"/>
              <a:ext cx="0" cy="20177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01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6462A-4C2E-4273-8212-517CDFD4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EDA - </a:t>
            </a:r>
            <a:r>
              <a:rPr lang="en-US" sz="4000" dirty="0" err="1"/>
              <a:t>Distplot</a:t>
            </a:r>
            <a:endParaRPr lang="en-US" sz="4000" dirty="0"/>
          </a:p>
        </p:txBody>
      </p:sp>
      <p:grpSp>
        <p:nvGrpSpPr>
          <p:cNvPr id="1032" name="Group 7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8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E967E-09F5-4A56-99CA-BDA926203E5B}"/>
              </a:ext>
            </a:extLst>
          </p:cNvPr>
          <p:cNvSpPr/>
          <p:nvPr/>
        </p:nvSpPr>
        <p:spPr>
          <a:xfrm>
            <a:off x="590719" y="2090570"/>
            <a:ext cx="4559425" cy="440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Distribution of the attributes: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Cement is almost normal.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Slag has 3 Gaussians and rightly skewed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Fly Ash has 2 Gaussians and slightly left skewed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Water has 3 Gaussians and slightly left skewed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Superplastic has 2 Gaussians and slightly right skewed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Coarse Aggregate has 3 Gaussians and almost normal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Fine Aggregate has almost 2 Gaussians and looks like normal</a:t>
            </a:r>
          </a:p>
          <a:p>
            <a:pPr marL="9715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Age has multiple Gaussians and rightly skewed</a:t>
            </a:r>
          </a:p>
          <a:p>
            <a:pPr marL="742950" lvl="1">
              <a:lnSpc>
                <a:spcPct val="120000"/>
              </a:lnSpc>
              <a:spcAft>
                <a:spcPts val="600"/>
              </a:spcAft>
            </a:pPr>
            <a:endParaRPr lang="en-US" sz="1400" dirty="0"/>
          </a:p>
          <a:p>
            <a:pPr marL="5143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Normalization can be done </a:t>
            </a:r>
          </a:p>
          <a:p>
            <a:pPr marL="5143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Existence of outliers</a:t>
            </a:r>
          </a:p>
        </p:txBody>
      </p:sp>
      <p:sp>
        <p:nvSpPr>
          <p:cNvPr id="1035" name="Rectangle 8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D5D556-3890-4152-B92C-306E12978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479" b="-3"/>
          <a:stretch/>
        </p:blipFill>
        <p:spPr bwMode="auto">
          <a:xfrm>
            <a:off x="5219649" y="34701"/>
            <a:ext cx="6972350" cy="675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C2F90-E4BC-4D94-8D1F-BC6A6BE5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17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F9E4C-4CE3-477B-8867-3F13934D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EDA - </a:t>
            </a:r>
            <a:r>
              <a:rPr lang="en-US" sz="3600" dirty="0" err="1"/>
              <a:t>Pairplot</a:t>
            </a:r>
            <a:endParaRPr lang="en-US" sz="3600" dirty="0"/>
          </a:p>
        </p:txBody>
      </p:sp>
      <p:sp>
        <p:nvSpPr>
          <p:cNvPr id="2053" name="Rectangle 19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3E17-14D2-42C5-BBEA-837EC98D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No strong correlation observed</a:t>
            </a:r>
          </a:p>
          <a:p>
            <a:r>
              <a:rPr lang="en-US" sz="1800" dirty="0"/>
              <a:t>No multicollinearity present</a:t>
            </a:r>
          </a:p>
        </p:txBody>
      </p:sp>
      <p:sp>
        <p:nvSpPr>
          <p:cNvPr id="2054" name="Rectangle 19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19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19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97A3B-9F47-416B-B7EB-8D44858D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5920" y="-10260"/>
            <a:ext cx="6668652" cy="66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0095-E490-4453-89F1-F7FF0B18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43079-7D12-4FC7-A4C5-20FAAC9F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24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B9693-48E2-4E21-8FB6-E44FBC428ABB}"/>
              </a:ext>
            </a:extLst>
          </p:cNvPr>
          <p:cNvSpPr/>
          <p:nvPr/>
        </p:nvSpPr>
        <p:spPr>
          <a:xfrm>
            <a:off x="838201" y="1885951"/>
            <a:ext cx="3888528" cy="2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Top 3 variables correlation with Compressive Strength: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Age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Cement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Superplasticizer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6BB1F84-BDDE-4787-BC85-E69305F7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5580" y="136526"/>
            <a:ext cx="6736836" cy="62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E05A5-2782-45EE-9081-703D3EA3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034980-9EBA-4503-9223-46522904B63F}"/>
              </a:ext>
            </a:extLst>
          </p:cNvPr>
          <p:cNvSpPr/>
          <p:nvPr/>
        </p:nvSpPr>
        <p:spPr>
          <a:xfrm>
            <a:off x="5481058" y="5310505"/>
            <a:ext cx="419100" cy="533400"/>
          </a:xfrm>
          <a:custGeom>
            <a:avLst/>
            <a:gdLst>
              <a:gd name="connsiteX0" fmla="*/ 0 w 419100"/>
              <a:gd name="connsiteY0" fmla="*/ 266700 h 533400"/>
              <a:gd name="connsiteX1" fmla="*/ 209550 w 419100"/>
              <a:gd name="connsiteY1" fmla="*/ 0 h 533400"/>
              <a:gd name="connsiteX2" fmla="*/ 419100 w 419100"/>
              <a:gd name="connsiteY2" fmla="*/ 266700 h 533400"/>
              <a:gd name="connsiteX3" fmla="*/ 209550 w 419100"/>
              <a:gd name="connsiteY3" fmla="*/ 533400 h 533400"/>
              <a:gd name="connsiteX4" fmla="*/ 0 w 4191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33400" extrusionOk="0">
                <a:moveTo>
                  <a:pt x="0" y="266700"/>
                </a:moveTo>
                <a:cubicBezTo>
                  <a:pt x="-6248" y="119673"/>
                  <a:pt x="102351" y="8388"/>
                  <a:pt x="209550" y="0"/>
                </a:cubicBezTo>
                <a:cubicBezTo>
                  <a:pt x="336350" y="22718"/>
                  <a:pt x="419435" y="129638"/>
                  <a:pt x="419100" y="266700"/>
                </a:cubicBezTo>
                <a:cubicBezTo>
                  <a:pt x="408303" y="397705"/>
                  <a:pt x="338639" y="549550"/>
                  <a:pt x="209550" y="533400"/>
                </a:cubicBezTo>
                <a:cubicBezTo>
                  <a:pt x="94405" y="531221"/>
                  <a:pt x="8866" y="430525"/>
                  <a:pt x="0" y="26670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B92352-7C7A-4C53-9C5D-D662A4D67EC0}"/>
              </a:ext>
            </a:extLst>
          </p:cNvPr>
          <p:cNvSpPr/>
          <p:nvPr/>
        </p:nvSpPr>
        <p:spPr>
          <a:xfrm>
            <a:off x="9819005" y="5310505"/>
            <a:ext cx="419100" cy="533400"/>
          </a:xfrm>
          <a:custGeom>
            <a:avLst/>
            <a:gdLst>
              <a:gd name="connsiteX0" fmla="*/ 0 w 419100"/>
              <a:gd name="connsiteY0" fmla="*/ 266700 h 533400"/>
              <a:gd name="connsiteX1" fmla="*/ 209550 w 419100"/>
              <a:gd name="connsiteY1" fmla="*/ 0 h 533400"/>
              <a:gd name="connsiteX2" fmla="*/ 419100 w 419100"/>
              <a:gd name="connsiteY2" fmla="*/ 266700 h 533400"/>
              <a:gd name="connsiteX3" fmla="*/ 209550 w 419100"/>
              <a:gd name="connsiteY3" fmla="*/ 533400 h 533400"/>
              <a:gd name="connsiteX4" fmla="*/ 0 w 4191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33400" extrusionOk="0">
                <a:moveTo>
                  <a:pt x="0" y="266700"/>
                </a:moveTo>
                <a:cubicBezTo>
                  <a:pt x="-6248" y="119673"/>
                  <a:pt x="102351" y="8388"/>
                  <a:pt x="209550" y="0"/>
                </a:cubicBezTo>
                <a:cubicBezTo>
                  <a:pt x="336350" y="22718"/>
                  <a:pt x="419435" y="129638"/>
                  <a:pt x="419100" y="266700"/>
                </a:cubicBezTo>
                <a:cubicBezTo>
                  <a:pt x="408303" y="397705"/>
                  <a:pt x="338639" y="549550"/>
                  <a:pt x="209550" y="533400"/>
                </a:cubicBezTo>
                <a:cubicBezTo>
                  <a:pt x="94405" y="531221"/>
                  <a:pt x="8866" y="430525"/>
                  <a:pt x="0" y="26670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D37C5A-CD90-4DD1-A3A6-1236B269F48B}"/>
              </a:ext>
            </a:extLst>
          </p:cNvPr>
          <p:cNvSpPr/>
          <p:nvPr/>
        </p:nvSpPr>
        <p:spPr>
          <a:xfrm>
            <a:off x="7960487" y="5310505"/>
            <a:ext cx="419100" cy="533400"/>
          </a:xfrm>
          <a:custGeom>
            <a:avLst/>
            <a:gdLst>
              <a:gd name="connsiteX0" fmla="*/ 0 w 419100"/>
              <a:gd name="connsiteY0" fmla="*/ 266700 h 533400"/>
              <a:gd name="connsiteX1" fmla="*/ 209550 w 419100"/>
              <a:gd name="connsiteY1" fmla="*/ 0 h 533400"/>
              <a:gd name="connsiteX2" fmla="*/ 419100 w 419100"/>
              <a:gd name="connsiteY2" fmla="*/ 266700 h 533400"/>
              <a:gd name="connsiteX3" fmla="*/ 209550 w 419100"/>
              <a:gd name="connsiteY3" fmla="*/ 533400 h 533400"/>
              <a:gd name="connsiteX4" fmla="*/ 0 w 4191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33400" extrusionOk="0">
                <a:moveTo>
                  <a:pt x="0" y="266700"/>
                </a:moveTo>
                <a:cubicBezTo>
                  <a:pt x="-6248" y="119673"/>
                  <a:pt x="102351" y="8388"/>
                  <a:pt x="209550" y="0"/>
                </a:cubicBezTo>
                <a:cubicBezTo>
                  <a:pt x="336350" y="22718"/>
                  <a:pt x="419435" y="129638"/>
                  <a:pt x="419100" y="266700"/>
                </a:cubicBezTo>
                <a:cubicBezTo>
                  <a:pt x="408303" y="397705"/>
                  <a:pt x="338639" y="549550"/>
                  <a:pt x="209550" y="533400"/>
                </a:cubicBezTo>
                <a:cubicBezTo>
                  <a:pt x="94405" y="531221"/>
                  <a:pt x="8866" y="430525"/>
                  <a:pt x="0" y="266700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7AFF71-37A5-4438-9688-C95271120425}"/>
              </a:ext>
            </a:extLst>
          </p:cNvPr>
          <p:cNvSpPr/>
          <p:nvPr/>
        </p:nvSpPr>
        <p:spPr>
          <a:xfrm>
            <a:off x="5120640" y="5200651"/>
            <a:ext cx="5962785" cy="1303974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05307-5FDD-4937-8B8E-31B5B941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2" y="4071408"/>
            <a:ext cx="4962525" cy="2143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0441AB-2973-4E7D-BDDA-CB75D79A5E82}"/>
              </a:ext>
            </a:extLst>
          </p:cNvPr>
          <p:cNvSpPr/>
          <p:nvPr/>
        </p:nvSpPr>
        <p:spPr>
          <a:xfrm>
            <a:off x="5120640" y="2797629"/>
            <a:ext cx="2706189" cy="6313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B79416-F991-4A13-9A21-B6DB130C5558}"/>
              </a:ext>
            </a:extLst>
          </p:cNvPr>
          <p:cNvSpPr/>
          <p:nvPr/>
        </p:nvSpPr>
        <p:spPr>
          <a:xfrm rot="5400000">
            <a:off x="5881148" y="4120243"/>
            <a:ext cx="3276600" cy="6313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361D32-1495-467D-8B5A-B272FBE6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0F01A-2753-4CE6-9A97-6A10B9AA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4892040"/>
            <a:ext cx="8448675" cy="4762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838978-F41A-4CC3-A492-73E48B2C8021}"/>
              </a:ext>
            </a:extLst>
          </p:cNvPr>
          <p:cNvSpPr txBox="1">
            <a:spLocks/>
          </p:cNvSpPr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Feature</a:t>
            </a:r>
            <a:r>
              <a:rPr lang="en-US" sz="2800" b="1" dirty="0"/>
              <a:t> Engineering &amp; Data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7B3DF-6BA4-42BE-BA58-F63AE8E7390C}"/>
              </a:ext>
            </a:extLst>
          </p:cNvPr>
          <p:cNvSpPr/>
          <p:nvPr/>
        </p:nvSpPr>
        <p:spPr>
          <a:xfrm>
            <a:off x="8524875" y="4610100"/>
            <a:ext cx="1704975" cy="1188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CA1FFD-0005-49CE-BCDE-91FC4FFA8853}"/>
              </a:ext>
            </a:extLst>
          </p:cNvPr>
          <p:cNvSpPr/>
          <p:nvPr/>
        </p:nvSpPr>
        <p:spPr>
          <a:xfrm>
            <a:off x="1983504" y="4755515"/>
            <a:ext cx="6541371" cy="4641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4911E6-7FD2-4917-9FD1-FA48921ED5E5}"/>
              </a:ext>
            </a:extLst>
          </p:cNvPr>
          <p:cNvSpPr txBox="1">
            <a:spLocks/>
          </p:cNvSpPr>
          <p:nvPr/>
        </p:nvSpPr>
        <p:spPr>
          <a:xfrm>
            <a:off x="1624042" y="1076706"/>
            <a:ext cx="9367204" cy="330947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Splitting the data into independent and dependent attributes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romanLcPeriod"/>
            </a:pPr>
            <a:r>
              <a:rPr lang="en-US" sz="1600" dirty="0"/>
              <a:t>Independent features: Cement, Slag, Fly Ash, Water, Superplasticizer, Coarse Aggregate, Fine Aggregate, Age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romanLcPeriod"/>
            </a:pPr>
            <a:r>
              <a:rPr lang="en-US" sz="1600" dirty="0"/>
              <a:t>Drop feature ‘Compressive Strength’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romanLcPeriod"/>
            </a:pPr>
            <a:r>
              <a:rPr lang="en-US" sz="1600" dirty="0"/>
              <a:t>Target: ‘Compressive Strength’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Split data into training and testing datasets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romanLcPeriod"/>
            </a:pPr>
            <a:r>
              <a:rPr lang="en-US" sz="1600" dirty="0"/>
              <a:t>Test size = 0.2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Data normalization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romanLcPeriod"/>
            </a:pPr>
            <a:r>
              <a:rPr lang="en-US" sz="1600" dirty="0" err="1"/>
              <a:t>zscore</a:t>
            </a:r>
            <a:r>
              <a:rPr lang="en-US" sz="1600" dirty="0"/>
              <a:t> for training and testing datasets</a:t>
            </a:r>
          </a:p>
          <a:p>
            <a:pPr marL="971550" lvl="1" indent="-514350">
              <a:buFont typeface="+mj-lt"/>
              <a:buAutoNum type="romanLcPeriod"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841A1-A503-4AA8-9ECE-A0AB4EAFAB97}"/>
              </a:ext>
            </a:extLst>
          </p:cNvPr>
          <p:cNvSpPr txBox="1"/>
          <p:nvPr/>
        </p:nvSpPr>
        <p:spPr>
          <a:xfrm>
            <a:off x="4564469" y="43861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9385B-47AF-4D7A-A833-50CBA04A8D93}"/>
              </a:ext>
            </a:extLst>
          </p:cNvPr>
          <p:cNvSpPr txBox="1"/>
          <p:nvPr/>
        </p:nvSpPr>
        <p:spPr>
          <a:xfrm>
            <a:off x="8949199" y="42284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766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18A4623-601A-4D6B-A12D-CF32EAA1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0" r="1" b="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28" name="Picture 24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F168A-433A-4D5A-89C6-E4CEA24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9BD99-DC9C-4CC3-B26B-899DEF23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 sz="10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sz="10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124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9E9D-7C3F-46DB-A41B-891615E1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anchor="ctr">
            <a:noAutofit/>
          </a:bodyPr>
          <a:lstStyle/>
          <a:p>
            <a:r>
              <a:rPr lang="en-US" sz="3200" b="1" dirty="0"/>
              <a:t>ML Model Performance 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02CEAA-9FC5-4A05-8EC3-7BB76BB5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524721"/>
            <a:ext cx="5672666" cy="36771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Best Model: Random Forest Regressor</a:t>
            </a:r>
          </a:p>
          <a:p>
            <a:pPr lvl="1"/>
            <a:r>
              <a:rPr lang="en-US" dirty="0"/>
              <a:t>Lowest MSE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Least Error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Optimized tuning of hyperparameters for Random Forest and KNN regressors were done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C33A2-4146-41C2-929B-395D296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1B1A9CD-2596-42A9-B686-AE526D77D248}"/>
              </a:ext>
            </a:extLst>
          </p:cNvPr>
          <p:cNvSpPr/>
          <p:nvPr/>
        </p:nvSpPr>
        <p:spPr>
          <a:xfrm rot="10800000">
            <a:off x="9346456" y="1812878"/>
            <a:ext cx="294458" cy="764414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574079-9E3A-416F-99E3-F3B0618B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09" y="2642692"/>
            <a:ext cx="4599091" cy="17769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829A55-5C29-4576-B640-53D45F32763D}"/>
              </a:ext>
            </a:extLst>
          </p:cNvPr>
          <p:cNvSpPr/>
          <p:nvPr/>
        </p:nvSpPr>
        <p:spPr>
          <a:xfrm>
            <a:off x="6810897" y="3584614"/>
            <a:ext cx="4505325" cy="3135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054B798D-EC59-47C3-B60E-1712C86B3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034" r="26918" b="-1"/>
          <a:stretch/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71859-86C8-49FA-8A0E-DDC09BE3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399259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C641C-04C0-4135-A40B-0B20592F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64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3DE928F2-A7BA-4FFC-9C6B-98FC28F648A0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19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11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7C31-E0D0-4138-9049-E665724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Content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2152-3583-45D0-B002-1BA869F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5E629-62A8-48C4-8C45-4EABCDB2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19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55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37BAB-FE64-4E1D-93B6-54B4C18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DC57-0A83-44B1-9148-AB8C5AF5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54101"/>
            <a:ext cx="10143668" cy="4447324"/>
          </a:xfrm>
        </p:spPr>
        <p:txBody>
          <a:bodyPr anchor="ctr">
            <a:normAutofit fontScale="92500"/>
          </a:bodyPr>
          <a:lstStyle/>
          <a:p>
            <a:r>
              <a:rPr lang="en-US" sz="1900" dirty="0">
                <a:solidFill>
                  <a:srgbClr val="002060"/>
                </a:solidFill>
              </a:rPr>
              <a:t>Best Model : Random Forest</a:t>
            </a:r>
          </a:p>
          <a:p>
            <a:r>
              <a:rPr lang="en-US" sz="1900" dirty="0">
                <a:solidFill>
                  <a:srgbClr val="002060"/>
                </a:solidFill>
              </a:rPr>
              <a:t>MSE: 34.116</a:t>
            </a:r>
          </a:p>
          <a:p>
            <a:pPr marL="0" indent="0">
              <a:buNone/>
            </a:pPr>
            <a:endParaRPr lang="en-GB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Ensemble models does better in this problem than linear models due to high number of features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Through EDA, discovered that cement, age and superplasticizer have a positive impact on the overall strength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Through ML model,  able to predict the concrete strength with the input values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Which reduce wait/trial and error time and total number of combinations need to be done on site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Highlighting potentially optimal combinations to then be used in physical testing will provide enormous benefit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significantly reduce labour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testing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9CF0-948F-4D2F-AE27-CF50EAC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37BAB-FE64-4E1D-93B6-54B4C18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Interesting Insight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DC57-0A83-44B1-9148-AB8C5AF5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 removing the ‘Water’ attribute from the model reduces the MSE of the Random Forest model?</a:t>
            </a:r>
          </a:p>
          <a:p>
            <a:endParaRPr lang="en-US" sz="2000" dirty="0"/>
          </a:p>
          <a:p>
            <a:r>
              <a:rPr lang="en-US" sz="2000" dirty="0"/>
              <a:t>NO!</a:t>
            </a:r>
          </a:p>
          <a:p>
            <a:r>
              <a:rPr lang="en-US" sz="2000" dirty="0"/>
              <a:t>Water is also an essential component of concrete making.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C97322-0C5C-4364-912D-40CC1A90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r="4327" b="-2"/>
          <a:stretch/>
        </p:blipFill>
        <p:spPr bwMode="auto">
          <a:xfrm>
            <a:off x="5219649" y="195454"/>
            <a:ext cx="6754150" cy="65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9CF0-948F-4D2F-AE27-CF50EAC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A31F-A20D-48BB-B784-F35B218E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Future Opportunities</a:t>
            </a:r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E7142BBE-9B2B-4FB8-8D48-2B79A9731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8012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05EE8-441D-4F28-BA90-E6B92510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67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37BAB-FE64-4E1D-93B6-54B4C18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/>
              <a:t>Future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DC57-0A83-44B1-9148-AB8C5AF5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5627617" cy="3536236"/>
          </a:xfrm>
        </p:spPr>
        <p:txBody>
          <a:bodyPr>
            <a:normAutofit/>
          </a:bodyPr>
          <a:lstStyle/>
          <a:p>
            <a:r>
              <a:rPr lang="en-US" sz="2400" dirty="0"/>
              <a:t>Fine Tuning of hyperparameters for ensemble models</a:t>
            </a:r>
          </a:p>
          <a:p>
            <a:r>
              <a:rPr lang="en-US" sz="2400" dirty="0"/>
              <a:t>Import more data which includes external factors like temperature and relative humidity for a complete prediction approach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Market">
            <a:extLst>
              <a:ext uri="{FF2B5EF4-FFF2-40B4-BE49-F238E27FC236}">
                <a16:creationId xmlns:a16="http://schemas.microsoft.com/office/drawing/2014/main" id="{49073E32-1329-4812-98FF-9593AFFC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9CF0-948F-4D2F-AE27-CF50EAC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DE928F2-A7BA-4FFC-9C6B-98FC28F648A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A347E-9406-4DF7-9EB3-5C25832C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/>
              <a:t>Appendix</a:t>
            </a:r>
          </a:p>
        </p:txBody>
      </p:sp>
      <p:pic>
        <p:nvPicPr>
          <p:cNvPr id="14" name="Picture 5" descr="Writing an appointment on a paper agenda">
            <a:extLst>
              <a:ext uri="{FF2B5EF4-FFF2-40B4-BE49-F238E27FC236}">
                <a16:creationId xmlns:a16="http://schemas.microsoft.com/office/drawing/2014/main" id="{FFD7800A-13B9-436D-876B-1A925974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8412480" y="10"/>
            <a:ext cx="377952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6246C-61C8-4E63-95CD-EAB58C2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CA0EA0-FEF9-473E-8A3F-13941B5C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10772775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The Constructor, Civil Engineering Home. “Factors affecting the strength of concrete”.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https://theconstructor.org/concrete/factors-affecting-strength-of-concrete/6220/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438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Question mark on green pastel background">
            <a:extLst>
              <a:ext uri="{FF2B5EF4-FFF2-40B4-BE49-F238E27FC236}">
                <a16:creationId xmlns:a16="http://schemas.microsoft.com/office/drawing/2014/main" id="{80BCFF97-C2CF-451C-A729-CC90CE17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EA8B9-D118-4234-BCA9-450DE7F6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Q &amp;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BB949-0424-47BB-88EF-3298B668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226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EFA6-D6C9-4C9B-927A-31B315F8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Introduction &amp; Objective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86702968-8FA8-4467-9334-6B6471D40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38217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D2261-7E86-4888-8766-8B0330C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82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6462A-4C2E-4273-8212-517CDFD4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4DBA-53D7-4403-9603-610AE1B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5C68BF-8F73-43DC-B732-84E306D6B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2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6462A-4C2E-4273-8212-517CDFD4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0" y="1005303"/>
            <a:ext cx="2178249" cy="442730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32FD-9CD4-4A5B-9B97-BEEF0A37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740673"/>
            <a:ext cx="5801194" cy="482839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 dirty="0"/>
              <a:t>Compressive strength is one of the most important engineering properties of concrete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Time – consuming to get the correct mix for the required compressive strength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Materials, labour and testing costs might increase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Learn about the relations between variables and develop a predictive model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1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rgbClr val="7030A0"/>
                </a:solidFill>
              </a:rPr>
              <a:t>Goal: To predict the strength of concrete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F3F68-39FE-4987-92F6-7E8C0AF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093E2-FF7B-465E-A31F-8DB364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7" y="2770632"/>
            <a:ext cx="4672584" cy="210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D53B7-650F-4E70-8432-C7D514AA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17" y="6223702"/>
            <a:ext cx="570728" cy="3140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3DE928F2-A7BA-4FFC-9C6B-98FC28F648A0}" type="slidenum">
              <a:rPr lang="en-US" sz="900">
                <a:solidFill>
                  <a:srgbClr val="898989"/>
                </a:solidFill>
                <a:latin typeface="Calibri" panose="020F0502020204030204"/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9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EE30C7A-A884-49C6-9233-FCA9A6D0E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2" r="11882" b="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011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49E89B-63A5-45DA-A170-5B661FCE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9E9D-7C3F-46DB-A41B-891615E1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27178-AACE-4E40-BE3E-4063BAF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E928F2-A7BA-4FFC-9C6B-98FC28F648A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3267F9-B881-4E53-AF03-5E4A5FAA19DD}"/>
              </a:ext>
            </a:extLst>
          </p:cNvPr>
          <p:cNvSpPr txBox="1">
            <a:spLocks/>
          </p:cNvSpPr>
          <p:nvPr/>
        </p:nvSpPr>
        <p:spPr>
          <a:xfrm>
            <a:off x="4743450" y="676275"/>
            <a:ext cx="7124700" cy="5543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Dataset (from UCI ML Repository)</a:t>
            </a:r>
          </a:p>
          <a:p>
            <a:pPr lvl="1"/>
            <a:r>
              <a:rPr lang="en-GB" sz="1500" dirty="0"/>
              <a:t>Title: Concrete Compressive Strength Data Set</a:t>
            </a:r>
          </a:p>
          <a:p>
            <a:pPr lvl="1"/>
            <a:r>
              <a:rPr lang="en-GB" sz="1500" dirty="0"/>
              <a:t>Source: https://archive.ics.uci.edu/ml/datasets/Concrete+Compressive+Strength</a:t>
            </a:r>
          </a:p>
          <a:p>
            <a:r>
              <a:rPr lang="en-GB" sz="1900" dirty="0"/>
              <a:t>Models used: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Random Forest Regressor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Linear Regressor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Ridge Regressor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Lasso Regressor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Support Vector Regressor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500" dirty="0"/>
              <a:t>KNN Regressor</a:t>
            </a:r>
          </a:p>
          <a:p>
            <a:r>
              <a:rPr lang="en-GB" sz="1900" dirty="0"/>
              <a:t>Metric: Regression problem</a:t>
            </a:r>
          </a:p>
          <a:p>
            <a:pPr lvl="1"/>
            <a:r>
              <a:rPr lang="en-GB" sz="1500" dirty="0"/>
              <a:t>MSE</a:t>
            </a:r>
          </a:p>
          <a:p>
            <a:r>
              <a:rPr lang="en-GB" sz="1900" dirty="0"/>
              <a:t>Tools:</a:t>
            </a:r>
          </a:p>
          <a:p>
            <a:pPr lvl="1"/>
            <a:r>
              <a:rPr lang="en-GB" sz="1500" dirty="0"/>
              <a:t>Python</a:t>
            </a:r>
          </a:p>
          <a:p>
            <a:pPr lvl="1"/>
            <a:r>
              <a:rPr lang="en-GB" sz="1500" dirty="0"/>
              <a:t>Matplotlib</a:t>
            </a:r>
          </a:p>
          <a:p>
            <a:pPr lvl="1"/>
            <a:r>
              <a:rPr lang="en-GB" sz="1500" dirty="0"/>
              <a:t>Seaborn</a:t>
            </a:r>
          </a:p>
          <a:p>
            <a:pPr lvl="1"/>
            <a:r>
              <a:rPr lang="en-GB" sz="1500" dirty="0"/>
              <a:t>Pandas</a:t>
            </a:r>
          </a:p>
          <a:p>
            <a:pPr lvl="1"/>
            <a:r>
              <a:rPr lang="en-GB" sz="1500" dirty="0" err="1"/>
              <a:t>Numpy</a:t>
            </a:r>
            <a:endParaRPr lang="en-GB" sz="1500" dirty="0"/>
          </a:p>
          <a:p>
            <a:pPr lvl="1"/>
            <a:r>
              <a:rPr lang="en-GB" sz="1500" dirty="0" err="1"/>
              <a:t>Sklearn</a:t>
            </a:r>
            <a:endParaRPr lang="en-GB" sz="1500" dirty="0"/>
          </a:p>
          <a:p>
            <a:pPr lvl="1"/>
            <a:r>
              <a:rPr lang="en-GB" sz="1500" dirty="0" err="1"/>
              <a:t>Scipy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7523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network of node and mesh">
            <a:extLst>
              <a:ext uri="{FF2B5EF4-FFF2-40B4-BE49-F238E27FC236}">
                <a16:creationId xmlns:a16="http://schemas.microsoft.com/office/drawing/2014/main" id="{F6FE98FC-53E7-4B17-B06F-76ADF75C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598AF-B7AD-42DD-9274-D87D967F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Process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E9D23-496B-4A8D-989E-2286DC4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DE928F2-A7BA-4FFC-9C6B-98FC28F648A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09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3F042-BDAA-42D0-A03E-A8D009B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Process Workflow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AFC438A6-E271-421E-8CD6-016C160C4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751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C9423-7428-47F8-81CD-EF71C645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28F2-A7BA-4FFC-9C6B-98FC28F648A0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E0C8F-CAB6-421A-BB00-402482645538}"/>
              </a:ext>
            </a:extLst>
          </p:cNvPr>
          <p:cNvSpPr/>
          <p:nvPr/>
        </p:nvSpPr>
        <p:spPr>
          <a:xfrm>
            <a:off x="4391025" y="2047875"/>
            <a:ext cx="6848475" cy="2019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3D624-866F-4FDC-8944-862DBD6B91F0}"/>
              </a:ext>
            </a:extLst>
          </p:cNvPr>
          <p:cNvSpPr/>
          <p:nvPr/>
        </p:nvSpPr>
        <p:spPr>
          <a:xfrm>
            <a:off x="4391025" y="4076700"/>
            <a:ext cx="1704976" cy="2019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756</Words>
  <Application>Microsoft Office PowerPoint</Application>
  <PresentationFormat>Widescreen</PresentationFormat>
  <Paragraphs>165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Concrete Strength Prediction</vt:lpstr>
      <vt:lpstr>Content Page</vt:lpstr>
      <vt:lpstr>Introduction &amp; Objective</vt:lpstr>
      <vt:lpstr>Introduction</vt:lpstr>
      <vt:lpstr>Objective</vt:lpstr>
      <vt:lpstr>Methodology</vt:lpstr>
      <vt:lpstr>Methodology</vt:lpstr>
      <vt:lpstr>Process Workflow</vt:lpstr>
      <vt:lpstr>Process Workflow</vt:lpstr>
      <vt:lpstr>Data</vt:lpstr>
      <vt:lpstr>Process Workflow </vt:lpstr>
      <vt:lpstr>Process Workflow </vt:lpstr>
      <vt:lpstr>EDA - Distplot</vt:lpstr>
      <vt:lpstr>EDA - Pairplot</vt:lpstr>
      <vt:lpstr>EDA</vt:lpstr>
      <vt:lpstr>PowerPoint Presentation</vt:lpstr>
      <vt:lpstr>Results</vt:lpstr>
      <vt:lpstr>ML Model Performance Results</vt:lpstr>
      <vt:lpstr>Conclusion</vt:lpstr>
      <vt:lpstr>Conclusion</vt:lpstr>
      <vt:lpstr>Interesting Insight</vt:lpstr>
      <vt:lpstr>Future Opportunities</vt:lpstr>
      <vt:lpstr>Future Opportunities</vt:lpstr>
      <vt:lpstr>Appendix</vt:lpstr>
      <vt:lpstr>Thank you! 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Strength Prediction</dc:title>
  <dc:creator>NOR AZA HUSSAIN</dc:creator>
  <cp:lastModifiedBy>NOR AZA HUSSAIN</cp:lastModifiedBy>
  <cp:revision>19</cp:revision>
  <dcterms:created xsi:type="dcterms:W3CDTF">2021-03-04T14:59:17Z</dcterms:created>
  <dcterms:modified xsi:type="dcterms:W3CDTF">2021-05-26T01:36:08Z</dcterms:modified>
</cp:coreProperties>
</file>