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Corbel"/>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orbel-regular.fntdata"/><Relationship Id="rId14" Type="http://schemas.openxmlformats.org/officeDocument/2006/relationships/slide" Target="slides/slide10.xml"/><Relationship Id="rId17" Type="http://schemas.openxmlformats.org/officeDocument/2006/relationships/font" Target="fonts/Corbel-italic.fntdata"/><Relationship Id="rId16" Type="http://schemas.openxmlformats.org/officeDocument/2006/relationships/font" Target="fonts/Corbel-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Corbel-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0" name="Shape 14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7" name="Shape 1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3" name="Shape 1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9" name="Shape 15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1" name="Shape 1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7" name="Shape 1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8" name="Shape 1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8" name="Shape 18"/>
        <p:cNvGrpSpPr/>
        <p:nvPr/>
      </p:nvGrpSpPr>
      <p:grpSpPr>
        <a:xfrm>
          <a:off x="0" y="0"/>
          <a:ext cx="0" cy="0"/>
          <a:chOff x="0" y="0"/>
          <a:chExt cx="0" cy="0"/>
        </a:xfrm>
      </p:grpSpPr>
      <p:grpSp>
        <p:nvGrpSpPr>
          <p:cNvPr id="19" name="Shape 19"/>
          <p:cNvGrpSpPr/>
          <p:nvPr/>
        </p:nvGrpSpPr>
        <p:grpSpPr>
          <a:xfrm>
            <a:off x="546100" y="-4763"/>
            <a:ext cx="5014911" cy="6862763"/>
            <a:chOff x="2928938" y="-4763"/>
            <a:chExt cx="5014911" cy="6862763"/>
          </a:xfrm>
        </p:grpSpPr>
        <p:sp>
          <p:nvSpPr>
            <p:cNvPr id="20" name="Shape 20"/>
            <p:cNvSpPr/>
            <p:nvPr/>
          </p:nvSpPr>
          <p:spPr>
            <a:xfrm>
              <a:off x="3367087" y="-4763"/>
              <a:ext cx="1063624" cy="2782888"/>
            </a:xfrm>
            <a:custGeom>
              <a:pathLst>
                <a:path extrusionOk="0" h="120000" w="120000">
                  <a:moveTo>
                    <a:pt x="0" y="116098"/>
                  </a:moveTo>
                  <a:lnTo>
                    <a:pt x="40298" y="120000"/>
                  </a:lnTo>
                  <a:lnTo>
                    <a:pt x="120000" y="0"/>
                  </a:lnTo>
                  <a:lnTo>
                    <a:pt x="77014" y="0"/>
                  </a:lnTo>
                  <a:lnTo>
                    <a:pt x="0" y="116098"/>
                  </a:lnTo>
                  <a:close/>
                </a:path>
              </a:pathLst>
            </a:custGeom>
            <a:solidFill>
              <a:schemeClr val="accent1"/>
            </a:solidFill>
            <a:ln>
              <a:noFill/>
            </a:ln>
          </p:spPr>
        </p:sp>
        <p:sp>
          <p:nvSpPr>
            <p:cNvPr id="21" name="Shape 21"/>
            <p:cNvSpPr/>
            <p:nvPr/>
          </p:nvSpPr>
          <p:spPr>
            <a:xfrm>
              <a:off x="2928938" y="-4763"/>
              <a:ext cx="1035049" cy="2673350"/>
            </a:xfrm>
            <a:custGeom>
              <a:pathLst>
                <a:path extrusionOk="0" h="120000" w="120000">
                  <a:moveTo>
                    <a:pt x="41411" y="120000"/>
                  </a:moveTo>
                  <a:lnTo>
                    <a:pt x="120000" y="0"/>
                  </a:lnTo>
                  <a:lnTo>
                    <a:pt x="75644" y="0"/>
                  </a:lnTo>
                  <a:lnTo>
                    <a:pt x="0" y="115938"/>
                  </a:lnTo>
                  <a:lnTo>
                    <a:pt x="40306" y="119786"/>
                  </a:lnTo>
                  <a:lnTo>
                    <a:pt x="41411" y="120000"/>
                  </a:lnTo>
                  <a:close/>
                </a:path>
              </a:pathLst>
            </a:custGeom>
            <a:solidFill>
              <a:srgbClr val="595959"/>
            </a:solidFill>
            <a:ln>
              <a:noFill/>
            </a:ln>
          </p:spPr>
        </p:sp>
        <p:sp>
          <p:nvSpPr>
            <p:cNvPr id="22" name="Shape 22"/>
            <p:cNvSpPr/>
            <p:nvPr/>
          </p:nvSpPr>
          <p:spPr>
            <a:xfrm>
              <a:off x="2928938" y="2582861"/>
              <a:ext cx="2693986" cy="4275137"/>
            </a:xfrm>
            <a:custGeom>
              <a:pathLst>
                <a:path extrusionOk="0" h="120000" w="120000">
                  <a:moveTo>
                    <a:pt x="0" y="0"/>
                  </a:moveTo>
                  <a:lnTo>
                    <a:pt x="114696" y="120000"/>
                  </a:lnTo>
                  <a:lnTo>
                    <a:pt x="119999" y="120000"/>
                  </a:lnTo>
                  <a:lnTo>
                    <a:pt x="0" y="0"/>
                  </a:lnTo>
                  <a:close/>
                </a:path>
              </a:pathLst>
            </a:custGeom>
            <a:solidFill>
              <a:srgbClr val="262626"/>
            </a:solidFill>
            <a:ln>
              <a:noFill/>
            </a:ln>
          </p:spPr>
        </p:sp>
        <p:sp>
          <p:nvSpPr>
            <p:cNvPr id="23" name="Shape 23"/>
            <p:cNvSpPr/>
            <p:nvPr/>
          </p:nvSpPr>
          <p:spPr>
            <a:xfrm>
              <a:off x="3371850" y="2692400"/>
              <a:ext cx="3332161" cy="4165600"/>
            </a:xfrm>
            <a:custGeom>
              <a:pathLst>
                <a:path extrusionOk="0" h="120000" w="120000">
                  <a:moveTo>
                    <a:pt x="120000" y="120000"/>
                  </a:moveTo>
                  <a:lnTo>
                    <a:pt x="0" y="0"/>
                  </a:lnTo>
                  <a:lnTo>
                    <a:pt x="115540" y="120000"/>
                  </a:lnTo>
                  <a:lnTo>
                    <a:pt x="120000" y="120000"/>
                  </a:lnTo>
                  <a:close/>
                </a:path>
              </a:pathLst>
            </a:custGeom>
            <a:solidFill>
              <a:srgbClr val="5E0D0E"/>
            </a:solidFill>
            <a:ln>
              <a:noFill/>
            </a:ln>
          </p:spPr>
        </p:sp>
        <p:sp>
          <p:nvSpPr>
            <p:cNvPr id="24" name="Shape 24"/>
            <p:cNvSpPr/>
            <p:nvPr/>
          </p:nvSpPr>
          <p:spPr>
            <a:xfrm>
              <a:off x="3367087" y="2687636"/>
              <a:ext cx="4576761" cy="4170362"/>
            </a:xfrm>
            <a:custGeom>
              <a:pathLst>
                <a:path extrusionOk="0" h="120000" w="120000">
                  <a:moveTo>
                    <a:pt x="0" y="0"/>
                  </a:moveTo>
                  <a:lnTo>
                    <a:pt x="124" y="137"/>
                  </a:lnTo>
                  <a:lnTo>
                    <a:pt x="87492" y="120000"/>
                  </a:lnTo>
                  <a:lnTo>
                    <a:pt x="120000" y="120000"/>
                  </a:lnTo>
                  <a:lnTo>
                    <a:pt x="9365" y="2603"/>
                  </a:lnTo>
                  <a:lnTo>
                    <a:pt x="0" y="0"/>
                  </a:lnTo>
                  <a:close/>
                </a:path>
              </a:pathLst>
            </a:custGeom>
            <a:solidFill>
              <a:srgbClr val="8D1415"/>
            </a:solidFill>
            <a:ln>
              <a:noFill/>
            </a:ln>
          </p:spPr>
        </p:sp>
        <p:sp>
          <p:nvSpPr>
            <p:cNvPr id="25" name="Shape 25"/>
            <p:cNvSpPr/>
            <p:nvPr/>
          </p:nvSpPr>
          <p:spPr>
            <a:xfrm>
              <a:off x="2928938" y="2578100"/>
              <a:ext cx="3584574" cy="4279900"/>
            </a:xfrm>
            <a:custGeom>
              <a:pathLst>
                <a:path extrusionOk="0" h="120000" w="120000">
                  <a:moveTo>
                    <a:pt x="120000" y="120000"/>
                  </a:moveTo>
                  <a:lnTo>
                    <a:pt x="14030" y="4940"/>
                  </a:lnTo>
                  <a:lnTo>
                    <a:pt x="12116" y="2670"/>
                  </a:lnTo>
                  <a:lnTo>
                    <a:pt x="11957" y="2537"/>
                  </a:lnTo>
                  <a:lnTo>
                    <a:pt x="0" y="0"/>
                  </a:lnTo>
                  <a:lnTo>
                    <a:pt x="0" y="133"/>
                  </a:lnTo>
                  <a:lnTo>
                    <a:pt x="90186" y="120000"/>
                  </a:lnTo>
                  <a:lnTo>
                    <a:pt x="120000" y="120000"/>
                  </a:lnTo>
                  <a:close/>
                </a:path>
              </a:pathLst>
            </a:custGeom>
            <a:solidFill>
              <a:srgbClr val="3F3F3F"/>
            </a:solidFill>
            <a:ln>
              <a:noFill/>
            </a:ln>
          </p:spPr>
        </p:sp>
      </p:grpSp>
      <p:sp>
        <p:nvSpPr>
          <p:cNvPr id="26" name="Shape 26"/>
          <p:cNvSpPr txBox="1"/>
          <p:nvPr>
            <p:ph type="ctrTitle"/>
          </p:nvPr>
        </p:nvSpPr>
        <p:spPr>
          <a:xfrm>
            <a:off x="2928400" y="1380067"/>
            <a:ext cx="8574621" cy="2616198"/>
          </a:xfrm>
          <a:prstGeom prst="rect">
            <a:avLst/>
          </a:prstGeom>
          <a:noFill/>
          <a:ln>
            <a:noFill/>
          </a:ln>
        </p:spPr>
        <p:txBody>
          <a:bodyPr anchorCtr="0" anchor="b" bIns="91425" lIns="91425" rIns="91425" tIns="91425"/>
          <a:lstStyle>
            <a:lvl1pPr indent="0" lvl="0" marL="0" marR="0" rtl="0" algn="r">
              <a:spcBef>
                <a:spcPts val="0"/>
              </a:spcBef>
              <a:buClr>
                <a:schemeClr val="dk1"/>
              </a:buClr>
              <a:buFont typeface="Corbel"/>
              <a:buNone/>
              <a:defRPr b="0" i="0" sz="60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27" name="Shape 27"/>
          <p:cNvSpPr txBox="1"/>
          <p:nvPr>
            <p:ph idx="1" type="subTitle"/>
          </p:nvPr>
        </p:nvSpPr>
        <p:spPr>
          <a:xfrm>
            <a:off x="4515376" y="3996267"/>
            <a:ext cx="6987645" cy="1388534"/>
          </a:xfrm>
          <a:prstGeom prst="rect">
            <a:avLst/>
          </a:prstGeom>
          <a:noFill/>
          <a:ln>
            <a:noFill/>
          </a:ln>
        </p:spPr>
        <p:txBody>
          <a:bodyPr anchorCtr="0" anchor="t" bIns="91425" lIns="91425" rIns="91425" tIns="91425"/>
          <a:lstStyle>
            <a:lvl1pPr indent="0" lvl="0" marL="0" marR="0" rtl="0" algn="r">
              <a:spcBef>
                <a:spcPts val="420"/>
              </a:spcBef>
              <a:spcAft>
                <a:spcPts val="600"/>
              </a:spcAft>
              <a:buClr>
                <a:srgbClr val="8D1415"/>
              </a:buClr>
              <a:buFont typeface="Arial"/>
              <a:buNone/>
              <a:defRPr b="0" i="0" sz="2100" u="none" cap="none" strike="noStrike">
                <a:solidFill>
                  <a:schemeClr val="dk1"/>
                </a:solidFill>
                <a:latin typeface="Corbel"/>
                <a:ea typeface="Corbel"/>
                <a:cs typeface="Corbel"/>
                <a:sym typeface="Corbel"/>
              </a:defRPr>
            </a:lvl1pPr>
            <a:lvl2pPr indent="0" lvl="1" marL="457200" marR="0" rtl="0" algn="ctr">
              <a:spcBef>
                <a:spcPts val="400"/>
              </a:spcBef>
              <a:spcAft>
                <a:spcPts val="600"/>
              </a:spcAft>
              <a:buClr>
                <a:srgbClr val="8D1415"/>
              </a:buClr>
              <a:buFont typeface="Arial"/>
              <a:buNone/>
              <a:defRPr b="0" i="0" sz="2000" u="none" cap="none" strike="noStrike">
                <a:solidFill>
                  <a:srgbClr val="888888"/>
                </a:solidFill>
                <a:latin typeface="Corbel"/>
                <a:ea typeface="Corbel"/>
                <a:cs typeface="Corbel"/>
                <a:sym typeface="Corbel"/>
              </a:defRPr>
            </a:lvl2pPr>
            <a:lvl3pPr indent="0" lvl="2" marL="914400" marR="0" rtl="0" algn="ctr">
              <a:spcBef>
                <a:spcPts val="360"/>
              </a:spcBef>
              <a:spcAft>
                <a:spcPts val="600"/>
              </a:spcAft>
              <a:buClr>
                <a:srgbClr val="8D1415"/>
              </a:buClr>
              <a:buFont typeface="Arial"/>
              <a:buNone/>
              <a:defRPr b="0" i="0" sz="1800" u="none" cap="none" strike="noStrike">
                <a:solidFill>
                  <a:srgbClr val="888888"/>
                </a:solidFill>
                <a:latin typeface="Corbel"/>
                <a:ea typeface="Corbel"/>
                <a:cs typeface="Corbel"/>
                <a:sym typeface="Corbel"/>
              </a:defRPr>
            </a:lvl3pPr>
            <a:lvl4pPr indent="0" lvl="3" marL="1371600" marR="0" rtl="0" algn="ctr">
              <a:spcBef>
                <a:spcPts val="320"/>
              </a:spcBef>
              <a:spcAft>
                <a:spcPts val="600"/>
              </a:spcAft>
              <a:buClr>
                <a:srgbClr val="8D1415"/>
              </a:buClr>
              <a:buFont typeface="Arial"/>
              <a:buNone/>
              <a:defRPr b="0" i="0" sz="1600" u="none" cap="none" strike="noStrike">
                <a:solidFill>
                  <a:srgbClr val="888888"/>
                </a:solidFill>
                <a:latin typeface="Corbel"/>
                <a:ea typeface="Corbel"/>
                <a:cs typeface="Corbel"/>
                <a:sym typeface="Corbel"/>
              </a:defRPr>
            </a:lvl4pPr>
            <a:lvl5pPr indent="0" lvl="4" marL="1828800" marR="0" rtl="0" algn="ctr">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5pPr>
            <a:lvl6pPr indent="0" lvl="5" marL="2286000" marR="0" rtl="0" algn="ctr">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6pPr>
            <a:lvl7pPr indent="0" lvl="6" marL="2743200" marR="0" rtl="0" algn="ctr">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7pPr>
            <a:lvl8pPr indent="0" lvl="7" marL="3200400" marR="0" rtl="0" algn="ctr">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8pPr>
            <a:lvl9pPr indent="0" lvl="8" marL="3657600" marR="0" rtl="0" algn="ctr">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9pPr>
          </a:lstStyle>
          <a:p/>
        </p:txBody>
      </p:sp>
      <p:sp>
        <p:nvSpPr>
          <p:cNvPr id="28" name="Shape 28"/>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29" name="Shape 29"/>
          <p:cNvSpPr txBox="1"/>
          <p:nvPr>
            <p:ph idx="11" type="ftr"/>
          </p:nvPr>
        </p:nvSpPr>
        <p:spPr>
          <a:xfrm>
            <a:off x="5332412" y="5883275"/>
            <a:ext cx="4324043"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30" name="Shape 30"/>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u="none" cap="none" strike="noStrike">
                <a:solidFill>
                  <a:schemeClr val="dk1"/>
                </a:solidFill>
                <a:latin typeface="Corbel"/>
                <a:ea typeface="Corbel"/>
                <a:cs typeface="Corbel"/>
                <a:sym typeface="Corbe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anoramic Picture with Caption">
    <p:spTree>
      <p:nvGrpSpPr>
        <p:cNvPr id="82" name="Shape 82"/>
        <p:cNvGrpSpPr/>
        <p:nvPr/>
      </p:nvGrpSpPr>
      <p:grpSpPr>
        <a:xfrm>
          <a:off x="0" y="0"/>
          <a:ext cx="0" cy="0"/>
          <a:chOff x="0" y="0"/>
          <a:chExt cx="0" cy="0"/>
        </a:xfrm>
      </p:grpSpPr>
      <p:sp>
        <p:nvSpPr>
          <p:cNvPr id="83" name="Shape 83"/>
          <p:cNvSpPr txBox="1"/>
          <p:nvPr>
            <p:ph type="title"/>
          </p:nvPr>
        </p:nvSpPr>
        <p:spPr>
          <a:xfrm>
            <a:off x="1484311" y="4732864"/>
            <a:ext cx="10018710" cy="566737"/>
          </a:xfrm>
          <a:prstGeom prst="rect">
            <a:avLst/>
          </a:prstGeom>
          <a:noFill/>
          <a:ln>
            <a:noFill/>
          </a:ln>
        </p:spPr>
        <p:txBody>
          <a:bodyPr anchorCtr="0" anchor="b" bIns="91425" lIns="91425" rIns="91425" tIns="91425"/>
          <a:lstStyle>
            <a:lvl1pPr indent="0" lvl="0" marL="0" marR="0" rtl="0" algn="ctr">
              <a:spcBef>
                <a:spcPts val="0"/>
              </a:spcBef>
              <a:buClr>
                <a:schemeClr val="dk1"/>
              </a:buClr>
              <a:buFont typeface="Corbel"/>
              <a:buNone/>
              <a:defRPr b="0" i="0" sz="24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84" name="Shape 84"/>
          <p:cNvSpPr/>
          <p:nvPr>
            <p:ph idx="2" type="pic"/>
          </p:nvPr>
        </p:nvSpPr>
        <p:spPr>
          <a:xfrm>
            <a:off x="2386011" y="932112"/>
            <a:ext cx="8225943" cy="3164975"/>
          </a:xfrm>
          <a:prstGeom prst="roundRect">
            <a:avLst>
              <a:gd fmla="val 4380" name="adj"/>
            </a:avLst>
          </a:prstGeom>
          <a:noFill/>
          <a:ln cap="flat" cmpd="sng" w="38100">
            <a:solidFill>
              <a:schemeClr val="lt2"/>
            </a:solidFill>
            <a:prstDash val="solid"/>
            <a:round/>
            <a:headEnd len="med" w="med" type="none"/>
            <a:tailEnd len="med" w="med" type="none"/>
          </a:ln>
        </p:spPr>
        <p:txBody>
          <a:bodyPr anchorCtr="0" anchor="t" bIns="91425" lIns="91425" rIns="91425" tIns="91425"/>
          <a:lstStyle>
            <a:lvl1pPr indent="0" lvl="0" marL="0" marR="0" rtl="0" algn="ctr">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1pPr>
            <a:lvl2pPr indent="0" lvl="1" marL="4572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2pPr>
            <a:lvl3pPr indent="0" lvl="2" marL="9144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3pPr>
            <a:lvl4pPr indent="0" lvl="3" marL="13716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4pPr>
            <a:lvl5pPr indent="0" lvl="4" marL="18288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5pPr>
            <a:lvl6pPr indent="0" lvl="5" marL="22860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6pPr>
            <a:lvl7pPr indent="0" lvl="6" marL="27432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7pPr>
            <a:lvl8pPr indent="0" lvl="7" marL="32004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8pPr>
            <a:lvl9pPr indent="0" lvl="8" marL="36576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9pPr>
          </a:lstStyle>
          <a:p/>
        </p:txBody>
      </p:sp>
      <p:sp>
        <p:nvSpPr>
          <p:cNvPr id="85" name="Shape 85"/>
          <p:cNvSpPr txBox="1"/>
          <p:nvPr>
            <p:ph idx="1" type="body"/>
          </p:nvPr>
        </p:nvSpPr>
        <p:spPr>
          <a:xfrm>
            <a:off x="1484311" y="5299603"/>
            <a:ext cx="10018710" cy="493711"/>
          </a:xfrm>
          <a:prstGeom prst="rect">
            <a:avLst/>
          </a:prstGeom>
          <a:noFill/>
          <a:ln>
            <a:noFill/>
          </a:ln>
        </p:spPr>
        <p:txBody>
          <a:bodyPr anchorCtr="0" anchor="ctr" bIns="91425" lIns="91425" rIns="91425" tIns="91425"/>
          <a:lstStyle>
            <a:lvl1pPr indent="0" lvl="0" marL="0" marR="0" rtl="0" algn="ctr">
              <a:spcBef>
                <a:spcPts val="280"/>
              </a:spcBef>
              <a:spcAft>
                <a:spcPts val="600"/>
              </a:spcAft>
              <a:buClr>
                <a:srgbClr val="8D1415"/>
              </a:buClr>
              <a:buFont typeface="Arial"/>
              <a:buNone/>
              <a:defRPr b="0" i="0" sz="1400" u="none" cap="none" strike="noStrike">
                <a:solidFill>
                  <a:schemeClr val="dk1"/>
                </a:solidFill>
                <a:latin typeface="Corbel"/>
                <a:ea typeface="Corbel"/>
                <a:cs typeface="Corbel"/>
                <a:sym typeface="Corbel"/>
              </a:defRPr>
            </a:lvl1pPr>
            <a:lvl2pPr indent="0" lvl="1" marL="457200" marR="0" rtl="0" algn="l">
              <a:spcBef>
                <a:spcPts val="240"/>
              </a:spcBef>
              <a:spcAft>
                <a:spcPts val="600"/>
              </a:spcAft>
              <a:buClr>
                <a:srgbClr val="8D1415"/>
              </a:buClr>
              <a:buFont typeface="Arial"/>
              <a:buNone/>
              <a:defRPr b="0" i="0" sz="1200" u="none" cap="none" strike="noStrike">
                <a:solidFill>
                  <a:schemeClr val="dk1"/>
                </a:solidFill>
                <a:latin typeface="Corbel"/>
                <a:ea typeface="Corbel"/>
                <a:cs typeface="Corbel"/>
                <a:sym typeface="Corbel"/>
              </a:defRPr>
            </a:lvl2pPr>
            <a:lvl3pPr indent="0" lvl="2" marL="914400" marR="0" rtl="0" algn="l">
              <a:spcBef>
                <a:spcPts val="200"/>
              </a:spcBef>
              <a:spcAft>
                <a:spcPts val="600"/>
              </a:spcAft>
              <a:buClr>
                <a:srgbClr val="8D1415"/>
              </a:buClr>
              <a:buFont typeface="Arial"/>
              <a:buNone/>
              <a:defRPr b="0" i="0" sz="1000" u="none" cap="none" strike="noStrike">
                <a:solidFill>
                  <a:schemeClr val="dk1"/>
                </a:solidFill>
                <a:latin typeface="Corbel"/>
                <a:ea typeface="Corbel"/>
                <a:cs typeface="Corbel"/>
                <a:sym typeface="Corbel"/>
              </a:defRPr>
            </a:lvl3pPr>
            <a:lvl4pPr indent="0" lvl="3" marL="13716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4pPr>
            <a:lvl5pPr indent="0" lvl="4" marL="18288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5pPr>
            <a:lvl6pPr indent="0" lvl="5" marL="22860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6pPr>
            <a:lvl7pPr indent="0" lvl="6" marL="27432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7pPr>
            <a:lvl8pPr indent="0" lvl="7" marL="32004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8pPr>
            <a:lvl9pPr indent="0" lvl="8" marL="36576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9pPr>
          </a:lstStyle>
          <a:p/>
        </p:txBody>
      </p:sp>
      <p:sp>
        <p:nvSpPr>
          <p:cNvPr id="86" name="Shape 86"/>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87" name="Shape 87"/>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88" name="Shape 88"/>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a:solidFill>
                  <a:schemeClr val="dk1"/>
                </a:solidFill>
                <a:latin typeface="Corbel"/>
                <a:ea typeface="Corbel"/>
                <a:cs typeface="Corbel"/>
                <a:sym typeface="Corbe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89" name="Shape 89"/>
        <p:cNvGrpSpPr/>
        <p:nvPr/>
      </p:nvGrpSpPr>
      <p:grpSpPr>
        <a:xfrm>
          <a:off x="0" y="0"/>
          <a:ext cx="0" cy="0"/>
          <a:chOff x="0" y="0"/>
          <a:chExt cx="0" cy="0"/>
        </a:xfrm>
      </p:grpSpPr>
      <p:sp>
        <p:nvSpPr>
          <p:cNvPr id="90" name="Shape 90"/>
          <p:cNvSpPr txBox="1"/>
          <p:nvPr>
            <p:ph type="title"/>
          </p:nvPr>
        </p:nvSpPr>
        <p:spPr>
          <a:xfrm>
            <a:off x="1484312" y="685800"/>
            <a:ext cx="10018710" cy="3048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orbel"/>
              <a:buNone/>
              <a:defRPr b="0" i="0" sz="32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1" name="Shape 91"/>
          <p:cNvSpPr txBox="1"/>
          <p:nvPr>
            <p:ph idx="1" type="body"/>
          </p:nvPr>
        </p:nvSpPr>
        <p:spPr>
          <a:xfrm>
            <a:off x="1484312" y="4343400"/>
            <a:ext cx="10018712" cy="1447800"/>
          </a:xfrm>
          <a:prstGeom prst="rect">
            <a:avLst/>
          </a:prstGeom>
          <a:noFill/>
          <a:ln>
            <a:noFill/>
          </a:ln>
        </p:spPr>
        <p:txBody>
          <a:bodyPr anchorCtr="0" anchor="ctr" bIns="91425" lIns="91425" rIns="91425" tIns="91425"/>
          <a:lstStyle>
            <a:lvl1pPr indent="0" lvl="0" marL="0" marR="0" rtl="0" algn="ctr">
              <a:spcBef>
                <a:spcPts val="400"/>
              </a:spcBef>
              <a:spcAft>
                <a:spcPts val="600"/>
              </a:spcAft>
              <a:buClr>
                <a:srgbClr val="8D1415"/>
              </a:buClr>
              <a:buFont typeface="Arial"/>
              <a:buNone/>
              <a:defRPr b="0" i="0" sz="2000" u="none" cap="none" strike="noStrike">
                <a:solidFill>
                  <a:schemeClr val="dk1"/>
                </a:solidFill>
                <a:latin typeface="Corbel"/>
                <a:ea typeface="Corbel"/>
                <a:cs typeface="Corbel"/>
                <a:sym typeface="Corbel"/>
              </a:defRPr>
            </a:lvl1pPr>
            <a:lvl2pPr indent="0" lvl="1" marL="457200" marR="0" rtl="0" algn="l">
              <a:spcBef>
                <a:spcPts val="360"/>
              </a:spcBef>
              <a:spcAft>
                <a:spcPts val="600"/>
              </a:spcAft>
              <a:buClr>
                <a:srgbClr val="8D1415"/>
              </a:buClr>
              <a:buFont typeface="Arial"/>
              <a:buNone/>
              <a:defRPr b="0" i="0" sz="1800" u="none" cap="none" strike="noStrike">
                <a:solidFill>
                  <a:srgbClr val="888888"/>
                </a:solidFill>
                <a:latin typeface="Corbel"/>
                <a:ea typeface="Corbel"/>
                <a:cs typeface="Corbel"/>
                <a:sym typeface="Corbel"/>
              </a:defRPr>
            </a:lvl2pPr>
            <a:lvl3pPr indent="0" lvl="2" marL="914400" marR="0" rtl="0" algn="l">
              <a:spcBef>
                <a:spcPts val="320"/>
              </a:spcBef>
              <a:spcAft>
                <a:spcPts val="600"/>
              </a:spcAft>
              <a:buClr>
                <a:srgbClr val="8D1415"/>
              </a:buClr>
              <a:buFont typeface="Arial"/>
              <a:buNone/>
              <a:defRPr b="0" i="0" sz="1600" u="none" cap="none" strike="noStrike">
                <a:solidFill>
                  <a:srgbClr val="888888"/>
                </a:solidFill>
                <a:latin typeface="Corbel"/>
                <a:ea typeface="Corbel"/>
                <a:cs typeface="Corbel"/>
                <a:sym typeface="Corbel"/>
              </a:defRPr>
            </a:lvl3pPr>
            <a:lvl4pPr indent="0" lvl="3" marL="13716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4pPr>
            <a:lvl5pPr indent="0" lvl="4" marL="18288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5pPr>
            <a:lvl6pPr indent="0" lvl="5" marL="22860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6pPr>
            <a:lvl7pPr indent="0" lvl="6" marL="27432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7pPr>
            <a:lvl8pPr indent="0" lvl="7" marL="32004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8pPr>
            <a:lvl9pPr indent="0" lvl="8" marL="36576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9pPr>
          </a:lstStyle>
          <a:p/>
        </p:txBody>
      </p:sp>
      <p:sp>
        <p:nvSpPr>
          <p:cNvPr id="92" name="Shape 92"/>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93" name="Shape 93"/>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94" name="Shape 94"/>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a:solidFill>
                  <a:schemeClr val="dk1"/>
                </a:solidFill>
                <a:latin typeface="Corbel"/>
                <a:ea typeface="Corbel"/>
                <a:cs typeface="Corbel"/>
                <a:sym typeface="Corbe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95" name="Shape 95"/>
        <p:cNvGrpSpPr/>
        <p:nvPr/>
      </p:nvGrpSpPr>
      <p:grpSpPr>
        <a:xfrm>
          <a:off x="0" y="0"/>
          <a:ext cx="0" cy="0"/>
          <a:chOff x="0" y="0"/>
          <a:chExt cx="0" cy="0"/>
        </a:xfrm>
      </p:grpSpPr>
      <p:sp>
        <p:nvSpPr>
          <p:cNvPr id="96" name="Shape 96"/>
          <p:cNvSpPr txBox="1"/>
          <p:nvPr/>
        </p:nvSpPr>
        <p:spPr>
          <a:xfrm>
            <a:off x="1598612" y="863023"/>
            <a:ext cx="609599" cy="584776"/>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Corbel"/>
              <a:buNone/>
            </a:pPr>
            <a:r>
              <a:rPr b="0" lang="en-MY" sz="8000" cap="none">
                <a:solidFill>
                  <a:schemeClr val="dk1"/>
                </a:solidFill>
                <a:latin typeface="Corbel"/>
                <a:ea typeface="Corbel"/>
                <a:cs typeface="Corbel"/>
                <a:sym typeface="Corbel"/>
              </a:rPr>
              <a:t>“</a:t>
            </a:r>
          </a:p>
        </p:txBody>
      </p:sp>
      <p:sp>
        <p:nvSpPr>
          <p:cNvPr id="97" name="Shape 97"/>
          <p:cNvSpPr txBox="1"/>
          <p:nvPr/>
        </p:nvSpPr>
        <p:spPr>
          <a:xfrm>
            <a:off x="10893425" y="2819399"/>
            <a:ext cx="609599" cy="584776"/>
          </a:xfrm>
          <a:prstGeom prst="rect">
            <a:avLst/>
          </a:prstGeom>
          <a:noFill/>
          <a:ln>
            <a:noFill/>
          </a:ln>
        </p:spPr>
        <p:txBody>
          <a:bodyPr anchorCtr="0" anchor="ctr" bIns="45700" lIns="91425" rIns="91425" tIns="45700">
            <a:noAutofit/>
          </a:bodyPr>
          <a:lstStyle/>
          <a:p>
            <a:pPr indent="0" lvl="0" marL="0" marR="0" rtl="0" algn="r">
              <a:spcBef>
                <a:spcPts val="0"/>
              </a:spcBef>
              <a:buClr>
                <a:schemeClr val="dk1"/>
              </a:buClr>
              <a:buSzPct val="25000"/>
              <a:buFont typeface="Corbel"/>
              <a:buNone/>
            </a:pPr>
            <a:r>
              <a:rPr b="0" lang="en-MY" sz="8000" cap="none">
                <a:solidFill>
                  <a:schemeClr val="dk1"/>
                </a:solidFill>
                <a:latin typeface="Corbel"/>
                <a:ea typeface="Corbel"/>
                <a:cs typeface="Corbel"/>
                <a:sym typeface="Corbel"/>
              </a:rPr>
              <a:t>”</a:t>
            </a:r>
          </a:p>
        </p:txBody>
      </p:sp>
      <p:sp>
        <p:nvSpPr>
          <p:cNvPr id="98" name="Shape 98"/>
          <p:cNvSpPr txBox="1"/>
          <p:nvPr>
            <p:ph type="title"/>
          </p:nvPr>
        </p:nvSpPr>
        <p:spPr>
          <a:xfrm>
            <a:off x="2208211" y="685800"/>
            <a:ext cx="8990012" cy="274319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orbel"/>
              <a:buNone/>
              <a:defRPr b="0" i="0" sz="32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9" name="Shape 99"/>
          <p:cNvSpPr txBox="1"/>
          <p:nvPr>
            <p:ph idx="1" type="body"/>
          </p:nvPr>
        </p:nvSpPr>
        <p:spPr>
          <a:xfrm>
            <a:off x="2436810" y="3428998"/>
            <a:ext cx="8532814" cy="381000"/>
          </a:xfrm>
          <a:prstGeom prst="rect">
            <a:avLst/>
          </a:prstGeom>
          <a:noFill/>
          <a:ln>
            <a:noFill/>
          </a:ln>
        </p:spPr>
        <p:txBody>
          <a:bodyPr anchorCtr="0" anchor="ctr" bIns="91425" lIns="91425" rIns="91425" tIns="91425"/>
          <a:lstStyle>
            <a:lvl1pPr indent="0" lvl="0" marL="0" marR="0" rtl="0" algn="l">
              <a:spcBef>
                <a:spcPts val="360"/>
              </a:spcBef>
              <a:spcAft>
                <a:spcPts val="600"/>
              </a:spcAft>
              <a:buClr>
                <a:srgbClr val="8D1415"/>
              </a:buClr>
              <a:buFont typeface="Arial"/>
              <a:buNone/>
              <a:defRPr b="0" i="0" sz="1800" u="none" cap="none" strike="noStrike">
                <a:solidFill>
                  <a:schemeClr val="dk1"/>
                </a:solidFill>
                <a:latin typeface="Corbel"/>
                <a:ea typeface="Corbel"/>
                <a:cs typeface="Corbel"/>
                <a:sym typeface="Corbel"/>
              </a:defRPr>
            </a:lvl1pPr>
            <a:lvl2pPr indent="0" lvl="1" marL="457200" marR="0" rtl="0" algn="l">
              <a:spcBef>
                <a:spcPts val="400"/>
              </a:spcBef>
              <a:spcAft>
                <a:spcPts val="600"/>
              </a:spcAft>
              <a:buClr>
                <a:srgbClr val="8D1415"/>
              </a:buClr>
              <a:buFont typeface="Arial"/>
              <a:buNone/>
              <a:defRPr b="0" i="0" sz="2000" u="none" cap="none" strike="noStrike">
                <a:solidFill>
                  <a:schemeClr val="dk1"/>
                </a:solidFill>
                <a:latin typeface="Corbel"/>
                <a:ea typeface="Corbel"/>
                <a:cs typeface="Corbel"/>
                <a:sym typeface="Corbel"/>
              </a:defRPr>
            </a:lvl2pPr>
            <a:lvl3pPr indent="0" lvl="2" marL="914400" marR="0" rtl="0" algn="l">
              <a:spcBef>
                <a:spcPts val="360"/>
              </a:spcBef>
              <a:spcAft>
                <a:spcPts val="600"/>
              </a:spcAft>
              <a:buClr>
                <a:srgbClr val="8D1415"/>
              </a:buClr>
              <a:buFont typeface="Arial"/>
              <a:buNone/>
              <a:defRPr b="0" i="0" sz="1800" u="none" cap="none" strike="noStrike">
                <a:solidFill>
                  <a:schemeClr val="dk1"/>
                </a:solidFill>
                <a:latin typeface="Corbel"/>
                <a:ea typeface="Corbel"/>
                <a:cs typeface="Corbel"/>
                <a:sym typeface="Corbel"/>
              </a:defRPr>
            </a:lvl3pPr>
            <a:lvl4pPr indent="0" lvl="3" marL="13716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4pPr>
            <a:lvl5pPr indent="0" lvl="4" marL="1828800" marR="0" rtl="0" algn="l">
              <a:spcBef>
                <a:spcPts val="280"/>
              </a:spcBef>
              <a:spcAft>
                <a:spcPts val="600"/>
              </a:spcAft>
              <a:buClr>
                <a:srgbClr val="8D1415"/>
              </a:buClr>
              <a:buFont typeface="Arial"/>
              <a:buNone/>
              <a:defRPr b="0" i="0" sz="1400" u="none" cap="none" strike="noStrike">
                <a:solidFill>
                  <a:schemeClr val="dk1"/>
                </a:solidFill>
                <a:latin typeface="Corbel"/>
                <a:ea typeface="Corbel"/>
                <a:cs typeface="Corbel"/>
                <a:sym typeface="Corbel"/>
              </a:defRPr>
            </a:lvl5pPr>
            <a:lvl6pPr indent="-99695" lvl="5" marL="25146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6pPr>
            <a:lvl7pPr indent="-99695" lvl="6" marL="29718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7pPr>
            <a:lvl8pPr indent="-99695" lvl="7" marL="34290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8pPr>
            <a:lvl9pPr indent="-99695" lvl="8" marL="38862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9pPr>
          </a:lstStyle>
          <a:p/>
        </p:txBody>
      </p:sp>
      <p:sp>
        <p:nvSpPr>
          <p:cNvPr id="100" name="Shape 100"/>
          <p:cNvSpPr txBox="1"/>
          <p:nvPr>
            <p:ph idx="2" type="body"/>
          </p:nvPr>
        </p:nvSpPr>
        <p:spPr>
          <a:xfrm>
            <a:off x="1484311" y="4343400"/>
            <a:ext cx="10018710" cy="1447800"/>
          </a:xfrm>
          <a:prstGeom prst="rect">
            <a:avLst/>
          </a:prstGeom>
          <a:noFill/>
          <a:ln>
            <a:noFill/>
          </a:ln>
        </p:spPr>
        <p:txBody>
          <a:bodyPr anchorCtr="0" anchor="ctr" bIns="91425" lIns="91425" rIns="91425" tIns="91425"/>
          <a:lstStyle>
            <a:lvl1pPr indent="0" lvl="0" marL="0" marR="0" rtl="0" algn="ctr">
              <a:spcBef>
                <a:spcPts val="400"/>
              </a:spcBef>
              <a:spcAft>
                <a:spcPts val="600"/>
              </a:spcAft>
              <a:buClr>
                <a:srgbClr val="8D1415"/>
              </a:buClr>
              <a:buFont typeface="Arial"/>
              <a:buNone/>
              <a:defRPr b="0" i="0" sz="2000" u="none" cap="none" strike="noStrike">
                <a:solidFill>
                  <a:schemeClr val="dk1"/>
                </a:solidFill>
                <a:latin typeface="Corbel"/>
                <a:ea typeface="Corbel"/>
                <a:cs typeface="Corbel"/>
                <a:sym typeface="Corbel"/>
              </a:defRPr>
            </a:lvl1pPr>
            <a:lvl2pPr indent="0" lvl="1" marL="457200" marR="0" rtl="0" algn="l">
              <a:spcBef>
                <a:spcPts val="360"/>
              </a:spcBef>
              <a:spcAft>
                <a:spcPts val="600"/>
              </a:spcAft>
              <a:buClr>
                <a:srgbClr val="8D1415"/>
              </a:buClr>
              <a:buFont typeface="Arial"/>
              <a:buNone/>
              <a:defRPr b="0" i="0" sz="1800" u="none" cap="none" strike="noStrike">
                <a:solidFill>
                  <a:srgbClr val="888888"/>
                </a:solidFill>
                <a:latin typeface="Corbel"/>
                <a:ea typeface="Corbel"/>
                <a:cs typeface="Corbel"/>
                <a:sym typeface="Corbel"/>
              </a:defRPr>
            </a:lvl2pPr>
            <a:lvl3pPr indent="0" lvl="2" marL="914400" marR="0" rtl="0" algn="l">
              <a:spcBef>
                <a:spcPts val="320"/>
              </a:spcBef>
              <a:spcAft>
                <a:spcPts val="600"/>
              </a:spcAft>
              <a:buClr>
                <a:srgbClr val="8D1415"/>
              </a:buClr>
              <a:buFont typeface="Arial"/>
              <a:buNone/>
              <a:defRPr b="0" i="0" sz="1600" u="none" cap="none" strike="noStrike">
                <a:solidFill>
                  <a:srgbClr val="888888"/>
                </a:solidFill>
                <a:latin typeface="Corbel"/>
                <a:ea typeface="Corbel"/>
                <a:cs typeface="Corbel"/>
                <a:sym typeface="Corbel"/>
              </a:defRPr>
            </a:lvl3pPr>
            <a:lvl4pPr indent="0" lvl="3" marL="13716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4pPr>
            <a:lvl5pPr indent="0" lvl="4" marL="18288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5pPr>
            <a:lvl6pPr indent="0" lvl="5" marL="22860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6pPr>
            <a:lvl7pPr indent="0" lvl="6" marL="27432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7pPr>
            <a:lvl8pPr indent="0" lvl="7" marL="32004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8pPr>
            <a:lvl9pPr indent="0" lvl="8" marL="36576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9pPr>
          </a:lstStyle>
          <a:p/>
        </p:txBody>
      </p:sp>
      <p:sp>
        <p:nvSpPr>
          <p:cNvPr id="101" name="Shape 101"/>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02" name="Shape 102"/>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03" name="Shape 103"/>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a:solidFill>
                  <a:schemeClr val="dk1"/>
                </a:solidFill>
                <a:latin typeface="Corbel"/>
                <a:ea typeface="Corbel"/>
                <a:cs typeface="Corbel"/>
                <a:sym typeface="Corbe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104" name="Shape 104"/>
        <p:cNvGrpSpPr/>
        <p:nvPr/>
      </p:nvGrpSpPr>
      <p:grpSpPr>
        <a:xfrm>
          <a:off x="0" y="0"/>
          <a:ext cx="0" cy="0"/>
          <a:chOff x="0" y="0"/>
          <a:chExt cx="0" cy="0"/>
        </a:xfrm>
      </p:grpSpPr>
      <p:sp>
        <p:nvSpPr>
          <p:cNvPr id="105" name="Shape 105"/>
          <p:cNvSpPr txBox="1"/>
          <p:nvPr>
            <p:ph type="title"/>
          </p:nvPr>
        </p:nvSpPr>
        <p:spPr>
          <a:xfrm>
            <a:off x="1484312" y="3308580"/>
            <a:ext cx="10018708" cy="1468800"/>
          </a:xfrm>
          <a:prstGeom prst="rect">
            <a:avLst/>
          </a:prstGeom>
          <a:noFill/>
          <a:ln>
            <a:noFill/>
          </a:ln>
        </p:spPr>
        <p:txBody>
          <a:bodyPr anchorCtr="0" anchor="b" bIns="91425" lIns="91425" rIns="91425" tIns="91425"/>
          <a:lstStyle>
            <a:lvl1pPr indent="0" lvl="0" marL="0" marR="0" rtl="0" algn="r">
              <a:spcBef>
                <a:spcPts val="0"/>
              </a:spcBef>
              <a:buClr>
                <a:schemeClr val="dk1"/>
              </a:buClr>
              <a:buFont typeface="Corbel"/>
              <a:buNone/>
              <a:defRPr b="0" i="0" sz="32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06" name="Shape 106"/>
          <p:cNvSpPr txBox="1"/>
          <p:nvPr>
            <p:ph idx="1" type="body"/>
          </p:nvPr>
        </p:nvSpPr>
        <p:spPr>
          <a:xfrm>
            <a:off x="1484312" y="4777380"/>
            <a:ext cx="10018710" cy="860399"/>
          </a:xfrm>
          <a:prstGeom prst="rect">
            <a:avLst/>
          </a:prstGeom>
          <a:noFill/>
          <a:ln>
            <a:noFill/>
          </a:ln>
        </p:spPr>
        <p:txBody>
          <a:bodyPr anchorCtr="0" anchor="t" bIns="91425" lIns="91425" rIns="91425" tIns="91425"/>
          <a:lstStyle>
            <a:lvl1pPr indent="0" lvl="0" marL="0" marR="0" rtl="0" algn="r">
              <a:spcBef>
                <a:spcPts val="400"/>
              </a:spcBef>
              <a:spcAft>
                <a:spcPts val="600"/>
              </a:spcAft>
              <a:buClr>
                <a:srgbClr val="8D1415"/>
              </a:buClr>
              <a:buFont typeface="Arial"/>
              <a:buNone/>
              <a:defRPr b="0" i="0" sz="2000" u="none" cap="none" strike="noStrike">
                <a:solidFill>
                  <a:schemeClr val="dk1"/>
                </a:solidFill>
                <a:latin typeface="Corbel"/>
                <a:ea typeface="Corbel"/>
                <a:cs typeface="Corbel"/>
                <a:sym typeface="Corbel"/>
              </a:defRPr>
            </a:lvl1pPr>
            <a:lvl2pPr indent="0" lvl="1" marL="457200" marR="0" rtl="0" algn="l">
              <a:spcBef>
                <a:spcPts val="360"/>
              </a:spcBef>
              <a:spcAft>
                <a:spcPts val="600"/>
              </a:spcAft>
              <a:buClr>
                <a:srgbClr val="8D1415"/>
              </a:buClr>
              <a:buFont typeface="Arial"/>
              <a:buNone/>
              <a:defRPr b="0" i="0" sz="1800" u="none" cap="none" strike="noStrike">
                <a:solidFill>
                  <a:srgbClr val="888888"/>
                </a:solidFill>
                <a:latin typeface="Corbel"/>
                <a:ea typeface="Corbel"/>
                <a:cs typeface="Corbel"/>
                <a:sym typeface="Corbel"/>
              </a:defRPr>
            </a:lvl2pPr>
            <a:lvl3pPr indent="0" lvl="2" marL="914400" marR="0" rtl="0" algn="l">
              <a:spcBef>
                <a:spcPts val="320"/>
              </a:spcBef>
              <a:spcAft>
                <a:spcPts val="600"/>
              </a:spcAft>
              <a:buClr>
                <a:srgbClr val="8D1415"/>
              </a:buClr>
              <a:buFont typeface="Arial"/>
              <a:buNone/>
              <a:defRPr b="0" i="0" sz="1600" u="none" cap="none" strike="noStrike">
                <a:solidFill>
                  <a:srgbClr val="888888"/>
                </a:solidFill>
                <a:latin typeface="Corbel"/>
                <a:ea typeface="Corbel"/>
                <a:cs typeface="Corbel"/>
                <a:sym typeface="Corbel"/>
              </a:defRPr>
            </a:lvl3pPr>
            <a:lvl4pPr indent="0" lvl="3" marL="13716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4pPr>
            <a:lvl5pPr indent="0" lvl="4" marL="18288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5pPr>
            <a:lvl6pPr indent="0" lvl="5" marL="22860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6pPr>
            <a:lvl7pPr indent="0" lvl="6" marL="27432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7pPr>
            <a:lvl8pPr indent="0" lvl="7" marL="32004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8pPr>
            <a:lvl9pPr indent="0" lvl="8" marL="36576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9pPr>
          </a:lstStyle>
          <a:p/>
        </p:txBody>
      </p:sp>
      <p:sp>
        <p:nvSpPr>
          <p:cNvPr id="107" name="Shape 107"/>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08" name="Shape 108"/>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09" name="Shape 109"/>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a:solidFill>
                  <a:schemeClr val="dk1"/>
                </a:solidFill>
                <a:latin typeface="Corbel"/>
                <a:ea typeface="Corbel"/>
                <a:cs typeface="Corbel"/>
                <a:sym typeface="Corbe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Name Card">
    <p:spTree>
      <p:nvGrpSpPr>
        <p:cNvPr id="110" name="Shape 110"/>
        <p:cNvGrpSpPr/>
        <p:nvPr/>
      </p:nvGrpSpPr>
      <p:grpSpPr>
        <a:xfrm>
          <a:off x="0" y="0"/>
          <a:ext cx="0" cy="0"/>
          <a:chOff x="0" y="0"/>
          <a:chExt cx="0" cy="0"/>
        </a:xfrm>
      </p:grpSpPr>
      <p:sp>
        <p:nvSpPr>
          <p:cNvPr id="111" name="Shape 111"/>
          <p:cNvSpPr txBox="1"/>
          <p:nvPr/>
        </p:nvSpPr>
        <p:spPr>
          <a:xfrm>
            <a:off x="1598612" y="863023"/>
            <a:ext cx="609599" cy="584776"/>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Corbel"/>
              <a:buNone/>
            </a:pPr>
            <a:r>
              <a:rPr b="0" lang="en-MY" sz="8000" cap="none">
                <a:solidFill>
                  <a:schemeClr val="dk1"/>
                </a:solidFill>
                <a:latin typeface="Corbel"/>
                <a:ea typeface="Corbel"/>
                <a:cs typeface="Corbel"/>
                <a:sym typeface="Corbel"/>
              </a:rPr>
              <a:t>“</a:t>
            </a:r>
          </a:p>
        </p:txBody>
      </p:sp>
      <p:sp>
        <p:nvSpPr>
          <p:cNvPr id="112" name="Shape 112"/>
          <p:cNvSpPr txBox="1"/>
          <p:nvPr/>
        </p:nvSpPr>
        <p:spPr>
          <a:xfrm>
            <a:off x="10893425" y="2819399"/>
            <a:ext cx="609599" cy="584776"/>
          </a:xfrm>
          <a:prstGeom prst="rect">
            <a:avLst/>
          </a:prstGeom>
          <a:noFill/>
          <a:ln>
            <a:noFill/>
          </a:ln>
        </p:spPr>
        <p:txBody>
          <a:bodyPr anchorCtr="0" anchor="ctr" bIns="45700" lIns="91425" rIns="91425" tIns="45700">
            <a:noAutofit/>
          </a:bodyPr>
          <a:lstStyle/>
          <a:p>
            <a:pPr indent="0" lvl="0" marL="0" marR="0" rtl="0" algn="r">
              <a:spcBef>
                <a:spcPts val="0"/>
              </a:spcBef>
              <a:buClr>
                <a:schemeClr val="dk1"/>
              </a:buClr>
              <a:buSzPct val="25000"/>
              <a:buFont typeface="Corbel"/>
              <a:buNone/>
            </a:pPr>
            <a:r>
              <a:rPr b="0" lang="en-MY" sz="8000" cap="none">
                <a:solidFill>
                  <a:schemeClr val="dk1"/>
                </a:solidFill>
                <a:latin typeface="Corbel"/>
                <a:ea typeface="Corbel"/>
                <a:cs typeface="Corbel"/>
                <a:sym typeface="Corbel"/>
              </a:rPr>
              <a:t>”</a:t>
            </a:r>
          </a:p>
        </p:txBody>
      </p:sp>
      <p:sp>
        <p:nvSpPr>
          <p:cNvPr id="113" name="Shape 113"/>
          <p:cNvSpPr txBox="1"/>
          <p:nvPr>
            <p:ph type="title"/>
          </p:nvPr>
        </p:nvSpPr>
        <p:spPr>
          <a:xfrm>
            <a:off x="2208211" y="685800"/>
            <a:ext cx="8990012" cy="274319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orbel"/>
              <a:buNone/>
              <a:defRPr b="0" i="0" sz="32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14" name="Shape 114"/>
          <p:cNvSpPr txBox="1"/>
          <p:nvPr>
            <p:ph idx="1" type="body"/>
          </p:nvPr>
        </p:nvSpPr>
        <p:spPr>
          <a:xfrm>
            <a:off x="1484312" y="3886200"/>
            <a:ext cx="10018710" cy="889000"/>
          </a:xfrm>
          <a:prstGeom prst="rect">
            <a:avLst/>
          </a:prstGeom>
          <a:noFill/>
          <a:ln>
            <a:noFill/>
          </a:ln>
        </p:spPr>
        <p:txBody>
          <a:bodyPr anchorCtr="0" anchor="b" bIns="91425" lIns="91425" rIns="91425" tIns="91425"/>
          <a:lstStyle>
            <a:lvl1pPr indent="-285750" lvl="0" marL="285750" marR="0" rtl="0" algn="r">
              <a:spcBef>
                <a:spcPts val="480"/>
              </a:spcBef>
              <a:spcAft>
                <a:spcPts val="600"/>
              </a:spcAft>
              <a:buClr>
                <a:srgbClr val="8D1415"/>
              </a:buClr>
              <a:buFont typeface="Arial"/>
              <a:buNone/>
              <a:defRPr b="0" i="0" sz="2400" u="none" cap="none" strike="noStrike">
                <a:solidFill>
                  <a:schemeClr val="dk1"/>
                </a:solidFill>
                <a:latin typeface="Corbel"/>
                <a:ea typeface="Corbel"/>
                <a:cs typeface="Corbel"/>
                <a:sym typeface="Corbel"/>
              </a:defRPr>
            </a:lvl1pPr>
            <a:lvl2pPr indent="-101600" lvl="1" marL="742950" marR="0" rtl="0" algn="l">
              <a:spcBef>
                <a:spcPts val="400"/>
              </a:spcBef>
              <a:spcAft>
                <a:spcPts val="600"/>
              </a:spcAft>
              <a:buClr>
                <a:srgbClr val="8D1415"/>
              </a:buClr>
              <a:buSzPct val="145000"/>
              <a:buFont typeface="Arial"/>
              <a:buChar char="•"/>
              <a:defRPr b="0" i="0" sz="2000" u="none" cap="none" strike="noStrike">
                <a:solidFill>
                  <a:schemeClr val="dk1"/>
                </a:solidFill>
                <a:latin typeface="Corbel"/>
                <a:ea typeface="Corbel"/>
                <a:cs typeface="Corbel"/>
                <a:sym typeface="Corbel"/>
              </a:defRPr>
            </a:lvl2pPr>
            <a:lvl3pPr indent="-120014" lvl="2" marL="1200150" marR="0" rtl="0" algn="l">
              <a:spcBef>
                <a:spcPts val="360"/>
              </a:spcBef>
              <a:spcAft>
                <a:spcPts val="600"/>
              </a:spcAft>
              <a:buClr>
                <a:srgbClr val="8D1415"/>
              </a:buClr>
              <a:buSzPct val="145000"/>
              <a:buFont typeface="Arial"/>
              <a:buChar char="•"/>
              <a:defRPr b="0" i="0" sz="1800" u="none" cap="none" strike="noStrike">
                <a:solidFill>
                  <a:schemeClr val="dk1"/>
                </a:solidFill>
                <a:latin typeface="Corbel"/>
                <a:ea typeface="Corbel"/>
                <a:cs typeface="Corbel"/>
                <a:sym typeface="Corbel"/>
              </a:defRPr>
            </a:lvl3pPr>
            <a:lvl4pPr indent="-24130" lvl="3" marL="1543050" marR="0" rtl="0" algn="l">
              <a:spcBef>
                <a:spcPts val="320"/>
              </a:spcBef>
              <a:spcAft>
                <a:spcPts val="600"/>
              </a:spcAft>
              <a:buClr>
                <a:srgbClr val="8D1415"/>
              </a:buClr>
              <a:buSzPct val="145000"/>
              <a:buFont typeface="Arial"/>
              <a:buChar char="•"/>
              <a:defRPr b="0" i="0" sz="1600" u="none" cap="none" strike="noStrike">
                <a:solidFill>
                  <a:schemeClr val="dk1"/>
                </a:solidFill>
                <a:latin typeface="Corbel"/>
                <a:ea typeface="Corbel"/>
                <a:cs typeface="Corbel"/>
                <a:sym typeface="Corbel"/>
              </a:defRPr>
            </a:lvl4pPr>
            <a:lvl5pPr indent="-42545" lvl="4" marL="200025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5pPr>
            <a:lvl6pPr indent="-99695" lvl="5" marL="25146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6pPr>
            <a:lvl7pPr indent="-99695" lvl="6" marL="29718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7pPr>
            <a:lvl8pPr indent="-99695" lvl="7" marL="34290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8pPr>
            <a:lvl9pPr indent="-99695" lvl="8" marL="38862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9pPr>
          </a:lstStyle>
          <a:p/>
        </p:txBody>
      </p:sp>
      <p:sp>
        <p:nvSpPr>
          <p:cNvPr id="115" name="Shape 115"/>
          <p:cNvSpPr txBox="1"/>
          <p:nvPr>
            <p:ph idx="2" type="body"/>
          </p:nvPr>
        </p:nvSpPr>
        <p:spPr>
          <a:xfrm>
            <a:off x="1484312" y="4775200"/>
            <a:ext cx="10018710" cy="1016000"/>
          </a:xfrm>
          <a:prstGeom prst="rect">
            <a:avLst/>
          </a:prstGeom>
          <a:noFill/>
          <a:ln>
            <a:noFill/>
          </a:ln>
        </p:spPr>
        <p:txBody>
          <a:bodyPr anchorCtr="0" anchor="t" bIns="91425" lIns="91425" rIns="91425" tIns="91425"/>
          <a:lstStyle>
            <a:lvl1pPr indent="0" lvl="0" marL="0" marR="0" rtl="0" algn="r">
              <a:spcBef>
                <a:spcPts val="360"/>
              </a:spcBef>
              <a:spcAft>
                <a:spcPts val="600"/>
              </a:spcAft>
              <a:buClr>
                <a:srgbClr val="8D1415"/>
              </a:buClr>
              <a:buFont typeface="Arial"/>
              <a:buNone/>
              <a:defRPr b="0" i="0" sz="1800" u="none" cap="none" strike="noStrike">
                <a:solidFill>
                  <a:schemeClr val="dk1"/>
                </a:solidFill>
                <a:latin typeface="Corbel"/>
                <a:ea typeface="Corbel"/>
                <a:cs typeface="Corbel"/>
                <a:sym typeface="Corbel"/>
              </a:defRPr>
            </a:lvl1pPr>
            <a:lvl2pPr indent="0" lvl="1" marL="457200" marR="0" rtl="0" algn="l">
              <a:spcBef>
                <a:spcPts val="360"/>
              </a:spcBef>
              <a:spcAft>
                <a:spcPts val="600"/>
              </a:spcAft>
              <a:buClr>
                <a:srgbClr val="8D1415"/>
              </a:buClr>
              <a:buFont typeface="Arial"/>
              <a:buNone/>
              <a:defRPr b="0" i="0" sz="1800" u="none" cap="none" strike="noStrike">
                <a:solidFill>
                  <a:srgbClr val="888888"/>
                </a:solidFill>
                <a:latin typeface="Corbel"/>
                <a:ea typeface="Corbel"/>
                <a:cs typeface="Corbel"/>
                <a:sym typeface="Corbel"/>
              </a:defRPr>
            </a:lvl2pPr>
            <a:lvl3pPr indent="0" lvl="2" marL="914400" marR="0" rtl="0" algn="l">
              <a:spcBef>
                <a:spcPts val="320"/>
              </a:spcBef>
              <a:spcAft>
                <a:spcPts val="600"/>
              </a:spcAft>
              <a:buClr>
                <a:srgbClr val="8D1415"/>
              </a:buClr>
              <a:buFont typeface="Arial"/>
              <a:buNone/>
              <a:defRPr b="0" i="0" sz="1600" u="none" cap="none" strike="noStrike">
                <a:solidFill>
                  <a:srgbClr val="888888"/>
                </a:solidFill>
                <a:latin typeface="Corbel"/>
                <a:ea typeface="Corbel"/>
                <a:cs typeface="Corbel"/>
                <a:sym typeface="Corbel"/>
              </a:defRPr>
            </a:lvl3pPr>
            <a:lvl4pPr indent="0" lvl="3" marL="13716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4pPr>
            <a:lvl5pPr indent="0" lvl="4" marL="18288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5pPr>
            <a:lvl6pPr indent="0" lvl="5" marL="22860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6pPr>
            <a:lvl7pPr indent="0" lvl="6" marL="27432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7pPr>
            <a:lvl8pPr indent="0" lvl="7" marL="32004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8pPr>
            <a:lvl9pPr indent="0" lvl="8" marL="36576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9pPr>
          </a:lstStyle>
          <a:p/>
        </p:txBody>
      </p:sp>
      <p:sp>
        <p:nvSpPr>
          <p:cNvPr id="116" name="Shape 116"/>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17" name="Shape 117"/>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18" name="Shape 118"/>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a:solidFill>
                  <a:schemeClr val="dk1"/>
                </a:solidFill>
                <a:latin typeface="Corbel"/>
                <a:ea typeface="Corbel"/>
                <a:cs typeface="Corbel"/>
                <a:sym typeface="Corbe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rue or False">
    <p:spTree>
      <p:nvGrpSpPr>
        <p:cNvPr id="119" name="Shape 119"/>
        <p:cNvGrpSpPr/>
        <p:nvPr/>
      </p:nvGrpSpPr>
      <p:grpSpPr>
        <a:xfrm>
          <a:off x="0" y="0"/>
          <a:ext cx="0" cy="0"/>
          <a:chOff x="0" y="0"/>
          <a:chExt cx="0" cy="0"/>
        </a:xfrm>
      </p:grpSpPr>
      <p:sp>
        <p:nvSpPr>
          <p:cNvPr id="120" name="Shape 120"/>
          <p:cNvSpPr txBox="1"/>
          <p:nvPr>
            <p:ph type="title"/>
          </p:nvPr>
        </p:nvSpPr>
        <p:spPr>
          <a:xfrm>
            <a:off x="1484312" y="685800"/>
            <a:ext cx="10018712" cy="2727325"/>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orbel"/>
              <a:buNone/>
              <a:defRPr b="0" i="0" sz="40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1" name="Shape 121"/>
          <p:cNvSpPr txBox="1"/>
          <p:nvPr>
            <p:ph idx="1" type="body"/>
          </p:nvPr>
        </p:nvSpPr>
        <p:spPr>
          <a:xfrm>
            <a:off x="1484312" y="3505200"/>
            <a:ext cx="10018712" cy="838199"/>
          </a:xfrm>
          <a:prstGeom prst="rect">
            <a:avLst/>
          </a:prstGeom>
          <a:noFill/>
          <a:ln>
            <a:noFill/>
          </a:ln>
        </p:spPr>
        <p:txBody>
          <a:bodyPr anchorCtr="0" anchor="b" bIns="91425" lIns="91425" rIns="91425" tIns="91425"/>
          <a:lstStyle>
            <a:lvl1pPr indent="-285750" lvl="0" marL="285750" marR="0" rtl="0" algn="l">
              <a:spcBef>
                <a:spcPts val="560"/>
              </a:spcBef>
              <a:spcAft>
                <a:spcPts val="600"/>
              </a:spcAft>
              <a:buClr>
                <a:srgbClr val="8D1415"/>
              </a:buClr>
              <a:buFont typeface="Arial"/>
              <a:buNone/>
              <a:defRPr b="0" i="0" sz="2800" u="none" cap="none" strike="noStrike">
                <a:solidFill>
                  <a:schemeClr val="dk1"/>
                </a:solidFill>
                <a:latin typeface="Corbel"/>
                <a:ea typeface="Corbel"/>
                <a:cs typeface="Corbel"/>
                <a:sym typeface="Corbel"/>
              </a:defRPr>
            </a:lvl1pPr>
            <a:lvl2pPr indent="-101600" lvl="1" marL="742950" marR="0" rtl="0" algn="l">
              <a:spcBef>
                <a:spcPts val="400"/>
              </a:spcBef>
              <a:spcAft>
                <a:spcPts val="600"/>
              </a:spcAft>
              <a:buClr>
                <a:srgbClr val="8D1415"/>
              </a:buClr>
              <a:buSzPct val="145000"/>
              <a:buFont typeface="Arial"/>
              <a:buChar char="•"/>
              <a:defRPr b="0" i="0" sz="2000" u="none" cap="none" strike="noStrike">
                <a:solidFill>
                  <a:schemeClr val="dk1"/>
                </a:solidFill>
                <a:latin typeface="Corbel"/>
                <a:ea typeface="Corbel"/>
                <a:cs typeface="Corbel"/>
                <a:sym typeface="Corbel"/>
              </a:defRPr>
            </a:lvl2pPr>
            <a:lvl3pPr indent="-120014" lvl="2" marL="1200150" marR="0" rtl="0" algn="l">
              <a:spcBef>
                <a:spcPts val="360"/>
              </a:spcBef>
              <a:spcAft>
                <a:spcPts val="600"/>
              </a:spcAft>
              <a:buClr>
                <a:srgbClr val="8D1415"/>
              </a:buClr>
              <a:buSzPct val="145000"/>
              <a:buFont typeface="Arial"/>
              <a:buChar char="•"/>
              <a:defRPr b="0" i="0" sz="1800" u="none" cap="none" strike="noStrike">
                <a:solidFill>
                  <a:schemeClr val="dk1"/>
                </a:solidFill>
                <a:latin typeface="Corbel"/>
                <a:ea typeface="Corbel"/>
                <a:cs typeface="Corbel"/>
                <a:sym typeface="Corbel"/>
              </a:defRPr>
            </a:lvl3pPr>
            <a:lvl4pPr indent="-24130" lvl="3" marL="1543050" marR="0" rtl="0" algn="l">
              <a:spcBef>
                <a:spcPts val="320"/>
              </a:spcBef>
              <a:spcAft>
                <a:spcPts val="600"/>
              </a:spcAft>
              <a:buClr>
                <a:srgbClr val="8D1415"/>
              </a:buClr>
              <a:buSzPct val="145000"/>
              <a:buFont typeface="Arial"/>
              <a:buChar char="•"/>
              <a:defRPr b="0" i="0" sz="1600" u="none" cap="none" strike="noStrike">
                <a:solidFill>
                  <a:schemeClr val="dk1"/>
                </a:solidFill>
                <a:latin typeface="Corbel"/>
                <a:ea typeface="Corbel"/>
                <a:cs typeface="Corbel"/>
                <a:sym typeface="Corbel"/>
              </a:defRPr>
            </a:lvl4pPr>
            <a:lvl5pPr indent="-42545" lvl="4" marL="200025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5pPr>
            <a:lvl6pPr indent="-99695" lvl="5" marL="25146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6pPr>
            <a:lvl7pPr indent="-99695" lvl="6" marL="29718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7pPr>
            <a:lvl8pPr indent="-99695" lvl="7" marL="34290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8pPr>
            <a:lvl9pPr indent="-99695" lvl="8" marL="38862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9pPr>
          </a:lstStyle>
          <a:p/>
        </p:txBody>
      </p:sp>
      <p:sp>
        <p:nvSpPr>
          <p:cNvPr id="122" name="Shape 122"/>
          <p:cNvSpPr txBox="1"/>
          <p:nvPr>
            <p:ph idx="2" type="body"/>
          </p:nvPr>
        </p:nvSpPr>
        <p:spPr>
          <a:xfrm>
            <a:off x="1484311" y="4343400"/>
            <a:ext cx="10018712" cy="1447800"/>
          </a:xfrm>
          <a:prstGeom prst="rect">
            <a:avLst/>
          </a:prstGeom>
          <a:noFill/>
          <a:ln>
            <a:noFill/>
          </a:ln>
        </p:spPr>
        <p:txBody>
          <a:bodyPr anchorCtr="0" anchor="t" bIns="91425" lIns="91425" rIns="91425" tIns="91425"/>
          <a:lstStyle>
            <a:lvl1pPr indent="0" lvl="0" marL="0" marR="0" rtl="0" algn="l">
              <a:spcBef>
                <a:spcPts val="360"/>
              </a:spcBef>
              <a:spcAft>
                <a:spcPts val="600"/>
              </a:spcAft>
              <a:buClr>
                <a:srgbClr val="8D1415"/>
              </a:buClr>
              <a:buFont typeface="Arial"/>
              <a:buNone/>
              <a:defRPr b="0" i="0" sz="1800" u="none" cap="none" strike="noStrike">
                <a:solidFill>
                  <a:schemeClr val="dk1"/>
                </a:solidFill>
                <a:latin typeface="Corbel"/>
                <a:ea typeface="Corbel"/>
                <a:cs typeface="Corbel"/>
                <a:sym typeface="Corbel"/>
              </a:defRPr>
            </a:lvl1pPr>
            <a:lvl2pPr indent="0" lvl="1" marL="457200" marR="0" rtl="0" algn="l">
              <a:spcBef>
                <a:spcPts val="360"/>
              </a:spcBef>
              <a:spcAft>
                <a:spcPts val="600"/>
              </a:spcAft>
              <a:buClr>
                <a:srgbClr val="8D1415"/>
              </a:buClr>
              <a:buFont typeface="Arial"/>
              <a:buNone/>
              <a:defRPr b="0" i="0" sz="1800" u="none" cap="none" strike="noStrike">
                <a:solidFill>
                  <a:srgbClr val="888888"/>
                </a:solidFill>
                <a:latin typeface="Corbel"/>
                <a:ea typeface="Corbel"/>
                <a:cs typeface="Corbel"/>
                <a:sym typeface="Corbel"/>
              </a:defRPr>
            </a:lvl2pPr>
            <a:lvl3pPr indent="0" lvl="2" marL="914400" marR="0" rtl="0" algn="l">
              <a:spcBef>
                <a:spcPts val="320"/>
              </a:spcBef>
              <a:spcAft>
                <a:spcPts val="600"/>
              </a:spcAft>
              <a:buClr>
                <a:srgbClr val="8D1415"/>
              </a:buClr>
              <a:buFont typeface="Arial"/>
              <a:buNone/>
              <a:defRPr b="0" i="0" sz="1600" u="none" cap="none" strike="noStrike">
                <a:solidFill>
                  <a:srgbClr val="888888"/>
                </a:solidFill>
                <a:latin typeface="Corbel"/>
                <a:ea typeface="Corbel"/>
                <a:cs typeface="Corbel"/>
                <a:sym typeface="Corbel"/>
              </a:defRPr>
            </a:lvl3pPr>
            <a:lvl4pPr indent="0" lvl="3" marL="13716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4pPr>
            <a:lvl5pPr indent="0" lvl="4" marL="18288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5pPr>
            <a:lvl6pPr indent="0" lvl="5" marL="22860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6pPr>
            <a:lvl7pPr indent="0" lvl="6" marL="27432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7pPr>
            <a:lvl8pPr indent="0" lvl="7" marL="32004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8pPr>
            <a:lvl9pPr indent="0" lvl="8" marL="36576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9pPr>
          </a:lstStyle>
          <a:p/>
        </p:txBody>
      </p:sp>
      <p:sp>
        <p:nvSpPr>
          <p:cNvPr id="123" name="Shape 123"/>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24" name="Shape 124"/>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25" name="Shape 125"/>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a:solidFill>
                  <a:schemeClr val="dk1"/>
                </a:solidFill>
                <a:latin typeface="Corbel"/>
                <a:ea typeface="Corbel"/>
                <a:cs typeface="Corbel"/>
                <a:sym typeface="Corbe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6" name="Shape 126"/>
        <p:cNvGrpSpPr/>
        <p:nvPr/>
      </p:nvGrpSpPr>
      <p:grpSpPr>
        <a:xfrm>
          <a:off x="0" y="0"/>
          <a:ext cx="0" cy="0"/>
          <a:chOff x="0" y="0"/>
          <a:chExt cx="0" cy="0"/>
        </a:xfrm>
      </p:grpSpPr>
      <p:sp>
        <p:nvSpPr>
          <p:cNvPr id="127" name="Shape 127"/>
          <p:cNvSpPr txBox="1"/>
          <p:nvPr>
            <p:ph type="title"/>
          </p:nvPr>
        </p:nvSpPr>
        <p:spPr>
          <a:xfrm>
            <a:off x="1484311" y="685800"/>
            <a:ext cx="10018712" cy="175259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orbel"/>
              <a:buNone/>
              <a:defRPr b="0" i="0" sz="40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8" name="Shape 128"/>
          <p:cNvSpPr txBox="1"/>
          <p:nvPr>
            <p:ph idx="1" type="body"/>
          </p:nvPr>
        </p:nvSpPr>
        <p:spPr>
          <a:xfrm rot="5400000">
            <a:off x="4931565" y="-780257"/>
            <a:ext cx="3124200" cy="10018712"/>
          </a:xfrm>
          <a:prstGeom prst="rect">
            <a:avLst/>
          </a:prstGeom>
          <a:noFill/>
          <a:ln>
            <a:noFill/>
          </a:ln>
        </p:spPr>
        <p:txBody>
          <a:bodyPr anchorCtr="0" anchor="t" bIns="91425" lIns="91425" rIns="91425" tIns="91425"/>
          <a:lstStyle>
            <a:lvl1pPr indent="-64770" lvl="0" marL="285750" marR="0" rtl="0" algn="l">
              <a:spcBef>
                <a:spcPts val="480"/>
              </a:spcBef>
              <a:spcAft>
                <a:spcPts val="600"/>
              </a:spcAft>
              <a:buClr>
                <a:srgbClr val="8D1415"/>
              </a:buClr>
              <a:buSzPct val="145000"/>
              <a:buFont typeface="Arial"/>
              <a:buChar char="•"/>
              <a:defRPr b="0" i="0" sz="2400" u="none" cap="none" strike="noStrike">
                <a:solidFill>
                  <a:schemeClr val="dk1"/>
                </a:solidFill>
                <a:latin typeface="Corbel"/>
                <a:ea typeface="Corbel"/>
                <a:cs typeface="Corbel"/>
                <a:sym typeface="Corbel"/>
              </a:defRPr>
            </a:lvl1pPr>
            <a:lvl2pPr indent="-101600" lvl="1" marL="742950" marR="0" rtl="0" algn="l">
              <a:spcBef>
                <a:spcPts val="400"/>
              </a:spcBef>
              <a:spcAft>
                <a:spcPts val="600"/>
              </a:spcAft>
              <a:buClr>
                <a:srgbClr val="8D1415"/>
              </a:buClr>
              <a:buSzPct val="145000"/>
              <a:buFont typeface="Arial"/>
              <a:buChar char="•"/>
              <a:defRPr b="0" i="0" sz="2000" u="none" cap="none" strike="noStrike">
                <a:solidFill>
                  <a:schemeClr val="dk1"/>
                </a:solidFill>
                <a:latin typeface="Corbel"/>
                <a:ea typeface="Corbel"/>
                <a:cs typeface="Corbel"/>
                <a:sym typeface="Corbel"/>
              </a:defRPr>
            </a:lvl2pPr>
            <a:lvl3pPr indent="-120014" lvl="2" marL="1200150" marR="0" rtl="0" algn="l">
              <a:spcBef>
                <a:spcPts val="360"/>
              </a:spcBef>
              <a:spcAft>
                <a:spcPts val="600"/>
              </a:spcAft>
              <a:buClr>
                <a:srgbClr val="8D1415"/>
              </a:buClr>
              <a:buSzPct val="145000"/>
              <a:buFont typeface="Arial"/>
              <a:buChar char="•"/>
              <a:defRPr b="0" i="0" sz="1800" u="none" cap="none" strike="noStrike">
                <a:solidFill>
                  <a:schemeClr val="dk1"/>
                </a:solidFill>
                <a:latin typeface="Corbel"/>
                <a:ea typeface="Corbel"/>
                <a:cs typeface="Corbel"/>
                <a:sym typeface="Corbel"/>
              </a:defRPr>
            </a:lvl3pPr>
            <a:lvl4pPr indent="-24130" lvl="3" marL="1543050" marR="0" rtl="0" algn="l">
              <a:spcBef>
                <a:spcPts val="320"/>
              </a:spcBef>
              <a:spcAft>
                <a:spcPts val="600"/>
              </a:spcAft>
              <a:buClr>
                <a:srgbClr val="8D1415"/>
              </a:buClr>
              <a:buSzPct val="145000"/>
              <a:buFont typeface="Arial"/>
              <a:buChar char="•"/>
              <a:defRPr b="0" i="0" sz="1600" u="none" cap="none" strike="noStrike">
                <a:solidFill>
                  <a:schemeClr val="dk1"/>
                </a:solidFill>
                <a:latin typeface="Corbel"/>
                <a:ea typeface="Corbel"/>
                <a:cs typeface="Corbel"/>
                <a:sym typeface="Corbel"/>
              </a:defRPr>
            </a:lvl4pPr>
            <a:lvl5pPr indent="-42545" lvl="4" marL="200025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5pPr>
            <a:lvl6pPr indent="-99695" lvl="5" marL="25146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6pPr>
            <a:lvl7pPr indent="-99695" lvl="6" marL="29718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7pPr>
            <a:lvl8pPr indent="-99695" lvl="7" marL="34290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8pPr>
            <a:lvl9pPr indent="-99695" lvl="8" marL="38862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9pPr>
          </a:lstStyle>
          <a:p/>
        </p:txBody>
      </p:sp>
      <p:sp>
        <p:nvSpPr>
          <p:cNvPr id="129" name="Shape 129"/>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30" name="Shape 130"/>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31" name="Shape 131"/>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a:solidFill>
                  <a:schemeClr val="dk1"/>
                </a:solidFill>
                <a:latin typeface="Corbel"/>
                <a:ea typeface="Corbel"/>
                <a:cs typeface="Corbel"/>
                <a:sym typeface="Corbe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2" name="Shape 132"/>
        <p:cNvGrpSpPr/>
        <p:nvPr/>
      </p:nvGrpSpPr>
      <p:grpSpPr>
        <a:xfrm>
          <a:off x="0" y="0"/>
          <a:ext cx="0" cy="0"/>
          <a:chOff x="0" y="0"/>
          <a:chExt cx="0" cy="0"/>
        </a:xfrm>
      </p:grpSpPr>
      <p:sp>
        <p:nvSpPr>
          <p:cNvPr id="133" name="Shape 133"/>
          <p:cNvSpPr txBox="1"/>
          <p:nvPr>
            <p:ph type="title"/>
          </p:nvPr>
        </p:nvSpPr>
        <p:spPr>
          <a:xfrm rot="5400000">
            <a:off x="8065139" y="2353315"/>
            <a:ext cx="5105399" cy="1770368"/>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orbel"/>
              <a:buNone/>
              <a:defRPr b="0" i="0" sz="40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34" name="Shape 134"/>
          <p:cNvSpPr txBox="1"/>
          <p:nvPr>
            <p:ph idx="1" type="body"/>
          </p:nvPr>
        </p:nvSpPr>
        <p:spPr>
          <a:xfrm rot="5400000">
            <a:off x="2941482" y="-771371"/>
            <a:ext cx="5105399" cy="8019742"/>
          </a:xfrm>
          <a:prstGeom prst="rect">
            <a:avLst/>
          </a:prstGeom>
          <a:noFill/>
          <a:ln>
            <a:noFill/>
          </a:ln>
        </p:spPr>
        <p:txBody>
          <a:bodyPr anchorCtr="0" anchor="t" bIns="91425" lIns="91425" rIns="91425" tIns="91425"/>
          <a:lstStyle>
            <a:lvl1pPr indent="-64770" lvl="0" marL="285750" marR="0" rtl="0" algn="l">
              <a:spcBef>
                <a:spcPts val="480"/>
              </a:spcBef>
              <a:spcAft>
                <a:spcPts val="600"/>
              </a:spcAft>
              <a:buClr>
                <a:srgbClr val="8D1415"/>
              </a:buClr>
              <a:buSzPct val="145000"/>
              <a:buFont typeface="Arial"/>
              <a:buChar char="•"/>
              <a:defRPr b="0" i="0" sz="2400" u="none" cap="none" strike="noStrike">
                <a:solidFill>
                  <a:schemeClr val="dk1"/>
                </a:solidFill>
                <a:latin typeface="Corbel"/>
                <a:ea typeface="Corbel"/>
                <a:cs typeface="Corbel"/>
                <a:sym typeface="Corbel"/>
              </a:defRPr>
            </a:lvl1pPr>
            <a:lvl2pPr indent="-101600" lvl="1" marL="742950" marR="0" rtl="0" algn="l">
              <a:spcBef>
                <a:spcPts val="400"/>
              </a:spcBef>
              <a:spcAft>
                <a:spcPts val="600"/>
              </a:spcAft>
              <a:buClr>
                <a:srgbClr val="8D1415"/>
              </a:buClr>
              <a:buSzPct val="145000"/>
              <a:buFont typeface="Arial"/>
              <a:buChar char="•"/>
              <a:defRPr b="0" i="0" sz="2000" u="none" cap="none" strike="noStrike">
                <a:solidFill>
                  <a:schemeClr val="dk1"/>
                </a:solidFill>
                <a:latin typeface="Corbel"/>
                <a:ea typeface="Corbel"/>
                <a:cs typeface="Corbel"/>
                <a:sym typeface="Corbel"/>
              </a:defRPr>
            </a:lvl2pPr>
            <a:lvl3pPr indent="-120014" lvl="2" marL="1200150" marR="0" rtl="0" algn="l">
              <a:spcBef>
                <a:spcPts val="360"/>
              </a:spcBef>
              <a:spcAft>
                <a:spcPts val="600"/>
              </a:spcAft>
              <a:buClr>
                <a:srgbClr val="8D1415"/>
              </a:buClr>
              <a:buSzPct val="145000"/>
              <a:buFont typeface="Arial"/>
              <a:buChar char="•"/>
              <a:defRPr b="0" i="0" sz="1800" u="none" cap="none" strike="noStrike">
                <a:solidFill>
                  <a:schemeClr val="dk1"/>
                </a:solidFill>
                <a:latin typeface="Corbel"/>
                <a:ea typeface="Corbel"/>
                <a:cs typeface="Corbel"/>
                <a:sym typeface="Corbel"/>
              </a:defRPr>
            </a:lvl3pPr>
            <a:lvl4pPr indent="-24130" lvl="3" marL="1543050" marR="0" rtl="0" algn="l">
              <a:spcBef>
                <a:spcPts val="320"/>
              </a:spcBef>
              <a:spcAft>
                <a:spcPts val="600"/>
              </a:spcAft>
              <a:buClr>
                <a:srgbClr val="8D1415"/>
              </a:buClr>
              <a:buSzPct val="145000"/>
              <a:buFont typeface="Arial"/>
              <a:buChar char="•"/>
              <a:defRPr b="0" i="0" sz="1600" u="none" cap="none" strike="noStrike">
                <a:solidFill>
                  <a:schemeClr val="dk1"/>
                </a:solidFill>
                <a:latin typeface="Corbel"/>
                <a:ea typeface="Corbel"/>
                <a:cs typeface="Corbel"/>
                <a:sym typeface="Corbel"/>
              </a:defRPr>
            </a:lvl4pPr>
            <a:lvl5pPr indent="-42545" lvl="4" marL="200025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5pPr>
            <a:lvl6pPr indent="-99695" lvl="5" marL="25146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6pPr>
            <a:lvl7pPr indent="-99695" lvl="6" marL="29718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7pPr>
            <a:lvl8pPr indent="-99695" lvl="7" marL="34290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8pPr>
            <a:lvl9pPr indent="-99695" lvl="8" marL="38862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9pPr>
          </a:lstStyle>
          <a:p/>
        </p:txBody>
      </p:sp>
      <p:sp>
        <p:nvSpPr>
          <p:cNvPr id="135" name="Shape 135"/>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36" name="Shape 136"/>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37" name="Shape 137"/>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a:solidFill>
                  <a:schemeClr val="dk1"/>
                </a:solidFill>
                <a:latin typeface="Corbel"/>
                <a:ea typeface="Corbel"/>
                <a:cs typeface="Corbel"/>
                <a:sym typeface="Corbe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1" name="Shape 31"/>
        <p:cNvGrpSpPr/>
        <p:nvPr/>
      </p:nvGrpSpPr>
      <p:grpSpPr>
        <a:xfrm>
          <a:off x="0" y="0"/>
          <a:ext cx="0" cy="0"/>
          <a:chOff x="0" y="0"/>
          <a:chExt cx="0" cy="0"/>
        </a:xfrm>
      </p:grpSpPr>
      <p:sp>
        <p:nvSpPr>
          <p:cNvPr id="32" name="Shape 32"/>
          <p:cNvSpPr txBox="1"/>
          <p:nvPr>
            <p:ph type="title"/>
          </p:nvPr>
        </p:nvSpPr>
        <p:spPr>
          <a:xfrm>
            <a:off x="1484311" y="685800"/>
            <a:ext cx="10018712" cy="175259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orbel"/>
              <a:buNone/>
              <a:defRPr b="0" i="0" sz="40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33" name="Shape 33"/>
          <p:cNvSpPr txBox="1"/>
          <p:nvPr>
            <p:ph idx="1" type="body"/>
          </p:nvPr>
        </p:nvSpPr>
        <p:spPr>
          <a:xfrm>
            <a:off x="1484309" y="2666999"/>
            <a:ext cx="10018712" cy="3124200"/>
          </a:xfrm>
          <a:prstGeom prst="rect">
            <a:avLst/>
          </a:prstGeom>
          <a:noFill/>
          <a:ln>
            <a:noFill/>
          </a:ln>
        </p:spPr>
        <p:txBody>
          <a:bodyPr anchorCtr="0" anchor="ctr" bIns="91425" lIns="91425" rIns="91425" tIns="91425"/>
          <a:lstStyle>
            <a:lvl1pPr indent="-64770" lvl="0" marL="285750" marR="0" rtl="0" algn="l">
              <a:spcBef>
                <a:spcPts val="480"/>
              </a:spcBef>
              <a:spcAft>
                <a:spcPts val="600"/>
              </a:spcAft>
              <a:buClr>
                <a:srgbClr val="8D1415"/>
              </a:buClr>
              <a:buSzPct val="145000"/>
              <a:buFont typeface="Arial"/>
              <a:buChar char="•"/>
              <a:defRPr b="0" i="0" sz="2400" u="none" cap="none" strike="noStrike">
                <a:solidFill>
                  <a:schemeClr val="dk1"/>
                </a:solidFill>
                <a:latin typeface="Corbel"/>
                <a:ea typeface="Corbel"/>
                <a:cs typeface="Corbel"/>
                <a:sym typeface="Corbel"/>
              </a:defRPr>
            </a:lvl1pPr>
            <a:lvl2pPr indent="-101600" lvl="1" marL="742950" marR="0" rtl="0" algn="l">
              <a:spcBef>
                <a:spcPts val="400"/>
              </a:spcBef>
              <a:spcAft>
                <a:spcPts val="600"/>
              </a:spcAft>
              <a:buClr>
                <a:srgbClr val="8D1415"/>
              </a:buClr>
              <a:buSzPct val="145000"/>
              <a:buFont typeface="Arial"/>
              <a:buChar char="•"/>
              <a:defRPr b="0" i="0" sz="2000" u="none" cap="none" strike="noStrike">
                <a:solidFill>
                  <a:schemeClr val="dk1"/>
                </a:solidFill>
                <a:latin typeface="Corbel"/>
                <a:ea typeface="Corbel"/>
                <a:cs typeface="Corbel"/>
                <a:sym typeface="Corbel"/>
              </a:defRPr>
            </a:lvl2pPr>
            <a:lvl3pPr indent="-120014" lvl="2" marL="1200150" marR="0" rtl="0" algn="l">
              <a:spcBef>
                <a:spcPts val="360"/>
              </a:spcBef>
              <a:spcAft>
                <a:spcPts val="600"/>
              </a:spcAft>
              <a:buClr>
                <a:srgbClr val="8D1415"/>
              </a:buClr>
              <a:buSzPct val="145000"/>
              <a:buFont typeface="Arial"/>
              <a:buChar char="•"/>
              <a:defRPr b="0" i="0" sz="1800" u="none" cap="none" strike="noStrike">
                <a:solidFill>
                  <a:schemeClr val="dk1"/>
                </a:solidFill>
                <a:latin typeface="Corbel"/>
                <a:ea typeface="Corbel"/>
                <a:cs typeface="Corbel"/>
                <a:sym typeface="Corbel"/>
              </a:defRPr>
            </a:lvl3pPr>
            <a:lvl4pPr indent="-24130" lvl="3" marL="1543050" marR="0" rtl="0" algn="l">
              <a:spcBef>
                <a:spcPts val="320"/>
              </a:spcBef>
              <a:spcAft>
                <a:spcPts val="600"/>
              </a:spcAft>
              <a:buClr>
                <a:srgbClr val="8D1415"/>
              </a:buClr>
              <a:buSzPct val="145000"/>
              <a:buFont typeface="Arial"/>
              <a:buChar char="•"/>
              <a:defRPr b="0" i="0" sz="1600" u="none" cap="none" strike="noStrike">
                <a:solidFill>
                  <a:schemeClr val="dk1"/>
                </a:solidFill>
                <a:latin typeface="Corbel"/>
                <a:ea typeface="Corbel"/>
                <a:cs typeface="Corbel"/>
                <a:sym typeface="Corbel"/>
              </a:defRPr>
            </a:lvl4pPr>
            <a:lvl5pPr indent="-42545" lvl="4" marL="200025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5pPr>
            <a:lvl6pPr indent="-99695" lvl="5" marL="25146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6pPr>
            <a:lvl7pPr indent="-99695" lvl="6" marL="29718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7pPr>
            <a:lvl8pPr indent="-99695" lvl="7" marL="34290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8pPr>
            <a:lvl9pPr indent="-99695" lvl="8" marL="38862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9pPr>
          </a:lstStyle>
          <a:p/>
        </p:txBody>
      </p:sp>
      <p:sp>
        <p:nvSpPr>
          <p:cNvPr id="34" name="Shape 34"/>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35" name="Shape 35"/>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36" name="Shape 36"/>
          <p:cNvSpPr txBox="1"/>
          <p:nvPr>
            <p:ph idx="12" type="sldNum"/>
          </p:nvPr>
        </p:nvSpPr>
        <p:spPr>
          <a:xfrm>
            <a:off x="10951856" y="5867130"/>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a:solidFill>
                  <a:schemeClr val="dk1"/>
                </a:solidFill>
                <a:latin typeface="Corbel"/>
                <a:ea typeface="Corbel"/>
                <a:cs typeface="Corbel"/>
                <a:sym typeface="Corbe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7" name="Shape 37"/>
        <p:cNvGrpSpPr/>
        <p:nvPr/>
      </p:nvGrpSpPr>
      <p:grpSpPr>
        <a:xfrm>
          <a:off x="0" y="0"/>
          <a:ext cx="0" cy="0"/>
          <a:chOff x="0" y="0"/>
          <a:chExt cx="0" cy="0"/>
        </a:xfrm>
      </p:grpSpPr>
      <p:sp>
        <p:nvSpPr>
          <p:cNvPr id="38" name="Shape 38"/>
          <p:cNvSpPr txBox="1"/>
          <p:nvPr>
            <p:ph type="title"/>
          </p:nvPr>
        </p:nvSpPr>
        <p:spPr>
          <a:xfrm>
            <a:off x="2572278" y="2666999"/>
            <a:ext cx="8930746" cy="2110382"/>
          </a:xfrm>
          <a:prstGeom prst="rect">
            <a:avLst/>
          </a:prstGeom>
          <a:noFill/>
          <a:ln>
            <a:noFill/>
          </a:ln>
        </p:spPr>
        <p:txBody>
          <a:bodyPr anchorCtr="0" anchor="b" bIns="91425" lIns="91425" rIns="91425" tIns="91425"/>
          <a:lstStyle>
            <a:lvl1pPr indent="0" lvl="0" marL="0" marR="0" rtl="0" algn="r">
              <a:spcBef>
                <a:spcPts val="0"/>
              </a:spcBef>
              <a:buClr>
                <a:schemeClr val="dk1"/>
              </a:buClr>
              <a:buFont typeface="Corbel"/>
              <a:buNone/>
              <a:defRPr b="0" i="0" sz="40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39" name="Shape 39"/>
          <p:cNvSpPr txBox="1"/>
          <p:nvPr>
            <p:ph idx="1" type="body"/>
          </p:nvPr>
        </p:nvSpPr>
        <p:spPr>
          <a:xfrm>
            <a:off x="2572277" y="4777380"/>
            <a:ext cx="8930748" cy="860399"/>
          </a:xfrm>
          <a:prstGeom prst="rect">
            <a:avLst/>
          </a:prstGeom>
          <a:noFill/>
          <a:ln>
            <a:noFill/>
          </a:ln>
        </p:spPr>
        <p:txBody>
          <a:bodyPr anchorCtr="0" anchor="t" bIns="91425" lIns="91425" rIns="91425" tIns="91425"/>
          <a:lstStyle>
            <a:lvl1pPr indent="0" lvl="0" marL="0" marR="0" rtl="0" algn="r">
              <a:spcBef>
                <a:spcPts val="400"/>
              </a:spcBef>
              <a:spcAft>
                <a:spcPts val="600"/>
              </a:spcAft>
              <a:buClr>
                <a:srgbClr val="8D1415"/>
              </a:buClr>
              <a:buFont typeface="Arial"/>
              <a:buNone/>
              <a:defRPr b="0" i="0" sz="2000" u="none" cap="none" strike="noStrike">
                <a:solidFill>
                  <a:schemeClr val="dk1"/>
                </a:solidFill>
                <a:latin typeface="Corbel"/>
                <a:ea typeface="Corbel"/>
                <a:cs typeface="Corbel"/>
                <a:sym typeface="Corbel"/>
              </a:defRPr>
            </a:lvl1pPr>
            <a:lvl2pPr indent="0" lvl="1" marL="457200" marR="0" rtl="0" algn="l">
              <a:spcBef>
                <a:spcPts val="360"/>
              </a:spcBef>
              <a:spcAft>
                <a:spcPts val="600"/>
              </a:spcAft>
              <a:buClr>
                <a:srgbClr val="8D1415"/>
              </a:buClr>
              <a:buFont typeface="Arial"/>
              <a:buNone/>
              <a:defRPr b="0" i="0" sz="1800" u="none" cap="none" strike="noStrike">
                <a:solidFill>
                  <a:srgbClr val="888888"/>
                </a:solidFill>
                <a:latin typeface="Corbel"/>
                <a:ea typeface="Corbel"/>
                <a:cs typeface="Corbel"/>
                <a:sym typeface="Corbel"/>
              </a:defRPr>
            </a:lvl2pPr>
            <a:lvl3pPr indent="0" lvl="2" marL="914400" marR="0" rtl="0" algn="l">
              <a:spcBef>
                <a:spcPts val="320"/>
              </a:spcBef>
              <a:spcAft>
                <a:spcPts val="600"/>
              </a:spcAft>
              <a:buClr>
                <a:srgbClr val="8D1415"/>
              </a:buClr>
              <a:buFont typeface="Arial"/>
              <a:buNone/>
              <a:defRPr b="0" i="0" sz="1600" u="none" cap="none" strike="noStrike">
                <a:solidFill>
                  <a:srgbClr val="888888"/>
                </a:solidFill>
                <a:latin typeface="Corbel"/>
                <a:ea typeface="Corbel"/>
                <a:cs typeface="Corbel"/>
                <a:sym typeface="Corbel"/>
              </a:defRPr>
            </a:lvl3pPr>
            <a:lvl4pPr indent="0" lvl="3" marL="13716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4pPr>
            <a:lvl5pPr indent="0" lvl="4" marL="18288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5pPr>
            <a:lvl6pPr indent="0" lvl="5" marL="22860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6pPr>
            <a:lvl7pPr indent="0" lvl="6" marL="27432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7pPr>
            <a:lvl8pPr indent="0" lvl="7" marL="32004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8pPr>
            <a:lvl9pPr indent="0" lvl="8" marL="3657600" marR="0" rtl="0" algn="l">
              <a:spcBef>
                <a:spcPts val="280"/>
              </a:spcBef>
              <a:spcAft>
                <a:spcPts val="600"/>
              </a:spcAft>
              <a:buClr>
                <a:srgbClr val="8D1415"/>
              </a:buClr>
              <a:buFont typeface="Arial"/>
              <a:buNone/>
              <a:defRPr b="0" i="0" sz="1400" u="none" cap="none" strike="noStrike">
                <a:solidFill>
                  <a:srgbClr val="888888"/>
                </a:solidFill>
                <a:latin typeface="Corbel"/>
                <a:ea typeface="Corbel"/>
                <a:cs typeface="Corbel"/>
                <a:sym typeface="Corbel"/>
              </a:defRPr>
            </a:lvl9pPr>
          </a:lstStyle>
          <a:p/>
        </p:txBody>
      </p:sp>
      <p:sp>
        <p:nvSpPr>
          <p:cNvPr id="40" name="Shape 40"/>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41" name="Shape 41"/>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42" name="Shape 42"/>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a:solidFill>
                  <a:schemeClr val="dk1"/>
                </a:solidFill>
                <a:latin typeface="Corbel"/>
                <a:ea typeface="Corbel"/>
                <a:cs typeface="Corbel"/>
                <a:sym typeface="Corbe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3" name="Shape 43"/>
        <p:cNvGrpSpPr/>
        <p:nvPr/>
      </p:nvGrpSpPr>
      <p:grpSpPr>
        <a:xfrm>
          <a:off x="0" y="0"/>
          <a:ext cx="0" cy="0"/>
          <a:chOff x="0" y="0"/>
          <a:chExt cx="0" cy="0"/>
        </a:xfrm>
      </p:grpSpPr>
      <p:sp>
        <p:nvSpPr>
          <p:cNvPr id="44" name="Shape 44"/>
          <p:cNvSpPr txBox="1"/>
          <p:nvPr>
            <p:ph type="title"/>
          </p:nvPr>
        </p:nvSpPr>
        <p:spPr>
          <a:xfrm>
            <a:off x="1484311" y="685800"/>
            <a:ext cx="10018712" cy="175259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orbel"/>
              <a:buNone/>
              <a:defRPr b="0" i="0" sz="40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45" name="Shape 45"/>
          <p:cNvSpPr txBox="1"/>
          <p:nvPr>
            <p:ph idx="1" type="body"/>
          </p:nvPr>
        </p:nvSpPr>
        <p:spPr>
          <a:xfrm>
            <a:off x="1484312" y="2666999"/>
            <a:ext cx="4895055" cy="3124200"/>
          </a:xfrm>
          <a:prstGeom prst="rect">
            <a:avLst/>
          </a:prstGeom>
          <a:noFill/>
          <a:ln>
            <a:noFill/>
          </a:ln>
        </p:spPr>
        <p:txBody>
          <a:bodyPr anchorCtr="0" anchor="ctr" bIns="91425" lIns="91425" rIns="91425" tIns="91425"/>
          <a:lstStyle>
            <a:lvl1pPr indent="-120015" lvl="0" marL="285750" marR="0" rtl="0" algn="l">
              <a:spcBef>
                <a:spcPts val="360"/>
              </a:spcBef>
              <a:spcAft>
                <a:spcPts val="600"/>
              </a:spcAft>
              <a:buClr>
                <a:srgbClr val="8D1415"/>
              </a:buClr>
              <a:buSzPct val="145000"/>
              <a:buFont typeface="Arial"/>
              <a:buChar char="•"/>
              <a:defRPr b="0" i="0" sz="1800" u="none" cap="none" strike="noStrike">
                <a:solidFill>
                  <a:schemeClr val="dk1"/>
                </a:solidFill>
                <a:latin typeface="Corbel"/>
                <a:ea typeface="Corbel"/>
                <a:cs typeface="Corbel"/>
                <a:sym typeface="Corbel"/>
              </a:defRPr>
            </a:lvl1pPr>
            <a:lvl2pPr indent="-138430" lvl="1" marL="742950" marR="0" rtl="0" algn="l">
              <a:spcBef>
                <a:spcPts val="320"/>
              </a:spcBef>
              <a:spcAft>
                <a:spcPts val="600"/>
              </a:spcAft>
              <a:buClr>
                <a:srgbClr val="8D1415"/>
              </a:buClr>
              <a:buSzPct val="145000"/>
              <a:buFont typeface="Arial"/>
              <a:buChar char="•"/>
              <a:defRPr b="0" i="0" sz="1600" u="none" cap="none" strike="noStrike">
                <a:solidFill>
                  <a:schemeClr val="dk1"/>
                </a:solidFill>
                <a:latin typeface="Corbel"/>
                <a:ea typeface="Corbel"/>
                <a:cs typeface="Corbel"/>
                <a:sym typeface="Corbel"/>
              </a:defRPr>
            </a:lvl2pPr>
            <a:lvl3pPr indent="-156844" lvl="2" marL="120015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3pPr>
            <a:lvl4pPr indent="-60960" lvl="3" marL="154305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4pPr>
            <a:lvl5pPr indent="-60960" lvl="4" marL="200025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5pPr>
            <a:lvl6pPr indent="-118110" lvl="5" marL="251460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6pPr>
            <a:lvl7pPr indent="-118110" lvl="6" marL="297180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7pPr>
            <a:lvl8pPr indent="-118109" lvl="7" marL="342900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8pPr>
            <a:lvl9pPr indent="-118109" lvl="8" marL="388620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9pPr>
          </a:lstStyle>
          <a:p/>
        </p:txBody>
      </p:sp>
      <p:sp>
        <p:nvSpPr>
          <p:cNvPr id="46" name="Shape 46"/>
          <p:cNvSpPr txBox="1"/>
          <p:nvPr>
            <p:ph idx="2" type="body"/>
          </p:nvPr>
        </p:nvSpPr>
        <p:spPr>
          <a:xfrm>
            <a:off x="6607967" y="2667000"/>
            <a:ext cx="4895056" cy="3124199"/>
          </a:xfrm>
          <a:prstGeom prst="rect">
            <a:avLst/>
          </a:prstGeom>
          <a:noFill/>
          <a:ln>
            <a:noFill/>
          </a:ln>
        </p:spPr>
        <p:txBody>
          <a:bodyPr anchorCtr="0" anchor="ctr" bIns="91425" lIns="91425" rIns="91425" tIns="91425"/>
          <a:lstStyle>
            <a:lvl1pPr indent="-120015" lvl="0" marL="285750" marR="0" rtl="0" algn="l">
              <a:spcBef>
                <a:spcPts val="360"/>
              </a:spcBef>
              <a:spcAft>
                <a:spcPts val="600"/>
              </a:spcAft>
              <a:buClr>
                <a:srgbClr val="8D1415"/>
              </a:buClr>
              <a:buSzPct val="145000"/>
              <a:buFont typeface="Arial"/>
              <a:buChar char="•"/>
              <a:defRPr b="0" i="0" sz="1800" u="none" cap="none" strike="noStrike">
                <a:solidFill>
                  <a:schemeClr val="dk1"/>
                </a:solidFill>
                <a:latin typeface="Corbel"/>
                <a:ea typeface="Corbel"/>
                <a:cs typeface="Corbel"/>
                <a:sym typeface="Corbel"/>
              </a:defRPr>
            </a:lvl1pPr>
            <a:lvl2pPr indent="-138430" lvl="1" marL="742950" marR="0" rtl="0" algn="l">
              <a:spcBef>
                <a:spcPts val="320"/>
              </a:spcBef>
              <a:spcAft>
                <a:spcPts val="600"/>
              </a:spcAft>
              <a:buClr>
                <a:srgbClr val="8D1415"/>
              </a:buClr>
              <a:buSzPct val="145000"/>
              <a:buFont typeface="Arial"/>
              <a:buChar char="•"/>
              <a:defRPr b="0" i="0" sz="1600" u="none" cap="none" strike="noStrike">
                <a:solidFill>
                  <a:schemeClr val="dk1"/>
                </a:solidFill>
                <a:latin typeface="Corbel"/>
                <a:ea typeface="Corbel"/>
                <a:cs typeface="Corbel"/>
                <a:sym typeface="Corbel"/>
              </a:defRPr>
            </a:lvl2pPr>
            <a:lvl3pPr indent="-156844" lvl="2" marL="120015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3pPr>
            <a:lvl4pPr indent="-60960" lvl="3" marL="154305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4pPr>
            <a:lvl5pPr indent="-60960" lvl="4" marL="200025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5pPr>
            <a:lvl6pPr indent="-118110" lvl="5" marL="251460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6pPr>
            <a:lvl7pPr indent="-118110" lvl="6" marL="297180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7pPr>
            <a:lvl8pPr indent="-118109" lvl="7" marL="342900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8pPr>
            <a:lvl9pPr indent="-118109" lvl="8" marL="388620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9pPr>
          </a:lstStyle>
          <a:p/>
        </p:txBody>
      </p:sp>
      <p:sp>
        <p:nvSpPr>
          <p:cNvPr id="47" name="Shape 47"/>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48" name="Shape 48"/>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49" name="Shape 49"/>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a:solidFill>
                  <a:schemeClr val="dk1"/>
                </a:solidFill>
                <a:latin typeface="Corbel"/>
                <a:ea typeface="Corbel"/>
                <a:cs typeface="Corbel"/>
                <a:sym typeface="Corbe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0" name="Shape 50"/>
        <p:cNvGrpSpPr/>
        <p:nvPr/>
      </p:nvGrpSpPr>
      <p:grpSpPr>
        <a:xfrm>
          <a:off x="0" y="0"/>
          <a:ext cx="0" cy="0"/>
          <a:chOff x="0" y="0"/>
          <a:chExt cx="0" cy="0"/>
        </a:xfrm>
      </p:grpSpPr>
      <p:sp>
        <p:nvSpPr>
          <p:cNvPr id="51" name="Shape 51"/>
          <p:cNvSpPr txBox="1"/>
          <p:nvPr>
            <p:ph type="title"/>
          </p:nvPr>
        </p:nvSpPr>
        <p:spPr>
          <a:xfrm>
            <a:off x="1484311" y="685800"/>
            <a:ext cx="10018712" cy="175259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orbel"/>
              <a:buNone/>
              <a:defRPr b="0" i="0" sz="40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52" name="Shape 52"/>
          <p:cNvSpPr txBox="1"/>
          <p:nvPr>
            <p:ph idx="1" type="body"/>
          </p:nvPr>
        </p:nvSpPr>
        <p:spPr>
          <a:xfrm>
            <a:off x="1772178" y="2658533"/>
            <a:ext cx="4607187" cy="576262"/>
          </a:xfrm>
          <a:prstGeom prst="rect">
            <a:avLst/>
          </a:prstGeom>
          <a:noFill/>
          <a:ln>
            <a:noFill/>
          </a:ln>
        </p:spPr>
        <p:txBody>
          <a:bodyPr anchorCtr="0" anchor="b" bIns="91425" lIns="91425" rIns="91425" tIns="91425"/>
          <a:lstStyle>
            <a:lvl1pPr indent="0" lvl="0" marL="0" marR="0" rtl="0" algn="l">
              <a:spcBef>
                <a:spcPts val="560"/>
              </a:spcBef>
              <a:spcAft>
                <a:spcPts val="600"/>
              </a:spcAft>
              <a:buClr>
                <a:srgbClr val="8D1415"/>
              </a:buClr>
              <a:buFont typeface="Arial"/>
              <a:buNone/>
              <a:defRPr b="0" i="0" sz="2800" u="none" cap="none" strike="noStrike">
                <a:solidFill>
                  <a:srgbClr val="8D1415"/>
                </a:solidFill>
                <a:latin typeface="Corbel"/>
                <a:ea typeface="Corbel"/>
                <a:cs typeface="Corbel"/>
                <a:sym typeface="Corbel"/>
              </a:defRPr>
            </a:lvl1pPr>
            <a:lvl2pPr indent="0" lvl="1" marL="457200" marR="0" rtl="0" algn="l">
              <a:spcBef>
                <a:spcPts val="400"/>
              </a:spcBef>
              <a:spcAft>
                <a:spcPts val="600"/>
              </a:spcAft>
              <a:buClr>
                <a:srgbClr val="8D1415"/>
              </a:buClr>
              <a:buFont typeface="Arial"/>
              <a:buNone/>
              <a:defRPr b="1" i="0" sz="2000" u="none" cap="none" strike="noStrike">
                <a:solidFill>
                  <a:schemeClr val="dk1"/>
                </a:solidFill>
                <a:latin typeface="Corbel"/>
                <a:ea typeface="Corbel"/>
                <a:cs typeface="Corbel"/>
                <a:sym typeface="Corbel"/>
              </a:defRPr>
            </a:lvl2pPr>
            <a:lvl3pPr indent="0" lvl="2" marL="914400" marR="0" rtl="0" algn="l">
              <a:spcBef>
                <a:spcPts val="360"/>
              </a:spcBef>
              <a:spcAft>
                <a:spcPts val="600"/>
              </a:spcAft>
              <a:buClr>
                <a:srgbClr val="8D1415"/>
              </a:buClr>
              <a:buFont typeface="Arial"/>
              <a:buNone/>
              <a:defRPr b="1" i="0" sz="1800" u="none" cap="none" strike="noStrike">
                <a:solidFill>
                  <a:schemeClr val="dk1"/>
                </a:solidFill>
                <a:latin typeface="Corbel"/>
                <a:ea typeface="Corbel"/>
                <a:cs typeface="Corbel"/>
                <a:sym typeface="Corbel"/>
              </a:defRPr>
            </a:lvl3pPr>
            <a:lvl4pPr indent="0" lvl="3" marL="1371600" marR="0" rtl="0" algn="l">
              <a:spcBef>
                <a:spcPts val="320"/>
              </a:spcBef>
              <a:spcAft>
                <a:spcPts val="600"/>
              </a:spcAft>
              <a:buClr>
                <a:srgbClr val="8D1415"/>
              </a:buClr>
              <a:buFont typeface="Arial"/>
              <a:buNone/>
              <a:defRPr b="1" i="0" sz="1600" u="none" cap="none" strike="noStrike">
                <a:solidFill>
                  <a:schemeClr val="dk1"/>
                </a:solidFill>
                <a:latin typeface="Corbel"/>
                <a:ea typeface="Corbel"/>
                <a:cs typeface="Corbel"/>
                <a:sym typeface="Corbel"/>
              </a:defRPr>
            </a:lvl4pPr>
            <a:lvl5pPr indent="0" lvl="4" marL="1828800" marR="0" rtl="0" algn="l">
              <a:spcBef>
                <a:spcPts val="320"/>
              </a:spcBef>
              <a:spcAft>
                <a:spcPts val="600"/>
              </a:spcAft>
              <a:buClr>
                <a:srgbClr val="8D1415"/>
              </a:buClr>
              <a:buFont typeface="Arial"/>
              <a:buNone/>
              <a:defRPr b="1" i="0" sz="1600" u="none" cap="none" strike="noStrike">
                <a:solidFill>
                  <a:schemeClr val="dk1"/>
                </a:solidFill>
                <a:latin typeface="Corbel"/>
                <a:ea typeface="Corbel"/>
                <a:cs typeface="Corbel"/>
                <a:sym typeface="Corbel"/>
              </a:defRPr>
            </a:lvl5pPr>
            <a:lvl6pPr indent="0" lvl="5" marL="2286000" marR="0" rtl="0" algn="l">
              <a:spcBef>
                <a:spcPts val="320"/>
              </a:spcBef>
              <a:spcAft>
                <a:spcPts val="600"/>
              </a:spcAft>
              <a:buClr>
                <a:srgbClr val="8D1415"/>
              </a:buClr>
              <a:buFont typeface="Arial"/>
              <a:buNone/>
              <a:defRPr b="1" i="0" sz="1600" u="none" cap="none" strike="noStrike">
                <a:solidFill>
                  <a:schemeClr val="dk1"/>
                </a:solidFill>
                <a:latin typeface="Corbel"/>
                <a:ea typeface="Corbel"/>
                <a:cs typeface="Corbel"/>
                <a:sym typeface="Corbel"/>
              </a:defRPr>
            </a:lvl6pPr>
            <a:lvl7pPr indent="0" lvl="6" marL="2743200" marR="0" rtl="0" algn="l">
              <a:spcBef>
                <a:spcPts val="320"/>
              </a:spcBef>
              <a:spcAft>
                <a:spcPts val="600"/>
              </a:spcAft>
              <a:buClr>
                <a:srgbClr val="8D1415"/>
              </a:buClr>
              <a:buFont typeface="Arial"/>
              <a:buNone/>
              <a:defRPr b="1" i="0" sz="1600" u="none" cap="none" strike="noStrike">
                <a:solidFill>
                  <a:schemeClr val="dk1"/>
                </a:solidFill>
                <a:latin typeface="Corbel"/>
                <a:ea typeface="Corbel"/>
                <a:cs typeface="Corbel"/>
                <a:sym typeface="Corbel"/>
              </a:defRPr>
            </a:lvl7pPr>
            <a:lvl8pPr indent="0" lvl="7" marL="3200400" marR="0" rtl="0" algn="l">
              <a:spcBef>
                <a:spcPts val="320"/>
              </a:spcBef>
              <a:spcAft>
                <a:spcPts val="600"/>
              </a:spcAft>
              <a:buClr>
                <a:srgbClr val="8D1415"/>
              </a:buClr>
              <a:buFont typeface="Arial"/>
              <a:buNone/>
              <a:defRPr b="1" i="0" sz="1600" u="none" cap="none" strike="noStrike">
                <a:solidFill>
                  <a:schemeClr val="dk1"/>
                </a:solidFill>
                <a:latin typeface="Corbel"/>
                <a:ea typeface="Corbel"/>
                <a:cs typeface="Corbel"/>
                <a:sym typeface="Corbel"/>
              </a:defRPr>
            </a:lvl8pPr>
            <a:lvl9pPr indent="0" lvl="8" marL="3657600" marR="0" rtl="0" algn="l">
              <a:spcBef>
                <a:spcPts val="320"/>
              </a:spcBef>
              <a:spcAft>
                <a:spcPts val="600"/>
              </a:spcAft>
              <a:buClr>
                <a:srgbClr val="8D1415"/>
              </a:buClr>
              <a:buFont typeface="Arial"/>
              <a:buNone/>
              <a:defRPr b="1" i="0" sz="1600" u="none" cap="none" strike="noStrike">
                <a:solidFill>
                  <a:schemeClr val="dk1"/>
                </a:solidFill>
                <a:latin typeface="Corbel"/>
                <a:ea typeface="Corbel"/>
                <a:cs typeface="Corbel"/>
                <a:sym typeface="Corbel"/>
              </a:defRPr>
            </a:lvl9pPr>
          </a:lstStyle>
          <a:p/>
        </p:txBody>
      </p:sp>
      <p:sp>
        <p:nvSpPr>
          <p:cNvPr id="53" name="Shape 53"/>
          <p:cNvSpPr txBox="1"/>
          <p:nvPr>
            <p:ph idx="2" type="body"/>
          </p:nvPr>
        </p:nvSpPr>
        <p:spPr>
          <a:xfrm>
            <a:off x="1484311" y="3335337"/>
            <a:ext cx="4895056" cy="2455862"/>
          </a:xfrm>
          <a:prstGeom prst="rect">
            <a:avLst/>
          </a:prstGeom>
          <a:noFill/>
          <a:ln>
            <a:noFill/>
          </a:ln>
        </p:spPr>
        <p:txBody>
          <a:bodyPr anchorCtr="0" anchor="t" bIns="91425" lIns="91425" rIns="91425" tIns="91425"/>
          <a:lstStyle>
            <a:lvl1pPr indent="-120015" lvl="0" marL="285750" marR="0" rtl="0" algn="l">
              <a:spcBef>
                <a:spcPts val="360"/>
              </a:spcBef>
              <a:spcAft>
                <a:spcPts val="600"/>
              </a:spcAft>
              <a:buClr>
                <a:srgbClr val="8D1415"/>
              </a:buClr>
              <a:buSzPct val="145000"/>
              <a:buFont typeface="Arial"/>
              <a:buChar char="•"/>
              <a:defRPr b="0" i="0" sz="1800" u="none" cap="none" strike="noStrike">
                <a:solidFill>
                  <a:schemeClr val="dk1"/>
                </a:solidFill>
                <a:latin typeface="Corbel"/>
                <a:ea typeface="Corbel"/>
                <a:cs typeface="Corbel"/>
                <a:sym typeface="Corbel"/>
              </a:defRPr>
            </a:lvl1pPr>
            <a:lvl2pPr indent="-138430" lvl="1" marL="742950" marR="0" rtl="0" algn="l">
              <a:spcBef>
                <a:spcPts val="320"/>
              </a:spcBef>
              <a:spcAft>
                <a:spcPts val="600"/>
              </a:spcAft>
              <a:buClr>
                <a:srgbClr val="8D1415"/>
              </a:buClr>
              <a:buSzPct val="145000"/>
              <a:buFont typeface="Arial"/>
              <a:buChar char="•"/>
              <a:defRPr b="0" i="0" sz="1600" u="none" cap="none" strike="noStrike">
                <a:solidFill>
                  <a:schemeClr val="dk1"/>
                </a:solidFill>
                <a:latin typeface="Corbel"/>
                <a:ea typeface="Corbel"/>
                <a:cs typeface="Corbel"/>
                <a:sym typeface="Corbel"/>
              </a:defRPr>
            </a:lvl2pPr>
            <a:lvl3pPr indent="-156844" lvl="2" marL="120015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3pPr>
            <a:lvl4pPr indent="-60960" lvl="3" marL="154305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4pPr>
            <a:lvl5pPr indent="-60960" lvl="4" marL="200025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5pPr>
            <a:lvl6pPr indent="-118110" lvl="5" marL="251460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6pPr>
            <a:lvl7pPr indent="-118110" lvl="6" marL="297180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7pPr>
            <a:lvl8pPr indent="-118109" lvl="7" marL="342900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8pPr>
            <a:lvl9pPr indent="-118109" lvl="8" marL="388620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9pPr>
          </a:lstStyle>
          <a:p/>
        </p:txBody>
      </p:sp>
      <p:sp>
        <p:nvSpPr>
          <p:cNvPr id="54" name="Shape 54"/>
          <p:cNvSpPr txBox="1"/>
          <p:nvPr>
            <p:ph idx="3" type="body"/>
          </p:nvPr>
        </p:nvSpPr>
        <p:spPr>
          <a:xfrm>
            <a:off x="6880486" y="2667000"/>
            <a:ext cx="4622536" cy="576262"/>
          </a:xfrm>
          <a:prstGeom prst="rect">
            <a:avLst/>
          </a:prstGeom>
          <a:noFill/>
          <a:ln>
            <a:noFill/>
          </a:ln>
        </p:spPr>
        <p:txBody>
          <a:bodyPr anchorCtr="0" anchor="b" bIns="91425" lIns="91425" rIns="91425" tIns="91425"/>
          <a:lstStyle>
            <a:lvl1pPr indent="0" lvl="0" marL="0" marR="0" rtl="0" algn="l">
              <a:spcBef>
                <a:spcPts val="560"/>
              </a:spcBef>
              <a:spcAft>
                <a:spcPts val="600"/>
              </a:spcAft>
              <a:buClr>
                <a:srgbClr val="8D1415"/>
              </a:buClr>
              <a:buFont typeface="Arial"/>
              <a:buNone/>
              <a:defRPr b="0" i="0" sz="2800" u="none" cap="none" strike="noStrike">
                <a:solidFill>
                  <a:srgbClr val="8D1415"/>
                </a:solidFill>
                <a:latin typeface="Corbel"/>
                <a:ea typeface="Corbel"/>
                <a:cs typeface="Corbel"/>
                <a:sym typeface="Corbel"/>
              </a:defRPr>
            </a:lvl1pPr>
            <a:lvl2pPr indent="0" lvl="1" marL="457200" marR="0" rtl="0" algn="l">
              <a:spcBef>
                <a:spcPts val="400"/>
              </a:spcBef>
              <a:spcAft>
                <a:spcPts val="600"/>
              </a:spcAft>
              <a:buClr>
                <a:srgbClr val="8D1415"/>
              </a:buClr>
              <a:buFont typeface="Arial"/>
              <a:buNone/>
              <a:defRPr b="1" i="0" sz="2000" u="none" cap="none" strike="noStrike">
                <a:solidFill>
                  <a:schemeClr val="dk1"/>
                </a:solidFill>
                <a:latin typeface="Corbel"/>
                <a:ea typeface="Corbel"/>
                <a:cs typeface="Corbel"/>
                <a:sym typeface="Corbel"/>
              </a:defRPr>
            </a:lvl2pPr>
            <a:lvl3pPr indent="0" lvl="2" marL="914400" marR="0" rtl="0" algn="l">
              <a:spcBef>
                <a:spcPts val="360"/>
              </a:spcBef>
              <a:spcAft>
                <a:spcPts val="600"/>
              </a:spcAft>
              <a:buClr>
                <a:srgbClr val="8D1415"/>
              </a:buClr>
              <a:buFont typeface="Arial"/>
              <a:buNone/>
              <a:defRPr b="1" i="0" sz="1800" u="none" cap="none" strike="noStrike">
                <a:solidFill>
                  <a:schemeClr val="dk1"/>
                </a:solidFill>
                <a:latin typeface="Corbel"/>
                <a:ea typeface="Corbel"/>
                <a:cs typeface="Corbel"/>
                <a:sym typeface="Corbel"/>
              </a:defRPr>
            </a:lvl3pPr>
            <a:lvl4pPr indent="0" lvl="3" marL="1371600" marR="0" rtl="0" algn="l">
              <a:spcBef>
                <a:spcPts val="320"/>
              </a:spcBef>
              <a:spcAft>
                <a:spcPts val="600"/>
              </a:spcAft>
              <a:buClr>
                <a:srgbClr val="8D1415"/>
              </a:buClr>
              <a:buFont typeface="Arial"/>
              <a:buNone/>
              <a:defRPr b="1" i="0" sz="1600" u="none" cap="none" strike="noStrike">
                <a:solidFill>
                  <a:schemeClr val="dk1"/>
                </a:solidFill>
                <a:latin typeface="Corbel"/>
                <a:ea typeface="Corbel"/>
                <a:cs typeface="Corbel"/>
                <a:sym typeface="Corbel"/>
              </a:defRPr>
            </a:lvl4pPr>
            <a:lvl5pPr indent="0" lvl="4" marL="1828800" marR="0" rtl="0" algn="l">
              <a:spcBef>
                <a:spcPts val="320"/>
              </a:spcBef>
              <a:spcAft>
                <a:spcPts val="600"/>
              </a:spcAft>
              <a:buClr>
                <a:srgbClr val="8D1415"/>
              </a:buClr>
              <a:buFont typeface="Arial"/>
              <a:buNone/>
              <a:defRPr b="1" i="0" sz="1600" u="none" cap="none" strike="noStrike">
                <a:solidFill>
                  <a:schemeClr val="dk1"/>
                </a:solidFill>
                <a:latin typeface="Corbel"/>
                <a:ea typeface="Corbel"/>
                <a:cs typeface="Corbel"/>
                <a:sym typeface="Corbel"/>
              </a:defRPr>
            </a:lvl5pPr>
            <a:lvl6pPr indent="0" lvl="5" marL="2286000" marR="0" rtl="0" algn="l">
              <a:spcBef>
                <a:spcPts val="320"/>
              </a:spcBef>
              <a:spcAft>
                <a:spcPts val="600"/>
              </a:spcAft>
              <a:buClr>
                <a:srgbClr val="8D1415"/>
              </a:buClr>
              <a:buFont typeface="Arial"/>
              <a:buNone/>
              <a:defRPr b="1" i="0" sz="1600" u="none" cap="none" strike="noStrike">
                <a:solidFill>
                  <a:schemeClr val="dk1"/>
                </a:solidFill>
                <a:latin typeface="Corbel"/>
                <a:ea typeface="Corbel"/>
                <a:cs typeface="Corbel"/>
                <a:sym typeface="Corbel"/>
              </a:defRPr>
            </a:lvl6pPr>
            <a:lvl7pPr indent="0" lvl="6" marL="2743200" marR="0" rtl="0" algn="l">
              <a:spcBef>
                <a:spcPts val="320"/>
              </a:spcBef>
              <a:spcAft>
                <a:spcPts val="600"/>
              </a:spcAft>
              <a:buClr>
                <a:srgbClr val="8D1415"/>
              </a:buClr>
              <a:buFont typeface="Arial"/>
              <a:buNone/>
              <a:defRPr b="1" i="0" sz="1600" u="none" cap="none" strike="noStrike">
                <a:solidFill>
                  <a:schemeClr val="dk1"/>
                </a:solidFill>
                <a:latin typeface="Corbel"/>
                <a:ea typeface="Corbel"/>
                <a:cs typeface="Corbel"/>
                <a:sym typeface="Corbel"/>
              </a:defRPr>
            </a:lvl7pPr>
            <a:lvl8pPr indent="0" lvl="7" marL="3200400" marR="0" rtl="0" algn="l">
              <a:spcBef>
                <a:spcPts val="320"/>
              </a:spcBef>
              <a:spcAft>
                <a:spcPts val="600"/>
              </a:spcAft>
              <a:buClr>
                <a:srgbClr val="8D1415"/>
              </a:buClr>
              <a:buFont typeface="Arial"/>
              <a:buNone/>
              <a:defRPr b="1" i="0" sz="1600" u="none" cap="none" strike="noStrike">
                <a:solidFill>
                  <a:schemeClr val="dk1"/>
                </a:solidFill>
                <a:latin typeface="Corbel"/>
                <a:ea typeface="Corbel"/>
                <a:cs typeface="Corbel"/>
                <a:sym typeface="Corbel"/>
              </a:defRPr>
            </a:lvl8pPr>
            <a:lvl9pPr indent="0" lvl="8" marL="3657600" marR="0" rtl="0" algn="l">
              <a:spcBef>
                <a:spcPts val="320"/>
              </a:spcBef>
              <a:spcAft>
                <a:spcPts val="600"/>
              </a:spcAft>
              <a:buClr>
                <a:srgbClr val="8D1415"/>
              </a:buClr>
              <a:buFont typeface="Arial"/>
              <a:buNone/>
              <a:defRPr b="1" i="0" sz="1600" u="none" cap="none" strike="noStrike">
                <a:solidFill>
                  <a:schemeClr val="dk1"/>
                </a:solidFill>
                <a:latin typeface="Corbel"/>
                <a:ea typeface="Corbel"/>
                <a:cs typeface="Corbel"/>
                <a:sym typeface="Corbel"/>
              </a:defRPr>
            </a:lvl9pPr>
          </a:lstStyle>
          <a:p/>
        </p:txBody>
      </p:sp>
      <p:sp>
        <p:nvSpPr>
          <p:cNvPr id="55" name="Shape 55"/>
          <p:cNvSpPr txBox="1"/>
          <p:nvPr>
            <p:ph idx="4" type="body"/>
          </p:nvPr>
        </p:nvSpPr>
        <p:spPr>
          <a:xfrm>
            <a:off x="6607967" y="3335337"/>
            <a:ext cx="4895056" cy="2455862"/>
          </a:xfrm>
          <a:prstGeom prst="rect">
            <a:avLst/>
          </a:prstGeom>
          <a:noFill/>
          <a:ln>
            <a:noFill/>
          </a:ln>
        </p:spPr>
        <p:txBody>
          <a:bodyPr anchorCtr="0" anchor="t" bIns="91425" lIns="91425" rIns="91425" tIns="91425"/>
          <a:lstStyle>
            <a:lvl1pPr indent="-120015" lvl="0" marL="285750" marR="0" rtl="0" algn="l">
              <a:spcBef>
                <a:spcPts val="360"/>
              </a:spcBef>
              <a:spcAft>
                <a:spcPts val="600"/>
              </a:spcAft>
              <a:buClr>
                <a:srgbClr val="8D1415"/>
              </a:buClr>
              <a:buSzPct val="145000"/>
              <a:buFont typeface="Arial"/>
              <a:buChar char="•"/>
              <a:defRPr b="0" i="0" sz="1800" u="none" cap="none" strike="noStrike">
                <a:solidFill>
                  <a:schemeClr val="dk1"/>
                </a:solidFill>
                <a:latin typeface="Corbel"/>
                <a:ea typeface="Corbel"/>
                <a:cs typeface="Corbel"/>
                <a:sym typeface="Corbel"/>
              </a:defRPr>
            </a:lvl1pPr>
            <a:lvl2pPr indent="-138430" lvl="1" marL="742950" marR="0" rtl="0" algn="l">
              <a:spcBef>
                <a:spcPts val="320"/>
              </a:spcBef>
              <a:spcAft>
                <a:spcPts val="600"/>
              </a:spcAft>
              <a:buClr>
                <a:srgbClr val="8D1415"/>
              </a:buClr>
              <a:buSzPct val="145000"/>
              <a:buFont typeface="Arial"/>
              <a:buChar char="•"/>
              <a:defRPr b="0" i="0" sz="1600" u="none" cap="none" strike="noStrike">
                <a:solidFill>
                  <a:schemeClr val="dk1"/>
                </a:solidFill>
                <a:latin typeface="Corbel"/>
                <a:ea typeface="Corbel"/>
                <a:cs typeface="Corbel"/>
                <a:sym typeface="Corbel"/>
              </a:defRPr>
            </a:lvl2pPr>
            <a:lvl3pPr indent="-156844" lvl="2" marL="120015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3pPr>
            <a:lvl4pPr indent="-60960" lvl="3" marL="154305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4pPr>
            <a:lvl5pPr indent="-60960" lvl="4" marL="200025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5pPr>
            <a:lvl6pPr indent="-118110" lvl="5" marL="251460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6pPr>
            <a:lvl7pPr indent="-118110" lvl="6" marL="297180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7pPr>
            <a:lvl8pPr indent="-118109" lvl="7" marL="342900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8pPr>
            <a:lvl9pPr indent="-118109" lvl="8" marL="3886200" marR="0" rtl="0" algn="l">
              <a:spcBef>
                <a:spcPts val="240"/>
              </a:spcBef>
              <a:spcAft>
                <a:spcPts val="600"/>
              </a:spcAft>
              <a:buClr>
                <a:srgbClr val="8D1415"/>
              </a:buClr>
              <a:buSzPct val="145000"/>
              <a:buFont typeface="Arial"/>
              <a:buChar char="•"/>
              <a:defRPr b="0" i="0" sz="1200" u="none" cap="none" strike="noStrike">
                <a:solidFill>
                  <a:schemeClr val="dk1"/>
                </a:solidFill>
                <a:latin typeface="Corbel"/>
                <a:ea typeface="Corbel"/>
                <a:cs typeface="Corbel"/>
                <a:sym typeface="Corbel"/>
              </a:defRPr>
            </a:lvl9pPr>
          </a:lstStyle>
          <a:p/>
        </p:txBody>
      </p:sp>
      <p:sp>
        <p:nvSpPr>
          <p:cNvPr id="56" name="Shape 56"/>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57" name="Shape 57"/>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58" name="Shape 58"/>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a:solidFill>
                  <a:schemeClr val="dk1"/>
                </a:solidFill>
                <a:latin typeface="Corbel"/>
                <a:ea typeface="Corbel"/>
                <a:cs typeface="Corbel"/>
                <a:sym typeface="Corbe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9" name="Shape 59"/>
        <p:cNvGrpSpPr/>
        <p:nvPr/>
      </p:nvGrpSpPr>
      <p:grpSpPr>
        <a:xfrm>
          <a:off x="0" y="0"/>
          <a:ext cx="0" cy="0"/>
          <a:chOff x="0" y="0"/>
          <a:chExt cx="0" cy="0"/>
        </a:xfrm>
      </p:grpSpPr>
      <p:sp>
        <p:nvSpPr>
          <p:cNvPr id="60" name="Shape 60"/>
          <p:cNvSpPr txBox="1"/>
          <p:nvPr>
            <p:ph type="title"/>
          </p:nvPr>
        </p:nvSpPr>
        <p:spPr>
          <a:xfrm>
            <a:off x="1484311" y="685800"/>
            <a:ext cx="10018712" cy="175259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orbel"/>
              <a:buNone/>
              <a:defRPr b="0" i="0" sz="40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1" name="Shape 61"/>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62" name="Shape 62"/>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63" name="Shape 63"/>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a:solidFill>
                  <a:schemeClr val="dk1"/>
                </a:solidFill>
                <a:latin typeface="Corbel"/>
                <a:ea typeface="Corbel"/>
                <a:cs typeface="Corbel"/>
                <a:sym typeface="Corbe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4" name="Shape 64"/>
        <p:cNvGrpSpPr/>
        <p:nvPr/>
      </p:nvGrpSpPr>
      <p:grpSpPr>
        <a:xfrm>
          <a:off x="0" y="0"/>
          <a:ext cx="0" cy="0"/>
          <a:chOff x="0" y="0"/>
          <a:chExt cx="0" cy="0"/>
        </a:xfrm>
      </p:grpSpPr>
      <p:sp>
        <p:nvSpPr>
          <p:cNvPr id="65" name="Shape 65"/>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66" name="Shape 66"/>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67" name="Shape 67"/>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a:solidFill>
                  <a:schemeClr val="dk1"/>
                </a:solidFill>
                <a:latin typeface="Corbel"/>
                <a:ea typeface="Corbel"/>
                <a:cs typeface="Corbel"/>
                <a:sym typeface="Corbe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8" name="Shape 68"/>
        <p:cNvGrpSpPr/>
        <p:nvPr/>
      </p:nvGrpSpPr>
      <p:grpSpPr>
        <a:xfrm>
          <a:off x="0" y="0"/>
          <a:ext cx="0" cy="0"/>
          <a:chOff x="0" y="0"/>
          <a:chExt cx="0" cy="0"/>
        </a:xfrm>
      </p:grpSpPr>
      <p:sp>
        <p:nvSpPr>
          <p:cNvPr id="69" name="Shape 69"/>
          <p:cNvSpPr txBox="1"/>
          <p:nvPr>
            <p:ph type="title"/>
          </p:nvPr>
        </p:nvSpPr>
        <p:spPr>
          <a:xfrm>
            <a:off x="1484312" y="1600200"/>
            <a:ext cx="3549121" cy="1371599"/>
          </a:xfrm>
          <a:prstGeom prst="rect">
            <a:avLst/>
          </a:prstGeom>
          <a:noFill/>
          <a:ln>
            <a:noFill/>
          </a:ln>
        </p:spPr>
        <p:txBody>
          <a:bodyPr anchorCtr="0" anchor="b" bIns="91425" lIns="91425" rIns="91425" tIns="91425"/>
          <a:lstStyle>
            <a:lvl1pPr indent="0" lvl="0" marL="0" marR="0" rtl="0" algn="ctr">
              <a:spcBef>
                <a:spcPts val="0"/>
              </a:spcBef>
              <a:buClr>
                <a:schemeClr val="dk1"/>
              </a:buClr>
              <a:buFont typeface="Corbel"/>
              <a:buNone/>
              <a:defRPr b="0" i="0" sz="24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70" name="Shape 70"/>
          <p:cNvSpPr txBox="1"/>
          <p:nvPr>
            <p:ph idx="1" type="body"/>
          </p:nvPr>
        </p:nvSpPr>
        <p:spPr>
          <a:xfrm>
            <a:off x="5262032" y="685799"/>
            <a:ext cx="6240989" cy="5105401"/>
          </a:xfrm>
          <a:prstGeom prst="rect">
            <a:avLst/>
          </a:prstGeom>
          <a:noFill/>
          <a:ln>
            <a:noFill/>
          </a:ln>
        </p:spPr>
        <p:txBody>
          <a:bodyPr anchorCtr="0" anchor="ctr" bIns="91425" lIns="91425" rIns="91425" tIns="91425"/>
          <a:lstStyle>
            <a:lvl1pPr indent="-101600" lvl="0" marL="285750" marR="0" rtl="0" algn="l">
              <a:spcBef>
                <a:spcPts val="400"/>
              </a:spcBef>
              <a:spcAft>
                <a:spcPts val="600"/>
              </a:spcAft>
              <a:buClr>
                <a:srgbClr val="8D1415"/>
              </a:buClr>
              <a:buSzPct val="145000"/>
              <a:buFont typeface="Arial"/>
              <a:buChar char="•"/>
              <a:defRPr b="0" i="0" sz="2000" u="none" cap="none" strike="noStrike">
                <a:solidFill>
                  <a:schemeClr val="dk1"/>
                </a:solidFill>
                <a:latin typeface="Corbel"/>
                <a:ea typeface="Corbel"/>
                <a:cs typeface="Corbel"/>
                <a:sym typeface="Corbel"/>
              </a:defRPr>
            </a:lvl1pPr>
            <a:lvl2pPr indent="-120015" lvl="1" marL="742950" marR="0" rtl="0" algn="l">
              <a:spcBef>
                <a:spcPts val="360"/>
              </a:spcBef>
              <a:spcAft>
                <a:spcPts val="600"/>
              </a:spcAft>
              <a:buClr>
                <a:srgbClr val="8D1415"/>
              </a:buClr>
              <a:buSzPct val="145000"/>
              <a:buFont typeface="Arial"/>
              <a:buChar char="•"/>
              <a:defRPr b="0" i="0" sz="1800" u="none" cap="none" strike="noStrike">
                <a:solidFill>
                  <a:schemeClr val="dk1"/>
                </a:solidFill>
                <a:latin typeface="Corbel"/>
                <a:ea typeface="Corbel"/>
                <a:cs typeface="Corbel"/>
                <a:sym typeface="Corbel"/>
              </a:defRPr>
            </a:lvl2pPr>
            <a:lvl3pPr indent="-138430" lvl="2" marL="1200150" marR="0" rtl="0" algn="l">
              <a:spcBef>
                <a:spcPts val="320"/>
              </a:spcBef>
              <a:spcAft>
                <a:spcPts val="600"/>
              </a:spcAft>
              <a:buClr>
                <a:srgbClr val="8D1415"/>
              </a:buClr>
              <a:buSzPct val="145000"/>
              <a:buFont typeface="Arial"/>
              <a:buChar char="•"/>
              <a:defRPr b="0" i="0" sz="1600" u="none" cap="none" strike="noStrike">
                <a:solidFill>
                  <a:schemeClr val="dk1"/>
                </a:solidFill>
                <a:latin typeface="Corbel"/>
                <a:ea typeface="Corbel"/>
                <a:cs typeface="Corbel"/>
                <a:sym typeface="Corbel"/>
              </a:defRPr>
            </a:lvl3pPr>
            <a:lvl4pPr indent="-42544" lvl="3" marL="154305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4pPr>
            <a:lvl5pPr indent="-42545" lvl="4" marL="200025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5pPr>
            <a:lvl6pPr indent="-99695" lvl="5" marL="25146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6pPr>
            <a:lvl7pPr indent="-99695" lvl="6" marL="29718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7pPr>
            <a:lvl8pPr indent="-99695" lvl="7" marL="34290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8pPr>
            <a:lvl9pPr indent="-99695" lvl="8" marL="38862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9pPr>
          </a:lstStyle>
          <a:p/>
        </p:txBody>
      </p:sp>
      <p:sp>
        <p:nvSpPr>
          <p:cNvPr id="71" name="Shape 71"/>
          <p:cNvSpPr txBox="1"/>
          <p:nvPr>
            <p:ph idx="2" type="body"/>
          </p:nvPr>
        </p:nvSpPr>
        <p:spPr>
          <a:xfrm>
            <a:off x="1484312" y="2971800"/>
            <a:ext cx="3549121" cy="1828800"/>
          </a:xfrm>
          <a:prstGeom prst="rect">
            <a:avLst/>
          </a:prstGeom>
          <a:noFill/>
          <a:ln>
            <a:noFill/>
          </a:ln>
        </p:spPr>
        <p:txBody>
          <a:bodyPr anchorCtr="0" anchor="ctr" bIns="91425" lIns="91425" rIns="91425" tIns="91425"/>
          <a:lstStyle>
            <a:lvl1pPr indent="0" lvl="0" marL="0" marR="0" rtl="0" algn="ctr">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1pPr>
            <a:lvl2pPr indent="0" lvl="1" marL="457200" marR="0" rtl="0" algn="l">
              <a:spcBef>
                <a:spcPts val="240"/>
              </a:spcBef>
              <a:spcAft>
                <a:spcPts val="600"/>
              </a:spcAft>
              <a:buClr>
                <a:srgbClr val="8D1415"/>
              </a:buClr>
              <a:buFont typeface="Arial"/>
              <a:buNone/>
              <a:defRPr b="0" i="0" sz="1200" u="none" cap="none" strike="noStrike">
                <a:solidFill>
                  <a:schemeClr val="dk1"/>
                </a:solidFill>
                <a:latin typeface="Corbel"/>
                <a:ea typeface="Corbel"/>
                <a:cs typeface="Corbel"/>
                <a:sym typeface="Corbel"/>
              </a:defRPr>
            </a:lvl2pPr>
            <a:lvl3pPr indent="0" lvl="2" marL="914400" marR="0" rtl="0" algn="l">
              <a:spcBef>
                <a:spcPts val="200"/>
              </a:spcBef>
              <a:spcAft>
                <a:spcPts val="600"/>
              </a:spcAft>
              <a:buClr>
                <a:srgbClr val="8D1415"/>
              </a:buClr>
              <a:buFont typeface="Arial"/>
              <a:buNone/>
              <a:defRPr b="0" i="0" sz="1000" u="none" cap="none" strike="noStrike">
                <a:solidFill>
                  <a:schemeClr val="dk1"/>
                </a:solidFill>
                <a:latin typeface="Corbel"/>
                <a:ea typeface="Corbel"/>
                <a:cs typeface="Corbel"/>
                <a:sym typeface="Corbel"/>
              </a:defRPr>
            </a:lvl3pPr>
            <a:lvl4pPr indent="0" lvl="3" marL="13716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4pPr>
            <a:lvl5pPr indent="0" lvl="4" marL="18288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5pPr>
            <a:lvl6pPr indent="0" lvl="5" marL="22860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6pPr>
            <a:lvl7pPr indent="0" lvl="6" marL="27432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7pPr>
            <a:lvl8pPr indent="0" lvl="7" marL="32004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8pPr>
            <a:lvl9pPr indent="0" lvl="8" marL="36576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9pPr>
          </a:lstStyle>
          <a:p/>
        </p:txBody>
      </p:sp>
      <p:sp>
        <p:nvSpPr>
          <p:cNvPr id="72" name="Shape 72"/>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73" name="Shape 73"/>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74" name="Shape 74"/>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a:solidFill>
                  <a:schemeClr val="dk1"/>
                </a:solidFill>
                <a:latin typeface="Corbel"/>
                <a:ea typeface="Corbel"/>
                <a:cs typeface="Corbel"/>
                <a:sym typeface="Corbe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5" name="Shape 75"/>
        <p:cNvGrpSpPr/>
        <p:nvPr/>
      </p:nvGrpSpPr>
      <p:grpSpPr>
        <a:xfrm>
          <a:off x="0" y="0"/>
          <a:ext cx="0" cy="0"/>
          <a:chOff x="0" y="0"/>
          <a:chExt cx="0" cy="0"/>
        </a:xfrm>
      </p:grpSpPr>
      <p:sp>
        <p:nvSpPr>
          <p:cNvPr id="76" name="Shape 76"/>
          <p:cNvSpPr txBox="1"/>
          <p:nvPr>
            <p:ph type="title"/>
          </p:nvPr>
        </p:nvSpPr>
        <p:spPr>
          <a:xfrm>
            <a:off x="1482724" y="1752599"/>
            <a:ext cx="5426157" cy="1371599"/>
          </a:xfrm>
          <a:prstGeom prst="rect">
            <a:avLst/>
          </a:prstGeom>
          <a:noFill/>
          <a:ln>
            <a:noFill/>
          </a:ln>
        </p:spPr>
        <p:txBody>
          <a:bodyPr anchorCtr="0" anchor="b" bIns="91425" lIns="91425" rIns="91425" tIns="91425"/>
          <a:lstStyle>
            <a:lvl1pPr indent="0" lvl="0" marL="0" marR="0" rtl="0" algn="ctr">
              <a:spcBef>
                <a:spcPts val="0"/>
              </a:spcBef>
              <a:buClr>
                <a:schemeClr val="dk1"/>
              </a:buClr>
              <a:buFont typeface="Corbel"/>
              <a:buNone/>
              <a:defRPr b="0" i="0" sz="28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77" name="Shape 77"/>
          <p:cNvSpPr/>
          <p:nvPr>
            <p:ph idx="2" type="pic"/>
          </p:nvPr>
        </p:nvSpPr>
        <p:spPr>
          <a:xfrm>
            <a:off x="7594682" y="914400"/>
            <a:ext cx="3280973" cy="4572000"/>
          </a:xfrm>
          <a:prstGeom prst="roundRect">
            <a:avLst>
              <a:gd fmla="val 4280" name="adj"/>
            </a:avLst>
          </a:prstGeom>
          <a:noFill/>
          <a:ln cap="flat" cmpd="sng" w="38100">
            <a:solidFill>
              <a:schemeClr val="lt2"/>
            </a:solidFill>
            <a:prstDash val="solid"/>
            <a:round/>
            <a:headEnd len="med" w="med" type="none"/>
            <a:tailEnd len="med" w="med" type="none"/>
          </a:ln>
        </p:spPr>
        <p:txBody>
          <a:bodyPr anchorCtr="0" anchor="t" bIns="91425" lIns="91425" rIns="91425" tIns="91425"/>
          <a:lstStyle>
            <a:lvl1pPr indent="0" lvl="0" marL="0" marR="0" rtl="0" algn="ctr">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1pPr>
            <a:lvl2pPr indent="0" lvl="1" marL="4572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2pPr>
            <a:lvl3pPr indent="0" lvl="2" marL="9144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3pPr>
            <a:lvl4pPr indent="0" lvl="3" marL="13716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4pPr>
            <a:lvl5pPr indent="0" lvl="4" marL="18288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5pPr>
            <a:lvl6pPr indent="0" lvl="5" marL="22860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6pPr>
            <a:lvl7pPr indent="0" lvl="6" marL="27432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7pPr>
            <a:lvl8pPr indent="0" lvl="7" marL="32004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8pPr>
            <a:lvl9pPr indent="0" lvl="8" marL="3657600" marR="0" rtl="0" algn="l">
              <a:spcBef>
                <a:spcPts val="320"/>
              </a:spcBef>
              <a:spcAft>
                <a:spcPts val="600"/>
              </a:spcAft>
              <a:buClr>
                <a:srgbClr val="8D1415"/>
              </a:buClr>
              <a:buFont typeface="Arial"/>
              <a:buNone/>
              <a:defRPr b="0" i="0" sz="1600" u="none" cap="none" strike="noStrike">
                <a:solidFill>
                  <a:schemeClr val="dk1"/>
                </a:solidFill>
                <a:latin typeface="Corbel"/>
                <a:ea typeface="Corbel"/>
                <a:cs typeface="Corbel"/>
                <a:sym typeface="Corbel"/>
              </a:defRPr>
            </a:lvl9pPr>
          </a:lstStyle>
          <a:p/>
        </p:txBody>
      </p:sp>
      <p:sp>
        <p:nvSpPr>
          <p:cNvPr id="78" name="Shape 78"/>
          <p:cNvSpPr txBox="1"/>
          <p:nvPr>
            <p:ph idx="1" type="body"/>
          </p:nvPr>
        </p:nvSpPr>
        <p:spPr>
          <a:xfrm>
            <a:off x="1482724" y="3124199"/>
            <a:ext cx="5426157" cy="1828800"/>
          </a:xfrm>
          <a:prstGeom prst="rect">
            <a:avLst/>
          </a:prstGeom>
          <a:noFill/>
          <a:ln>
            <a:noFill/>
          </a:ln>
        </p:spPr>
        <p:txBody>
          <a:bodyPr anchorCtr="0" anchor="ctr" bIns="91425" lIns="91425" rIns="91425" tIns="91425"/>
          <a:lstStyle>
            <a:lvl1pPr indent="0" lvl="0" marL="0" marR="0" rtl="0" algn="ctr">
              <a:spcBef>
                <a:spcPts val="360"/>
              </a:spcBef>
              <a:spcAft>
                <a:spcPts val="600"/>
              </a:spcAft>
              <a:buClr>
                <a:srgbClr val="8D1415"/>
              </a:buClr>
              <a:buFont typeface="Arial"/>
              <a:buNone/>
              <a:defRPr b="0" i="0" sz="1800" u="none" cap="none" strike="noStrike">
                <a:solidFill>
                  <a:schemeClr val="dk1"/>
                </a:solidFill>
                <a:latin typeface="Corbel"/>
                <a:ea typeface="Corbel"/>
                <a:cs typeface="Corbel"/>
                <a:sym typeface="Corbel"/>
              </a:defRPr>
            </a:lvl1pPr>
            <a:lvl2pPr indent="0" lvl="1" marL="457200" marR="0" rtl="0" algn="l">
              <a:spcBef>
                <a:spcPts val="240"/>
              </a:spcBef>
              <a:spcAft>
                <a:spcPts val="600"/>
              </a:spcAft>
              <a:buClr>
                <a:srgbClr val="8D1415"/>
              </a:buClr>
              <a:buFont typeface="Arial"/>
              <a:buNone/>
              <a:defRPr b="0" i="0" sz="1200" u="none" cap="none" strike="noStrike">
                <a:solidFill>
                  <a:schemeClr val="dk1"/>
                </a:solidFill>
                <a:latin typeface="Corbel"/>
                <a:ea typeface="Corbel"/>
                <a:cs typeface="Corbel"/>
                <a:sym typeface="Corbel"/>
              </a:defRPr>
            </a:lvl2pPr>
            <a:lvl3pPr indent="0" lvl="2" marL="914400" marR="0" rtl="0" algn="l">
              <a:spcBef>
                <a:spcPts val="200"/>
              </a:spcBef>
              <a:spcAft>
                <a:spcPts val="600"/>
              </a:spcAft>
              <a:buClr>
                <a:srgbClr val="8D1415"/>
              </a:buClr>
              <a:buFont typeface="Arial"/>
              <a:buNone/>
              <a:defRPr b="0" i="0" sz="1000" u="none" cap="none" strike="noStrike">
                <a:solidFill>
                  <a:schemeClr val="dk1"/>
                </a:solidFill>
                <a:latin typeface="Corbel"/>
                <a:ea typeface="Corbel"/>
                <a:cs typeface="Corbel"/>
                <a:sym typeface="Corbel"/>
              </a:defRPr>
            </a:lvl3pPr>
            <a:lvl4pPr indent="0" lvl="3" marL="13716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4pPr>
            <a:lvl5pPr indent="0" lvl="4" marL="18288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5pPr>
            <a:lvl6pPr indent="0" lvl="5" marL="22860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6pPr>
            <a:lvl7pPr indent="0" lvl="6" marL="27432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7pPr>
            <a:lvl8pPr indent="0" lvl="7" marL="32004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8pPr>
            <a:lvl9pPr indent="0" lvl="8" marL="3657600" marR="0" rtl="0" algn="l">
              <a:spcBef>
                <a:spcPts val="180"/>
              </a:spcBef>
              <a:spcAft>
                <a:spcPts val="600"/>
              </a:spcAft>
              <a:buClr>
                <a:srgbClr val="8D1415"/>
              </a:buClr>
              <a:buFont typeface="Arial"/>
              <a:buNone/>
              <a:defRPr b="0" i="0" sz="900" u="none" cap="none" strike="noStrike">
                <a:solidFill>
                  <a:schemeClr val="dk1"/>
                </a:solidFill>
                <a:latin typeface="Corbel"/>
                <a:ea typeface="Corbel"/>
                <a:cs typeface="Corbel"/>
                <a:sym typeface="Corbel"/>
              </a:defRPr>
            </a:lvl9pPr>
          </a:lstStyle>
          <a:p/>
        </p:txBody>
      </p:sp>
      <p:sp>
        <p:nvSpPr>
          <p:cNvPr id="79" name="Shape 79"/>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80" name="Shape 80"/>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81" name="Shape 81"/>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a:solidFill>
                  <a:schemeClr val="dk1"/>
                </a:solidFill>
                <a:latin typeface="Corbel"/>
                <a:ea typeface="Corbel"/>
                <a:cs typeface="Corbel"/>
                <a:sym typeface="Corbe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grpSp>
        <p:nvGrpSpPr>
          <p:cNvPr id="6" name="Shape 6"/>
          <p:cNvGrpSpPr/>
          <p:nvPr/>
        </p:nvGrpSpPr>
        <p:grpSpPr>
          <a:xfrm>
            <a:off x="150812" y="0"/>
            <a:ext cx="2436812" cy="6858000"/>
            <a:chOff x="1320800" y="0"/>
            <a:chExt cx="2436812" cy="6858000"/>
          </a:xfrm>
        </p:grpSpPr>
        <p:sp>
          <p:nvSpPr>
            <p:cNvPr id="7" name="Shape 7"/>
            <p:cNvSpPr/>
            <p:nvPr/>
          </p:nvSpPr>
          <p:spPr>
            <a:xfrm>
              <a:off x="1627187" y="0"/>
              <a:ext cx="1122363" cy="5329238"/>
            </a:xfrm>
            <a:custGeom>
              <a:pathLst>
                <a:path extrusionOk="0" h="120000" w="120000">
                  <a:moveTo>
                    <a:pt x="0" y="119034"/>
                  </a:moveTo>
                  <a:lnTo>
                    <a:pt x="26478" y="119999"/>
                  </a:lnTo>
                  <a:lnTo>
                    <a:pt x="120000" y="0"/>
                  </a:lnTo>
                  <a:lnTo>
                    <a:pt x="92842" y="0"/>
                  </a:lnTo>
                  <a:lnTo>
                    <a:pt x="0" y="119034"/>
                  </a:lnTo>
                  <a:close/>
                </a:path>
              </a:pathLst>
            </a:custGeom>
            <a:solidFill>
              <a:schemeClr val="accent1"/>
            </a:solidFill>
            <a:ln>
              <a:noFill/>
            </a:ln>
          </p:spPr>
        </p:sp>
        <p:sp>
          <p:nvSpPr>
            <p:cNvPr id="8" name="Shape 8"/>
            <p:cNvSpPr/>
            <p:nvPr/>
          </p:nvSpPr>
          <p:spPr>
            <a:xfrm>
              <a:off x="1320800" y="0"/>
              <a:ext cx="1117599" cy="5276849"/>
            </a:xfrm>
            <a:custGeom>
              <a:pathLst>
                <a:path extrusionOk="0" h="120000" w="120000">
                  <a:moveTo>
                    <a:pt x="120000" y="0"/>
                  </a:moveTo>
                  <a:lnTo>
                    <a:pt x="92897" y="0"/>
                  </a:lnTo>
                  <a:lnTo>
                    <a:pt x="0" y="119133"/>
                  </a:lnTo>
                  <a:lnTo>
                    <a:pt x="26761" y="120000"/>
                  </a:lnTo>
                  <a:lnTo>
                    <a:pt x="120000" y="0"/>
                  </a:lnTo>
                  <a:close/>
                </a:path>
              </a:pathLst>
            </a:custGeom>
            <a:solidFill>
              <a:srgbClr val="595959"/>
            </a:solidFill>
            <a:ln>
              <a:noFill/>
            </a:ln>
          </p:spPr>
        </p:sp>
        <p:sp>
          <p:nvSpPr>
            <p:cNvPr id="9" name="Shape 9"/>
            <p:cNvSpPr/>
            <p:nvPr/>
          </p:nvSpPr>
          <p:spPr>
            <a:xfrm>
              <a:off x="1320800" y="5238750"/>
              <a:ext cx="1228724" cy="1619249"/>
            </a:xfrm>
            <a:custGeom>
              <a:pathLst>
                <a:path extrusionOk="0" h="120000" w="120000">
                  <a:moveTo>
                    <a:pt x="0" y="0"/>
                  </a:moveTo>
                  <a:lnTo>
                    <a:pt x="114728" y="120000"/>
                  </a:lnTo>
                  <a:lnTo>
                    <a:pt x="120000" y="120000"/>
                  </a:lnTo>
                  <a:lnTo>
                    <a:pt x="0" y="0"/>
                  </a:lnTo>
                  <a:close/>
                </a:path>
              </a:pathLst>
            </a:custGeom>
            <a:solidFill>
              <a:srgbClr val="262626"/>
            </a:solidFill>
            <a:ln>
              <a:noFill/>
            </a:ln>
          </p:spPr>
        </p:sp>
        <p:sp>
          <p:nvSpPr>
            <p:cNvPr id="10" name="Shape 10"/>
            <p:cNvSpPr/>
            <p:nvPr/>
          </p:nvSpPr>
          <p:spPr>
            <a:xfrm>
              <a:off x="1627187" y="5291137"/>
              <a:ext cx="1495424" cy="1566863"/>
            </a:xfrm>
            <a:custGeom>
              <a:pathLst>
                <a:path extrusionOk="0" h="120000" w="120000">
                  <a:moveTo>
                    <a:pt x="0" y="0"/>
                  </a:moveTo>
                  <a:lnTo>
                    <a:pt x="115796" y="120000"/>
                  </a:lnTo>
                  <a:lnTo>
                    <a:pt x="120000" y="120000"/>
                  </a:lnTo>
                  <a:lnTo>
                    <a:pt x="0" y="0"/>
                  </a:lnTo>
                  <a:close/>
                </a:path>
              </a:pathLst>
            </a:custGeom>
            <a:solidFill>
              <a:srgbClr val="5E0D0E"/>
            </a:solidFill>
            <a:ln>
              <a:noFill/>
            </a:ln>
          </p:spPr>
        </p:sp>
        <p:sp>
          <p:nvSpPr>
            <p:cNvPr id="11" name="Shape 11"/>
            <p:cNvSpPr/>
            <p:nvPr/>
          </p:nvSpPr>
          <p:spPr>
            <a:xfrm>
              <a:off x="1627187" y="5286375"/>
              <a:ext cx="2130424" cy="1571624"/>
            </a:xfrm>
            <a:custGeom>
              <a:pathLst>
                <a:path extrusionOk="0" h="120000" w="120000">
                  <a:moveTo>
                    <a:pt x="0" y="363"/>
                  </a:moveTo>
                  <a:lnTo>
                    <a:pt x="84232" y="120000"/>
                  </a:lnTo>
                  <a:lnTo>
                    <a:pt x="120000" y="120000"/>
                  </a:lnTo>
                  <a:lnTo>
                    <a:pt x="13949" y="3272"/>
                  </a:lnTo>
                  <a:lnTo>
                    <a:pt x="0" y="0"/>
                  </a:lnTo>
                  <a:lnTo>
                    <a:pt x="0" y="363"/>
                  </a:lnTo>
                  <a:close/>
                </a:path>
              </a:pathLst>
            </a:custGeom>
            <a:solidFill>
              <a:srgbClr val="8D1415"/>
            </a:solidFill>
            <a:ln>
              <a:noFill/>
            </a:ln>
          </p:spPr>
        </p:sp>
        <p:sp>
          <p:nvSpPr>
            <p:cNvPr id="12" name="Shape 12"/>
            <p:cNvSpPr/>
            <p:nvPr/>
          </p:nvSpPr>
          <p:spPr>
            <a:xfrm>
              <a:off x="1320800" y="5238750"/>
              <a:ext cx="1695450" cy="1619249"/>
            </a:xfrm>
            <a:custGeom>
              <a:pathLst>
                <a:path extrusionOk="0" h="120000" w="120000">
                  <a:moveTo>
                    <a:pt x="120000" y="120000"/>
                  </a:moveTo>
                  <a:lnTo>
                    <a:pt x="20674" y="7058"/>
                  </a:lnTo>
                  <a:lnTo>
                    <a:pt x="17303" y="3176"/>
                  </a:lnTo>
                  <a:lnTo>
                    <a:pt x="17640" y="3176"/>
                  </a:lnTo>
                  <a:lnTo>
                    <a:pt x="17640" y="2823"/>
                  </a:lnTo>
                  <a:lnTo>
                    <a:pt x="17303" y="2823"/>
                  </a:lnTo>
                  <a:lnTo>
                    <a:pt x="0" y="0"/>
                  </a:lnTo>
                  <a:lnTo>
                    <a:pt x="0" y="0"/>
                  </a:lnTo>
                  <a:lnTo>
                    <a:pt x="86966" y="120000"/>
                  </a:lnTo>
                  <a:lnTo>
                    <a:pt x="120000" y="120000"/>
                  </a:lnTo>
                  <a:close/>
                </a:path>
              </a:pathLst>
            </a:custGeom>
            <a:solidFill>
              <a:srgbClr val="3F3F3F"/>
            </a:solidFill>
            <a:ln>
              <a:noFill/>
            </a:ln>
          </p:spPr>
        </p:sp>
      </p:grpSp>
      <p:sp>
        <p:nvSpPr>
          <p:cNvPr id="13" name="Shape 13"/>
          <p:cNvSpPr txBox="1"/>
          <p:nvPr>
            <p:ph type="title"/>
          </p:nvPr>
        </p:nvSpPr>
        <p:spPr>
          <a:xfrm>
            <a:off x="1484311" y="685800"/>
            <a:ext cx="10018712" cy="175259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orbel"/>
              <a:buNone/>
              <a:defRPr b="0" i="0" sz="40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4" name="Shape 14"/>
          <p:cNvSpPr txBox="1"/>
          <p:nvPr>
            <p:ph idx="1" type="body"/>
          </p:nvPr>
        </p:nvSpPr>
        <p:spPr>
          <a:xfrm>
            <a:off x="1484309" y="2666999"/>
            <a:ext cx="10018712" cy="3124200"/>
          </a:xfrm>
          <a:prstGeom prst="rect">
            <a:avLst/>
          </a:prstGeom>
          <a:noFill/>
          <a:ln>
            <a:noFill/>
          </a:ln>
        </p:spPr>
        <p:txBody>
          <a:bodyPr anchorCtr="0" anchor="ctr" bIns="91425" lIns="91425" rIns="91425" tIns="91425"/>
          <a:lstStyle>
            <a:lvl1pPr indent="-64770" lvl="0" marL="285750" marR="0" rtl="0" algn="l">
              <a:spcBef>
                <a:spcPts val="480"/>
              </a:spcBef>
              <a:spcAft>
                <a:spcPts val="600"/>
              </a:spcAft>
              <a:buClr>
                <a:srgbClr val="8D1415"/>
              </a:buClr>
              <a:buSzPct val="145000"/>
              <a:buFont typeface="Arial"/>
              <a:buChar char="•"/>
              <a:defRPr b="0" i="0" sz="2400" u="none" cap="none" strike="noStrike">
                <a:solidFill>
                  <a:schemeClr val="dk1"/>
                </a:solidFill>
                <a:latin typeface="Corbel"/>
                <a:ea typeface="Corbel"/>
                <a:cs typeface="Corbel"/>
                <a:sym typeface="Corbel"/>
              </a:defRPr>
            </a:lvl1pPr>
            <a:lvl2pPr indent="-101600" lvl="1" marL="742950" marR="0" rtl="0" algn="l">
              <a:spcBef>
                <a:spcPts val="400"/>
              </a:spcBef>
              <a:spcAft>
                <a:spcPts val="600"/>
              </a:spcAft>
              <a:buClr>
                <a:srgbClr val="8D1415"/>
              </a:buClr>
              <a:buSzPct val="145000"/>
              <a:buFont typeface="Arial"/>
              <a:buChar char="•"/>
              <a:defRPr b="0" i="0" sz="2000" u="none" cap="none" strike="noStrike">
                <a:solidFill>
                  <a:schemeClr val="dk1"/>
                </a:solidFill>
                <a:latin typeface="Corbel"/>
                <a:ea typeface="Corbel"/>
                <a:cs typeface="Corbel"/>
                <a:sym typeface="Corbel"/>
              </a:defRPr>
            </a:lvl2pPr>
            <a:lvl3pPr indent="-120014" lvl="2" marL="1200150" marR="0" rtl="0" algn="l">
              <a:spcBef>
                <a:spcPts val="360"/>
              </a:spcBef>
              <a:spcAft>
                <a:spcPts val="600"/>
              </a:spcAft>
              <a:buClr>
                <a:srgbClr val="8D1415"/>
              </a:buClr>
              <a:buSzPct val="145000"/>
              <a:buFont typeface="Arial"/>
              <a:buChar char="•"/>
              <a:defRPr b="0" i="0" sz="1800" u="none" cap="none" strike="noStrike">
                <a:solidFill>
                  <a:schemeClr val="dk1"/>
                </a:solidFill>
                <a:latin typeface="Corbel"/>
                <a:ea typeface="Corbel"/>
                <a:cs typeface="Corbel"/>
                <a:sym typeface="Corbel"/>
              </a:defRPr>
            </a:lvl3pPr>
            <a:lvl4pPr indent="-24130" lvl="3" marL="1543050" marR="0" rtl="0" algn="l">
              <a:spcBef>
                <a:spcPts val="320"/>
              </a:spcBef>
              <a:spcAft>
                <a:spcPts val="600"/>
              </a:spcAft>
              <a:buClr>
                <a:srgbClr val="8D1415"/>
              </a:buClr>
              <a:buSzPct val="145000"/>
              <a:buFont typeface="Arial"/>
              <a:buChar char="•"/>
              <a:defRPr b="0" i="0" sz="1600" u="none" cap="none" strike="noStrike">
                <a:solidFill>
                  <a:schemeClr val="dk1"/>
                </a:solidFill>
                <a:latin typeface="Corbel"/>
                <a:ea typeface="Corbel"/>
                <a:cs typeface="Corbel"/>
                <a:sym typeface="Corbel"/>
              </a:defRPr>
            </a:lvl4pPr>
            <a:lvl5pPr indent="-42545" lvl="4" marL="200025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5pPr>
            <a:lvl6pPr indent="-99695" lvl="5" marL="25146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6pPr>
            <a:lvl7pPr indent="-99695" lvl="6" marL="29718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7pPr>
            <a:lvl8pPr indent="-99695" lvl="7" marL="34290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8pPr>
            <a:lvl9pPr indent="-99695" lvl="8" marL="3886200" marR="0" rtl="0" algn="l">
              <a:spcBef>
                <a:spcPts val="280"/>
              </a:spcBef>
              <a:spcAft>
                <a:spcPts val="600"/>
              </a:spcAft>
              <a:buClr>
                <a:srgbClr val="8D1415"/>
              </a:buClr>
              <a:buSzPct val="145000"/>
              <a:buFont typeface="Arial"/>
              <a:buChar char="•"/>
              <a:defRPr b="0" i="0" sz="1400" u="none" cap="none" strike="noStrike">
                <a:solidFill>
                  <a:schemeClr val="dk1"/>
                </a:solidFill>
                <a:latin typeface="Corbel"/>
                <a:ea typeface="Corbel"/>
                <a:cs typeface="Corbel"/>
                <a:sym typeface="Corbel"/>
              </a:defRPr>
            </a:lvl9pPr>
          </a:lstStyle>
          <a:p/>
        </p:txBody>
      </p:sp>
      <p:sp>
        <p:nvSpPr>
          <p:cNvPr id="15" name="Shape 15"/>
          <p:cNvSpPr txBox="1"/>
          <p:nvPr>
            <p:ph idx="10" type="dt"/>
          </p:nvPr>
        </p:nvSpPr>
        <p:spPr>
          <a:xfrm>
            <a:off x="9732656" y="5883275"/>
            <a:ext cx="1143000"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6" name="Shape 16"/>
          <p:cNvSpPr txBox="1"/>
          <p:nvPr>
            <p:ph idx="11" type="ftr"/>
          </p:nvPr>
        </p:nvSpPr>
        <p:spPr>
          <a:xfrm>
            <a:off x="2572278" y="5883275"/>
            <a:ext cx="7084176"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7" name="Shape 17"/>
          <p:cNvSpPr txBox="1"/>
          <p:nvPr>
            <p:ph idx="12" type="sldNum"/>
          </p:nvPr>
        </p:nvSpPr>
        <p:spPr>
          <a:xfrm>
            <a:off x="10951856" y="5883275"/>
            <a:ext cx="5511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MY" sz="1000" u="none" cap="none" strike="noStrike">
                <a:solidFill>
                  <a:schemeClr val="dk1"/>
                </a:solidFill>
                <a:latin typeface="Corbel"/>
                <a:ea typeface="Corbel"/>
                <a:cs typeface="Corbel"/>
                <a:sym typeface="Corbe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ctrTitle"/>
          </p:nvPr>
        </p:nvSpPr>
        <p:spPr>
          <a:xfrm>
            <a:off x="1537649" y="1620500"/>
            <a:ext cx="9116700" cy="1970400"/>
          </a:xfrm>
          <a:prstGeom prst="rect">
            <a:avLst/>
          </a:prstGeom>
          <a:noFill/>
          <a:ln>
            <a:noFill/>
          </a:ln>
        </p:spPr>
        <p:txBody>
          <a:bodyPr anchorCtr="0" anchor="b" bIns="45700" lIns="91425" rIns="91425" tIns="45700">
            <a:noAutofit/>
          </a:bodyPr>
          <a:lstStyle/>
          <a:p>
            <a:pPr indent="0" lvl="0" marL="0" marR="0" rtl="0" algn="ctr">
              <a:spcBef>
                <a:spcPts val="0"/>
              </a:spcBef>
              <a:buClr>
                <a:schemeClr val="lt1"/>
              </a:buClr>
              <a:buSzPct val="25000"/>
              <a:buFont typeface="Corbel"/>
              <a:buNone/>
            </a:pPr>
            <a:r>
              <a:rPr b="1" i="0" lang="en-MY" sz="4000" u="none" cap="none" strike="noStrike">
                <a:solidFill>
                  <a:srgbClr val="FF0000"/>
                </a:solidFill>
                <a:latin typeface="Corbel"/>
                <a:ea typeface="Corbel"/>
                <a:cs typeface="Corbel"/>
                <a:sym typeface="Corbel"/>
              </a:rPr>
              <a:t>SIM </a:t>
            </a:r>
            <a:r>
              <a:rPr b="1" i="0" lang="en-MY" sz="4000" u="none" cap="none" strike="noStrike">
                <a:solidFill>
                  <a:srgbClr val="FF0000"/>
                </a:solidFill>
                <a:latin typeface="Calibri"/>
                <a:ea typeface="Calibri"/>
                <a:cs typeface="Calibri"/>
                <a:sym typeface="Calibri"/>
              </a:rPr>
              <a:t>3150 </a:t>
            </a:r>
          </a:p>
          <a:p>
            <a:pPr indent="0" lvl="0" marL="0" marR="0" rtl="0" algn="ctr">
              <a:spcBef>
                <a:spcPts val="0"/>
              </a:spcBef>
              <a:buClr>
                <a:schemeClr val="lt1"/>
              </a:buClr>
              <a:buSzPct val="25000"/>
              <a:buFont typeface="Corbel"/>
              <a:buNone/>
            </a:pPr>
            <a:r>
              <a:rPr b="1" i="0" lang="en-MY" sz="4000" u="none" cap="none" strike="noStrike">
                <a:solidFill>
                  <a:schemeClr val="lt1"/>
                </a:solidFill>
                <a:latin typeface="Corbel"/>
                <a:ea typeface="Corbel"/>
                <a:cs typeface="Corbel"/>
                <a:sym typeface="Corbel"/>
              </a:rPr>
              <a:t>MODULE </a:t>
            </a:r>
            <a:r>
              <a:rPr b="1" i="0" lang="en-MY" sz="4000" u="none" cap="none" strike="noStrike">
                <a:solidFill>
                  <a:schemeClr val="lt1"/>
                </a:solidFill>
                <a:latin typeface="Calibri"/>
                <a:ea typeface="Calibri"/>
                <a:cs typeface="Calibri"/>
                <a:sym typeface="Calibri"/>
              </a:rPr>
              <a:t>1 :</a:t>
            </a:r>
            <a:br>
              <a:rPr b="1" i="0" lang="en-MY" sz="4000" u="none" cap="none" strike="noStrike">
                <a:solidFill>
                  <a:schemeClr val="lt1"/>
                </a:solidFill>
                <a:latin typeface="Calibri"/>
                <a:ea typeface="Calibri"/>
                <a:cs typeface="Calibri"/>
                <a:sym typeface="Calibri"/>
              </a:rPr>
            </a:br>
            <a:r>
              <a:rPr b="1" lang="en-MY" sz="4000">
                <a:solidFill>
                  <a:schemeClr val="lt1"/>
                </a:solidFill>
                <a:latin typeface="Calibri"/>
                <a:ea typeface="Calibri"/>
                <a:cs typeface="Calibri"/>
                <a:sym typeface="Calibri"/>
              </a:rPr>
              <a:t>USER MANAGEMENT &amp; </a:t>
            </a:r>
            <a:r>
              <a:rPr b="1" i="0" lang="en-MY" sz="4000" u="none" cap="none" strike="noStrike">
                <a:solidFill>
                  <a:schemeClr val="lt1"/>
                </a:solidFill>
                <a:latin typeface="Calibri"/>
                <a:ea typeface="Calibri"/>
                <a:cs typeface="Calibri"/>
                <a:sym typeface="Calibri"/>
              </a:rPr>
              <a:t>AUTHENTICATION </a:t>
            </a:r>
          </a:p>
        </p:txBody>
      </p:sp>
      <p:sp>
        <p:nvSpPr>
          <p:cNvPr id="143" name="Shape 143"/>
          <p:cNvSpPr txBox="1"/>
          <p:nvPr/>
        </p:nvSpPr>
        <p:spPr>
          <a:xfrm>
            <a:off x="3282900" y="4023350"/>
            <a:ext cx="5626200" cy="25854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n-MY" sz="1800" u="none" cap="none" strike="noStrike">
                <a:solidFill>
                  <a:schemeClr val="lt1"/>
                </a:solidFill>
                <a:latin typeface="Corbel"/>
                <a:ea typeface="Corbel"/>
                <a:cs typeface="Corbel"/>
                <a:sym typeface="Corbel"/>
              </a:rPr>
              <a:t>LECTURER : DR. NG KENG YAP</a:t>
            </a:r>
            <a:br>
              <a:rPr b="1" i="0" lang="en-MY" sz="1800" u="none" cap="none" strike="noStrike">
                <a:solidFill>
                  <a:schemeClr val="lt1"/>
                </a:solidFill>
                <a:latin typeface="Corbel"/>
                <a:ea typeface="Corbel"/>
                <a:cs typeface="Corbel"/>
                <a:sym typeface="Corbel"/>
              </a:rPr>
            </a:br>
          </a:p>
          <a:p>
            <a:pPr indent="0" lvl="0" marL="0" marR="0" rtl="0" algn="l">
              <a:spcBef>
                <a:spcPts val="0"/>
              </a:spcBef>
              <a:buSzPct val="25000"/>
              <a:buNone/>
            </a:pPr>
            <a:r>
              <a:rPr b="1" lang="en-MY" sz="1800">
                <a:solidFill>
                  <a:schemeClr val="lt1"/>
                </a:solidFill>
                <a:latin typeface="Corbel"/>
                <a:ea typeface="Corbel"/>
                <a:cs typeface="Corbel"/>
                <a:sym typeface="Corbel"/>
              </a:rPr>
              <a:t>GROUP MEMBERS :</a:t>
            </a:r>
            <a:br>
              <a:rPr b="1" lang="en-MY" sz="1800">
                <a:solidFill>
                  <a:schemeClr val="lt1"/>
                </a:solidFill>
                <a:latin typeface="Corbel"/>
                <a:ea typeface="Corbel"/>
                <a:cs typeface="Corbel"/>
                <a:sym typeface="Corbel"/>
              </a:rPr>
            </a:br>
            <a:r>
              <a:rPr b="1" lang="en-MY" sz="1800">
                <a:solidFill>
                  <a:schemeClr val="lt1"/>
                </a:solidFill>
                <a:latin typeface="Corbel"/>
                <a:ea typeface="Corbel"/>
                <a:cs typeface="Corbel"/>
                <a:sym typeface="Corbel"/>
              </a:rPr>
              <a:t>MU’AZ TOSHIHIKO BIN MANSOR			</a:t>
            </a:r>
            <a:r>
              <a:rPr b="1" lang="en-MY" sz="1800">
                <a:solidFill>
                  <a:schemeClr val="lt1"/>
                </a:solidFill>
                <a:latin typeface="Calibri"/>
                <a:ea typeface="Calibri"/>
                <a:cs typeface="Calibri"/>
                <a:sym typeface="Calibri"/>
              </a:rPr>
              <a:t>179117</a:t>
            </a:r>
            <a:br>
              <a:rPr b="1" lang="en-MY" sz="1800">
                <a:solidFill>
                  <a:schemeClr val="lt1"/>
                </a:solidFill>
                <a:latin typeface="Corbel"/>
                <a:ea typeface="Corbel"/>
                <a:cs typeface="Corbel"/>
                <a:sym typeface="Corbel"/>
              </a:rPr>
            </a:br>
            <a:r>
              <a:rPr b="1" lang="en-MY" sz="1800">
                <a:solidFill>
                  <a:schemeClr val="lt1"/>
                </a:solidFill>
                <a:latin typeface="Corbel"/>
                <a:ea typeface="Corbel"/>
                <a:cs typeface="Corbel"/>
                <a:sym typeface="Corbel"/>
              </a:rPr>
              <a:t>WAN NORIZZATI BINTI  WAN HASAN		</a:t>
            </a:r>
            <a:r>
              <a:rPr b="1" lang="en-MY" sz="1800">
                <a:solidFill>
                  <a:schemeClr val="lt1"/>
                </a:solidFill>
                <a:latin typeface="Calibri"/>
                <a:ea typeface="Calibri"/>
                <a:cs typeface="Calibri"/>
                <a:sym typeface="Calibri"/>
              </a:rPr>
              <a:t>178898</a:t>
            </a:r>
            <a:br>
              <a:rPr b="1" lang="en-MY" sz="1800">
                <a:solidFill>
                  <a:schemeClr val="lt1"/>
                </a:solidFill>
                <a:latin typeface="Corbel"/>
                <a:ea typeface="Corbel"/>
                <a:cs typeface="Corbel"/>
                <a:sym typeface="Corbel"/>
              </a:rPr>
            </a:br>
            <a:r>
              <a:rPr b="1" lang="en-MY" sz="1800">
                <a:solidFill>
                  <a:schemeClr val="lt1"/>
                </a:solidFill>
                <a:latin typeface="Corbel"/>
                <a:ea typeface="Corbel"/>
                <a:cs typeface="Corbel"/>
                <a:sym typeface="Corbel"/>
              </a:rPr>
              <a:t>SYAFIRA BINTI MOHD SOFIAN 				</a:t>
            </a:r>
            <a:r>
              <a:rPr b="1" lang="en-MY" sz="1800">
                <a:solidFill>
                  <a:schemeClr val="lt1"/>
                </a:solidFill>
                <a:latin typeface="Calibri"/>
                <a:ea typeface="Calibri"/>
                <a:cs typeface="Calibri"/>
                <a:sym typeface="Calibri"/>
              </a:rPr>
              <a:t>179771</a:t>
            </a:r>
          </a:p>
          <a:p>
            <a:pPr indent="0" lvl="0" marL="0" marR="0" rtl="0" algn="l">
              <a:spcBef>
                <a:spcPts val="0"/>
              </a:spcBef>
              <a:buSzPct val="25000"/>
              <a:buNone/>
            </a:pPr>
            <a:r>
              <a:rPr b="1" lang="en-MY" sz="1800">
                <a:solidFill>
                  <a:schemeClr val="lt1"/>
                </a:solidFill>
                <a:latin typeface="Corbel"/>
                <a:ea typeface="Corbel"/>
                <a:cs typeface="Corbel"/>
                <a:sym typeface="Corbel"/>
              </a:rPr>
              <a:t>NOR AZMIRA BINTI DOMAN				</a:t>
            </a:r>
            <a:r>
              <a:rPr b="1" lang="en-MY" sz="1800">
                <a:solidFill>
                  <a:schemeClr val="lt1"/>
                </a:solidFill>
                <a:latin typeface="Calibri"/>
                <a:ea typeface="Calibri"/>
                <a:cs typeface="Calibri"/>
                <a:sym typeface="Calibri"/>
              </a:rPr>
              <a:t>176553 </a:t>
            </a:r>
          </a:p>
          <a:p>
            <a:pPr indent="0" lvl="0" marL="0" marR="0" rtl="0" algn="l">
              <a:spcBef>
                <a:spcPts val="0"/>
              </a:spcBef>
              <a:buSzPct val="25000"/>
              <a:buNone/>
            </a:pPr>
            <a:r>
              <a:rPr b="1" lang="en-MY" sz="1800">
                <a:solidFill>
                  <a:schemeClr val="lt1"/>
                </a:solidFill>
                <a:latin typeface="Corbel"/>
                <a:ea typeface="Corbel"/>
                <a:cs typeface="Corbel"/>
                <a:sym typeface="Corbel"/>
              </a:rPr>
              <a:t>NURUL AFIQAH BINTI AZMAN				</a:t>
            </a:r>
            <a:r>
              <a:rPr b="1" lang="en-MY" sz="1800">
                <a:solidFill>
                  <a:schemeClr val="lt1"/>
                </a:solidFill>
                <a:latin typeface="Calibri"/>
                <a:ea typeface="Calibri"/>
                <a:cs typeface="Calibri"/>
                <a:sym typeface="Calibri"/>
              </a:rPr>
              <a:t>178688</a:t>
            </a:r>
          </a:p>
          <a:p>
            <a:pPr indent="0" lvl="0" marL="0" marR="0" rtl="0" algn="l">
              <a:spcBef>
                <a:spcPts val="0"/>
              </a:spcBef>
              <a:buNone/>
            </a:pPr>
            <a:r>
              <a:t/>
            </a:r>
            <a:endParaRPr sz="1800">
              <a:solidFill>
                <a:schemeClr val="dk1"/>
              </a:solidFill>
              <a:latin typeface="Corbel"/>
              <a:ea typeface="Corbel"/>
              <a:cs typeface="Corbel"/>
              <a:sym typeface="Corbel"/>
            </a:endParaRPr>
          </a:p>
        </p:txBody>
      </p:sp>
      <p:pic>
        <p:nvPicPr>
          <p:cNvPr descr="Image result for LOGO UPM" id="144" name="Shape 144"/>
          <p:cNvPicPr preferRelativeResize="0"/>
          <p:nvPr/>
        </p:nvPicPr>
        <p:blipFill rotWithShape="1">
          <a:blip r:embed="rId3">
            <a:alphaModFix/>
          </a:blip>
          <a:srcRect b="0" l="0" r="0" t="0"/>
          <a:stretch/>
        </p:blipFill>
        <p:spPr>
          <a:xfrm>
            <a:off x="4585946" y="237199"/>
            <a:ext cx="3020100" cy="1383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1484311" y="2552700"/>
            <a:ext cx="10018800" cy="1752600"/>
          </a:xfrm>
          <a:prstGeom prst="rect">
            <a:avLst/>
          </a:prstGeom>
        </p:spPr>
        <p:txBody>
          <a:bodyPr anchorCtr="0" anchor="ctr" bIns="91425" lIns="91425" rIns="91425" tIns="91425">
            <a:noAutofit/>
          </a:bodyPr>
          <a:lstStyle/>
          <a:p>
            <a:pPr lvl="0">
              <a:spcBef>
                <a:spcPts val="0"/>
              </a:spcBef>
              <a:buNone/>
            </a:pPr>
            <a:r>
              <a:rPr b="1" lang="en-MY" sz="6000">
                <a:solidFill>
                  <a:srgbClr val="F3F3F3"/>
                </a:solidFill>
              </a:rPr>
              <a:t>DEMO</a:t>
            </a:r>
          </a:p>
        </p:txBody>
      </p:sp>
      <p:sp>
        <p:nvSpPr>
          <p:cNvPr id="198" name="Shape 198"/>
          <p:cNvSpPr txBox="1"/>
          <p:nvPr>
            <p:ph idx="1" type="body"/>
          </p:nvPr>
        </p:nvSpPr>
        <p:spPr>
          <a:xfrm>
            <a:off x="1484309" y="2666999"/>
            <a:ext cx="10018800" cy="31242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1368136" y="111225"/>
            <a:ext cx="10018800" cy="1752600"/>
          </a:xfrm>
          <a:prstGeom prst="rect">
            <a:avLst/>
          </a:prstGeom>
          <a:noFill/>
          <a:ln>
            <a:noFill/>
          </a:ln>
        </p:spPr>
        <p:txBody>
          <a:bodyPr anchorCtr="0" anchor="ctr" bIns="45700" lIns="91425" rIns="91425" tIns="45700">
            <a:noAutofit/>
          </a:bodyPr>
          <a:lstStyle/>
          <a:p>
            <a:pPr indent="0" lvl="0" marL="0" marR="0" rtl="0" algn="ctr">
              <a:spcBef>
                <a:spcPts val="0"/>
              </a:spcBef>
              <a:buClr>
                <a:schemeClr val="lt1"/>
              </a:buClr>
              <a:buSzPct val="25000"/>
              <a:buFont typeface="Corbel"/>
              <a:buNone/>
            </a:pPr>
            <a:r>
              <a:rPr b="1" i="0" lang="en-MY" sz="6000" cap="none" strike="noStrike">
                <a:solidFill>
                  <a:schemeClr val="lt1"/>
                </a:solidFill>
                <a:latin typeface="Corbel"/>
                <a:ea typeface="Corbel"/>
                <a:cs typeface="Corbel"/>
                <a:sym typeface="Corbel"/>
              </a:rPr>
              <a:t>INTRODUCTION</a:t>
            </a:r>
          </a:p>
        </p:txBody>
      </p:sp>
      <p:sp>
        <p:nvSpPr>
          <p:cNvPr id="150" name="Shape 150"/>
          <p:cNvSpPr txBox="1"/>
          <p:nvPr>
            <p:ph idx="1" type="body"/>
          </p:nvPr>
        </p:nvSpPr>
        <p:spPr>
          <a:xfrm>
            <a:off x="1368125" y="1461450"/>
            <a:ext cx="10018800" cy="4762200"/>
          </a:xfrm>
          <a:prstGeom prst="rect">
            <a:avLst/>
          </a:prstGeom>
          <a:noFill/>
          <a:ln>
            <a:noFill/>
          </a:ln>
        </p:spPr>
        <p:txBody>
          <a:bodyPr anchorCtr="0" anchor="ctr" bIns="45700" lIns="91425" rIns="91425" tIns="45700">
            <a:noAutofit/>
          </a:bodyPr>
          <a:lstStyle/>
          <a:p>
            <a:pPr indent="-69850" lvl="0" marL="457200" rtl="0" algn="just">
              <a:lnSpc>
                <a:spcPct val="150000"/>
              </a:lnSpc>
              <a:spcBef>
                <a:spcPts val="0"/>
              </a:spcBef>
              <a:spcAft>
                <a:spcPts val="0"/>
              </a:spcAft>
              <a:buClr>
                <a:schemeClr val="dk1"/>
              </a:buClr>
              <a:buSzPct val="45833"/>
              <a:buFont typeface="Arial"/>
              <a:buNone/>
            </a:pPr>
            <a:r>
              <a:rPr lang="en-MY">
                <a:solidFill>
                  <a:srgbClr val="F3F3F3"/>
                </a:solidFill>
              </a:rPr>
              <a:t>Give a detailed description of the requirements for the Accounting system for module </a:t>
            </a:r>
            <a:r>
              <a:rPr lang="en-MY">
                <a:solidFill>
                  <a:srgbClr val="F3F3F3"/>
                </a:solidFill>
                <a:latin typeface="Calibri"/>
                <a:ea typeface="Calibri"/>
                <a:cs typeface="Calibri"/>
                <a:sym typeface="Calibri"/>
              </a:rPr>
              <a:t>1</a:t>
            </a:r>
            <a:r>
              <a:rPr lang="en-MY">
                <a:solidFill>
                  <a:srgbClr val="F3F3F3"/>
                </a:solidFill>
              </a:rPr>
              <a:t>. This module </a:t>
            </a:r>
            <a:r>
              <a:rPr lang="en-MY">
                <a:solidFill>
                  <a:srgbClr val="F3F3F3"/>
                </a:solidFill>
                <a:latin typeface="Calibri"/>
                <a:ea typeface="Calibri"/>
                <a:cs typeface="Calibri"/>
                <a:sym typeface="Calibri"/>
              </a:rPr>
              <a:t>1</a:t>
            </a:r>
            <a:r>
              <a:rPr lang="en-MY">
                <a:solidFill>
                  <a:srgbClr val="F3F3F3"/>
                </a:solidFill>
              </a:rPr>
              <a:t> is about the user management and authentication. </a:t>
            </a:r>
            <a:r>
              <a:rPr lang="en-MY">
                <a:solidFill>
                  <a:srgbClr val="FFFFFF"/>
                </a:solidFill>
              </a:rPr>
              <a:t>This Accounting System is a medium for company directors and company secretary, accountants, auditors, accountants delegate and auditors delegate to interact. We serve the purpose of simplifying task and also offer productive measure for all users.</a:t>
            </a:r>
          </a:p>
          <a:p>
            <a:pPr indent="-69850" lvl="0" marL="457200" rtl="0" algn="just">
              <a:lnSpc>
                <a:spcPct val="150000"/>
              </a:lnSpc>
              <a:spcBef>
                <a:spcPts val="0"/>
              </a:spcBef>
              <a:spcAft>
                <a:spcPts val="0"/>
              </a:spcAft>
              <a:buClr>
                <a:schemeClr val="dk1"/>
              </a:buClr>
              <a:buSzPct val="45833"/>
              <a:buFont typeface="Arial"/>
              <a:buNone/>
            </a:pPr>
            <a:r>
              <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1484348" y="274650"/>
            <a:ext cx="10018800" cy="1752600"/>
          </a:xfrm>
          <a:prstGeom prst="rect">
            <a:avLst/>
          </a:prstGeom>
          <a:noFill/>
          <a:ln>
            <a:noFill/>
          </a:ln>
        </p:spPr>
        <p:txBody>
          <a:bodyPr anchorCtr="0" anchor="ctr" bIns="45700" lIns="91425" rIns="91425" tIns="45700">
            <a:noAutofit/>
          </a:bodyPr>
          <a:lstStyle/>
          <a:p>
            <a:pPr indent="0" lvl="0" marL="0" marR="0" rtl="0" algn="ctr">
              <a:spcBef>
                <a:spcPts val="0"/>
              </a:spcBef>
              <a:buClr>
                <a:schemeClr val="lt1"/>
              </a:buClr>
              <a:buSzPct val="25000"/>
              <a:buFont typeface="Corbel"/>
              <a:buNone/>
            </a:pPr>
            <a:r>
              <a:rPr b="1" i="0" lang="en-MY" sz="6000" cap="none" strike="noStrike">
                <a:solidFill>
                  <a:schemeClr val="lt1"/>
                </a:solidFill>
                <a:latin typeface="Corbel"/>
                <a:ea typeface="Corbel"/>
                <a:cs typeface="Corbel"/>
                <a:sym typeface="Corbel"/>
              </a:rPr>
              <a:t>OBJECTIVE</a:t>
            </a:r>
          </a:p>
        </p:txBody>
      </p:sp>
      <p:sp>
        <p:nvSpPr>
          <p:cNvPr id="156" name="Shape 156"/>
          <p:cNvSpPr txBox="1"/>
          <p:nvPr>
            <p:ph idx="1" type="body"/>
          </p:nvPr>
        </p:nvSpPr>
        <p:spPr>
          <a:xfrm>
            <a:off x="1484309" y="2157174"/>
            <a:ext cx="10018800" cy="3124200"/>
          </a:xfrm>
          <a:prstGeom prst="rect">
            <a:avLst/>
          </a:prstGeom>
          <a:noFill/>
          <a:ln>
            <a:noFill/>
          </a:ln>
        </p:spPr>
        <p:txBody>
          <a:bodyPr anchorCtr="0" anchor="ctr" bIns="45700" lIns="91425" rIns="91425" tIns="45700">
            <a:noAutofit/>
          </a:bodyPr>
          <a:lstStyle/>
          <a:p>
            <a:pPr indent="-255270" lvl="0" marL="285750" marR="0" rtl="0" algn="l">
              <a:spcBef>
                <a:spcPts val="0"/>
              </a:spcBef>
              <a:spcAft>
                <a:spcPts val="0"/>
              </a:spcAft>
              <a:buClr>
                <a:srgbClr val="8D1415"/>
              </a:buClr>
              <a:buSzPct val="100000"/>
              <a:buFont typeface="Arial"/>
              <a:buChar char="•"/>
            </a:pPr>
            <a:r>
              <a:rPr b="0" i="0" lang="en-MY" sz="3000" u="none" cap="none" strike="noStrike">
                <a:solidFill>
                  <a:schemeClr val="lt1"/>
                </a:solidFill>
                <a:latin typeface="Corbel"/>
                <a:ea typeface="Corbel"/>
                <a:cs typeface="Corbel"/>
                <a:sym typeface="Corbel"/>
              </a:rPr>
              <a:t>The objective of this module is to allow user to authenticate into our system.</a:t>
            </a:r>
          </a:p>
          <a:p>
            <a:pPr indent="-255270" lvl="0" marL="285750" marR="0" rtl="0" algn="l">
              <a:spcBef>
                <a:spcPts val="1080"/>
              </a:spcBef>
              <a:spcAft>
                <a:spcPts val="0"/>
              </a:spcAft>
              <a:buClr>
                <a:srgbClr val="8D1415"/>
              </a:buClr>
              <a:buSzPct val="100000"/>
              <a:buFont typeface="Arial"/>
              <a:buChar char="•"/>
            </a:pPr>
            <a:r>
              <a:rPr b="0" i="0" lang="en-MY" sz="3000" u="none" cap="none" strike="noStrike">
                <a:solidFill>
                  <a:schemeClr val="lt1"/>
                </a:solidFill>
                <a:latin typeface="Corbel"/>
                <a:ea typeface="Corbel"/>
                <a:cs typeface="Corbel"/>
                <a:sym typeface="Corbel"/>
              </a:rPr>
              <a:t>This module determine level of accessibility of each type  of user</a:t>
            </a:r>
          </a:p>
          <a:p>
            <a:pPr indent="-255270" lvl="0" marL="285750" marR="0" rtl="0" algn="l">
              <a:spcBef>
                <a:spcPts val="1080"/>
              </a:spcBef>
              <a:spcAft>
                <a:spcPts val="0"/>
              </a:spcAft>
              <a:buClr>
                <a:srgbClr val="8D1415"/>
              </a:buClr>
              <a:buSzPct val="100000"/>
              <a:buFont typeface="Arial"/>
              <a:buChar char="•"/>
            </a:pPr>
            <a:r>
              <a:rPr b="0" i="0" lang="en-MY" sz="3000" u="none" cap="none" strike="noStrike">
                <a:solidFill>
                  <a:schemeClr val="lt1"/>
                </a:solidFill>
                <a:latin typeface="Corbel"/>
                <a:ea typeface="Corbel"/>
                <a:cs typeface="Corbel"/>
                <a:sym typeface="Corbel"/>
              </a:rPr>
              <a:t>From this module, user can request new role by fill out the form and submit to admin </a:t>
            </a:r>
            <a:r>
              <a:rPr lang="en-MY" sz="3000">
                <a:solidFill>
                  <a:schemeClr val="lt1"/>
                </a:solidFill>
              </a:rPr>
              <a:t>for</a:t>
            </a:r>
            <a:r>
              <a:rPr b="0" i="0" lang="en-MY" sz="3000" u="none" cap="none" strike="noStrike">
                <a:solidFill>
                  <a:schemeClr val="lt1"/>
                </a:solidFill>
                <a:latin typeface="Corbel"/>
                <a:ea typeface="Corbel"/>
                <a:cs typeface="Corbel"/>
                <a:sym typeface="Corbel"/>
              </a:rPr>
              <a:t> approval.</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4003950" y="0"/>
            <a:ext cx="4184100" cy="822300"/>
          </a:xfrm>
          <a:prstGeom prst="rect">
            <a:avLst/>
          </a:prstGeom>
          <a:noFill/>
          <a:ln>
            <a:noFill/>
          </a:ln>
        </p:spPr>
        <p:txBody>
          <a:bodyPr anchorCtr="0" anchor="ctr" bIns="45700" lIns="91425" rIns="91425" tIns="45700">
            <a:noAutofit/>
          </a:bodyPr>
          <a:lstStyle/>
          <a:p>
            <a:pPr indent="0" lvl="0" marL="0" marR="0" rtl="0">
              <a:spcBef>
                <a:spcPts val="0"/>
              </a:spcBef>
              <a:buClr>
                <a:schemeClr val="lt1"/>
              </a:buClr>
              <a:buSzPct val="25000"/>
              <a:buFont typeface="Corbel"/>
              <a:buNone/>
            </a:pPr>
            <a:r>
              <a:rPr b="1" i="0" lang="en-MY" sz="6000" cap="none" strike="noStrike">
                <a:solidFill>
                  <a:schemeClr val="lt1"/>
                </a:solidFill>
                <a:latin typeface="Corbel"/>
                <a:ea typeface="Corbel"/>
                <a:cs typeface="Corbel"/>
                <a:sym typeface="Corbel"/>
              </a:rPr>
              <a:t>USE CASE </a:t>
            </a:r>
          </a:p>
        </p:txBody>
      </p:sp>
      <p:pic>
        <p:nvPicPr>
          <p:cNvPr id="162" name="Shape 162"/>
          <p:cNvPicPr preferRelativeResize="0"/>
          <p:nvPr/>
        </p:nvPicPr>
        <p:blipFill>
          <a:blip r:embed="rId3">
            <a:alphaModFix/>
          </a:blip>
          <a:stretch>
            <a:fillRect/>
          </a:stretch>
        </p:blipFill>
        <p:spPr>
          <a:xfrm>
            <a:off x="2567350" y="747250"/>
            <a:ext cx="7057300" cy="591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pic>
        <p:nvPicPr>
          <p:cNvPr id="167" name="Shape 167"/>
          <p:cNvPicPr preferRelativeResize="0"/>
          <p:nvPr/>
        </p:nvPicPr>
        <p:blipFill>
          <a:blip r:embed="rId3">
            <a:alphaModFix/>
          </a:blip>
          <a:stretch>
            <a:fillRect/>
          </a:stretch>
        </p:blipFill>
        <p:spPr>
          <a:xfrm>
            <a:off x="2908025" y="1080300"/>
            <a:ext cx="6531399" cy="5637725"/>
          </a:xfrm>
          <a:prstGeom prst="rect">
            <a:avLst/>
          </a:prstGeom>
          <a:noFill/>
          <a:ln>
            <a:noFill/>
          </a:ln>
        </p:spPr>
      </p:pic>
      <p:sp>
        <p:nvSpPr>
          <p:cNvPr id="168" name="Shape 168"/>
          <p:cNvSpPr txBox="1"/>
          <p:nvPr/>
        </p:nvSpPr>
        <p:spPr>
          <a:xfrm>
            <a:off x="2332650" y="0"/>
            <a:ext cx="7433400" cy="1197300"/>
          </a:xfrm>
          <a:prstGeom prst="rect">
            <a:avLst/>
          </a:prstGeom>
          <a:noFill/>
          <a:ln>
            <a:noFill/>
          </a:ln>
        </p:spPr>
        <p:txBody>
          <a:bodyPr anchorCtr="0" anchor="ctr" bIns="91425" lIns="91425" rIns="91425" tIns="91425">
            <a:noAutofit/>
          </a:bodyPr>
          <a:lstStyle/>
          <a:p>
            <a:pPr lvl="0" rtl="0" algn="ctr">
              <a:spcBef>
                <a:spcPts val="0"/>
              </a:spcBef>
              <a:buNone/>
            </a:pPr>
            <a:r>
              <a:rPr b="1" lang="en-MY" sz="6000">
                <a:solidFill>
                  <a:schemeClr val="lt1"/>
                </a:solidFill>
                <a:latin typeface="Corbel"/>
                <a:ea typeface="Corbel"/>
                <a:cs typeface="Corbel"/>
                <a:sym typeface="Corbel"/>
              </a:rPr>
              <a:t>ACTIVITY DIAGRAM</a:t>
            </a:r>
            <a:r>
              <a:rPr b="1" lang="en-MY" sz="6000">
                <a:solidFill>
                  <a:schemeClr val="lt1"/>
                </a:solidFill>
                <a:latin typeface="Corbel"/>
                <a:ea typeface="Corbel"/>
                <a:cs typeface="Corbel"/>
                <a:sym typeface="Corbel"/>
              </a:rPr>
              <a: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922192" y="-502700"/>
            <a:ext cx="10018800" cy="1752600"/>
          </a:xfrm>
          <a:prstGeom prst="rect">
            <a:avLst/>
          </a:prstGeom>
          <a:noFill/>
          <a:ln>
            <a:noFill/>
          </a:ln>
        </p:spPr>
        <p:txBody>
          <a:bodyPr anchorCtr="0" anchor="ctr" bIns="45700" lIns="91425" rIns="91425" tIns="45700">
            <a:noAutofit/>
          </a:bodyPr>
          <a:lstStyle/>
          <a:p>
            <a:pPr indent="0" lvl="0" marL="0" marR="0" rtl="0" algn="ctr">
              <a:spcBef>
                <a:spcPts val="0"/>
              </a:spcBef>
              <a:buClr>
                <a:schemeClr val="lt1"/>
              </a:buClr>
              <a:buSzPct val="25000"/>
              <a:buFont typeface="Corbel"/>
              <a:buNone/>
            </a:pPr>
            <a:r>
              <a:rPr b="1" i="0" lang="en-MY" sz="4000" u="sng" cap="none" strike="noStrike">
                <a:solidFill>
                  <a:schemeClr val="lt1"/>
                </a:solidFill>
                <a:latin typeface="Corbel"/>
                <a:ea typeface="Corbel"/>
                <a:cs typeface="Corbel"/>
                <a:sym typeface="Corbel"/>
              </a:rPr>
              <a:t>NON-FUNCTIONAL REQUIREMENTS</a:t>
            </a:r>
          </a:p>
        </p:txBody>
      </p:sp>
      <p:sp>
        <p:nvSpPr>
          <p:cNvPr id="174" name="Shape 174"/>
          <p:cNvSpPr txBox="1"/>
          <p:nvPr>
            <p:ph idx="1" type="body"/>
          </p:nvPr>
        </p:nvSpPr>
        <p:spPr>
          <a:xfrm>
            <a:off x="1938700" y="1003223"/>
            <a:ext cx="10515600" cy="5639400"/>
          </a:xfrm>
          <a:prstGeom prst="rect">
            <a:avLst/>
          </a:prstGeom>
          <a:noFill/>
          <a:ln>
            <a:noFill/>
          </a:ln>
        </p:spPr>
        <p:txBody>
          <a:bodyPr anchorCtr="0" anchor="ctr" bIns="45700" lIns="91425" rIns="91425" tIns="45700">
            <a:noAutofit/>
          </a:bodyPr>
          <a:lstStyle/>
          <a:p>
            <a:pPr indent="-285750" lvl="0" marL="285750" marR="0" rtl="0" algn="l">
              <a:lnSpc>
                <a:spcPct val="115000"/>
              </a:lnSpc>
              <a:spcBef>
                <a:spcPts val="0"/>
              </a:spcBef>
              <a:spcAft>
                <a:spcPts val="0"/>
              </a:spcAft>
              <a:buClr>
                <a:srgbClr val="8D1415"/>
              </a:buClr>
              <a:buSzPct val="145000"/>
              <a:buFont typeface="Arial"/>
            </a:pPr>
            <a:r>
              <a:rPr b="0" i="0" lang="en-MY" sz="2400" u="none" cap="none" strike="noStrike">
                <a:solidFill>
                  <a:schemeClr val="lt1"/>
                </a:solidFill>
                <a:latin typeface="Corbel"/>
                <a:ea typeface="Corbel"/>
                <a:cs typeface="Corbel"/>
                <a:sym typeface="Corbel"/>
              </a:rPr>
              <a:t>Performance</a:t>
            </a:r>
            <a:br>
              <a:rPr lang="en-MY">
                <a:solidFill>
                  <a:schemeClr val="lt1"/>
                </a:solidFill>
              </a:rPr>
            </a:br>
            <a:r>
              <a:rPr lang="en-MY">
                <a:solidFill>
                  <a:schemeClr val="lt1"/>
                </a:solidFill>
              </a:rPr>
              <a:t>- </a:t>
            </a:r>
            <a:r>
              <a:rPr b="0" i="0" lang="en-MY" sz="2000" u="none" cap="none" strike="noStrike">
                <a:solidFill>
                  <a:schemeClr val="lt1"/>
                </a:solidFill>
                <a:latin typeface="Corbel"/>
                <a:ea typeface="Corbel"/>
                <a:cs typeface="Corbel"/>
                <a:sym typeface="Corbel"/>
              </a:rPr>
              <a:t>Response time should be in 4 seconds or less</a:t>
            </a:r>
          </a:p>
          <a:p>
            <a:pPr indent="-285750" lvl="0" marL="285750" marR="0" rtl="0" algn="l">
              <a:lnSpc>
                <a:spcPct val="115000"/>
              </a:lnSpc>
              <a:spcBef>
                <a:spcPts val="1080"/>
              </a:spcBef>
              <a:spcAft>
                <a:spcPts val="0"/>
              </a:spcAft>
              <a:buClr>
                <a:srgbClr val="8D1415"/>
              </a:buClr>
              <a:buSzPct val="145000"/>
              <a:buFont typeface="Arial"/>
            </a:pPr>
            <a:r>
              <a:rPr b="0" i="0" lang="en-MY" sz="2400" u="none" cap="none" strike="noStrike">
                <a:solidFill>
                  <a:schemeClr val="lt1"/>
                </a:solidFill>
                <a:latin typeface="Corbel"/>
                <a:ea typeface="Corbel"/>
                <a:cs typeface="Corbel"/>
                <a:sym typeface="Corbel"/>
              </a:rPr>
              <a:t>Security </a:t>
            </a:r>
            <a:br>
              <a:rPr lang="en-MY"/>
            </a:br>
            <a:r>
              <a:rPr lang="en-MY">
                <a:solidFill>
                  <a:srgbClr val="FFFFFF"/>
                </a:solidFill>
              </a:rPr>
              <a:t>- </a:t>
            </a:r>
            <a:r>
              <a:rPr b="0" i="0" lang="en-MY" sz="2000" u="none" cap="none" strike="noStrike">
                <a:solidFill>
                  <a:srgbClr val="FFFFFF"/>
                </a:solidFill>
                <a:latin typeface="Corbel"/>
                <a:ea typeface="Corbel"/>
                <a:cs typeface="Corbel"/>
                <a:sym typeface="Corbel"/>
              </a:rPr>
              <a:t>Th</a:t>
            </a:r>
            <a:r>
              <a:rPr b="0" i="0" lang="en-MY" sz="2000" u="none" cap="none" strike="noStrike">
                <a:solidFill>
                  <a:schemeClr val="lt1"/>
                </a:solidFill>
                <a:latin typeface="Corbel"/>
                <a:ea typeface="Corbel"/>
                <a:cs typeface="Corbel"/>
                <a:sym typeface="Corbel"/>
              </a:rPr>
              <a:t>e system must be encrypted to protect the database </a:t>
            </a:r>
          </a:p>
          <a:p>
            <a:pPr indent="-285750" lvl="0" marL="285750" marR="0" rtl="0" algn="l">
              <a:lnSpc>
                <a:spcPct val="115000"/>
              </a:lnSpc>
              <a:spcBef>
                <a:spcPts val="1080"/>
              </a:spcBef>
              <a:spcAft>
                <a:spcPts val="0"/>
              </a:spcAft>
              <a:buClr>
                <a:srgbClr val="8D1415"/>
              </a:buClr>
              <a:buSzPct val="145000"/>
              <a:buFont typeface="Arial"/>
            </a:pPr>
            <a:r>
              <a:rPr b="0" i="0" lang="en-MY" sz="2400" u="none" cap="none" strike="noStrike">
                <a:solidFill>
                  <a:schemeClr val="lt1"/>
                </a:solidFill>
                <a:latin typeface="Corbel"/>
                <a:ea typeface="Corbel"/>
                <a:cs typeface="Corbel"/>
                <a:sym typeface="Corbel"/>
              </a:rPr>
              <a:t>Availability</a:t>
            </a:r>
            <a:br>
              <a:rPr lang="en-MY"/>
            </a:br>
            <a:r>
              <a:rPr lang="en-MY">
                <a:solidFill>
                  <a:srgbClr val="F3F3F3"/>
                </a:solidFill>
              </a:rPr>
              <a:t>- </a:t>
            </a:r>
            <a:r>
              <a:rPr b="0" i="0" lang="en-MY" sz="2000" u="none" cap="none" strike="noStrike">
                <a:solidFill>
                  <a:schemeClr val="lt1"/>
                </a:solidFill>
                <a:latin typeface="Corbel"/>
                <a:ea typeface="Corbel"/>
                <a:cs typeface="Corbel"/>
                <a:sym typeface="Corbel"/>
              </a:rPr>
              <a:t>Under normal operation, the downtime percentage is maximum 10%</a:t>
            </a:r>
          </a:p>
          <a:p>
            <a:pPr indent="-285750" lvl="0" marL="285750" marR="0" rtl="0" algn="l">
              <a:lnSpc>
                <a:spcPct val="115000"/>
              </a:lnSpc>
              <a:spcBef>
                <a:spcPts val="1080"/>
              </a:spcBef>
              <a:spcAft>
                <a:spcPts val="0"/>
              </a:spcAft>
              <a:buClr>
                <a:srgbClr val="8D1415"/>
              </a:buClr>
              <a:buSzPct val="145000"/>
              <a:buFont typeface="Arial"/>
            </a:pPr>
            <a:r>
              <a:rPr b="0" i="0" lang="en-MY" sz="2400" u="none" cap="none" strike="noStrike">
                <a:solidFill>
                  <a:schemeClr val="lt1"/>
                </a:solidFill>
                <a:latin typeface="Corbel"/>
                <a:ea typeface="Corbel"/>
                <a:cs typeface="Corbel"/>
                <a:sym typeface="Corbel"/>
              </a:rPr>
              <a:t>Scalability </a:t>
            </a:r>
            <a:br>
              <a:rPr lang="en-MY"/>
            </a:br>
            <a:r>
              <a:rPr lang="en-MY">
                <a:solidFill>
                  <a:srgbClr val="FFFFFF"/>
                </a:solidFill>
              </a:rPr>
              <a:t>- </a:t>
            </a:r>
            <a:r>
              <a:rPr b="0" i="0" lang="en-MY" sz="2000" u="none" cap="none" strike="noStrike">
                <a:solidFill>
                  <a:srgbClr val="FFFFFF"/>
                </a:solidFill>
                <a:latin typeface="Corbel"/>
                <a:ea typeface="Corbel"/>
                <a:cs typeface="Corbel"/>
                <a:sym typeface="Corbel"/>
              </a:rPr>
              <a:t>The </a:t>
            </a:r>
            <a:r>
              <a:rPr b="0" i="0" lang="en-MY" sz="2000" u="none" cap="none" strike="noStrike">
                <a:solidFill>
                  <a:schemeClr val="lt1"/>
                </a:solidFill>
                <a:latin typeface="Corbel"/>
                <a:ea typeface="Corbel"/>
                <a:cs typeface="Corbel"/>
                <a:sym typeface="Corbel"/>
              </a:rPr>
              <a:t>maximum response during peak hours is 5 seconds</a:t>
            </a:r>
          </a:p>
          <a:p>
            <a:pPr indent="-285750" lvl="0" marL="285750" marR="0" rtl="0" algn="l">
              <a:lnSpc>
                <a:spcPct val="115000"/>
              </a:lnSpc>
              <a:spcBef>
                <a:spcPts val="1080"/>
              </a:spcBef>
              <a:spcAft>
                <a:spcPts val="0"/>
              </a:spcAft>
              <a:buClr>
                <a:srgbClr val="8D1415"/>
              </a:buClr>
              <a:buSzPct val="145000"/>
              <a:buFont typeface="Arial"/>
            </a:pPr>
            <a:r>
              <a:rPr b="0" i="0" lang="en-MY" sz="2400" u="none" cap="none" strike="noStrike">
                <a:solidFill>
                  <a:schemeClr val="lt1"/>
                </a:solidFill>
                <a:latin typeface="Corbel"/>
                <a:ea typeface="Corbel"/>
                <a:cs typeface="Corbel"/>
                <a:sym typeface="Corbel"/>
              </a:rPr>
              <a:t>Usability </a:t>
            </a:r>
            <a:br>
              <a:rPr lang="en-MY"/>
            </a:br>
            <a:r>
              <a:rPr lang="en-MY">
                <a:solidFill>
                  <a:srgbClr val="F3F3F3"/>
                </a:solidFill>
              </a:rPr>
              <a:t>- </a:t>
            </a:r>
            <a:r>
              <a:rPr b="0" i="0" lang="en-MY" sz="2000" u="none" cap="none" strike="noStrike">
                <a:solidFill>
                  <a:srgbClr val="F3F3F3"/>
                </a:solidFill>
                <a:latin typeface="Corbel"/>
                <a:ea typeface="Corbel"/>
                <a:cs typeface="Corbel"/>
                <a:sym typeface="Corbel"/>
              </a:rPr>
              <a:t>The website should be easier to use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1484271" y="207497"/>
            <a:ext cx="10018800" cy="1752600"/>
          </a:xfrm>
          <a:prstGeom prst="rect">
            <a:avLst/>
          </a:prstGeom>
          <a:noFill/>
          <a:ln>
            <a:noFill/>
          </a:ln>
        </p:spPr>
        <p:txBody>
          <a:bodyPr anchorCtr="0" anchor="ctr" bIns="45700" lIns="91425" rIns="91425" tIns="45700">
            <a:noAutofit/>
          </a:bodyPr>
          <a:lstStyle/>
          <a:p>
            <a:pPr indent="0" lvl="0" marL="0" marR="0" rtl="0" algn="ctr">
              <a:spcBef>
                <a:spcPts val="0"/>
              </a:spcBef>
              <a:buClr>
                <a:schemeClr val="lt1"/>
              </a:buClr>
              <a:buSzPct val="25000"/>
              <a:buFont typeface="Corbel"/>
              <a:buNone/>
            </a:pPr>
            <a:r>
              <a:rPr b="1" i="0" lang="en-MY" sz="6000" u="sng" cap="none" strike="noStrike">
                <a:solidFill>
                  <a:schemeClr val="lt1"/>
                </a:solidFill>
                <a:latin typeface="Corbel"/>
                <a:ea typeface="Corbel"/>
                <a:cs typeface="Corbel"/>
                <a:sym typeface="Corbel"/>
              </a:rPr>
              <a:t>ARCHITECTURE DESIGN </a:t>
            </a:r>
          </a:p>
        </p:txBody>
      </p:sp>
      <p:sp>
        <p:nvSpPr>
          <p:cNvPr id="180" name="Shape 180"/>
          <p:cNvSpPr txBox="1"/>
          <p:nvPr>
            <p:ph idx="1" type="body"/>
          </p:nvPr>
        </p:nvSpPr>
        <p:spPr>
          <a:xfrm>
            <a:off x="1484275" y="1960100"/>
            <a:ext cx="10018800" cy="3483600"/>
          </a:xfrm>
          <a:prstGeom prst="rect">
            <a:avLst/>
          </a:prstGeom>
          <a:noFill/>
          <a:ln>
            <a:noFill/>
          </a:ln>
        </p:spPr>
        <p:txBody>
          <a:bodyPr anchorCtr="0" anchor="ctr" bIns="45700" lIns="91425" rIns="91425" tIns="45700">
            <a:noAutofit/>
          </a:bodyPr>
          <a:lstStyle/>
          <a:p>
            <a:pPr indent="-255270" lvl="0" marL="285750" marR="0" rtl="0" algn="l">
              <a:spcBef>
                <a:spcPts val="0"/>
              </a:spcBef>
              <a:spcAft>
                <a:spcPts val="0"/>
              </a:spcAft>
              <a:buClr>
                <a:srgbClr val="8D1415"/>
              </a:buClr>
              <a:buSzPct val="100000"/>
              <a:buFont typeface="Arial"/>
              <a:buChar char="•"/>
            </a:pPr>
            <a:r>
              <a:rPr b="0" i="0" lang="en-MY" sz="3000" u="none" cap="none" strike="noStrike">
                <a:solidFill>
                  <a:schemeClr val="lt1"/>
                </a:solidFill>
                <a:latin typeface="Corbel"/>
                <a:ea typeface="Corbel"/>
                <a:cs typeface="Corbel"/>
                <a:sym typeface="Corbel"/>
              </a:rPr>
              <a:t>Client-server architecture because the main operation of the system is done online for example the functionality to check trial balance.</a:t>
            </a:r>
          </a:p>
          <a:p>
            <a:pPr indent="-255270" lvl="0" marL="285750" marR="0" rtl="0" algn="l">
              <a:spcBef>
                <a:spcPts val="1080"/>
              </a:spcBef>
              <a:spcAft>
                <a:spcPts val="0"/>
              </a:spcAft>
              <a:buClr>
                <a:srgbClr val="8D1415"/>
              </a:buClr>
              <a:buSzPct val="100000"/>
              <a:buFont typeface="Arial"/>
              <a:buChar char="•"/>
            </a:pPr>
            <a:r>
              <a:rPr b="0" i="0" lang="en-MY" sz="3000" u="none" cap="none" strike="noStrike">
                <a:solidFill>
                  <a:schemeClr val="lt1"/>
                </a:solidFill>
                <a:latin typeface="Corbel"/>
                <a:ea typeface="Corbel"/>
                <a:cs typeface="Corbel"/>
                <a:sym typeface="Corbel"/>
              </a:rPr>
              <a:t>MVC architecture pattern also can be used because of its compatibility with client-server architecture </a:t>
            </a:r>
          </a:p>
          <a:p>
            <a:pPr indent="-255270" lvl="0" marL="285750" marR="0" rtl="0" algn="l">
              <a:spcBef>
                <a:spcPts val="1080"/>
              </a:spcBef>
              <a:spcAft>
                <a:spcPts val="0"/>
              </a:spcAft>
              <a:buClr>
                <a:srgbClr val="8D1415"/>
              </a:buClr>
              <a:buSzPct val="100000"/>
              <a:buFont typeface="Arial"/>
              <a:buChar char="•"/>
            </a:pPr>
            <a:r>
              <a:rPr b="0" i="0" lang="en-MY" sz="3000" u="none" cap="none" strike="noStrike">
                <a:solidFill>
                  <a:schemeClr val="lt1"/>
                </a:solidFill>
                <a:latin typeface="Corbel"/>
                <a:ea typeface="Corbel"/>
                <a:cs typeface="Corbel"/>
                <a:sym typeface="Corbel"/>
              </a:rPr>
              <a:t>MVC also allows a separation of each module so it is easier to use.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pic>
        <p:nvPicPr>
          <p:cNvPr descr="Capturewebappmvc.PNG" id="185" name="Shape 185"/>
          <p:cNvPicPr preferRelativeResize="0"/>
          <p:nvPr/>
        </p:nvPicPr>
        <p:blipFill>
          <a:blip r:embed="rId3">
            <a:alphaModFix/>
          </a:blip>
          <a:stretch>
            <a:fillRect/>
          </a:stretch>
        </p:blipFill>
        <p:spPr>
          <a:xfrm>
            <a:off x="1285187" y="191987"/>
            <a:ext cx="9621624" cy="64740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1484262" y="0"/>
            <a:ext cx="10018800" cy="594900"/>
          </a:xfrm>
          <a:prstGeom prst="rect">
            <a:avLst/>
          </a:prstGeom>
          <a:noFill/>
          <a:ln>
            <a:noFill/>
          </a:ln>
        </p:spPr>
        <p:txBody>
          <a:bodyPr anchorCtr="0" anchor="ctr" bIns="45700" lIns="91425" rIns="91425" tIns="45700">
            <a:noAutofit/>
          </a:bodyPr>
          <a:lstStyle/>
          <a:p>
            <a:pPr indent="0" lvl="0" marL="0" marR="0" rtl="0" algn="ctr">
              <a:spcBef>
                <a:spcPts val="0"/>
              </a:spcBef>
              <a:buClr>
                <a:schemeClr val="lt1"/>
              </a:buClr>
              <a:buSzPct val="25000"/>
              <a:buFont typeface="Corbel"/>
              <a:buNone/>
            </a:pPr>
            <a:r>
              <a:rPr b="1" lang="en-MY" sz="4800">
                <a:solidFill>
                  <a:schemeClr val="lt1"/>
                </a:solidFill>
              </a:rPr>
              <a:t>ENTITY-RELATIONSHIP DIAGRAM</a:t>
            </a:r>
          </a:p>
        </p:txBody>
      </p:sp>
      <p:sp>
        <p:nvSpPr>
          <p:cNvPr id="191" name="Shape 191"/>
          <p:cNvSpPr/>
          <p:nvPr/>
        </p:nvSpPr>
        <p:spPr>
          <a:xfrm>
            <a:off x="887700" y="896175"/>
            <a:ext cx="10416600" cy="53121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descr="erd.png" id="192" name="Shape 192"/>
          <p:cNvPicPr preferRelativeResize="0"/>
          <p:nvPr/>
        </p:nvPicPr>
        <p:blipFill>
          <a:blip r:embed="rId3">
            <a:alphaModFix/>
          </a:blip>
          <a:stretch>
            <a:fillRect/>
          </a:stretch>
        </p:blipFill>
        <p:spPr>
          <a:xfrm>
            <a:off x="1086600" y="1125925"/>
            <a:ext cx="10018800" cy="485259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