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orbe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11" Type="http://schemas.openxmlformats.org/officeDocument/2006/relationships/slide" Target="slides/slide7.xml"/><Relationship Id="rId22" Type="http://schemas.openxmlformats.org/officeDocument/2006/relationships/font" Target="fonts/Corbel-boldItalic.fntdata"/><Relationship Id="rId10" Type="http://schemas.openxmlformats.org/officeDocument/2006/relationships/slide" Target="slides/slide6.xml"/><Relationship Id="rId21" Type="http://schemas.openxmlformats.org/officeDocument/2006/relationships/font" Target="fonts/Corbel-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grpSp>
        <p:nvGrpSpPr>
          <p:cNvPr id="19" name="Shape 19"/>
          <p:cNvGrpSpPr/>
          <p:nvPr/>
        </p:nvGrpSpPr>
        <p:grpSpPr>
          <a:xfrm>
            <a:off x="546100" y="-4763"/>
            <a:ext cx="5014911" cy="6862763"/>
            <a:chOff x="2928938" y="-4763"/>
            <a:chExt cx="5014911" cy="6862763"/>
          </a:xfrm>
        </p:grpSpPr>
        <p:sp>
          <p:nvSpPr>
            <p:cNvPr id="20" name="Shape 20"/>
            <p:cNvSpPr/>
            <p:nvPr/>
          </p:nvSpPr>
          <p:spPr>
            <a:xfrm>
              <a:off x="3367087" y="-4763"/>
              <a:ext cx="1063624" cy="2782888"/>
            </a:xfrm>
            <a:custGeom>
              <a:pathLst>
                <a:path extrusionOk="0" h="120000" w="120000">
                  <a:moveTo>
                    <a:pt x="0" y="116098"/>
                  </a:moveTo>
                  <a:lnTo>
                    <a:pt x="40298" y="120000"/>
                  </a:lnTo>
                  <a:lnTo>
                    <a:pt x="120000" y="0"/>
                  </a:lnTo>
                  <a:lnTo>
                    <a:pt x="77014" y="0"/>
                  </a:lnTo>
                  <a:lnTo>
                    <a:pt x="0" y="116098"/>
                  </a:lnTo>
                  <a:close/>
                </a:path>
              </a:pathLst>
            </a:custGeom>
            <a:solidFill>
              <a:schemeClr val="accent1"/>
            </a:solidFill>
            <a:ln>
              <a:noFill/>
            </a:ln>
          </p:spPr>
        </p:sp>
        <p:sp>
          <p:nvSpPr>
            <p:cNvPr id="21" name="Shape 21"/>
            <p:cNvSpPr/>
            <p:nvPr/>
          </p:nvSpPr>
          <p:spPr>
            <a:xfrm>
              <a:off x="2928938" y="-4763"/>
              <a:ext cx="1035049" cy="2673350"/>
            </a:xfrm>
            <a:custGeom>
              <a:pathLst>
                <a:path extrusionOk="0" h="120000" w="12000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2" name="Shape 22"/>
            <p:cNvSpPr/>
            <p:nvPr/>
          </p:nvSpPr>
          <p:spPr>
            <a:xfrm>
              <a:off x="2928938" y="2582861"/>
              <a:ext cx="2693986" cy="4275137"/>
            </a:xfrm>
            <a:custGeom>
              <a:pathLst>
                <a:path extrusionOk="0" h="120000" w="120000">
                  <a:moveTo>
                    <a:pt x="0" y="0"/>
                  </a:moveTo>
                  <a:lnTo>
                    <a:pt x="114696" y="120000"/>
                  </a:lnTo>
                  <a:lnTo>
                    <a:pt x="119999" y="120000"/>
                  </a:lnTo>
                  <a:lnTo>
                    <a:pt x="0" y="0"/>
                  </a:lnTo>
                  <a:close/>
                </a:path>
              </a:pathLst>
            </a:custGeom>
            <a:solidFill>
              <a:srgbClr val="262626"/>
            </a:solidFill>
            <a:ln>
              <a:noFill/>
            </a:ln>
          </p:spPr>
        </p:sp>
        <p:sp>
          <p:nvSpPr>
            <p:cNvPr id="23" name="Shape 23"/>
            <p:cNvSpPr/>
            <p:nvPr/>
          </p:nvSpPr>
          <p:spPr>
            <a:xfrm>
              <a:off x="3371850" y="2692400"/>
              <a:ext cx="3332161" cy="4165600"/>
            </a:xfrm>
            <a:custGeom>
              <a:pathLst>
                <a:path extrusionOk="0" h="120000" w="120000">
                  <a:moveTo>
                    <a:pt x="120000" y="120000"/>
                  </a:moveTo>
                  <a:lnTo>
                    <a:pt x="0" y="0"/>
                  </a:lnTo>
                  <a:lnTo>
                    <a:pt x="115540" y="120000"/>
                  </a:lnTo>
                  <a:lnTo>
                    <a:pt x="120000" y="120000"/>
                  </a:lnTo>
                  <a:close/>
                </a:path>
              </a:pathLst>
            </a:custGeom>
            <a:solidFill>
              <a:srgbClr val="5E0D0E"/>
            </a:solidFill>
            <a:ln>
              <a:noFill/>
            </a:ln>
          </p:spPr>
        </p:sp>
        <p:sp>
          <p:nvSpPr>
            <p:cNvPr id="24" name="Shape 24"/>
            <p:cNvSpPr/>
            <p:nvPr/>
          </p:nvSpPr>
          <p:spPr>
            <a:xfrm>
              <a:off x="3367087" y="2687636"/>
              <a:ext cx="4576761" cy="4170362"/>
            </a:xfrm>
            <a:custGeom>
              <a:pathLst>
                <a:path extrusionOk="0" h="120000" w="120000">
                  <a:moveTo>
                    <a:pt x="0" y="0"/>
                  </a:moveTo>
                  <a:lnTo>
                    <a:pt x="124" y="137"/>
                  </a:lnTo>
                  <a:lnTo>
                    <a:pt x="87492" y="120000"/>
                  </a:lnTo>
                  <a:lnTo>
                    <a:pt x="120000" y="120000"/>
                  </a:lnTo>
                  <a:lnTo>
                    <a:pt x="9365" y="2603"/>
                  </a:lnTo>
                  <a:lnTo>
                    <a:pt x="0" y="0"/>
                  </a:lnTo>
                  <a:close/>
                </a:path>
              </a:pathLst>
            </a:custGeom>
            <a:solidFill>
              <a:srgbClr val="8D1415"/>
            </a:solidFill>
            <a:ln>
              <a:noFill/>
            </a:ln>
          </p:spPr>
        </p:sp>
        <p:sp>
          <p:nvSpPr>
            <p:cNvPr id="25" name="Shape 25"/>
            <p:cNvSpPr/>
            <p:nvPr/>
          </p:nvSpPr>
          <p:spPr>
            <a:xfrm>
              <a:off x="2928938" y="2578100"/>
              <a:ext cx="3584574" cy="4279900"/>
            </a:xfrm>
            <a:custGeom>
              <a:pathLst>
                <a:path extrusionOk="0" h="120000" w="12000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26" name="Shape 26"/>
          <p:cNvSpPr txBox="1"/>
          <p:nvPr>
            <p:ph type="ctrTitle"/>
          </p:nvPr>
        </p:nvSpPr>
        <p:spPr>
          <a:xfrm>
            <a:off x="2928400" y="1380067"/>
            <a:ext cx="8574621" cy="2616198"/>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6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7" name="Shape 27"/>
          <p:cNvSpPr txBox="1"/>
          <p:nvPr>
            <p:ph idx="1" type="subTitle"/>
          </p:nvPr>
        </p:nvSpPr>
        <p:spPr>
          <a:xfrm>
            <a:off x="4515376" y="3996267"/>
            <a:ext cx="6987645" cy="1388534"/>
          </a:xfrm>
          <a:prstGeom prst="rect">
            <a:avLst/>
          </a:prstGeom>
          <a:noFill/>
          <a:ln>
            <a:noFill/>
          </a:ln>
        </p:spPr>
        <p:txBody>
          <a:bodyPr anchorCtr="0" anchor="t" bIns="91425" lIns="91425" rIns="91425" tIns="91425"/>
          <a:lstStyle>
            <a:lvl1pPr indent="0" lvl="0" marL="0" marR="0" rtl="0" algn="r">
              <a:spcBef>
                <a:spcPts val="420"/>
              </a:spcBef>
              <a:spcAft>
                <a:spcPts val="600"/>
              </a:spcAft>
              <a:buClr>
                <a:srgbClr val="8D1415"/>
              </a:buClr>
              <a:buFont typeface="Arial"/>
              <a:buNone/>
              <a:defRPr b="0" i="0" sz="2100" u="none" cap="none" strike="noStrike">
                <a:solidFill>
                  <a:schemeClr val="dk1"/>
                </a:solidFill>
                <a:latin typeface="Corbel"/>
                <a:ea typeface="Corbel"/>
                <a:cs typeface="Corbel"/>
                <a:sym typeface="Corbel"/>
              </a:defRPr>
            </a:lvl1pPr>
            <a:lvl2pPr indent="0" lvl="1" marL="457200" marR="0" rtl="0" algn="ctr">
              <a:spcBef>
                <a:spcPts val="400"/>
              </a:spcBef>
              <a:spcAft>
                <a:spcPts val="600"/>
              </a:spcAft>
              <a:buClr>
                <a:srgbClr val="8D1415"/>
              </a:buClr>
              <a:buFont typeface="Arial"/>
              <a:buNone/>
              <a:defRPr b="0" i="0" sz="2000" u="none" cap="none" strike="noStrike">
                <a:solidFill>
                  <a:srgbClr val="888888"/>
                </a:solidFill>
                <a:latin typeface="Corbel"/>
                <a:ea typeface="Corbel"/>
                <a:cs typeface="Corbel"/>
                <a:sym typeface="Corbel"/>
              </a:defRPr>
            </a:lvl2pPr>
            <a:lvl3pPr indent="0" lvl="2" marL="914400" marR="0" rtl="0" algn="ctr">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3pPr>
            <a:lvl4pPr indent="0" lvl="3" marL="1371600" marR="0" rtl="0" algn="ctr">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4pPr>
            <a:lvl5pPr indent="0" lvl="4" marL="18288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28" name="Shape 28"/>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9" name="Shape 29"/>
          <p:cNvSpPr txBox="1"/>
          <p:nvPr>
            <p:ph idx="11" type="ftr"/>
          </p:nvPr>
        </p:nvSpPr>
        <p:spPr>
          <a:xfrm>
            <a:off x="5332412" y="5883275"/>
            <a:ext cx="4324043"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0" name="Shape 30"/>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1484311" y="4732864"/>
            <a:ext cx="10018710" cy="566737"/>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p:nvPr>
            <p:ph idx="2" type="pic"/>
          </p:nvPr>
        </p:nvSpPr>
        <p:spPr>
          <a:xfrm>
            <a:off x="2386011" y="932112"/>
            <a:ext cx="8225943" cy="3164975"/>
          </a:xfrm>
          <a:prstGeom prst="roundRect">
            <a:avLst>
              <a:gd fmla="val 43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9pPr>
          </a:lstStyle>
          <a:p/>
        </p:txBody>
      </p:sp>
      <p:sp>
        <p:nvSpPr>
          <p:cNvPr id="85" name="Shape 85"/>
          <p:cNvSpPr txBox="1"/>
          <p:nvPr>
            <p:ph idx="1" type="body"/>
          </p:nvPr>
        </p:nvSpPr>
        <p:spPr>
          <a:xfrm>
            <a:off x="1484311" y="5299603"/>
            <a:ext cx="10018710" cy="493711"/>
          </a:xfrm>
          <a:prstGeom prst="rect">
            <a:avLst/>
          </a:prstGeom>
          <a:noFill/>
          <a:ln>
            <a:noFill/>
          </a:ln>
        </p:spPr>
        <p:txBody>
          <a:bodyPr anchorCtr="0" anchor="ctr" bIns="91425" lIns="91425" rIns="91425" tIns="91425"/>
          <a:lstStyle>
            <a:lvl1pPr indent="0" lvl="0" marL="0" marR="0" rtl="0" algn="ctr">
              <a:spcBef>
                <a:spcPts val="280"/>
              </a:spcBef>
              <a:spcAft>
                <a:spcPts val="600"/>
              </a:spcAft>
              <a:buClr>
                <a:srgbClr val="8D1415"/>
              </a:buClr>
              <a:buFont typeface="Arial"/>
              <a:buNone/>
              <a:defRPr b="0" i="0" sz="14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86" name="Shape 8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8" name="Shape 8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9" name="Shape 89"/>
        <p:cNvGrpSpPr/>
        <p:nvPr/>
      </p:nvGrpSpPr>
      <p:grpSpPr>
        <a:xfrm>
          <a:off x="0" y="0"/>
          <a:ext cx="0" cy="0"/>
          <a:chOff x="0" y="0"/>
          <a:chExt cx="0" cy="0"/>
        </a:xfrm>
      </p:grpSpPr>
      <p:sp>
        <p:nvSpPr>
          <p:cNvPr id="90" name="Shape 90"/>
          <p:cNvSpPr txBox="1"/>
          <p:nvPr>
            <p:ph type="title"/>
          </p:nvPr>
        </p:nvSpPr>
        <p:spPr>
          <a:xfrm>
            <a:off x="1484312" y="685800"/>
            <a:ext cx="10018710" cy="3048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1" name="Shape 91"/>
          <p:cNvSpPr txBox="1"/>
          <p:nvPr>
            <p:ph idx="1" type="body"/>
          </p:nvPr>
        </p:nvSpPr>
        <p:spPr>
          <a:xfrm>
            <a:off x="1484312" y="4343400"/>
            <a:ext cx="10018712"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92" name="Shape 92"/>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3" name="Shape 93"/>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5" name="Shape 95"/>
        <p:cNvGrpSpPr/>
        <p:nvPr/>
      </p:nvGrpSpPr>
      <p:grpSpPr>
        <a:xfrm>
          <a:off x="0" y="0"/>
          <a:ext cx="0" cy="0"/>
          <a:chOff x="0" y="0"/>
          <a:chExt cx="0" cy="0"/>
        </a:xfrm>
      </p:grpSpPr>
      <p:sp>
        <p:nvSpPr>
          <p:cNvPr id="96" name="Shape 96"/>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97" name="Shape 97"/>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98" name="Shape 98"/>
          <p:cNvSpPr txBox="1"/>
          <p:nvPr>
            <p:ph type="title"/>
          </p:nvPr>
        </p:nvSpPr>
        <p:spPr>
          <a:xfrm>
            <a:off x="2208211" y="685800"/>
            <a:ext cx="8990012"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9" name="Shape 99"/>
          <p:cNvSpPr txBox="1"/>
          <p:nvPr>
            <p:ph idx="1" type="body"/>
          </p:nvPr>
        </p:nvSpPr>
        <p:spPr>
          <a:xfrm>
            <a:off x="2436810" y="3428998"/>
            <a:ext cx="8532814" cy="381000"/>
          </a:xfrm>
          <a:prstGeom prst="rect">
            <a:avLst/>
          </a:prstGeom>
          <a:noFill/>
          <a:ln>
            <a:noFill/>
          </a:ln>
        </p:spPr>
        <p:txBody>
          <a:bodyPr anchorCtr="0" anchor="ctr" bIns="91425" lIns="91425" rIns="91425" tIns="91425"/>
          <a:lstStyle>
            <a:lvl1pPr indent="0" lvl="0" marL="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00" name="Shape 100"/>
          <p:cNvSpPr txBox="1"/>
          <p:nvPr>
            <p:ph idx="2" type="body"/>
          </p:nvPr>
        </p:nvSpPr>
        <p:spPr>
          <a:xfrm>
            <a:off x="1484311" y="4343400"/>
            <a:ext cx="10018710"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01" name="Shape 10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2" name="Shape 10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3" name="Shape 10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4" name="Shape 104"/>
        <p:cNvGrpSpPr/>
        <p:nvPr/>
      </p:nvGrpSpPr>
      <p:grpSpPr>
        <a:xfrm>
          <a:off x="0" y="0"/>
          <a:ext cx="0" cy="0"/>
          <a:chOff x="0" y="0"/>
          <a:chExt cx="0" cy="0"/>
        </a:xfrm>
      </p:grpSpPr>
      <p:sp>
        <p:nvSpPr>
          <p:cNvPr id="105" name="Shape 105"/>
          <p:cNvSpPr txBox="1"/>
          <p:nvPr>
            <p:ph type="title"/>
          </p:nvPr>
        </p:nvSpPr>
        <p:spPr>
          <a:xfrm>
            <a:off x="1484312" y="3308580"/>
            <a:ext cx="10018708" cy="1468800"/>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6" name="Shape 106"/>
          <p:cNvSpPr txBox="1"/>
          <p:nvPr>
            <p:ph idx="1" type="body"/>
          </p:nvPr>
        </p:nvSpPr>
        <p:spPr>
          <a:xfrm>
            <a:off x="1484312" y="4777380"/>
            <a:ext cx="10018710"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07" name="Shape 107"/>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8" name="Shape 108"/>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9" name="Shape 109"/>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0" name="Shape 110"/>
        <p:cNvGrpSpPr/>
        <p:nvPr/>
      </p:nvGrpSpPr>
      <p:grpSpPr>
        <a:xfrm>
          <a:off x="0" y="0"/>
          <a:ext cx="0" cy="0"/>
          <a:chOff x="0" y="0"/>
          <a:chExt cx="0" cy="0"/>
        </a:xfrm>
      </p:grpSpPr>
      <p:sp>
        <p:nvSpPr>
          <p:cNvPr id="111" name="Shape 111"/>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112" name="Shape 112"/>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113" name="Shape 113"/>
          <p:cNvSpPr txBox="1"/>
          <p:nvPr>
            <p:ph type="title"/>
          </p:nvPr>
        </p:nvSpPr>
        <p:spPr>
          <a:xfrm>
            <a:off x="2208211" y="685800"/>
            <a:ext cx="8990012"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4" name="Shape 114"/>
          <p:cNvSpPr txBox="1"/>
          <p:nvPr>
            <p:ph idx="1" type="body"/>
          </p:nvPr>
        </p:nvSpPr>
        <p:spPr>
          <a:xfrm>
            <a:off x="1484312" y="3886200"/>
            <a:ext cx="10018710" cy="889000"/>
          </a:xfrm>
          <a:prstGeom prst="rect">
            <a:avLst/>
          </a:prstGeom>
          <a:noFill/>
          <a:ln>
            <a:noFill/>
          </a:ln>
        </p:spPr>
        <p:txBody>
          <a:bodyPr anchorCtr="0" anchor="b" bIns="91425" lIns="91425" rIns="91425" tIns="91425"/>
          <a:lstStyle>
            <a:lvl1pPr indent="-285750" lvl="0" marL="285750" marR="0" rtl="0" algn="r">
              <a:spcBef>
                <a:spcPts val="480"/>
              </a:spcBef>
              <a:spcAft>
                <a:spcPts val="600"/>
              </a:spcAft>
              <a:buClr>
                <a:srgbClr val="8D1415"/>
              </a:buClr>
              <a:buFont typeface="Arial"/>
              <a:buNone/>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15" name="Shape 115"/>
          <p:cNvSpPr txBox="1"/>
          <p:nvPr>
            <p:ph idx="2" type="body"/>
          </p:nvPr>
        </p:nvSpPr>
        <p:spPr>
          <a:xfrm>
            <a:off x="1484312" y="4775200"/>
            <a:ext cx="10018710" cy="1016000"/>
          </a:xfrm>
          <a:prstGeom prst="rect">
            <a:avLst/>
          </a:prstGeom>
          <a:noFill/>
          <a:ln>
            <a:noFill/>
          </a:ln>
        </p:spPr>
        <p:txBody>
          <a:bodyPr anchorCtr="0" anchor="t" bIns="91425" lIns="91425" rIns="91425" tIns="91425"/>
          <a:lstStyle>
            <a:lvl1pPr indent="0" lvl="0" marL="0" marR="0" rtl="0" algn="r">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16" name="Shape 11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7" name="Shape 11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8" name="Shape 11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9" name="Shape 119"/>
        <p:cNvGrpSpPr/>
        <p:nvPr/>
      </p:nvGrpSpPr>
      <p:grpSpPr>
        <a:xfrm>
          <a:off x="0" y="0"/>
          <a:ext cx="0" cy="0"/>
          <a:chOff x="0" y="0"/>
          <a:chExt cx="0" cy="0"/>
        </a:xfrm>
      </p:grpSpPr>
      <p:sp>
        <p:nvSpPr>
          <p:cNvPr id="120" name="Shape 120"/>
          <p:cNvSpPr txBox="1"/>
          <p:nvPr>
            <p:ph type="title"/>
          </p:nvPr>
        </p:nvSpPr>
        <p:spPr>
          <a:xfrm>
            <a:off x="1484312" y="685800"/>
            <a:ext cx="10018712" cy="2727325"/>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1" name="Shape 121"/>
          <p:cNvSpPr txBox="1"/>
          <p:nvPr>
            <p:ph idx="1" type="body"/>
          </p:nvPr>
        </p:nvSpPr>
        <p:spPr>
          <a:xfrm>
            <a:off x="1484312" y="3505200"/>
            <a:ext cx="10018712" cy="838199"/>
          </a:xfrm>
          <a:prstGeom prst="rect">
            <a:avLst/>
          </a:prstGeom>
          <a:noFill/>
          <a:ln>
            <a:noFill/>
          </a:ln>
        </p:spPr>
        <p:txBody>
          <a:bodyPr anchorCtr="0" anchor="b" bIns="91425" lIns="91425" rIns="91425" tIns="91425"/>
          <a:lstStyle>
            <a:lvl1pPr indent="-285750" lvl="0" marL="285750" marR="0" rtl="0" algn="l">
              <a:spcBef>
                <a:spcPts val="560"/>
              </a:spcBef>
              <a:spcAft>
                <a:spcPts val="600"/>
              </a:spcAft>
              <a:buClr>
                <a:srgbClr val="8D1415"/>
              </a:buClr>
              <a:buFont typeface="Arial"/>
              <a:buNone/>
              <a:defRPr b="0" i="0" sz="28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2" name="Shape 122"/>
          <p:cNvSpPr txBox="1"/>
          <p:nvPr>
            <p:ph idx="2" type="body"/>
          </p:nvPr>
        </p:nvSpPr>
        <p:spPr>
          <a:xfrm>
            <a:off x="1484311" y="4343400"/>
            <a:ext cx="10018712" cy="1447800"/>
          </a:xfrm>
          <a:prstGeom prst="rect">
            <a:avLst/>
          </a:prstGeom>
          <a:noFill/>
          <a:ln>
            <a:noFill/>
          </a:ln>
        </p:spPr>
        <p:txBody>
          <a:bodyPr anchorCtr="0" anchor="t" bIns="91425" lIns="91425" rIns="91425" tIns="91425"/>
          <a:lstStyle>
            <a:lvl1pPr indent="0" lvl="0" marL="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23" name="Shape 123"/>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4" name="Shape 124"/>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5" name="Shape 125"/>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8" name="Shape 128"/>
          <p:cNvSpPr txBox="1"/>
          <p:nvPr>
            <p:ph idx="1" type="body"/>
          </p:nvPr>
        </p:nvSpPr>
        <p:spPr>
          <a:xfrm rot="5400000">
            <a:off x="4931565" y="-780257"/>
            <a:ext cx="3124200" cy="10018712"/>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9" name="Shape 129"/>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0" name="Shape 130"/>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1" name="Shape 131"/>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8065139" y="2353315"/>
            <a:ext cx="5105399" cy="1770368"/>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rot="5400000">
            <a:off x="2941482" y="-771371"/>
            <a:ext cx="5105399" cy="8019742"/>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35" name="Shape 13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6" name="Shape 13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7" name="Shape 13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3" name="Shape 33"/>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34" name="Shape 34"/>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5" name="Shape 35"/>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6" name="Shape 36"/>
          <p:cNvSpPr txBox="1"/>
          <p:nvPr>
            <p:ph idx="12" type="sldNum"/>
          </p:nvPr>
        </p:nvSpPr>
        <p:spPr>
          <a:xfrm>
            <a:off x="10951856" y="5867130"/>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2572278" y="2666999"/>
            <a:ext cx="8930746" cy="2110382"/>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9" name="Shape 39"/>
          <p:cNvSpPr txBox="1"/>
          <p:nvPr>
            <p:ph idx="1" type="body"/>
          </p:nvPr>
        </p:nvSpPr>
        <p:spPr>
          <a:xfrm>
            <a:off x="2572277" y="4777380"/>
            <a:ext cx="8930748"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40" name="Shape 40"/>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1484312" y="2666999"/>
            <a:ext cx="4895055" cy="3124200"/>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6" name="Shape 46"/>
          <p:cNvSpPr txBox="1"/>
          <p:nvPr>
            <p:ph idx="2" type="body"/>
          </p:nvPr>
        </p:nvSpPr>
        <p:spPr>
          <a:xfrm>
            <a:off x="6607967" y="2667000"/>
            <a:ext cx="4895056" cy="3124199"/>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7" name="Shape 47"/>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2" name="Shape 52"/>
          <p:cNvSpPr txBox="1"/>
          <p:nvPr>
            <p:ph idx="1" type="body"/>
          </p:nvPr>
        </p:nvSpPr>
        <p:spPr>
          <a:xfrm>
            <a:off x="1772178" y="2658533"/>
            <a:ext cx="4607187"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8D1415"/>
              </a:buClr>
              <a:buFont typeface="Arial"/>
              <a:buNone/>
              <a:defRPr b="0" i="0" sz="2800" u="none" cap="none" strike="noStrike">
                <a:solidFill>
                  <a:srgbClr val="8D1415"/>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9pPr>
          </a:lstStyle>
          <a:p/>
        </p:txBody>
      </p:sp>
      <p:sp>
        <p:nvSpPr>
          <p:cNvPr id="53" name="Shape 53"/>
          <p:cNvSpPr txBox="1"/>
          <p:nvPr>
            <p:ph idx="2" type="body"/>
          </p:nvPr>
        </p:nvSpPr>
        <p:spPr>
          <a:xfrm>
            <a:off x="1484311" y="3335337"/>
            <a:ext cx="4895056" cy="2455862"/>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4" name="Shape 54"/>
          <p:cNvSpPr txBox="1"/>
          <p:nvPr>
            <p:ph idx="3" type="body"/>
          </p:nvPr>
        </p:nvSpPr>
        <p:spPr>
          <a:xfrm>
            <a:off x="6880486" y="2667000"/>
            <a:ext cx="4622536"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8D1415"/>
              </a:buClr>
              <a:buFont typeface="Arial"/>
              <a:buNone/>
              <a:defRPr b="0" i="0" sz="2800" u="none" cap="none" strike="noStrike">
                <a:solidFill>
                  <a:srgbClr val="8D1415"/>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9pPr>
          </a:lstStyle>
          <a:p/>
        </p:txBody>
      </p:sp>
      <p:sp>
        <p:nvSpPr>
          <p:cNvPr id="55" name="Shape 55"/>
          <p:cNvSpPr txBox="1"/>
          <p:nvPr>
            <p:ph idx="4" type="body"/>
          </p:nvPr>
        </p:nvSpPr>
        <p:spPr>
          <a:xfrm>
            <a:off x="6607967" y="3335337"/>
            <a:ext cx="4895056" cy="2455862"/>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6" name="Shape 5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1" name="Shape 6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6" name="Shape 6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7" name="Shape 6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8" name="Shape 68"/>
        <p:cNvGrpSpPr/>
        <p:nvPr/>
      </p:nvGrpSpPr>
      <p:grpSpPr>
        <a:xfrm>
          <a:off x="0" y="0"/>
          <a:ext cx="0" cy="0"/>
          <a:chOff x="0" y="0"/>
          <a:chExt cx="0" cy="0"/>
        </a:xfrm>
      </p:grpSpPr>
      <p:sp>
        <p:nvSpPr>
          <p:cNvPr id="69" name="Shape 69"/>
          <p:cNvSpPr txBox="1"/>
          <p:nvPr>
            <p:ph type="title"/>
          </p:nvPr>
        </p:nvSpPr>
        <p:spPr>
          <a:xfrm>
            <a:off x="1484312" y="1600200"/>
            <a:ext cx="3549121"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0" name="Shape 70"/>
          <p:cNvSpPr txBox="1"/>
          <p:nvPr>
            <p:ph idx="1" type="body"/>
          </p:nvPr>
        </p:nvSpPr>
        <p:spPr>
          <a:xfrm>
            <a:off x="5262032" y="685799"/>
            <a:ext cx="6240989" cy="5105401"/>
          </a:xfrm>
          <a:prstGeom prst="rect">
            <a:avLst/>
          </a:prstGeom>
          <a:noFill/>
          <a:ln>
            <a:noFill/>
          </a:ln>
        </p:spPr>
        <p:txBody>
          <a:bodyPr anchorCtr="0" anchor="ctr" bIns="91425" lIns="91425" rIns="91425" tIns="91425"/>
          <a:lstStyle>
            <a:lvl1pPr indent="-101600" lvl="0" marL="2857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1pPr>
            <a:lvl2pPr indent="-120015" lvl="1" marL="7429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2pPr>
            <a:lvl3pPr indent="-138430" lvl="2" marL="12001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3pPr>
            <a:lvl4pPr indent="-42544" lvl="3" marL="15430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71" name="Shape 71"/>
          <p:cNvSpPr txBox="1"/>
          <p:nvPr>
            <p:ph idx="2" type="body"/>
          </p:nvPr>
        </p:nvSpPr>
        <p:spPr>
          <a:xfrm>
            <a:off x="1484312" y="2971800"/>
            <a:ext cx="3549121" cy="1828800"/>
          </a:xfrm>
          <a:prstGeom prst="rect">
            <a:avLst/>
          </a:prstGeom>
          <a:noFill/>
          <a:ln>
            <a:noFill/>
          </a:ln>
        </p:spPr>
        <p:txBody>
          <a:bodyPr anchorCtr="0" anchor="ctr"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72" name="Shape 72"/>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3" name="Shape 73"/>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4" name="Shape 74"/>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1482724" y="1752599"/>
            <a:ext cx="5426157"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8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7" name="Shape 77"/>
          <p:cNvSpPr/>
          <p:nvPr>
            <p:ph idx="2" type="pic"/>
          </p:nvPr>
        </p:nvSpPr>
        <p:spPr>
          <a:xfrm>
            <a:off x="7594682" y="914400"/>
            <a:ext cx="3280973" cy="4572000"/>
          </a:xfrm>
          <a:prstGeom prst="roundRect">
            <a:avLst>
              <a:gd fmla="val 42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9pPr>
          </a:lstStyle>
          <a:p/>
        </p:txBody>
      </p:sp>
      <p:sp>
        <p:nvSpPr>
          <p:cNvPr id="78" name="Shape 78"/>
          <p:cNvSpPr txBox="1"/>
          <p:nvPr>
            <p:ph idx="1" type="body"/>
          </p:nvPr>
        </p:nvSpPr>
        <p:spPr>
          <a:xfrm>
            <a:off x="1482724" y="3124199"/>
            <a:ext cx="5426157" cy="1828800"/>
          </a:xfrm>
          <a:prstGeom prst="rect">
            <a:avLst/>
          </a:prstGeom>
          <a:noFill/>
          <a:ln>
            <a:noFill/>
          </a:ln>
        </p:spPr>
        <p:txBody>
          <a:bodyPr anchorCtr="0" anchor="ctr" bIns="91425" lIns="91425" rIns="91425" tIns="91425"/>
          <a:lstStyle>
            <a:lvl1pPr indent="0" lvl="0" marL="0" marR="0" rtl="0" algn="ctr">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79" name="Shape 79"/>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0" name="Shape 80"/>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150812" y="0"/>
            <a:ext cx="2436812" cy="6858000"/>
            <a:chOff x="1320800" y="0"/>
            <a:chExt cx="2436812" cy="6858000"/>
          </a:xfrm>
        </p:grpSpPr>
        <p:sp>
          <p:nvSpPr>
            <p:cNvPr id="7" name="Shape 7"/>
            <p:cNvSpPr/>
            <p:nvPr/>
          </p:nvSpPr>
          <p:spPr>
            <a:xfrm>
              <a:off x="1627187" y="0"/>
              <a:ext cx="1122363" cy="5329238"/>
            </a:xfrm>
            <a:custGeom>
              <a:pathLst>
                <a:path extrusionOk="0" h="120000" w="120000">
                  <a:moveTo>
                    <a:pt x="0" y="119034"/>
                  </a:moveTo>
                  <a:lnTo>
                    <a:pt x="26478" y="119999"/>
                  </a:lnTo>
                  <a:lnTo>
                    <a:pt x="120000" y="0"/>
                  </a:lnTo>
                  <a:lnTo>
                    <a:pt x="92842" y="0"/>
                  </a:lnTo>
                  <a:lnTo>
                    <a:pt x="0" y="119034"/>
                  </a:lnTo>
                  <a:close/>
                </a:path>
              </a:pathLst>
            </a:custGeom>
            <a:solidFill>
              <a:schemeClr val="accent1"/>
            </a:solidFill>
            <a:ln>
              <a:noFill/>
            </a:ln>
          </p:spPr>
        </p:sp>
        <p:sp>
          <p:nvSpPr>
            <p:cNvPr id="8" name="Shape 8"/>
            <p:cNvSpPr/>
            <p:nvPr/>
          </p:nvSpPr>
          <p:spPr>
            <a:xfrm>
              <a:off x="1320800" y="0"/>
              <a:ext cx="1117599" cy="5276849"/>
            </a:xfrm>
            <a:custGeom>
              <a:pathLst>
                <a:path extrusionOk="0" h="120000" w="120000">
                  <a:moveTo>
                    <a:pt x="120000" y="0"/>
                  </a:moveTo>
                  <a:lnTo>
                    <a:pt x="92897" y="0"/>
                  </a:lnTo>
                  <a:lnTo>
                    <a:pt x="0" y="119133"/>
                  </a:lnTo>
                  <a:lnTo>
                    <a:pt x="26761" y="120000"/>
                  </a:lnTo>
                  <a:lnTo>
                    <a:pt x="120000" y="0"/>
                  </a:lnTo>
                  <a:close/>
                </a:path>
              </a:pathLst>
            </a:custGeom>
            <a:solidFill>
              <a:srgbClr val="595959"/>
            </a:solidFill>
            <a:ln>
              <a:noFill/>
            </a:ln>
          </p:spPr>
        </p:sp>
        <p:sp>
          <p:nvSpPr>
            <p:cNvPr id="9" name="Shape 9"/>
            <p:cNvSpPr/>
            <p:nvPr/>
          </p:nvSpPr>
          <p:spPr>
            <a:xfrm>
              <a:off x="1320800" y="5238750"/>
              <a:ext cx="1228724" cy="1619249"/>
            </a:xfrm>
            <a:custGeom>
              <a:pathLst>
                <a:path extrusionOk="0" h="120000" w="120000">
                  <a:moveTo>
                    <a:pt x="0" y="0"/>
                  </a:moveTo>
                  <a:lnTo>
                    <a:pt x="114728" y="120000"/>
                  </a:lnTo>
                  <a:lnTo>
                    <a:pt x="120000" y="120000"/>
                  </a:lnTo>
                  <a:lnTo>
                    <a:pt x="0" y="0"/>
                  </a:lnTo>
                  <a:close/>
                </a:path>
              </a:pathLst>
            </a:custGeom>
            <a:solidFill>
              <a:srgbClr val="262626"/>
            </a:solidFill>
            <a:ln>
              <a:noFill/>
            </a:ln>
          </p:spPr>
        </p:sp>
        <p:sp>
          <p:nvSpPr>
            <p:cNvPr id="10" name="Shape 10"/>
            <p:cNvSpPr/>
            <p:nvPr/>
          </p:nvSpPr>
          <p:spPr>
            <a:xfrm>
              <a:off x="1627187" y="5291137"/>
              <a:ext cx="1495424" cy="1566863"/>
            </a:xfrm>
            <a:custGeom>
              <a:pathLst>
                <a:path extrusionOk="0" h="120000" w="120000">
                  <a:moveTo>
                    <a:pt x="0" y="0"/>
                  </a:moveTo>
                  <a:lnTo>
                    <a:pt x="115796" y="120000"/>
                  </a:lnTo>
                  <a:lnTo>
                    <a:pt x="120000" y="120000"/>
                  </a:lnTo>
                  <a:lnTo>
                    <a:pt x="0" y="0"/>
                  </a:lnTo>
                  <a:close/>
                </a:path>
              </a:pathLst>
            </a:custGeom>
            <a:solidFill>
              <a:srgbClr val="5E0D0E"/>
            </a:solidFill>
            <a:ln>
              <a:noFill/>
            </a:ln>
          </p:spPr>
        </p:sp>
        <p:sp>
          <p:nvSpPr>
            <p:cNvPr id="11" name="Shape 11"/>
            <p:cNvSpPr/>
            <p:nvPr/>
          </p:nvSpPr>
          <p:spPr>
            <a:xfrm>
              <a:off x="1627187" y="5286375"/>
              <a:ext cx="2130424" cy="1571624"/>
            </a:xfrm>
            <a:custGeom>
              <a:pathLst>
                <a:path extrusionOk="0" h="120000" w="120000">
                  <a:moveTo>
                    <a:pt x="0" y="363"/>
                  </a:moveTo>
                  <a:lnTo>
                    <a:pt x="84232" y="120000"/>
                  </a:lnTo>
                  <a:lnTo>
                    <a:pt x="120000" y="120000"/>
                  </a:lnTo>
                  <a:lnTo>
                    <a:pt x="13949" y="3272"/>
                  </a:lnTo>
                  <a:lnTo>
                    <a:pt x="0" y="0"/>
                  </a:lnTo>
                  <a:lnTo>
                    <a:pt x="0" y="363"/>
                  </a:lnTo>
                  <a:close/>
                </a:path>
              </a:pathLst>
            </a:custGeom>
            <a:solidFill>
              <a:srgbClr val="8D1415"/>
            </a:solidFill>
            <a:ln>
              <a:noFill/>
            </a:ln>
          </p:spPr>
        </p:sp>
        <p:sp>
          <p:nvSpPr>
            <p:cNvPr id="12" name="Shape 12"/>
            <p:cNvSpPr/>
            <p:nvPr/>
          </p:nvSpPr>
          <p:spPr>
            <a:xfrm>
              <a:off x="1320800" y="5238750"/>
              <a:ext cx="1695450" cy="1619249"/>
            </a:xfrm>
            <a:custGeom>
              <a:pathLst>
                <a:path extrusionOk="0" h="120000" w="12000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3" name="Shape 13"/>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 name="Shape 14"/>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5" name="Shape 1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7" name="Shape 1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u="none" cap="none" strike="noStrik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1537649" y="1620500"/>
            <a:ext cx="9116700" cy="1970400"/>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Corbel"/>
              <a:buNone/>
            </a:pPr>
            <a:r>
              <a:rPr b="1" i="0" lang="en-MY" sz="4000" u="none" cap="none" strike="noStrike">
                <a:solidFill>
                  <a:srgbClr val="FF0000"/>
                </a:solidFill>
                <a:latin typeface="Corbel"/>
                <a:ea typeface="Corbel"/>
                <a:cs typeface="Corbel"/>
                <a:sym typeface="Corbel"/>
              </a:rPr>
              <a:t>SIM </a:t>
            </a:r>
            <a:r>
              <a:rPr b="1" i="0" lang="en-MY" sz="4000" u="none" cap="none" strike="noStrike">
                <a:solidFill>
                  <a:srgbClr val="FF0000"/>
                </a:solidFill>
                <a:latin typeface="Calibri"/>
                <a:ea typeface="Calibri"/>
                <a:cs typeface="Calibri"/>
                <a:sym typeface="Calibri"/>
              </a:rPr>
              <a:t>3150 </a:t>
            </a:r>
          </a:p>
          <a:p>
            <a:pPr indent="0" lvl="0" marL="0" marR="0" rtl="0" algn="ctr">
              <a:spcBef>
                <a:spcPts val="0"/>
              </a:spcBef>
              <a:buClr>
                <a:schemeClr val="lt1"/>
              </a:buClr>
              <a:buSzPct val="25000"/>
              <a:buFont typeface="Corbel"/>
              <a:buNone/>
            </a:pPr>
            <a:r>
              <a:rPr b="1" i="0" lang="en-MY" sz="4000" u="none" cap="none" strike="noStrike">
                <a:solidFill>
                  <a:schemeClr val="lt1"/>
                </a:solidFill>
                <a:latin typeface="Corbel"/>
                <a:ea typeface="Corbel"/>
                <a:cs typeface="Corbel"/>
                <a:sym typeface="Corbel"/>
              </a:rPr>
              <a:t>MODULE </a:t>
            </a:r>
            <a:r>
              <a:rPr b="1" i="0" lang="en-MY" sz="4000" u="none" cap="none" strike="noStrike">
                <a:solidFill>
                  <a:schemeClr val="lt1"/>
                </a:solidFill>
                <a:latin typeface="Calibri"/>
                <a:ea typeface="Calibri"/>
                <a:cs typeface="Calibri"/>
                <a:sym typeface="Calibri"/>
              </a:rPr>
              <a:t>1 :</a:t>
            </a:r>
            <a:br>
              <a:rPr b="1" i="0" lang="en-MY" sz="4000" u="none" cap="none" strike="noStrike">
                <a:solidFill>
                  <a:schemeClr val="lt1"/>
                </a:solidFill>
                <a:latin typeface="Calibri"/>
                <a:ea typeface="Calibri"/>
                <a:cs typeface="Calibri"/>
                <a:sym typeface="Calibri"/>
              </a:rPr>
            </a:br>
            <a:r>
              <a:rPr b="1" lang="en-MY" sz="4000">
                <a:solidFill>
                  <a:schemeClr val="lt1"/>
                </a:solidFill>
                <a:latin typeface="Calibri"/>
                <a:ea typeface="Calibri"/>
                <a:cs typeface="Calibri"/>
                <a:sym typeface="Calibri"/>
              </a:rPr>
              <a:t>USER MANAGEMENT &amp; </a:t>
            </a:r>
            <a:r>
              <a:rPr b="1" i="0" lang="en-MY" sz="4000" u="none" cap="none" strike="noStrike">
                <a:solidFill>
                  <a:schemeClr val="lt1"/>
                </a:solidFill>
                <a:latin typeface="Calibri"/>
                <a:ea typeface="Calibri"/>
                <a:cs typeface="Calibri"/>
                <a:sym typeface="Calibri"/>
              </a:rPr>
              <a:t>AUTHENTICATION </a:t>
            </a:r>
          </a:p>
        </p:txBody>
      </p:sp>
      <p:sp>
        <p:nvSpPr>
          <p:cNvPr id="143" name="Shape 143"/>
          <p:cNvSpPr txBox="1"/>
          <p:nvPr/>
        </p:nvSpPr>
        <p:spPr>
          <a:xfrm>
            <a:off x="3282900" y="4023350"/>
            <a:ext cx="5626200" cy="2585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MY" sz="1800" u="none" cap="none" strike="noStrike">
                <a:solidFill>
                  <a:schemeClr val="lt1"/>
                </a:solidFill>
                <a:latin typeface="Corbel"/>
                <a:ea typeface="Corbel"/>
                <a:cs typeface="Corbel"/>
                <a:sym typeface="Corbel"/>
              </a:rPr>
              <a:t>LECTURER : DR. NG KENG YAP</a:t>
            </a:r>
            <a:br>
              <a:rPr b="1" i="0" lang="en-MY" sz="1800" u="none" cap="none" strike="noStrike">
                <a:solidFill>
                  <a:schemeClr val="lt1"/>
                </a:solidFill>
                <a:latin typeface="Corbel"/>
                <a:ea typeface="Corbel"/>
                <a:cs typeface="Corbel"/>
                <a:sym typeface="Corbel"/>
              </a:rPr>
            </a:br>
          </a:p>
          <a:p>
            <a:pPr indent="0" lvl="0" marL="0" marR="0" rtl="0" algn="l">
              <a:spcBef>
                <a:spcPts val="0"/>
              </a:spcBef>
              <a:buSzPct val="25000"/>
              <a:buNone/>
            </a:pPr>
            <a:r>
              <a:rPr b="1" lang="en-MY" sz="1800">
                <a:solidFill>
                  <a:schemeClr val="lt1"/>
                </a:solidFill>
                <a:latin typeface="Corbel"/>
                <a:ea typeface="Corbel"/>
                <a:cs typeface="Corbel"/>
                <a:sym typeface="Corbel"/>
              </a:rPr>
              <a:t>GROUP MEMBERS :</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MU’AZ TOSHIHIKO BIN MANSOR			</a:t>
            </a:r>
            <a:r>
              <a:rPr b="1" lang="en-MY" sz="1800">
                <a:solidFill>
                  <a:schemeClr val="lt1"/>
                </a:solidFill>
                <a:latin typeface="Calibri"/>
                <a:ea typeface="Calibri"/>
                <a:cs typeface="Calibri"/>
                <a:sym typeface="Calibri"/>
              </a:rPr>
              <a:t>179117</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WAN NORIZZATI BINTI  WAN HASAN		</a:t>
            </a:r>
            <a:r>
              <a:rPr b="1" lang="en-MY" sz="1800">
                <a:solidFill>
                  <a:schemeClr val="lt1"/>
                </a:solidFill>
                <a:latin typeface="Calibri"/>
                <a:ea typeface="Calibri"/>
                <a:cs typeface="Calibri"/>
                <a:sym typeface="Calibri"/>
              </a:rPr>
              <a:t>178898</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SYAFIRA BINTI MOHD SOFIAN 				</a:t>
            </a:r>
            <a:r>
              <a:rPr b="1" lang="en-MY" sz="1800">
                <a:solidFill>
                  <a:schemeClr val="lt1"/>
                </a:solidFill>
                <a:latin typeface="Calibri"/>
                <a:ea typeface="Calibri"/>
                <a:cs typeface="Calibri"/>
                <a:sym typeface="Calibri"/>
              </a:rPr>
              <a:t>179771</a:t>
            </a:r>
          </a:p>
          <a:p>
            <a:pPr indent="0" lvl="0" marL="0" marR="0" rtl="0" algn="l">
              <a:spcBef>
                <a:spcPts val="0"/>
              </a:spcBef>
              <a:buSzPct val="25000"/>
              <a:buNone/>
            </a:pPr>
            <a:r>
              <a:rPr b="1" lang="en-MY" sz="1800">
                <a:solidFill>
                  <a:schemeClr val="lt1"/>
                </a:solidFill>
                <a:latin typeface="Corbel"/>
                <a:ea typeface="Corbel"/>
                <a:cs typeface="Corbel"/>
                <a:sym typeface="Corbel"/>
              </a:rPr>
              <a:t>NOR AZMIRA BINTI DOMAN				</a:t>
            </a:r>
            <a:r>
              <a:rPr b="1" lang="en-MY" sz="1800">
                <a:solidFill>
                  <a:schemeClr val="lt1"/>
                </a:solidFill>
                <a:latin typeface="Calibri"/>
                <a:ea typeface="Calibri"/>
                <a:cs typeface="Calibri"/>
                <a:sym typeface="Calibri"/>
              </a:rPr>
              <a:t>176553 </a:t>
            </a:r>
          </a:p>
          <a:p>
            <a:pPr indent="0" lvl="0" marL="0" marR="0" rtl="0" algn="l">
              <a:spcBef>
                <a:spcPts val="0"/>
              </a:spcBef>
              <a:buSzPct val="25000"/>
              <a:buNone/>
            </a:pPr>
            <a:r>
              <a:rPr b="1" lang="en-MY" sz="1800">
                <a:solidFill>
                  <a:schemeClr val="lt1"/>
                </a:solidFill>
                <a:latin typeface="Corbel"/>
                <a:ea typeface="Corbel"/>
                <a:cs typeface="Corbel"/>
                <a:sym typeface="Corbel"/>
              </a:rPr>
              <a:t>NURUL AFIQAH BINTI AZMAN				</a:t>
            </a:r>
            <a:r>
              <a:rPr b="1" lang="en-MY" sz="1800">
                <a:solidFill>
                  <a:schemeClr val="lt1"/>
                </a:solidFill>
                <a:latin typeface="Calibri"/>
                <a:ea typeface="Calibri"/>
                <a:cs typeface="Calibri"/>
                <a:sym typeface="Calibri"/>
              </a:rPr>
              <a:t>178688</a:t>
            </a:r>
          </a:p>
          <a:p>
            <a:pPr indent="0" lvl="0" marL="0" marR="0" rtl="0" algn="l">
              <a:spcBef>
                <a:spcPts val="0"/>
              </a:spcBef>
              <a:buNone/>
            </a:pPr>
            <a:r>
              <a:t/>
            </a:r>
            <a:endParaRPr sz="1800">
              <a:solidFill>
                <a:schemeClr val="dk1"/>
              </a:solidFill>
              <a:latin typeface="Corbel"/>
              <a:ea typeface="Corbel"/>
              <a:cs typeface="Corbel"/>
              <a:sym typeface="Corbel"/>
            </a:endParaRPr>
          </a:p>
        </p:txBody>
      </p:sp>
      <p:pic>
        <p:nvPicPr>
          <p:cNvPr descr="Image result for LOGO UPM" id="144" name="Shape 144"/>
          <p:cNvPicPr preferRelativeResize="0"/>
          <p:nvPr/>
        </p:nvPicPr>
        <p:blipFill rotWithShape="1">
          <a:blip r:embed="rId3">
            <a:alphaModFix/>
          </a:blip>
          <a:srcRect b="0" l="0" r="0" t="0"/>
          <a:stretch/>
        </p:blipFill>
        <p:spPr>
          <a:xfrm>
            <a:off x="4585946" y="237199"/>
            <a:ext cx="3020100" cy="138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067950" y="0"/>
            <a:ext cx="6056100" cy="801300"/>
          </a:xfrm>
          <a:prstGeom prst="rect">
            <a:avLst/>
          </a:prstGeom>
        </p:spPr>
        <p:txBody>
          <a:bodyPr anchorCtr="0" anchor="ctr" bIns="91425" lIns="91425" rIns="91425" tIns="91425">
            <a:noAutofit/>
          </a:bodyPr>
          <a:lstStyle/>
          <a:p>
            <a:pPr lvl="0">
              <a:spcBef>
                <a:spcPts val="0"/>
              </a:spcBef>
              <a:buNone/>
            </a:pPr>
            <a:r>
              <a:rPr b="1" lang="en-MY" sz="6000" u="sng">
                <a:solidFill>
                  <a:srgbClr val="FFFFFF"/>
                </a:solidFill>
              </a:rPr>
              <a:t>Physical view</a:t>
            </a:r>
          </a:p>
        </p:txBody>
      </p:sp>
      <p:pic>
        <p:nvPicPr>
          <p:cNvPr id="197" name="Shape 197"/>
          <p:cNvPicPr preferRelativeResize="0"/>
          <p:nvPr/>
        </p:nvPicPr>
        <p:blipFill>
          <a:blip r:embed="rId3">
            <a:alphaModFix/>
          </a:blip>
          <a:stretch>
            <a:fillRect/>
          </a:stretch>
        </p:blipFill>
        <p:spPr>
          <a:xfrm>
            <a:off x="293912" y="1199800"/>
            <a:ext cx="11604175" cy="462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2556450" y="0"/>
            <a:ext cx="7079100" cy="801300"/>
          </a:xfrm>
          <a:prstGeom prst="rect">
            <a:avLst/>
          </a:prstGeom>
        </p:spPr>
        <p:txBody>
          <a:bodyPr anchorCtr="0" anchor="ctr" bIns="91425" lIns="91425" rIns="91425" tIns="91425">
            <a:noAutofit/>
          </a:bodyPr>
          <a:lstStyle/>
          <a:p>
            <a:pPr lvl="0" rtl="0">
              <a:spcBef>
                <a:spcPts val="0"/>
              </a:spcBef>
              <a:buNone/>
            </a:pPr>
            <a:r>
              <a:rPr b="1" lang="en-MY" sz="6000" u="sng">
                <a:solidFill>
                  <a:srgbClr val="FFFFFF"/>
                </a:solidFill>
              </a:rPr>
              <a:t>Component Diagram</a:t>
            </a:r>
          </a:p>
        </p:txBody>
      </p:sp>
      <p:pic>
        <p:nvPicPr>
          <p:cNvPr id="203" name="Shape 203"/>
          <p:cNvPicPr preferRelativeResize="0"/>
          <p:nvPr/>
        </p:nvPicPr>
        <p:blipFill>
          <a:blip r:embed="rId3">
            <a:alphaModFix/>
          </a:blip>
          <a:stretch>
            <a:fillRect/>
          </a:stretch>
        </p:blipFill>
        <p:spPr>
          <a:xfrm>
            <a:off x="594200" y="1162325"/>
            <a:ext cx="11003599" cy="468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1484262" y="0"/>
            <a:ext cx="10018800" cy="5949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lang="en-MY" sz="4800">
                <a:solidFill>
                  <a:schemeClr val="lt1"/>
                </a:solidFill>
              </a:rPr>
              <a:t>ENTITY-RELATIONSHIP DIAGRAM</a:t>
            </a:r>
          </a:p>
        </p:txBody>
      </p:sp>
      <p:pic>
        <p:nvPicPr>
          <p:cNvPr id="209" name="Shape 209"/>
          <p:cNvPicPr preferRelativeResize="0"/>
          <p:nvPr/>
        </p:nvPicPr>
        <p:blipFill>
          <a:blip r:embed="rId3">
            <a:alphaModFix/>
          </a:blip>
          <a:stretch>
            <a:fillRect/>
          </a:stretch>
        </p:blipFill>
        <p:spPr>
          <a:xfrm>
            <a:off x="594899" y="895300"/>
            <a:ext cx="11002200" cy="506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1484311" y="504900"/>
            <a:ext cx="10018800" cy="1752600"/>
          </a:xfrm>
          <a:prstGeom prst="rect">
            <a:avLst/>
          </a:prstGeom>
        </p:spPr>
        <p:txBody>
          <a:bodyPr anchorCtr="0" anchor="ctr" bIns="91425" lIns="91425" rIns="91425" tIns="91425">
            <a:noAutofit/>
          </a:bodyPr>
          <a:lstStyle/>
          <a:p>
            <a:pPr lvl="0">
              <a:spcBef>
                <a:spcPts val="0"/>
              </a:spcBef>
              <a:buNone/>
            </a:pPr>
            <a:r>
              <a:rPr b="1" lang="en-MY">
                <a:solidFill>
                  <a:srgbClr val="FFFFFF"/>
                </a:solidFill>
              </a:rPr>
              <a:t>HOW THIS MODULE INTEGRATE WITH ANOTHER MODULE?</a:t>
            </a:r>
          </a:p>
        </p:txBody>
      </p:sp>
      <p:sp>
        <p:nvSpPr>
          <p:cNvPr id="215" name="Shape 215"/>
          <p:cNvSpPr txBox="1"/>
          <p:nvPr>
            <p:ph idx="1" type="body"/>
          </p:nvPr>
        </p:nvSpPr>
        <p:spPr>
          <a:xfrm>
            <a:off x="1484309" y="2666999"/>
            <a:ext cx="10018800" cy="3124200"/>
          </a:xfrm>
          <a:prstGeom prst="rect">
            <a:avLst/>
          </a:prstGeom>
        </p:spPr>
        <p:txBody>
          <a:bodyPr anchorCtr="0" anchor="ctr" bIns="91425" lIns="91425" rIns="91425" tIns="91425">
            <a:noAutofit/>
          </a:bodyPr>
          <a:lstStyle/>
          <a:p>
            <a:pPr indent="-69850" lvl="0" marL="0" rtl="0">
              <a:spcBef>
                <a:spcPts val="0"/>
              </a:spcBef>
              <a:buClr>
                <a:schemeClr val="dk1"/>
              </a:buClr>
              <a:buSzPct val="45833"/>
              <a:buFont typeface="Arial"/>
              <a:buNone/>
            </a:pPr>
            <a:r>
              <a:rPr lang="en-MY">
                <a:solidFill>
                  <a:srgbClr val="FFFFFF"/>
                </a:solidFill>
              </a:rPr>
              <a:t>This user management and authentication module integrated with administrator dashboard module as admin need to approve the user request to have more than one role such as user, an accountant, request to be an auditor. He/she will fill out the form for the request and it is admin’s task to approve it. After admin approve his/her request, user will get notification from admin whether his/her request is approved or not. </a:t>
            </a:r>
          </a:p>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1484311" y="2552700"/>
            <a:ext cx="10018800" cy="1752600"/>
          </a:xfrm>
          <a:prstGeom prst="rect">
            <a:avLst/>
          </a:prstGeom>
        </p:spPr>
        <p:txBody>
          <a:bodyPr anchorCtr="0" anchor="ctr" bIns="91425" lIns="91425" rIns="91425" tIns="91425">
            <a:noAutofit/>
          </a:bodyPr>
          <a:lstStyle/>
          <a:p>
            <a:pPr lvl="0">
              <a:spcBef>
                <a:spcPts val="0"/>
              </a:spcBef>
              <a:buNone/>
            </a:pPr>
            <a:r>
              <a:rPr b="1" lang="en-MY" sz="6000">
                <a:solidFill>
                  <a:srgbClr val="F3F3F3"/>
                </a:solidFill>
              </a:rPr>
              <a:t>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368136" y="111225"/>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INTRODUCTION</a:t>
            </a:r>
          </a:p>
        </p:txBody>
      </p:sp>
      <p:sp>
        <p:nvSpPr>
          <p:cNvPr id="150" name="Shape 150"/>
          <p:cNvSpPr txBox="1"/>
          <p:nvPr>
            <p:ph idx="1" type="body"/>
          </p:nvPr>
        </p:nvSpPr>
        <p:spPr>
          <a:xfrm>
            <a:off x="1368125" y="1461450"/>
            <a:ext cx="10018800" cy="4762200"/>
          </a:xfrm>
          <a:prstGeom prst="rect">
            <a:avLst/>
          </a:prstGeom>
          <a:noFill/>
          <a:ln>
            <a:noFill/>
          </a:ln>
        </p:spPr>
        <p:txBody>
          <a:bodyPr anchorCtr="0" anchor="ctr" bIns="45700" lIns="91425" rIns="91425" tIns="45700">
            <a:noAutofit/>
          </a:bodyPr>
          <a:lstStyle/>
          <a:p>
            <a:pPr indent="-69850" lvl="0" marL="457200" rtl="0" algn="just">
              <a:lnSpc>
                <a:spcPct val="150000"/>
              </a:lnSpc>
              <a:spcBef>
                <a:spcPts val="0"/>
              </a:spcBef>
              <a:spcAft>
                <a:spcPts val="0"/>
              </a:spcAft>
              <a:buClr>
                <a:schemeClr val="dk1"/>
              </a:buClr>
              <a:buSzPct val="45833"/>
              <a:buFont typeface="Arial"/>
              <a:buNone/>
            </a:pPr>
            <a:r>
              <a:rPr lang="en-MY">
                <a:solidFill>
                  <a:srgbClr val="F3F3F3"/>
                </a:solidFill>
              </a:rPr>
              <a:t>Give a detailed description of the requirements for the Accounting system for module </a:t>
            </a:r>
            <a:r>
              <a:rPr lang="en-MY">
                <a:solidFill>
                  <a:srgbClr val="F3F3F3"/>
                </a:solidFill>
                <a:latin typeface="Calibri"/>
                <a:ea typeface="Calibri"/>
                <a:cs typeface="Calibri"/>
                <a:sym typeface="Calibri"/>
              </a:rPr>
              <a:t>1</a:t>
            </a:r>
            <a:r>
              <a:rPr lang="en-MY">
                <a:solidFill>
                  <a:srgbClr val="F3F3F3"/>
                </a:solidFill>
              </a:rPr>
              <a:t>. This module </a:t>
            </a:r>
            <a:r>
              <a:rPr lang="en-MY">
                <a:solidFill>
                  <a:srgbClr val="F3F3F3"/>
                </a:solidFill>
                <a:latin typeface="Calibri"/>
                <a:ea typeface="Calibri"/>
                <a:cs typeface="Calibri"/>
                <a:sym typeface="Calibri"/>
              </a:rPr>
              <a:t>1</a:t>
            </a:r>
            <a:r>
              <a:rPr lang="en-MY">
                <a:solidFill>
                  <a:srgbClr val="F3F3F3"/>
                </a:solidFill>
              </a:rPr>
              <a:t> is about the user management and authentication. </a:t>
            </a:r>
            <a:r>
              <a:rPr lang="en-MY">
                <a:solidFill>
                  <a:srgbClr val="FFFFFF"/>
                </a:solidFill>
              </a:rPr>
              <a:t>This Accounting System is a medium for company directors and company secretary, accountants, auditors, accountants delegate and auditors delegate and admin to interact. We serve the purpose of simplifying task and also offer productive measure for all users.</a:t>
            </a:r>
          </a:p>
          <a:p>
            <a:pPr indent="-69850" lvl="0" marL="457200" rtl="0" algn="just">
              <a:lnSpc>
                <a:spcPct val="150000"/>
              </a:lnSpc>
              <a:spcBef>
                <a:spcPts val="0"/>
              </a:spcBef>
              <a:spcAft>
                <a:spcPts val="0"/>
              </a:spcAft>
              <a:buClr>
                <a:schemeClr val="dk1"/>
              </a:buClr>
              <a:buSzPct val="45833"/>
              <a:buFont typeface="Arial"/>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484348" y="274650"/>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OBJECTIVE</a:t>
            </a:r>
          </a:p>
        </p:txBody>
      </p:sp>
      <p:sp>
        <p:nvSpPr>
          <p:cNvPr id="156" name="Shape 156"/>
          <p:cNvSpPr txBox="1"/>
          <p:nvPr>
            <p:ph idx="1" type="body"/>
          </p:nvPr>
        </p:nvSpPr>
        <p:spPr>
          <a:xfrm>
            <a:off x="1484309" y="2157174"/>
            <a:ext cx="10018800" cy="3124200"/>
          </a:xfrm>
          <a:prstGeom prst="rect">
            <a:avLst/>
          </a:prstGeom>
          <a:noFill/>
          <a:ln>
            <a:noFill/>
          </a:ln>
        </p:spPr>
        <p:txBody>
          <a:bodyPr anchorCtr="0" anchor="ctr" bIns="45700" lIns="91425" rIns="91425" tIns="45700">
            <a:noAutofit/>
          </a:bodyPr>
          <a:lstStyle/>
          <a:p>
            <a:pPr indent="-255270" lvl="0" marL="285750" marR="0" rtl="0" algn="l">
              <a:spcBef>
                <a:spcPts val="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The objective of this module is to allow user to authenticate into our system.</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This module determine level of accessibility of each type  of user</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From this module, user can request new role by fill out the form and submit to admin </a:t>
            </a:r>
            <a:r>
              <a:rPr lang="en-MY" sz="3000">
                <a:solidFill>
                  <a:schemeClr val="lt1"/>
                </a:solidFill>
              </a:rPr>
              <a:t>for</a:t>
            </a:r>
            <a:r>
              <a:rPr b="0" i="0" lang="en-MY" sz="3000" u="none" cap="none" strike="noStrike">
                <a:solidFill>
                  <a:schemeClr val="lt1"/>
                </a:solidFill>
                <a:latin typeface="Corbel"/>
                <a:ea typeface="Corbel"/>
                <a:cs typeface="Corbel"/>
                <a:sym typeface="Corbel"/>
              </a:rPr>
              <a:t> approval.</a:t>
            </a:r>
          </a:p>
        </p:txBody>
      </p:sp>
      <p:sp>
        <p:nvSpPr>
          <p:cNvPr id="157" name="Shape 157"/>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003950" y="0"/>
            <a:ext cx="4184100" cy="822300"/>
          </a:xfrm>
          <a:prstGeom prst="rect">
            <a:avLst/>
          </a:prstGeom>
          <a:noFill/>
          <a:ln>
            <a:noFill/>
          </a:ln>
        </p:spPr>
        <p:txBody>
          <a:bodyPr anchorCtr="0" anchor="ctr" bIns="45700" lIns="91425" rIns="91425" tIns="45700">
            <a:noAutofit/>
          </a:bodyPr>
          <a:lstStyle/>
          <a:p>
            <a:pPr indent="0" lvl="0" marL="0" marR="0" rtl="0">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USE CASE </a:t>
            </a:r>
          </a:p>
        </p:txBody>
      </p:sp>
      <p:pic>
        <p:nvPicPr>
          <p:cNvPr id="163" name="Shape 163"/>
          <p:cNvPicPr preferRelativeResize="0"/>
          <p:nvPr/>
        </p:nvPicPr>
        <p:blipFill>
          <a:blip r:embed="rId3">
            <a:alphaModFix/>
          </a:blip>
          <a:stretch>
            <a:fillRect/>
          </a:stretch>
        </p:blipFill>
        <p:spPr>
          <a:xfrm>
            <a:off x="2681975" y="822300"/>
            <a:ext cx="7185150" cy="5856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2908025" y="1080300"/>
            <a:ext cx="6531399" cy="5637725"/>
          </a:xfrm>
          <a:prstGeom prst="rect">
            <a:avLst/>
          </a:prstGeom>
          <a:noFill/>
          <a:ln>
            <a:noFill/>
          </a:ln>
        </p:spPr>
      </p:pic>
      <p:sp>
        <p:nvSpPr>
          <p:cNvPr id="169" name="Shape 169"/>
          <p:cNvSpPr txBox="1"/>
          <p:nvPr/>
        </p:nvSpPr>
        <p:spPr>
          <a:xfrm>
            <a:off x="2332650" y="0"/>
            <a:ext cx="7433400" cy="1197300"/>
          </a:xfrm>
          <a:prstGeom prst="rect">
            <a:avLst/>
          </a:prstGeom>
          <a:noFill/>
          <a:ln>
            <a:noFill/>
          </a:ln>
        </p:spPr>
        <p:txBody>
          <a:bodyPr anchorCtr="0" anchor="ctr" bIns="91425" lIns="91425" rIns="91425" tIns="91425">
            <a:noAutofit/>
          </a:bodyPr>
          <a:lstStyle/>
          <a:p>
            <a:pPr lvl="0" rtl="0" algn="ctr">
              <a:spcBef>
                <a:spcPts val="0"/>
              </a:spcBef>
              <a:buNone/>
            </a:pPr>
            <a:r>
              <a:rPr b="1" lang="en-MY" sz="6000">
                <a:solidFill>
                  <a:schemeClr val="lt1"/>
                </a:solidFill>
                <a:latin typeface="Corbel"/>
                <a:ea typeface="Corbel"/>
                <a:cs typeface="Corbel"/>
                <a:sym typeface="Corbel"/>
              </a:rPr>
              <a:t>ACTIVITY DIAGRAM</a:t>
            </a:r>
            <a:r>
              <a:rPr b="1" lang="en-MY" sz="6000">
                <a:solidFill>
                  <a:schemeClr val="lt1"/>
                </a:solidFill>
                <a:latin typeface="Corbel"/>
                <a:ea typeface="Corbel"/>
                <a:cs typeface="Corbel"/>
                <a:sym typeface="Corbe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922192" y="-502700"/>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4000" u="sng" cap="none" strike="noStrike">
                <a:solidFill>
                  <a:schemeClr val="lt1"/>
                </a:solidFill>
                <a:latin typeface="Corbel"/>
                <a:ea typeface="Corbel"/>
                <a:cs typeface="Corbel"/>
                <a:sym typeface="Corbel"/>
              </a:rPr>
              <a:t>NON-FUNCTIONAL REQUIREMENTS</a:t>
            </a:r>
          </a:p>
        </p:txBody>
      </p:sp>
      <p:sp>
        <p:nvSpPr>
          <p:cNvPr id="175" name="Shape 175"/>
          <p:cNvSpPr txBox="1"/>
          <p:nvPr>
            <p:ph idx="1" type="body"/>
          </p:nvPr>
        </p:nvSpPr>
        <p:spPr>
          <a:xfrm>
            <a:off x="1938700" y="1003223"/>
            <a:ext cx="10515600" cy="5639400"/>
          </a:xfrm>
          <a:prstGeom prst="rect">
            <a:avLst/>
          </a:prstGeom>
          <a:noFill/>
          <a:ln>
            <a:noFill/>
          </a:ln>
        </p:spPr>
        <p:txBody>
          <a:bodyPr anchorCtr="0" anchor="ctr" bIns="45700" lIns="91425" rIns="91425" tIns="45700">
            <a:noAutofit/>
          </a:bodyPr>
          <a:lstStyle/>
          <a:p>
            <a:pPr indent="-285750" lvl="0" marL="285750" marR="0" rtl="0" algn="l">
              <a:lnSpc>
                <a:spcPct val="115000"/>
              </a:lnSpc>
              <a:spcBef>
                <a:spcPts val="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Performance</a:t>
            </a:r>
            <a:br>
              <a:rPr lang="en-MY">
                <a:solidFill>
                  <a:schemeClr val="lt1"/>
                </a:solidFill>
              </a:rPr>
            </a:br>
            <a:r>
              <a:rPr lang="en-MY">
                <a:solidFill>
                  <a:schemeClr val="lt1"/>
                </a:solidFill>
              </a:rPr>
              <a:t>- </a:t>
            </a:r>
            <a:r>
              <a:rPr b="0" i="0" lang="en-MY" sz="2000" u="none" cap="none" strike="noStrike">
                <a:solidFill>
                  <a:schemeClr val="lt1"/>
                </a:solidFill>
                <a:latin typeface="Corbel"/>
                <a:ea typeface="Corbel"/>
                <a:cs typeface="Corbel"/>
                <a:sym typeface="Corbel"/>
              </a:rPr>
              <a:t>Response time should be in </a:t>
            </a:r>
            <a:r>
              <a:rPr lang="en-MY" sz="2000">
                <a:solidFill>
                  <a:schemeClr val="lt1"/>
                </a:solidFill>
              </a:rPr>
              <a:t>2</a:t>
            </a:r>
            <a:r>
              <a:rPr b="0" i="0" lang="en-MY" sz="2000" u="none" cap="none" strike="noStrike">
                <a:solidFill>
                  <a:schemeClr val="lt1"/>
                </a:solidFill>
                <a:latin typeface="Corbel"/>
                <a:ea typeface="Corbel"/>
                <a:cs typeface="Corbel"/>
                <a:sym typeface="Corbel"/>
              </a:rPr>
              <a:t> seconds or less.</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Security </a:t>
            </a:r>
            <a:br>
              <a:rPr lang="en-MY"/>
            </a:br>
            <a:r>
              <a:rPr lang="en-MY">
                <a:solidFill>
                  <a:srgbClr val="FFFFFF"/>
                </a:solidFill>
              </a:rPr>
              <a:t>- </a:t>
            </a:r>
            <a:r>
              <a:rPr b="0" i="0" lang="en-MY" sz="2000" u="none" cap="none" strike="noStrike">
                <a:solidFill>
                  <a:srgbClr val="FFFFFF"/>
                </a:solidFill>
                <a:latin typeface="Corbel"/>
                <a:ea typeface="Corbel"/>
                <a:cs typeface="Corbel"/>
                <a:sym typeface="Corbel"/>
              </a:rPr>
              <a:t>Th</a:t>
            </a:r>
            <a:r>
              <a:rPr b="0" i="0" lang="en-MY" sz="2000" u="none" cap="none" strike="noStrike">
                <a:solidFill>
                  <a:schemeClr val="lt1"/>
                </a:solidFill>
                <a:latin typeface="Corbel"/>
                <a:ea typeface="Corbel"/>
                <a:cs typeface="Corbel"/>
                <a:sym typeface="Corbel"/>
              </a:rPr>
              <a:t>e system must be encrypted to protect the database</a:t>
            </a:r>
            <a:r>
              <a:rPr lang="en-MY" sz="2000">
                <a:solidFill>
                  <a:schemeClr val="lt1"/>
                </a:solidFill>
              </a:rPr>
              <a:t>.</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Availability</a:t>
            </a:r>
            <a:br>
              <a:rPr lang="en-MY"/>
            </a:br>
            <a:r>
              <a:rPr lang="en-MY">
                <a:solidFill>
                  <a:srgbClr val="F3F3F3"/>
                </a:solidFill>
              </a:rPr>
              <a:t>- </a:t>
            </a:r>
            <a:r>
              <a:rPr b="0" i="0" lang="en-MY" sz="2000" u="none" cap="none" strike="noStrike">
                <a:solidFill>
                  <a:schemeClr val="lt1"/>
                </a:solidFill>
                <a:latin typeface="Corbel"/>
                <a:ea typeface="Corbel"/>
                <a:cs typeface="Corbel"/>
                <a:sym typeface="Corbel"/>
              </a:rPr>
              <a:t>Under normal operation, the downtime percentage is maximum 10%</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Scalability </a:t>
            </a:r>
            <a:br>
              <a:rPr lang="en-MY"/>
            </a:br>
            <a:r>
              <a:rPr lang="en-MY">
                <a:solidFill>
                  <a:srgbClr val="FFFFFF"/>
                </a:solidFill>
              </a:rPr>
              <a:t>- </a:t>
            </a:r>
            <a:r>
              <a:rPr b="0" i="0" lang="en-MY" sz="2000" u="none" cap="none" strike="noStrike">
                <a:solidFill>
                  <a:srgbClr val="FFFFFF"/>
                </a:solidFill>
                <a:latin typeface="Corbel"/>
                <a:ea typeface="Corbel"/>
                <a:cs typeface="Corbel"/>
                <a:sym typeface="Corbel"/>
              </a:rPr>
              <a:t>The </a:t>
            </a:r>
            <a:r>
              <a:rPr b="0" i="0" lang="en-MY" sz="2000" u="none" cap="none" strike="noStrike">
                <a:solidFill>
                  <a:schemeClr val="lt1"/>
                </a:solidFill>
                <a:latin typeface="Corbel"/>
                <a:ea typeface="Corbel"/>
                <a:cs typeface="Corbel"/>
                <a:sym typeface="Corbel"/>
              </a:rPr>
              <a:t>maximum response during peak hours is 5 seconds.</a:t>
            </a:r>
          </a:p>
          <a:p>
            <a:pPr indent="0" lvl="0" marL="0" marR="0" rtl="0" algn="l">
              <a:lnSpc>
                <a:spcPct val="115000"/>
              </a:lnSpc>
              <a:spcBef>
                <a:spcPts val="1080"/>
              </a:spcBef>
              <a:spcAft>
                <a:spcPts val="0"/>
              </a:spcAft>
              <a:buNone/>
            </a:pPr>
            <a:r>
              <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2572278" y="2666999"/>
            <a:ext cx="8930700" cy="2110500"/>
          </a:xfrm>
          <a:prstGeom prst="rect">
            <a:avLst/>
          </a:prstGeom>
        </p:spPr>
        <p:txBody>
          <a:bodyPr anchorCtr="0" anchor="b" bIns="91425" lIns="91425" rIns="91425" tIns="91425">
            <a:noAutofit/>
          </a:bodyPr>
          <a:lstStyle/>
          <a:p>
            <a:pPr lvl="0">
              <a:spcBef>
                <a:spcPts val="0"/>
              </a:spcBef>
              <a:buNone/>
            </a:pPr>
            <a:r>
              <a:rPr lang="en-MY">
                <a:solidFill>
                  <a:srgbClr val="FFFFFF"/>
                </a:solidFill>
              </a:rPr>
              <a:t>Architechture Design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484271" y="207497"/>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u="sng" cap="none" strike="noStrike">
                <a:solidFill>
                  <a:schemeClr val="lt1"/>
                </a:solidFill>
                <a:latin typeface="Corbel"/>
                <a:ea typeface="Corbel"/>
                <a:cs typeface="Corbel"/>
                <a:sym typeface="Corbel"/>
              </a:rPr>
              <a:t>ARCHITECTURE </a:t>
            </a:r>
            <a:r>
              <a:rPr b="1" lang="en-MY" sz="6000" u="sng">
                <a:solidFill>
                  <a:schemeClr val="lt1"/>
                </a:solidFill>
              </a:rPr>
              <a:t>PATTERN &amp; STYLE</a:t>
            </a:r>
          </a:p>
        </p:txBody>
      </p:sp>
      <p:sp>
        <p:nvSpPr>
          <p:cNvPr id="186" name="Shape 186"/>
          <p:cNvSpPr txBox="1"/>
          <p:nvPr>
            <p:ph idx="1" type="body"/>
          </p:nvPr>
        </p:nvSpPr>
        <p:spPr>
          <a:xfrm>
            <a:off x="1484275" y="1960099"/>
            <a:ext cx="10018800" cy="3812100"/>
          </a:xfrm>
          <a:prstGeom prst="rect">
            <a:avLst/>
          </a:prstGeom>
          <a:noFill/>
          <a:ln>
            <a:noFill/>
          </a:ln>
        </p:spPr>
        <p:txBody>
          <a:bodyPr anchorCtr="0" anchor="ctr" bIns="45700" lIns="91425" rIns="91425" tIns="45700">
            <a:noAutofit/>
          </a:bodyPr>
          <a:lstStyle/>
          <a:p>
            <a:pPr indent="-255270" lvl="0" marL="285750" marR="0" rtl="0" algn="l">
              <a:spcBef>
                <a:spcPts val="0"/>
              </a:spcBef>
              <a:spcAft>
                <a:spcPts val="0"/>
              </a:spcAft>
              <a:buClr>
                <a:srgbClr val="8D1415"/>
              </a:buClr>
              <a:buSzPct val="100000"/>
              <a:buFont typeface="Arial"/>
              <a:buChar char="•"/>
            </a:pPr>
            <a:r>
              <a:rPr lang="en-MY" sz="3000">
                <a:solidFill>
                  <a:schemeClr val="lt1"/>
                </a:solidFill>
              </a:rPr>
              <a:t>For this modul </a:t>
            </a:r>
            <a:r>
              <a:rPr lang="en-MY">
                <a:solidFill>
                  <a:schemeClr val="lt1"/>
                </a:solidFill>
                <a:latin typeface="Arial"/>
                <a:ea typeface="Arial"/>
                <a:cs typeface="Arial"/>
                <a:sym typeface="Arial"/>
              </a:rPr>
              <a:t>1</a:t>
            </a:r>
            <a:r>
              <a:rPr lang="en-MY" sz="3000">
                <a:solidFill>
                  <a:schemeClr val="lt1"/>
                </a:solidFill>
              </a:rPr>
              <a:t>, we use c</a:t>
            </a:r>
            <a:r>
              <a:rPr b="0" i="0" lang="en-MY" sz="3000" u="none" cap="none" strike="noStrike">
                <a:solidFill>
                  <a:schemeClr val="lt1"/>
                </a:solidFill>
                <a:latin typeface="Corbel"/>
                <a:ea typeface="Corbel"/>
                <a:cs typeface="Corbel"/>
                <a:sym typeface="Corbel"/>
              </a:rPr>
              <a:t>lient-server architecture style because the main operation of the system is done online for example the functionality to check trial balance.</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MVC architecture pattern also can be used because of its compatibility with client-server architecture </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MVC also allows a separation of each module so it is easier to use.</a:t>
            </a:r>
          </a:p>
          <a:p>
            <a:pPr indent="0" lvl="0" marL="0" marR="0" rtl="0" algn="l">
              <a:spcBef>
                <a:spcPts val="1080"/>
              </a:spcBef>
              <a:spcAft>
                <a:spcPts val="0"/>
              </a:spcAft>
              <a:buNone/>
            </a:pPr>
            <a:r>
              <a:t/>
            </a:r>
            <a:endParaRPr sz="3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pic>
        <p:nvPicPr>
          <p:cNvPr descr="Capturewebappmvc.PNG" id="191" name="Shape 191"/>
          <p:cNvPicPr preferRelativeResize="0"/>
          <p:nvPr/>
        </p:nvPicPr>
        <p:blipFill>
          <a:blip r:embed="rId3">
            <a:alphaModFix/>
          </a:blip>
          <a:stretch>
            <a:fillRect/>
          </a:stretch>
        </p:blipFill>
        <p:spPr>
          <a:xfrm>
            <a:off x="1285187" y="191987"/>
            <a:ext cx="9621624" cy="6474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