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DFBE1F-A703-46A3-84CC-1FB4E27D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88B2D0-6ED2-4756-8A2E-A9357D99F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9CD853-4071-45DB-911F-79A8EC7F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13/09/2019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378D4E-1E29-49BE-9D2C-A9825D0B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5E79B2-2564-414D-A457-E0127573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92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B47B98-0246-4DE8-8F36-02718DB8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76BEBBB-6CEB-4F63-82BF-AFF51FE4A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A94810-A5A8-49CD-A368-115F58D8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13/09/2019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9E4378-5BCF-4E1B-8A4C-82A6DC35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00D367-10FB-409D-888A-7BBE0F95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8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3D9045A-37EB-4ADF-8CBD-79F0020A2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FE29BF-15E6-403E-A330-0F7C08CD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2B1849-07AE-493D-9CCB-7F2570D6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13/09/2019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29584A-0FCF-4CBB-BAE1-7FB3D450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CBF60-9965-41AE-8F06-A3EDA245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0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ED3511-24F9-4B9F-957F-3F71FF92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54DF8B-50FF-434A-A2F9-2ED4962C0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81C83D-AC5F-4E68-8A60-96A93759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13/09/2019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EAF301-4E85-4F4A-A1C2-930588F9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D3D2A-48A7-4953-878F-FAADD3AF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351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ADB43-EEB0-45E4-93A1-D9CA3578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0FBC69-C647-4FF4-8E2E-B0F178A5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6740E4-4820-4408-BABF-0D831D03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13/09/2019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8924C8-55E7-429B-A4EC-FBCDC139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FC0467-B238-4693-8C39-A42BD897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84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D2AB4E-F361-4D21-BB6E-01D06504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32637A-3DCC-4415-838A-7CCF4271D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2A300F-7BB3-4A21-B4E9-79F8D6BEB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A184800-778D-4E6E-912C-330967AE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13/09/2019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47A295-8B1E-409B-AD23-26E64A94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0DA3B9-ED8C-450D-ABC5-0F09D0C5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62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8CC532-FE2D-405A-BB8A-DEE857AB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141F2E-6689-4154-999A-E8CAEA6C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8894DB-1736-4E46-9848-9CF763D9B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0E00F5-42A4-4EAB-A863-6B02B19B6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04E0050-3679-4F26-8D1D-D350EC708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4869C38-C9D4-4109-8C24-6F216F96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13/09/2019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D5893A-7967-4EE9-BE92-C1DE6816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6303348-8229-45D5-A8B2-1E5A117C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27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D21D8-4D95-451D-9D10-A728221E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6450B9A-C926-467C-9599-D83728A0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13/09/2019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5D14BBF-C6FB-4436-86F5-D1428C72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0E564E5-D21D-4779-934E-C99EC601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49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3EF3739-CBB6-4B6B-BCCE-3CDD6CF8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13/09/2019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3929D70-8ECD-4F1B-ADFD-E9EAC0F2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730393-8E59-4B49-B13D-1DB0A3CE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55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426865-7C87-4513-8988-9E6C5E42A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76A2A5-2B17-44C5-A165-2DA41C6C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36AA46-3941-4BC8-8A0D-C562B1FA1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CA5881-E0D1-45F6-8C19-4F53E145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13/09/2019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0DF3E3-80EA-4250-B0F0-07D3A5E3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BD0B94-AEE2-43A3-8C1A-3C45C945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693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D1A58-6655-4124-94EC-0E689A73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1111D6-B5CE-45D6-9910-9F12F0D45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FAB413-57E7-4B34-98AD-BEC0C8C79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83EAF6-6206-4942-A8C6-5FD9542C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13/09/2019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6DA98D-B099-429B-97BF-2DB9E89A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FDFD7F-32E2-4EEC-8C67-0EF8087D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79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F6971DC-2EE5-40F2-A31A-7AC76C30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FE2458-D85C-4D1A-B4EC-167B5874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4889AF-5198-472B-95CD-72EDC2037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D228-1539-4782-BDED-2F7A18F65C43}" type="datetimeFigureOut">
              <a:rPr lang="it-IT" smtClean="0"/>
              <a:t>13/09/2019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5FF1FC-4F3C-4A55-BD12-7C9BD3407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736849-DDB3-4367-B5D3-D08F5DF8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052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ilhouette&#10;&#10;Descrizione generata automaticamente">
            <a:extLst>
              <a:ext uri="{FF2B5EF4-FFF2-40B4-BE49-F238E27FC236}">
                <a16:creationId xmlns:a16="http://schemas.microsoft.com/office/drawing/2014/main" id="{36D70BAF-788E-47D1-BE57-935815EC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84" y="0"/>
            <a:ext cx="8437948" cy="6754228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E40F4B35-A858-4D07-800E-5EE5CD6112B4}"/>
              </a:ext>
            </a:extLst>
          </p:cNvPr>
          <p:cNvSpPr/>
          <p:nvPr/>
        </p:nvSpPr>
        <p:spPr>
          <a:xfrm>
            <a:off x="1826652" y="2103340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A509C626-69A4-42DA-BA86-E4365BFB531F}"/>
              </a:ext>
            </a:extLst>
          </p:cNvPr>
          <p:cNvSpPr/>
          <p:nvPr/>
        </p:nvSpPr>
        <p:spPr>
          <a:xfrm>
            <a:off x="1719072" y="2597613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1B3C7BC-364A-42F9-AB25-D01D85D91624}"/>
              </a:ext>
            </a:extLst>
          </p:cNvPr>
          <p:cNvSpPr/>
          <p:nvPr/>
        </p:nvSpPr>
        <p:spPr>
          <a:xfrm>
            <a:off x="2107064" y="1719789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B4D7DD9C-8B21-40B6-B0A2-88BE18ECDDB6}"/>
              </a:ext>
            </a:extLst>
          </p:cNvPr>
          <p:cNvSpPr/>
          <p:nvPr/>
        </p:nvSpPr>
        <p:spPr>
          <a:xfrm>
            <a:off x="1984068" y="3036525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4B992C27-63F4-4253-A1A3-7BDB134ED3D5}"/>
              </a:ext>
            </a:extLst>
          </p:cNvPr>
          <p:cNvSpPr/>
          <p:nvPr/>
        </p:nvSpPr>
        <p:spPr>
          <a:xfrm>
            <a:off x="2396452" y="3359184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01F1A35E-D1FB-4795-B61D-A4EE1500F35A}"/>
              </a:ext>
            </a:extLst>
          </p:cNvPr>
          <p:cNvSpPr/>
          <p:nvPr/>
        </p:nvSpPr>
        <p:spPr>
          <a:xfrm>
            <a:off x="2222888" y="2539487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00496672-3431-467B-9F4F-601BC61514F2}"/>
              </a:ext>
            </a:extLst>
          </p:cNvPr>
          <p:cNvSpPr/>
          <p:nvPr/>
        </p:nvSpPr>
        <p:spPr>
          <a:xfrm>
            <a:off x="2632044" y="2907669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BC85C2A0-80AF-4E3E-A9DB-428BA324660A}"/>
              </a:ext>
            </a:extLst>
          </p:cNvPr>
          <p:cNvSpPr/>
          <p:nvPr/>
        </p:nvSpPr>
        <p:spPr>
          <a:xfrm>
            <a:off x="2504794" y="1355311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66413D14-0079-4F8E-9166-16159BFAD67F}"/>
              </a:ext>
            </a:extLst>
          </p:cNvPr>
          <p:cNvSpPr/>
          <p:nvPr/>
        </p:nvSpPr>
        <p:spPr>
          <a:xfrm>
            <a:off x="2472832" y="2094274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6D72143-6F62-4448-9F02-82C923DD44CB}"/>
              </a:ext>
            </a:extLst>
          </p:cNvPr>
          <p:cNvSpPr/>
          <p:nvPr/>
        </p:nvSpPr>
        <p:spPr>
          <a:xfrm>
            <a:off x="2876115" y="1703446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728E6651-813C-4792-8380-DD433701B86A}"/>
              </a:ext>
            </a:extLst>
          </p:cNvPr>
          <p:cNvSpPr/>
          <p:nvPr/>
        </p:nvSpPr>
        <p:spPr>
          <a:xfrm>
            <a:off x="2812048" y="980812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3B24F74D-BFA2-44DA-9D17-D016EEDD487B}"/>
              </a:ext>
            </a:extLst>
          </p:cNvPr>
          <p:cNvSpPr/>
          <p:nvPr/>
        </p:nvSpPr>
        <p:spPr>
          <a:xfrm>
            <a:off x="3265860" y="785603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75DA037D-A10D-4101-B0EF-A51C7F7198B6}"/>
              </a:ext>
            </a:extLst>
          </p:cNvPr>
          <p:cNvSpPr/>
          <p:nvPr/>
        </p:nvSpPr>
        <p:spPr>
          <a:xfrm>
            <a:off x="3717520" y="524375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82960659-2352-42A4-851E-DF5521CF0299}"/>
              </a:ext>
            </a:extLst>
          </p:cNvPr>
          <p:cNvSpPr/>
          <p:nvPr/>
        </p:nvSpPr>
        <p:spPr>
          <a:xfrm>
            <a:off x="3275344" y="1287485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04184DFD-F57A-482C-99CF-FBCAB546015C}"/>
              </a:ext>
            </a:extLst>
          </p:cNvPr>
          <p:cNvSpPr/>
          <p:nvPr/>
        </p:nvSpPr>
        <p:spPr>
          <a:xfrm>
            <a:off x="3751728" y="1005059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1A13B656-BB14-4955-B8BC-00BA7C6DD606}"/>
              </a:ext>
            </a:extLst>
          </p:cNvPr>
          <p:cNvSpPr/>
          <p:nvPr/>
        </p:nvSpPr>
        <p:spPr>
          <a:xfrm>
            <a:off x="2917832" y="3509881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CB51199E-A91A-47CF-9D59-A8F9F06DA43A}"/>
              </a:ext>
            </a:extLst>
          </p:cNvPr>
          <p:cNvSpPr/>
          <p:nvPr/>
        </p:nvSpPr>
        <p:spPr>
          <a:xfrm>
            <a:off x="3149480" y="3044388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8256D047-DFD1-4F64-8AEF-66463BE4D2B3}"/>
              </a:ext>
            </a:extLst>
          </p:cNvPr>
          <p:cNvSpPr/>
          <p:nvPr/>
        </p:nvSpPr>
        <p:spPr>
          <a:xfrm>
            <a:off x="2905558" y="2390648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6B5F39E-71BD-4167-9EAC-F5C31DCCF94C}"/>
              </a:ext>
            </a:extLst>
          </p:cNvPr>
          <p:cNvSpPr/>
          <p:nvPr/>
        </p:nvSpPr>
        <p:spPr>
          <a:xfrm>
            <a:off x="3307714" y="2044993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D0FD263B-D761-4A88-81C1-50604C38AD62}"/>
              </a:ext>
            </a:extLst>
          </p:cNvPr>
          <p:cNvSpPr/>
          <p:nvPr/>
        </p:nvSpPr>
        <p:spPr>
          <a:xfrm>
            <a:off x="8544567" y="3573634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A1402EB-CC46-4596-AE9A-A4CE45CF82DF}"/>
              </a:ext>
            </a:extLst>
          </p:cNvPr>
          <p:cNvSpPr/>
          <p:nvPr/>
        </p:nvSpPr>
        <p:spPr>
          <a:xfrm>
            <a:off x="3539362" y="4247992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3C3BDE69-774F-4AAC-B182-C0689BACA593}"/>
              </a:ext>
            </a:extLst>
          </p:cNvPr>
          <p:cNvSpPr/>
          <p:nvPr/>
        </p:nvSpPr>
        <p:spPr>
          <a:xfrm>
            <a:off x="4005665" y="4520610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49EC8C52-74FF-44BC-8B1C-03EC67D8C403}"/>
              </a:ext>
            </a:extLst>
          </p:cNvPr>
          <p:cNvSpPr/>
          <p:nvPr/>
        </p:nvSpPr>
        <p:spPr>
          <a:xfrm>
            <a:off x="4469722" y="4683026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C939A4DB-A404-4085-83CA-F43885137AF4}"/>
              </a:ext>
            </a:extLst>
          </p:cNvPr>
          <p:cNvSpPr/>
          <p:nvPr/>
        </p:nvSpPr>
        <p:spPr>
          <a:xfrm>
            <a:off x="3620844" y="3324692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479BB38D-FC75-421C-85FD-33DBE01E0FB3}"/>
              </a:ext>
            </a:extLst>
          </p:cNvPr>
          <p:cNvSpPr/>
          <p:nvPr/>
        </p:nvSpPr>
        <p:spPr>
          <a:xfrm>
            <a:off x="3430538" y="2512528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490EA65B-83B6-4162-A668-21C730FD4F82}"/>
              </a:ext>
            </a:extLst>
          </p:cNvPr>
          <p:cNvSpPr/>
          <p:nvPr/>
        </p:nvSpPr>
        <p:spPr>
          <a:xfrm>
            <a:off x="3680024" y="1640475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AA65436A-2F33-4688-B02E-031545443E2D}"/>
              </a:ext>
            </a:extLst>
          </p:cNvPr>
          <p:cNvSpPr/>
          <p:nvPr/>
        </p:nvSpPr>
        <p:spPr>
          <a:xfrm>
            <a:off x="3839694" y="2855356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BDB8E7D2-55B5-404F-B462-B40BFFA94B9B}"/>
              </a:ext>
            </a:extLst>
          </p:cNvPr>
          <p:cNvSpPr/>
          <p:nvPr/>
        </p:nvSpPr>
        <p:spPr>
          <a:xfrm>
            <a:off x="3854572" y="2130601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FFA4B520-2344-4DA2-92F6-F90B51CBE31D}"/>
              </a:ext>
            </a:extLst>
          </p:cNvPr>
          <p:cNvSpPr/>
          <p:nvPr/>
        </p:nvSpPr>
        <p:spPr>
          <a:xfrm>
            <a:off x="3893834" y="3835661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28E374E7-B0E0-44EC-913A-F3809AAA17F2}"/>
              </a:ext>
            </a:extLst>
          </p:cNvPr>
          <p:cNvSpPr/>
          <p:nvPr/>
        </p:nvSpPr>
        <p:spPr>
          <a:xfrm>
            <a:off x="4302990" y="4138738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BA58985A-5D68-4DAC-912D-570497E2BCD0}"/>
              </a:ext>
            </a:extLst>
          </p:cNvPr>
          <p:cNvSpPr/>
          <p:nvPr/>
        </p:nvSpPr>
        <p:spPr>
          <a:xfrm>
            <a:off x="6538856" y="6102813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F66BA319-AEF9-44F4-8243-A151FAC5F580}"/>
              </a:ext>
            </a:extLst>
          </p:cNvPr>
          <p:cNvSpPr/>
          <p:nvPr/>
        </p:nvSpPr>
        <p:spPr>
          <a:xfrm>
            <a:off x="6185288" y="5761437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344F8AEE-952E-42C3-BBC3-B0722F09BFF0}"/>
              </a:ext>
            </a:extLst>
          </p:cNvPr>
          <p:cNvSpPr/>
          <p:nvPr/>
        </p:nvSpPr>
        <p:spPr>
          <a:xfrm>
            <a:off x="6648592" y="5541981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FF1F68FF-5A7F-49C9-88F9-2B1FEEBFCAF2}"/>
              </a:ext>
            </a:extLst>
          </p:cNvPr>
          <p:cNvSpPr/>
          <p:nvPr/>
        </p:nvSpPr>
        <p:spPr>
          <a:xfrm>
            <a:off x="6026577" y="5320814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F9368FC2-607E-48D4-934F-D5A8706B84C2}"/>
              </a:ext>
            </a:extLst>
          </p:cNvPr>
          <p:cNvSpPr/>
          <p:nvPr/>
        </p:nvSpPr>
        <p:spPr>
          <a:xfrm>
            <a:off x="5657076" y="5016562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84A4EFC5-ABA2-4AAA-A02D-08BFA8F699CC}"/>
              </a:ext>
            </a:extLst>
          </p:cNvPr>
          <p:cNvSpPr/>
          <p:nvPr/>
        </p:nvSpPr>
        <p:spPr>
          <a:xfrm>
            <a:off x="5490344" y="4577650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D4827AC5-D324-4F6E-8B75-75D6F6CEEB48}"/>
              </a:ext>
            </a:extLst>
          </p:cNvPr>
          <p:cNvSpPr/>
          <p:nvPr/>
        </p:nvSpPr>
        <p:spPr>
          <a:xfrm>
            <a:off x="4999677" y="4684954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1724A8F0-6C1B-4093-83FC-530977728DE2}"/>
              </a:ext>
            </a:extLst>
          </p:cNvPr>
          <p:cNvSpPr/>
          <p:nvPr/>
        </p:nvSpPr>
        <p:spPr>
          <a:xfrm>
            <a:off x="4178623" y="3370168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CF9184E4-B64E-45C8-B58F-461E42CEABC8}"/>
              </a:ext>
            </a:extLst>
          </p:cNvPr>
          <p:cNvSpPr/>
          <p:nvPr/>
        </p:nvSpPr>
        <p:spPr>
          <a:xfrm>
            <a:off x="4842848" y="4159318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57A54EEC-1301-4575-97A5-80CD43EFDE83}"/>
              </a:ext>
            </a:extLst>
          </p:cNvPr>
          <p:cNvSpPr/>
          <p:nvPr/>
        </p:nvSpPr>
        <p:spPr>
          <a:xfrm>
            <a:off x="4600189" y="3668267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6E13715E-99B1-47E9-8085-CC7001F0E2B4}"/>
              </a:ext>
            </a:extLst>
          </p:cNvPr>
          <p:cNvSpPr/>
          <p:nvPr/>
        </p:nvSpPr>
        <p:spPr>
          <a:xfrm>
            <a:off x="5361697" y="4083626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71DE890A-3A32-4469-9006-0E002AE857D7}"/>
              </a:ext>
            </a:extLst>
          </p:cNvPr>
          <p:cNvSpPr/>
          <p:nvPr/>
        </p:nvSpPr>
        <p:spPr>
          <a:xfrm>
            <a:off x="5127550" y="3616205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3ED73AC2-9ECF-4E97-B3ED-C85F68321FD1}"/>
              </a:ext>
            </a:extLst>
          </p:cNvPr>
          <p:cNvSpPr/>
          <p:nvPr/>
        </p:nvSpPr>
        <p:spPr>
          <a:xfrm>
            <a:off x="4235531" y="2506448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37FA0C21-9525-4E95-BE02-B79AAB373566}"/>
              </a:ext>
            </a:extLst>
          </p:cNvPr>
          <p:cNvSpPr/>
          <p:nvPr/>
        </p:nvSpPr>
        <p:spPr>
          <a:xfrm>
            <a:off x="4480498" y="2957026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E320D188-43A8-4C7E-A6EB-8818A7F12B4A}"/>
              </a:ext>
            </a:extLst>
          </p:cNvPr>
          <p:cNvSpPr/>
          <p:nvPr/>
        </p:nvSpPr>
        <p:spPr>
          <a:xfrm>
            <a:off x="4125482" y="1358408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D189746B-8BDD-4821-B594-D9924BA3A1E2}"/>
              </a:ext>
            </a:extLst>
          </p:cNvPr>
          <p:cNvSpPr/>
          <p:nvPr/>
        </p:nvSpPr>
        <p:spPr>
          <a:xfrm>
            <a:off x="5020787" y="3072474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C9CB2C29-3510-4FB9-B160-448D6BE18C07}"/>
              </a:ext>
            </a:extLst>
          </p:cNvPr>
          <p:cNvSpPr/>
          <p:nvPr/>
        </p:nvSpPr>
        <p:spPr>
          <a:xfrm>
            <a:off x="4213033" y="320110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A61F61FE-554E-4BAF-BB06-F1FCDFD69AD3}"/>
              </a:ext>
            </a:extLst>
          </p:cNvPr>
          <p:cNvSpPr/>
          <p:nvPr/>
        </p:nvSpPr>
        <p:spPr>
          <a:xfrm>
            <a:off x="4284060" y="812581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903BB010-59EA-4B65-A91D-E172657FE9F8}"/>
              </a:ext>
            </a:extLst>
          </p:cNvPr>
          <p:cNvSpPr/>
          <p:nvPr/>
        </p:nvSpPr>
        <p:spPr>
          <a:xfrm>
            <a:off x="4256728" y="1821609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F6BA926E-91C4-4440-86BB-9EB7998569F2}"/>
              </a:ext>
            </a:extLst>
          </p:cNvPr>
          <p:cNvSpPr/>
          <p:nvPr/>
        </p:nvSpPr>
        <p:spPr>
          <a:xfrm>
            <a:off x="4636044" y="2201021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7BC20189-8E57-4DA3-96FA-A699A334CD19}"/>
              </a:ext>
            </a:extLst>
          </p:cNvPr>
          <p:cNvSpPr/>
          <p:nvPr/>
        </p:nvSpPr>
        <p:spPr>
          <a:xfrm>
            <a:off x="4907900" y="2627048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AF0E1F0C-6173-4EEE-9C89-037D52727C62}"/>
              </a:ext>
            </a:extLst>
          </p:cNvPr>
          <p:cNvSpPr/>
          <p:nvPr/>
        </p:nvSpPr>
        <p:spPr>
          <a:xfrm>
            <a:off x="4757333" y="320110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D3811882-AD79-41D7-B569-3A0FB1F12A75}"/>
              </a:ext>
            </a:extLst>
          </p:cNvPr>
          <p:cNvSpPr/>
          <p:nvPr/>
        </p:nvSpPr>
        <p:spPr>
          <a:xfrm>
            <a:off x="5276170" y="179932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45F601BF-833F-4AD0-9BA2-63924FCC30B7}"/>
              </a:ext>
            </a:extLst>
          </p:cNvPr>
          <p:cNvSpPr/>
          <p:nvPr/>
        </p:nvSpPr>
        <p:spPr>
          <a:xfrm>
            <a:off x="4816392" y="822343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E602955E-A410-4A2E-8022-190C519B56CB}"/>
              </a:ext>
            </a:extLst>
          </p:cNvPr>
          <p:cNvSpPr/>
          <p:nvPr/>
        </p:nvSpPr>
        <p:spPr>
          <a:xfrm>
            <a:off x="4619704" y="1264534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6D036B11-D814-45AC-B5C4-7BE291FA9E92}"/>
              </a:ext>
            </a:extLst>
          </p:cNvPr>
          <p:cNvSpPr/>
          <p:nvPr/>
        </p:nvSpPr>
        <p:spPr>
          <a:xfrm>
            <a:off x="4842848" y="1737025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AC4F3A30-959C-466D-87B4-7FADC54BF99D}"/>
              </a:ext>
            </a:extLst>
          </p:cNvPr>
          <p:cNvSpPr/>
          <p:nvPr/>
        </p:nvSpPr>
        <p:spPr>
          <a:xfrm>
            <a:off x="5197370" y="2103340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E4C15055-4ADE-4780-9286-35A739A61065}"/>
              </a:ext>
            </a:extLst>
          </p:cNvPr>
          <p:cNvSpPr/>
          <p:nvPr/>
        </p:nvSpPr>
        <p:spPr>
          <a:xfrm>
            <a:off x="6510966" y="5013812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E6E3A3E3-A8C5-4344-9FB0-A4FCDB848141}"/>
              </a:ext>
            </a:extLst>
          </p:cNvPr>
          <p:cNvSpPr/>
          <p:nvPr/>
        </p:nvSpPr>
        <p:spPr>
          <a:xfrm>
            <a:off x="6055456" y="4683026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A8D57EC6-1B14-49EA-8C12-56123192D9E5}"/>
              </a:ext>
            </a:extLst>
          </p:cNvPr>
          <p:cNvSpPr/>
          <p:nvPr/>
        </p:nvSpPr>
        <p:spPr>
          <a:xfrm>
            <a:off x="6624402" y="4519071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0CA9C60B-24B1-446C-9692-21D1297C7D21}"/>
              </a:ext>
            </a:extLst>
          </p:cNvPr>
          <p:cNvSpPr/>
          <p:nvPr/>
        </p:nvSpPr>
        <p:spPr>
          <a:xfrm>
            <a:off x="5888724" y="4159318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D8BA2E2A-B2CD-41DE-B941-403C47653E45}"/>
              </a:ext>
            </a:extLst>
          </p:cNvPr>
          <p:cNvSpPr/>
          <p:nvPr/>
        </p:nvSpPr>
        <p:spPr>
          <a:xfrm>
            <a:off x="6429121" y="4078448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97961254-43F1-4987-9DDC-D5FAE478CD09}"/>
              </a:ext>
            </a:extLst>
          </p:cNvPr>
          <p:cNvSpPr/>
          <p:nvPr/>
        </p:nvSpPr>
        <p:spPr>
          <a:xfrm>
            <a:off x="5663761" y="3665294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86C033CC-9003-4B0D-9AAD-83CCF23902CD}"/>
              </a:ext>
            </a:extLst>
          </p:cNvPr>
          <p:cNvSpPr/>
          <p:nvPr/>
        </p:nvSpPr>
        <p:spPr>
          <a:xfrm>
            <a:off x="7160535" y="5663901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90BC0727-28F8-4A8D-B803-28A5A76491C9}"/>
              </a:ext>
            </a:extLst>
          </p:cNvPr>
          <p:cNvSpPr/>
          <p:nvPr/>
        </p:nvSpPr>
        <p:spPr>
          <a:xfrm>
            <a:off x="7674278" y="5540270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79368032-0D6D-4BA7-A95A-0E24BE5F4EF7}"/>
              </a:ext>
            </a:extLst>
          </p:cNvPr>
          <p:cNvSpPr/>
          <p:nvPr/>
        </p:nvSpPr>
        <p:spPr>
          <a:xfrm>
            <a:off x="7038959" y="5180361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74EC1555-1190-47E1-A097-A4CCBA49CF08}"/>
              </a:ext>
            </a:extLst>
          </p:cNvPr>
          <p:cNvSpPr/>
          <p:nvPr/>
        </p:nvSpPr>
        <p:spPr>
          <a:xfrm>
            <a:off x="8121787" y="5224989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B87966AD-3016-4BAE-A665-9A26D3470A77}"/>
              </a:ext>
            </a:extLst>
          </p:cNvPr>
          <p:cNvSpPr/>
          <p:nvPr/>
        </p:nvSpPr>
        <p:spPr>
          <a:xfrm>
            <a:off x="7623831" y="5013812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A40DB2F6-A6A8-4255-BA64-276AA9F6F27D}"/>
              </a:ext>
            </a:extLst>
          </p:cNvPr>
          <p:cNvSpPr/>
          <p:nvPr/>
        </p:nvSpPr>
        <p:spPr>
          <a:xfrm>
            <a:off x="7170868" y="4696821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98B029B8-2CA3-43AF-B2FE-8FE78FCF343D}"/>
              </a:ext>
            </a:extLst>
          </p:cNvPr>
          <p:cNvSpPr/>
          <p:nvPr/>
        </p:nvSpPr>
        <p:spPr>
          <a:xfrm>
            <a:off x="8281268" y="4786077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3CC43B93-B819-42E3-84C9-70C5E29A75B9}"/>
              </a:ext>
            </a:extLst>
          </p:cNvPr>
          <p:cNvSpPr/>
          <p:nvPr/>
        </p:nvSpPr>
        <p:spPr>
          <a:xfrm>
            <a:off x="8786762" y="4598230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93D500C5-B4B5-459F-8CCD-33A5E9136357}"/>
              </a:ext>
            </a:extLst>
          </p:cNvPr>
          <p:cNvSpPr/>
          <p:nvPr/>
        </p:nvSpPr>
        <p:spPr>
          <a:xfrm>
            <a:off x="7771821" y="4531127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15F700C7-FF6C-4785-85D0-2996712B3442}"/>
              </a:ext>
            </a:extLst>
          </p:cNvPr>
          <p:cNvSpPr/>
          <p:nvPr/>
        </p:nvSpPr>
        <p:spPr>
          <a:xfrm>
            <a:off x="8302367" y="4274573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F6E74DB8-9644-4D28-8FD7-B61D687BC609}"/>
              </a:ext>
            </a:extLst>
          </p:cNvPr>
          <p:cNvSpPr/>
          <p:nvPr/>
        </p:nvSpPr>
        <p:spPr>
          <a:xfrm>
            <a:off x="9218138" y="4252033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D065BFA4-ADE9-4DAC-A026-9683105545D9}"/>
              </a:ext>
            </a:extLst>
          </p:cNvPr>
          <p:cNvSpPr/>
          <p:nvPr/>
        </p:nvSpPr>
        <p:spPr>
          <a:xfrm>
            <a:off x="8770802" y="4024658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1FA90E1D-EA5F-49E8-94C3-36D7F9904651}"/>
              </a:ext>
            </a:extLst>
          </p:cNvPr>
          <p:cNvSpPr/>
          <p:nvPr/>
        </p:nvSpPr>
        <p:spPr>
          <a:xfrm>
            <a:off x="7038959" y="4167114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3F027089-0AE3-4E99-9313-9E53EA33C2E5}"/>
              </a:ext>
            </a:extLst>
          </p:cNvPr>
          <p:cNvSpPr/>
          <p:nvPr/>
        </p:nvSpPr>
        <p:spPr>
          <a:xfrm>
            <a:off x="7574882" y="4064559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BBE118C4-61CF-47D5-8962-88845BFE0816}"/>
              </a:ext>
            </a:extLst>
          </p:cNvPr>
          <p:cNvSpPr/>
          <p:nvPr/>
        </p:nvSpPr>
        <p:spPr>
          <a:xfrm>
            <a:off x="8065057" y="3823110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92016C2E-D20E-4E59-8B6F-991D21EED3E2}"/>
              </a:ext>
            </a:extLst>
          </p:cNvPr>
          <p:cNvSpPr/>
          <p:nvPr/>
        </p:nvSpPr>
        <p:spPr>
          <a:xfrm>
            <a:off x="6222191" y="3590147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620847F6-1DD5-4DED-B5D6-584BE9DE8622}"/>
              </a:ext>
            </a:extLst>
          </p:cNvPr>
          <p:cNvSpPr/>
          <p:nvPr/>
        </p:nvSpPr>
        <p:spPr>
          <a:xfrm>
            <a:off x="6758247" y="3665294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57709162-2559-4890-A3DE-75F7418E733C}"/>
              </a:ext>
            </a:extLst>
          </p:cNvPr>
          <p:cNvSpPr/>
          <p:nvPr/>
        </p:nvSpPr>
        <p:spPr>
          <a:xfrm>
            <a:off x="5547548" y="3139812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6ED932DF-EF4D-451C-9DE6-ED42FF7D123B}"/>
              </a:ext>
            </a:extLst>
          </p:cNvPr>
          <p:cNvSpPr/>
          <p:nvPr/>
        </p:nvSpPr>
        <p:spPr>
          <a:xfrm>
            <a:off x="5438477" y="2603417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778D254E-D32D-4890-8A4A-C3388B92F6EF}"/>
              </a:ext>
            </a:extLst>
          </p:cNvPr>
          <p:cNvSpPr/>
          <p:nvPr/>
        </p:nvSpPr>
        <p:spPr>
          <a:xfrm>
            <a:off x="5319114" y="701809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8CFA31D3-AD80-4958-9E8F-728CDBA9317F}"/>
              </a:ext>
            </a:extLst>
          </p:cNvPr>
          <p:cNvSpPr/>
          <p:nvPr/>
        </p:nvSpPr>
        <p:spPr>
          <a:xfrm>
            <a:off x="5128573" y="1219417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47B7F362-15F4-4392-ADBB-80AE2D9FF23D}"/>
              </a:ext>
            </a:extLst>
          </p:cNvPr>
          <p:cNvSpPr/>
          <p:nvPr/>
        </p:nvSpPr>
        <p:spPr>
          <a:xfrm>
            <a:off x="5401925" y="1640475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Ovale 93">
            <a:extLst>
              <a:ext uri="{FF2B5EF4-FFF2-40B4-BE49-F238E27FC236}">
                <a16:creationId xmlns:a16="http://schemas.microsoft.com/office/drawing/2014/main" id="{BEA8801B-786A-4964-A834-0B2259312BD2}"/>
              </a:ext>
            </a:extLst>
          </p:cNvPr>
          <p:cNvSpPr/>
          <p:nvPr/>
        </p:nvSpPr>
        <p:spPr>
          <a:xfrm>
            <a:off x="5698182" y="2044993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E29D9C2D-07B8-4671-B1D6-1E5CA5D1CECA}"/>
              </a:ext>
            </a:extLst>
          </p:cNvPr>
          <p:cNvSpPr/>
          <p:nvPr/>
        </p:nvSpPr>
        <p:spPr>
          <a:xfrm>
            <a:off x="5985024" y="2528089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5D9E20DC-061E-4FB0-8F0D-E81EADC3335D}"/>
              </a:ext>
            </a:extLst>
          </p:cNvPr>
          <p:cNvSpPr/>
          <p:nvPr/>
        </p:nvSpPr>
        <p:spPr>
          <a:xfrm>
            <a:off x="6093609" y="3066439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219AF945-C675-4936-B7E0-817137022E23}"/>
              </a:ext>
            </a:extLst>
          </p:cNvPr>
          <p:cNvSpPr/>
          <p:nvPr/>
        </p:nvSpPr>
        <p:spPr>
          <a:xfrm>
            <a:off x="6624402" y="3140085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0DF8F659-23E9-44B5-927C-2B153CA98793}"/>
              </a:ext>
            </a:extLst>
          </p:cNvPr>
          <p:cNvSpPr/>
          <p:nvPr/>
        </p:nvSpPr>
        <p:spPr>
          <a:xfrm>
            <a:off x="7170463" y="3225255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Ovale 98">
            <a:extLst>
              <a:ext uri="{FF2B5EF4-FFF2-40B4-BE49-F238E27FC236}">
                <a16:creationId xmlns:a16="http://schemas.microsoft.com/office/drawing/2014/main" id="{EA8BA8BF-ACBE-42A9-AEA8-5F2E5A286DDA}"/>
              </a:ext>
            </a:extLst>
          </p:cNvPr>
          <p:cNvSpPr/>
          <p:nvPr/>
        </p:nvSpPr>
        <p:spPr>
          <a:xfrm>
            <a:off x="6526599" y="2639551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Ovale 99">
            <a:extLst>
              <a:ext uri="{FF2B5EF4-FFF2-40B4-BE49-F238E27FC236}">
                <a16:creationId xmlns:a16="http://schemas.microsoft.com/office/drawing/2014/main" id="{45333C40-7821-4457-B62A-205A09DA163F}"/>
              </a:ext>
            </a:extLst>
          </p:cNvPr>
          <p:cNvSpPr/>
          <p:nvPr/>
        </p:nvSpPr>
        <p:spPr>
          <a:xfrm>
            <a:off x="6321868" y="2128076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Ovale 100">
            <a:extLst>
              <a:ext uri="{FF2B5EF4-FFF2-40B4-BE49-F238E27FC236}">
                <a16:creationId xmlns:a16="http://schemas.microsoft.com/office/drawing/2014/main" id="{01B9AB7D-70D5-4803-8248-89A27263F98C}"/>
              </a:ext>
            </a:extLst>
          </p:cNvPr>
          <p:cNvSpPr/>
          <p:nvPr/>
        </p:nvSpPr>
        <p:spPr>
          <a:xfrm>
            <a:off x="6090220" y="1652726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Ovale 101">
            <a:extLst>
              <a:ext uri="{FF2B5EF4-FFF2-40B4-BE49-F238E27FC236}">
                <a16:creationId xmlns:a16="http://schemas.microsoft.com/office/drawing/2014/main" id="{CB161181-1F44-4CD0-95F4-CD8B6FD5A75A}"/>
              </a:ext>
            </a:extLst>
          </p:cNvPr>
          <p:cNvSpPr/>
          <p:nvPr/>
        </p:nvSpPr>
        <p:spPr>
          <a:xfrm>
            <a:off x="5734088" y="1213814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E7EE27DB-2C28-4EAF-A72F-D62EECD46299}"/>
              </a:ext>
            </a:extLst>
          </p:cNvPr>
          <p:cNvSpPr/>
          <p:nvPr/>
        </p:nvSpPr>
        <p:spPr>
          <a:xfrm>
            <a:off x="5794929" y="227493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Ovale 103">
            <a:extLst>
              <a:ext uri="{FF2B5EF4-FFF2-40B4-BE49-F238E27FC236}">
                <a16:creationId xmlns:a16="http://schemas.microsoft.com/office/drawing/2014/main" id="{4A8DD57A-2AD6-44CA-B95C-5466A44E2177}"/>
              </a:ext>
            </a:extLst>
          </p:cNvPr>
          <p:cNvSpPr/>
          <p:nvPr/>
        </p:nvSpPr>
        <p:spPr>
          <a:xfrm>
            <a:off x="5891463" y="726700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Ovale 104">
            <a:extLst>
              <a:ext uri="{FF2B5EF4-FFF2-40B4-BE49-F238E27FC236}">
                <a16:creationId xmlns:a16="http://schemas.microsoft.com/office/drawing/2014/main" id="{F6C2F433-D3FA-432C-8955-A6472235E9C1}"/>
              </a:ext>
            </a:extLst>
          </p:cNvPr>
          <p:cNvSpPr/>
          <p:nvPr/>
        </p:nvSpPr>
        <p:spPr>
          <a:xfrm>
            <a:off x="6319477" y="396395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A3FF81C1-7096-45D8-A6D2-E8FBB1611E36}"/>
              </a:ext>
            </a:extLst>
          </p:cNvPr>
          <p:cNvSpPr/>
          <p:nvPr/>
        </p:nvSpPr>
        <p:spPr>
          <a:xfrm>
            <a:off x="6870117" y="396395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Ovale 106">
            <a:extLst>
              <a:ext uri="{FF2B5EF4-FFF2-40B4-BE49-F238E27FC236}">
                <a16:creationId xmlns:a16="http://schemas.microsoft.com/office/drawing/2014/main" id="{7607ABB7-281A-415F-BD0F-67F54C0A5CC0}"/>
              </a:ext>
            </a:extLst>
          </p:cNvPr>
          <p:cNvSpPr/>
          <p:nvPr/>
        </p:nvSpPr>
        <p:spPr>
          <a:xfrm>
            <a:off x="7343234" y="615851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0C2F4AE9-4A79-430D-BF99-011BB5A502D9}"/>
              </a:ext>
            </a:extLst>
          </p:cNvPr>
          <p:cNvSpPr/>
          <p:nvPr/>
        </p:nvSpPr>
        <p:spPr>
          <a:xfrm>
            <a:off x="6258225" y="1189713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Ovale 108">
            <a:extLst>
              <a:ext uri="{FF2B5EF4-FFF2-40B4-BE49-F238E27FC236}">
                <a16:creationId xmlns:a16="http://schemas.microsoft.com/office/drawing/2014/main" id="{9A928387-1DE4-47F1-AB91-4607E31247F1}"/>
              </a:ext>
            </a:extLst>
          </p:cNvPr>
          <p:cNvSpPr/>
          <p:nvPr/>
        </p:nvSpPr>
        <p:spPr>
          <a:xfrm>
            <a:off x="6599708" y="823690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Ovale 109">
            <a:extLst>
              <a:ext uri="{FF2B5EF4-FFF2-40B4-BE49-F238E27FC236}">
                <a16:creationId xmlns:a16="http://schemas.microsoft.com/office/drawing/2014/main" id="{1EE89125-06D7-46C4-9DED-74332AA0C76D}"/>
              </a:ext>
            </a:extLst>
          </p:cNvPr>
          <p:cNvSpPr/>
          <p:nvPr/>
        </p:nvSpPr>
        <p:spPr>
          <a:xfrm>
            <a:off x="7794096" y="3423124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Ovale 110">
            <a:extLst>
              <a:ext uri="{FF2B5EF4-FFF2-40B4-BE49-F238E27FC236}">
                <a16:creationId xmlns:a16="http://schemas.microsoft.com/office/drawing/2014/main" id="{AE26105C-CE25-438E-861D-27814393827E}"/>
              </a:ext>
            </a:extLst>
          </p:cNvPr>
          <p:cNvSpPr/>
          <p:nvPr/>
        </p:nvSpPr>
        <p:spPr>
          <a:xfrm>
            <a:off x="7071167" y="1035270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75A13276-F464-4D15-AA39-3283BE0DA0BB}"/>
              </a:ext>
            </a:extLst>
          </p:cNvPr>
          <p:cNvSpPr/>
          <p:nvPr/>
        </p:nvSpPr>
        <p:spPr>
          <a:xfrm>
            <a:off x="7074319" y="2245078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Ovale 112">
            <a:extLst>
              <a:ext uri="{FF2B5EF4-FFF2-40B4-BE49-F238E27FC236}">
                <a16:creationId xmlns:a16="http://schemas.microsoft.com/office/drawing/2014/main" id="{8D10CC12-AC34-41EB-9C28-0E93E38A92DA}"/>
              </a:ext>
            </a:extLst>
          </p:cNvPr>
          <p:cNvSpPr/>
          <p:nvPr/>
        </p:nvSpPr>
        <p:spPr>
          <a:xfrm>
            <a:off x="6717304" y="1366056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8E304852-1177-40EB-AB59-F5A2783CC6B5}"/>
              </a:ext>
            </a:extLst>
          </p:cNvPr>
          <p:cNvSpPr/>
          <p:nvPr/>
        </p:nvSpPr>
        <p:spPr>
          <a:xfrm>
            <a:off x="6721521" y="1841005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2C643B54-7CB7-46D5-AF5E-F0FEA1973982}"/>
              </a:ext>
            </a:extLst>
          </p:cNvPr>
          <p:cNvSpPr/>
          <p:nvPr/>
        </p:nvSpPr>
        <p:spPr>
          <a:xfrm>
            <a:off x="7081439" y="2739819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Ovale 115">
            <a:extLst>
              <a:ext uri="{FF2B5EF4-FFF2-40B4-BE49-F238E27FC236}">
                <a16:creationId xmlns:a16="http://schemas.microsoft.com/office/drawing/2014/main" id="{7DD5D338-0E79-441F-8398-F522070E4E52}"/>
              </a:ext>
            </a:extLst>
          </p:cNvPr>
          <p:cNvSpPr/>
          <p:nvPr/>
        </p:nvSpPr>
        <p:spPr>
          <a:xfrm>
            <a:off x="7296878" y="3656773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0CFA830B-0E91-4B07-ADB3-B7A625C4B5CC}"/>
              </a:ext>
            </a:extLst>
          </p:cNvPr>
          <p:cNvSpPr/>
          <p:nvPr/>
        </p:nvSpPr>
        <p:spPr>
          <a:xfrm>
            <a:off x="3326150" y="3798096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Ovale 117">
            <a:extLst>
              <a:ext uri="{FF2B5EF4-FFF2-40B4-BE49-F238E27FC236}">
                <a16:creationId xmlns:a16="http://schemas.microsoft.com/office/drawing/2014/main" id="{0E54DB01-F95C-449A-86AB-871F69377ADB}"/>
              </a:ext>
            </a:extLst>
          </p:cNvPr>
          <p:cNvSpPr/>
          <p:nvPr/>
        </p:nvSpPr>
        <p:spPr>
          <a:xfrm>
            <a:off x="7655439" y="2918553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0AC4990A-BFDD-45EC-9990-9451BC707FE7}"/>
              </a:ext>
            </a:extLst>
          </p:cNvPr>
          <p:cNvSpPr/>
          <p:nvPr/>
        </p:nvSpPr>
        <p:spPr>
          <a:xfrm>
            <a:off x="9276050" y="3763604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F1C25286-B04C-4B02-AD53-598F4434CF6C}"/>
              </a:ext>
            </a:extLst>
          </p:cNvPr>
          <p:cNvSpPr/>
          <p:nvPr/>
        </p:nvSpPr>
        <p:spPr>
          <a:xfrm>
            <a:off x="8201938" y="3114266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464CA0F0-01A5-4D68-8CE2-E3CEA9105941}"/>
              </a:ext>
            </a:extLst>
          </p:cNvPr>
          <p:cNvSpPr/>
          <p:nvPr/>
        </p:nvSpPr>
        <p:spPr>
          <a:xfrm>
            <a:off x="9318722" y="3260914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791DE846-18E0-41AC-9D41-981C87E3869D}"/>
              </a:ext>
            </a:extLst>
          </p:cNvPr>
          <p:cNvSpPr/>
          <p:nvPr/>
        </p:nvSpPr>
        <p:spPr>
          <a:xfrm>
            <a:off x="8838533" y="3138009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Ovale 122">
            <a:extLst>
              <a:ext uri="{FF2B5EF4-FFF2-40B4-BE49-F238E27FC236}">
                <a16:creationId xmlns:a16="http://schemas.microsoft.com/office/drawing/2014/main" id="{5A3FA0DC-C6E2-4748-AEF1-72E66A147B1A}"/>
              </a:ext>
            </a:extLst>
          </p:cNvPr>
          <p:cNvSpPr/>
          <p:nvPr/>
        </p:nvSpPr>
        <p:spPr>
          <a:xfrm>
            <a:off x="9192434" y="2699097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8E25B1F9-8E1B-48E6-979E-14D148666487}"/>
              </a:ext>
            </a:extLst>
          </p:cNvPr>
          <p:cNvSpPr/>
          <p:nvPr/>
        </p:nvSpPr>
        <p:spPr>
          <a:xfrm>
            <a:off x="8960239" y="2235427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Ovale 124">
            <a:extLst>
              <a:ext uri="{FF2B5EF4-FFF2-40B4-BE49-F238E27FC236}">
                <a16:creationId xmlns:a16="http://schemas.microsoft.com/office/drawing/2014/main" id="{4FFAEC0B-8EEA-40B6-9DC7-9639B5E939E4}"/>
              </a:ext>
            </a:extLst>
          </p:cNvPr>
          <p:cNvSpPr/>
          <p:nvPr/>
        </p:nvSpPr>
        <p:spPr>
          <a:xfrm>
            <a:off x="8665234" y="1734000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Ovale 125">
            <a:extLst>
              <a:ext uri="{FF2B5EF4-FFF2-40B4-BE49-F238E27FC236}">
                <a16:creationId xmlns:a16="http://schemas.microsoft.com/office/drawing/2014/main" id="{DB19A42A-82E9-4AED-B0E2-4F166344F11C}"/>
              </a:ext>
            </a:extLst>
          </p:cNvPr>
          <p:cNvSpPr/>
          <p:nvPr/>
        </p:nvSpPr>
        <p:spPr>
          <a:xfrm>
            <a:off x="8204838" y="1308732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Ovale 126">
            <a:extLst>
              <a:ext uri="{FF2B5EF4-FFF2-40B4-BE49-F238E27FC236}">
                <a16:creationId xmlns:a16="http://schemas.microsoft.com/office/drawing/2014/main" id="{B5E5D354-7886-40D2-AFCA-412D9FBA525E}"/>
              </a:ext>
            </a:extLst>
          </p:cNvPr>
          <p:cNvSpPr/>
          <p:nvPr/>
        </p:nvSpPr>
        <p:spPr>
          <a:xfrm>
            <a:off x="7814693" y="844075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8D8BD4D-C88B-4BFD-B055-3D51F3B95F8F}"/>
              </a:ext>
            </a:extLst>
          </p:cNvPr>
          <p:cNvSpPr/>
          <p:nvPr/>
        </p:nvSpPr>
        <p:spPr>
          <a:xfrm>
            <a:off x="7530408" y="1273032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C7243196-F79C-4E21-ADDF-A9128DCD4A5D}"/>
              </a:ext>
            </a:extLst>
          </p:cNvPr>
          <p:cNvSpPr/>
          <p:nvPr/>
        </p:nvSpPr>
        <p:spPr>
          <a:xfrm>
            <a:off x="7241399" y="1711944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8ADBF9D6-E20D-4FAC-92D1-1C4277F98FA2}"/>
              </a:ext>
            </a:extLst>
          </p:cNvPr>
          <p:cNvSpPr/>
          <p:nvPr/>
        </p:nvSpPr>
        <p:spPr>
          <a:xfrm>
            <a:off x="8637047" y="2639058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Ovale 130">
            <a:extLst>
              <a:ext uri="{FF2B5EF4-FFF2-40B4-BE49-F238E27FC236}">
                <a16:creationId xmlns:a16="http://schemas.microsoft.com/office/drawing/2014/main" id="{39A3AD35-DAF2-4C59-85DF-AE13A5C934BE}"/>
              </a:ext>
            </a:extLst>
          </p:cNvPr>
          <p:cNvSpPr/>
          <p:nvPr/>
        </p:nvSpPr>
        <p:spPr>
          <a:xfrm>
            <a:off x="7898063" y="1711944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Ovale 131">
            <a:extLst>
              <a:ext uri="{FF2B5EF4-FFF2-40B4-BE49-F238E27FC236}">
                <a16:creationId xmlns:a16="http://schemas.microsoft.com/office/drawing/2014/main" id="{E1425366-E0CE-4D87-903F-490E7D0BB8B2}"/>
              </a:ext>
            </a:extLst>
          </p:cNvPr>
          <p:cNvSpPr/>
          <p:nvPr/>
        </p:nvSpPr>
        <p:spPr>
          <a:xfrm>
            <a:off x="8349904" y="2150856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Ovale 132">
            <a:extLst>
              <a:ext uri="{FF2B5EF4-FFF2-40B4-BE49-F238E27FC236}">
                <a16:creationId xmlns:a16="http://schemas.microsoft.com/office/drawing/2014/main" id="{36F081AB-E9B3-40DB-A7D8-6D4720603D3E}"/>
              </a:ext>
            </a:extLst>
          </p:cNvPr>
          <p:cNvSpPr/>
          <p:nvPr/>
        </p:nvSpPr>
        <p:spPr>
          <a:xfrm>
            <a:off x="8031502" y="2589768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Ovale 133">
            <a:extLst>
              <a:ext uri="{FF2B5EF4-FFF2-40B4-BE49-F238E27FC236}">
                <a16:creationId xmlns:a16="http://schemas.microsoft.com/office/drawing/2014/main" id="{7148C30B-2F6F-479C-B800-734BA016865C}"/>
              </a:ext>
            </a:extLst>
          </p:cNvPr>
          <p:cNvSpPr/>
          <p:nvPr/>
        </p:nvSpPr>
        <p:spPr>
          <a:xfrm>
            <a:off x="7636658" y="2223200"/>
            <a:ext cx="463296" cy="4389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7742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Roncato</dc:creator>
  <cp:lastModifiedBy>Fabio Roncato</cp:lastModifiedBy>
  <cp:revision>5</cp:revision>
  <dcterms:created xsi:type="dcterms:W3CDTF">2019-09-13T14:09:10Z</dcterms:created>
  <dcterms:modified xsi:type="dcterms:W3CDTF">2019-09-13T17:07:47Z</dcterms:modified>
</cp:coreProperties>
</file>