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FBE1F-A703-46A3-84CC-1FB4E27D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88B2D0-6ED2-4756-8A2E-A9357D99F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9CD853-4071-45DB-911F-79A8EC7F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78D4E-1E29-49BE-9D2C-A9825D0B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E79B2-2564-414D-A457-E0127573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9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47B98-0246-4DE8-8F36-02718DB8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6BEBBB-6CEB-4F63-82BF-AFF51FE4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94810-A5A8-49CD-A368-115F58D8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E4378-5BCF-4E1B-8A4C-82A6DC3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00D367-10FB-409D-888A-7BBE0F95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8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D9045A-37EB-4ADF-8CBD-79F0020A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FE29BF-15E6-403E-A330-0F7C08CD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2B1849-07AE-493D-9CCB-7F2570D6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29584A-0FCF-4CBB-BAE1-7FB3D45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CBF60-9965-41AE-8F06-A3EDA245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0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D3511-24F9-4B9F-957F-3F71FF9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54DF8B-50FF-434A-A2F9-2ED4962C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81C83D-AC5F-4E68-8A60-96A93759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EAF301-4E85-4F4A-A1C2-930588F9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D3D2A-48A7-4953-878F-FAADD3AF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5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ADB43-EEB0-45E4-93A1-D9CA357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0FBC69-C647-4FF4-8E2E-B0F178A5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6740E4-4820-4408-BABF-0D831D03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924C8-55E7-429B-A4EC-FBCDC139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C0467-B238-4693-8C39-A42BD897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8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2AB4E-F361-4D21-BB6E-01D06504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2637A-3DCC-4415-838A-7CCF4271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2A300F-7BB3-4A21-B4E9-79F8D6BEB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184800-778D-4E6E-912C-330967A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7A295-8B1E-409B-AD23-26E64A94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0DA3B9-ED8C-450D-ABC5-0F09D0C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CC532-FE2D-405A-BB8A-DEE857AB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41F2E-6689-4154-999A-E8CAEA6C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8894DB-1736-4E46-9848-9CF763D9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0E00F5-42A4-4EAB-A863-6B02B19B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4E0050-3679-4F26-8D1D-D350EC708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869C38-C9D4-4109-8C24-6F216F96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D5893A-7967-4EE9-BE92-C1DE681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303348-8229-45D5-A8B2-1E5A117C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2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D21D8-4D95-451D-9D10-A728221E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450B9A-C926-467C-9599-D83728A0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D14BBF-C6FB-4436-86F5-D1428C72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E564E5-D21D-4779-934E-C99EC60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49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EF3739-CBB6-4B6B-BCCE-3CDD6CF8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929D70-8ECD-4F1B-ADFD-E9EAC0F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730393-8E59-4B49-B13D-1DB0A3CE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5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26865-7C87-4513-8988-9E6C5E42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6A2A5-2B17-44C5-A165-2DA41C6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6AA46-3941-4BC8-8A0D-C562B1FA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CA5881-E0D1-45F6-8C19-4F53E14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DF3E3-80EA-4250-B0F0-07D3A5E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BD0B94-AEE2-43A3-8C1A-3C45C945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9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1A58-6655-4124-94EC-0E689A73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1111D6-B5CE-45D6-9910-9F12F0D4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AB413-57E7-4B34-98AD-BEC0C8C7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83EAF6-6206-4942-A8C6-5FD9542C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6DA98D-B099-429B-97BF-2DB9E89A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FDFD7F-32E2-4EEC-8C67-0EF8087D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79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6971DC-2EE5-40F2-A31A-7AC76C30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FE2458-D85C-4D1A-B4EC-167B587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4889AF-5198-472B-95CD-72EDC2037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D228-1539-4782-BDED-2F7A18F65C43}" type="datetimeFigureOut">
              <a:rPr lang="it-IT" smtClean="0"/>
              <a:t>05/10/2019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5FF1FC-4F3C-4A55-BD12-7C9BD340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36849-DDB3-4367-B5D3-D08F5DF8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5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E40F4B35-A858-4D07-800E-5EE5CD6112B4}"/>
              </a:ext>
            </a:extLst>
          </p:cNvPr>
          <p:cNvSpPr/>
          <p:nvPr/>
        </p:nvSpPr>
        <p:spPr>
          <a:xfrm>
            <a:off x="1826652" y="2103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509C626-69A4-42DA-BA86-E4365BFB531F}"/>
              </a:ext>
            </a:extLst>
          </p:cNvPr>
          <p:cNvSpPr/>
          <p:nvPr/>
        </p:nvSpPr>
        <p:spPr>
          <a:xfrm>
            <a:off x="1697603" y="25797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1B3C7BC-364A-42F9-AB25-D01D85D91624}"/>
              </a:ext>
            </a:extLst>
          </p:cNvPr>
          <p:cNvSpPr/>
          <p:nvPr/>
        </p:nvSpPr>
        <p:spPr>
          <a:xfrm>
            <a:off x="2051862" y="1652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4D7DD9C-8B21-40B6-B0A2-88BE18ECDDB6}"/>
              </a:ext>
            </a:extLst>
          </p:cNvPr>
          <p:cNvSpPr/>
          <p:nvPr/>
        </p:nvSpPr>
        <p:spPr>
          <a:xfrm>
            <a:off x="1984068" y="30365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B992C27-63F4-4253-A1A3-7BDB134ED3D5}"/>
              </a:ext>
            </a:extLst>
          </p:cNvPr>
          <p:cNvSpPr/>
          <p:nvPr/>
        </p:nvSpPr>
        <p:spPr>
          <a:xfrm>
            <a:off x="2396452" y="33591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1F1A35E-D1FB-4795-B61D-A4EE1500F35A}"/>
              </a:ext>
            </a:extLst>
          </p:cNvPr>
          <p:cNvSpPr/>
          <p:nvPr/>
        </p:nvSpPr>
        <p:spPr>
          <a:xfrm>
            <a:off x="2222888" y="253948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0496672-3431-467B-9F4F-601BC61514F2}"/>
              </a:ext>
            </a:extLst>
          </p:cNvPr>
          <p:cNvSpPr/>
          <p:nvPr/>
        </p:nvSpPr>
        <p:spPr>
          <a:xfrm>
            <a:off x="2632044" y="29076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C85C2A0-80AF-4E3E-A9DB-428BA324660A}"/>
              </a:ext>
            </a:extLst>
          </p:cNvPr>
          <p:cNvSpPr/>
          <p:nvPr/>
        </p:nvSpPr>
        <p:spPr>
          <a:xfrm>
            <a:off x="2483282" y="13664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6413D14-0079-4F8E-9166-16159BFAD67F}"/>
              </a:ext>
            </a:extLst>
          </p:cNvPr>
          <p:cNvSpPr/>
          <p:nvPr/>
        </p:nvSpPr>
        <p:spPr>
          <a:xfrm>
            <a:off x="2429210" y="20615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6D72143-6F62-4448-9F02-82C923DD44CB}"/>
              </a:ext>
            </a:extLst>
          </p:cNvPr>
          <p:cNvSpPr/>
          <p:nvPr/>
        </p:nvSpPr>
        <p:spPr>
          <a:xfrm>
            <a:off x="2876115" y="170344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28E6651-813C-4792-8380-DD433701B86A}"/>
              </a:ext>
            </a:extLst>
          </p:cNvPr>
          <p:cNvSpPr/>
          <p:nvPr/>
        </p:nvSpPr>
        <p:spPr>
          <a:xfrm>
            <a:off x="2812048" y="980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B24F74D-BFA2-44DA-9D17-D016EEDD487B}"/>
              </a:ext>
            </a:extLst>
          </p:cNvPr>
          <p:cNvSpPr/>
          <p:nvPr/>
        </p:nvSpPr>
        <p:spPr>
          <a:xfrm>
            <a:off x="3265860" y="7856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5DA037D-A10D-4101-B0EF-A51C7F7198B6}"/>
              </a:ext>
            </a:extLst>
          </p:cNvPr>
          <p:cNvSpPr/>
          <p:nvPr/>
        </p:nvSpPr>
        <p:spPr>
          <a:xfrm>
            <a:off x="3695611" y="503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960659-2352-42A4-851E-DF5521CF0299}"/>
              </a:ext>
            </a:extLst>
          </p:cNvPr>
          <p:cNvSpPr/>
          <p:nvPr/>
        </p:nvSpPr>
        <p:spPr>
          <a:xfrm>
            <a:off x="3275344" y="12874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04184DFD-F57A-482C-99CF-FBCAB546015C}"/>
              </a:ext>
            </a:extLst>
          </p:cNvPr>
          <p:cNvSpPr/>
          <p:nvPr/>
        </p:nvSpPr>
        <p:spPr>
          <a:xfrm>
            <a:off x="3751728" y="10050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A13B656-BB14-4955-B8BC-00BA7C6DD606}"/>
              </a:ext>
            </a:extLst>
          </p:cNvPr>
          <p:cNvSpPr/>
          <p:nvPr/>
        </p:nvSpPr>
        <p:spPr>
          <a:xfrm>
            <a:off x="2917832" y="35098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B51199E-A91A-47CF-9D59-A8F9F06DA43A}"/>
              </a:ext>
            </a:extLst>
          </p:cNvPr>
          <p:cNvSpPr/>
          <p:nvPr/>
        </p:nvSpPr>
        <p:spPr>
          <a:xfrm>
            <a:off x="3203312" y="30145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256D047-DFD1-4F64-8AEF-66463BE4D2B3}"/>
              </a:ext>
            </a:extLst>
          </p:cNvPr>
          <p:cNvSpPr/>
          <p:nvPr/>
        </p:nvSpPr>
        <p:spPr>
          <a:xfrm>
            <a:off x="2855022" y="23791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6B5F39E-71BD-4167-9EAC-F5C31DCCF94C}"/>
              </a:ext>
            </a:extLst>
          </p:cNvPr>
          <p:cNvSpPr/>
          <p:nvPr/>
        </p:nvSpPr>
        <p:spPr>
          <a:xfrm>
            <a:off x="3265226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D0FD263B-D761-4A88-81C1-50604C38AD62}"/>
              </a:ext>
            </a:extLst>
          </p:cNvPr>
          <p:cNvSpPr/>
          <p:nvPr/>
        </p:nvSpPr>
        <p:spPr>
          <a:xfrm>
            <a:off x="8856984" y="36078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1402EB-CC46-4596-AE9A-A4CE45CF82DF}"/>
              </a:ext>
            </a:extLst>
          </p:cNvPr>
          <p:cNvSpPr/>
          <p:nvPr/>
        </p:nvSpPr>
        <p:spPr>
          <a:xfrm>
            <a:off x="3539362" y="42479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C3BDE69-774F-4AAC-B182-C0689BACA593}"/>
              </a:ext>
            </a:extLst>
          </p:cNvPr>
          <p:cNvSpPr/>
          <p:nvPr/>
        </p:nvSpPr>
        <p:spPr>
          <a:xfrm>
            <a:off x="4005665" y="45206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49EC8C52-74FF-44BC-8B1C-03EC67D8C403}"/>
              </a:ext>
            </a:extLst>
          </p:cNvPr>
          <p:cNvSpPr/>
          <p:nvPr/>
        </p:nvSpPr>
        <p:spPr>
          <a:xfrm>
            <a:off x="4469722" y="46830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939A4DB-A404-4085-83CA-F43885137AF4}"/>
              </a:ext>
            </a:extLst>
          </p:cNvPr>
          <p:cNvSpPr/>
          <p:nvPr/>
        </p:nvSpPr>
        <p:spPr>
          <a:xfrm>
            <a:off x="3620844" y="33246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479BB38D-FC75-421C-85FD-33DBE01E0FB3}"/>
              </a:ext>
            </a:extLst>
          </p:cNvPr>
          <p:cNvSpPr/>
          <p:nvPr/>
        </p:nvSpPr>
        <p:spPr>
          <a:xfrm>
            <a:off x="3431647" y="25460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90EA65B-83B6-4162-A668-21C730FD4F82}"/>
              </a:ext>
            </a:extLst>
          </p:cNvPr>
          <p:cNvSpPr/>
          <p:nvPr/>
        </p:nvSpPr>
        <p:spPr>
          <a:xfrm>
            <a:off x="3681139" y="15876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A65436A-2F33-4688-B02E-031545443E2D}"/>
              </a:ext>
            </a:extLst>
          </p:cNvPr>
          <p:cNvSpPr/>
          <p:nvPr/>
        </p:nvSpPr>
        <p:spPr>
          <a:xfrm>
            <a:off x="3839694" y="28553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BDB8E7D2-55B5-404F-B462-B40BFFA94B9B}"/>
              </a:ext>
            </a:extLst>
          </p:cNvPr>
          <p:cNvSpPr/>
          <p:nvPr/>
        </p:nvSpPr>
        <p:spPr>
          <a:xfrm>
            <a:off x="3811397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FFA4B520-2344-4DA2-92F6-F90B51CBE31D}"/>
              </a:ext>
            </a:extLst>
          </p:cNvPr>
          <p:cNvSpPr/>
          <p:nvPr/>
        </p:nvSpPr>
        <p:spPr>
          <a:xfrm>
            <a:off x="3893834" y="37927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8E374E7-B0E0-44EC-913A-F3809AAA17F2}"/>
              </a:ext>
            </a:extLst>
          </p:cNvPr>
          <p:cNvSpPr/>
          <p:nvPr/>
        </p:nvSpPr>
        <p:spPr>
          <a:xfrm>
            <a:off x="4302990" y="41387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BA58985A-5D68-4DAC-912D-570497E2BCD0}"/>
              </a:ext>
            </a:extLst>
          </p:cNvPr>
          <p:cNvSpPr/>
          <p:nvPr/>
        </p:nvSpPr>
        <p:spPr>
          <a:xfrm>
            <a:off x="6538856" y="61028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F66BA319-AEF9-44F4-8243-A151FAC5F580}"/>
              </a:ext>
            </a:extLst>
          </p:cNvPr>
          <p:cNvSpPr/>
          <p:nvPr/>
        </p:nvSpPr>
        <p:spPr>
          <a:xfrm>
            <a:off x="6185288" y="57614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44F8AEE-952E-42C3-BBC3-B0722F09BFF0}"/>
              </a:ext>
            </a:extLst>
          </p:cNvPr>
          <p:cNvSpPr/>
          <p:nvPr/>
        </p:nvSpPr>
        <p:spPr>
          <a:xfrm>
            <a:off x="6648592" y="55419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FF1F68FF-5A7F-49C9-88F9-2B1FEEBFCAF2}"/>
              </a:ext>
            </a:extLst>
          </p:cNvPr>
          <p:cNvSpPr/>
          <p:nvPr/>
        </p:nvSpPr>
        <p:spPr>
          <a:xfrm>
            <a:off x="6026577" y="53208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9368FC2-607E-48D4-934F-D5A8706B84C2}"/>
              </a:ext>
            </a:extLst>
          </p:cNvPr>
          <p:cNvSpPr/>
          <p:nvPr/>
        </p:nvSpPr>
        <p:spPr>
          <a:xfrm>
            <a:off x="5657076" y="501656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4A4EFC5-ABA2-4AAA-A02D-08BFA8F699CC}"/>
              </a:ext>
            </a:extLst>
          </p:cNvPr>
          <p:cNvSpPr/>
          <p:nvPr/>
        </p:nvSpPr>
        <p:spPr>
          <a:xfrm>
            <a:off x="5490344" y="45776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4827AC5-D324-4F6E-8B75-75D6F6CEEB48}"/>
              </a:ext>
            </a:extLst>
          </p:cNvPr>
          <p:cNvSpPr/>
          <p:nvPr/>
        </p:nvSpPr>
        <p:spPr>
          <a:xfrm>
            <a:off x="4999677" y="46849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1724A8F0-6C1B-4093-83FC-530977728DE2}"/>
              </a:ext>
            </a:extLst>
          </p:cNvPr>
          <p:cNvSpPr/>
          <p:nvPr/>
        </p:nvSpPr>
        <p:spPr>
          <a:xfrm>
            <a:off x="4178623" y="33701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9184E4-B64E-45C8-B58F-461E42CEABC8}"/>
              </a:ext>
            </a:extLst>
          </p:cNvPr>
          <p:cNvSpPr/>
          <p:nvPr/>
        </p:nvSpPr>
        <p:spPr>
          <a:xfrm>
            <a:off x="4842848" y="41593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57A54EEC-1301-4575-97A5-80CD43EFDE83}"/>
              </a:ext>
            </a:extLst>
          </p:cNvPr>
          <p:cNvSpPr/>
          <p:nvPr/>
        </p:nvSpPr>
        <p:spPr>
          <a:xfrm>
            <a:off x="4600189" y="3668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E13715E-99B1-47E9-8085-CC7001F0E2B4}"/>
              </a:ext>
            </a:extLst>
          </p:cNvPr>
          <p:cNvSpPr/>
          <p:nvPr/>
        </p:nvSpPr>
        <p:spPr>
          <a:xfrm>
            <a:off x="5361697" y="40836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71DE890A-3A32-4469-9006-0E002AE857D7}"/>
              </a:ext>
            </a:extLst>
          </p:cNvPr>
          <p:cNvSpPr/>
          <p:nvPr/>
        </p:nvSpPr>
        <p:spPr>
          <a:xfrm>
            <a:off x="5127550" y="36162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ED73AC2-9ECF-4E97-B3ED-C85F68321FD1}"/>
              </a:ext>
            </a:extLst>
          </p:cNvPr>
          <p:cNvSpPr/>
          <p:nvPr/>
        </p:nvSpPr>
        <p:spPr>
          <a:xfrm>
            <a:off x="4180363" y="2431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37FA0C21-9525-4E95-BE02-B79AAB373566}"/>
              </a:ext>
            </a:extLst>
          </p:cNvPr>
          <p:cNvSpPr/>
          <p:nvPr/>
        </p:nvSpPr>
        <p:spPr>
          <a:xfrm>
            <a:off x="4416634" y="290080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E320D188-43A8-4C7E-A6EB-8818A7F12B4A}"/>
              </a:ext>
            </a:extLst>
          </p:cNvPr>
          <p:cNvSpPr/>
          <p:nvPr/>
        </p:nvSpPr>
        <p:spPr>
          <a:xfrm>
            <a:off x="4125482" y="13584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D189746B-8BDD-4821-B594-D9924BA3A1E2}"/>
              </a:ext>
            </a:extLst>
          </p:cNvPr>
          <p:cNvSpPr/>
          <p:nvPr/>
        </p:nvSpPr>
        <p:spPr>
          <a:xfrm>
            <a:off x="4880474" y="31813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C9CB2C29-3510-4FB9-B160-448D6BE18C07}"/>
              </a:ext>
            </a:extLst>
          </p:cNvPr>
          <p:cNvSpPr/>
          <p:nvPr/>
        </p:nvSpPr>
        <p:spPr>
          <a:xfrm>
            <a:off x="4203719" y="2669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A61F61FE-554E-4BAF-BB06-F1FCDFD69AD3}"/>
              </a:ext>
            </a:extLst>
          </p:cNvPr>
          <p:cNvSpPr/>
          <p:nvPr/>
        </p:nvSpPr>
        <p:spPr>
          <a:xfrm>
            <a:off x="4284060" y="770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03BB010-59EA-4B65-A91D-E172657FE9F8}"/>
              </a:ext>
            </a:extLst>
          </p:cNvPr>
          <p:cNvSpPr/>
          <p:nvPr/>
        </p:nvSpPr>
        <p:spPr>
          <a:xfrm>
            <a:off x="4300388" y="1800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6BA926E-91C4-4440-86BB-9EB7998569F2}"/>
              </a:ext>
            </a:extLst>
          </p:cNvPr>
          <p:cNvSpPr/>
          <p:nvPr/>
        </p:nvSpPr>
        <p:spPr>
          <a:xfrm>
            <a:off x="4636044" y="22010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7BC20189-8E57-4DA3-96FA-A699A334CD19}"/>
              </a:ext>
            </a:extLst>
          </p:cNvPr>
          <p:cNvSpPr/>
          <p:nvPr/>
        </p:nvSpPr>
        <p:spPr>
          <a:xfrm>
            <a:off x="4907900" y="26270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AF0E1F0C-6173-4EEE-9C89-037D52727C62}"/>
              </a:ext>
            </a:extLst>
          </p:cNvPr>
          <p:cNvSpPr/>
          <p:nvPr/>
        </p:nvSpPr>
        <p:spPr>
          <a:xfrm>
            <a:off x="4758787" y="2437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3811882-AD79-41D7-B569-3A0FB1F12A75}"/>
              </a:ext>
            </a:extLst>
          </p:cNvPr>
          <p:cNvSpPr/>
          <p:nvPr/>
        </p:nvSpPr>
        <p:spPr>
          <a:xfrm>
            <a:off x="5276170" y="1799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45F601BF-833F-4AD0-9BA2-63924FCC30B7}"/>
              </a:ext>
            </a:extLst>
          </p:cNvPr>
          <p:cNvSpPr/>
          <p:nvPr/>
        </p:nvSpPr>
        <p:spPr>
          <a:xfrm>
            <a:off x="4816392" y="7470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602955E-A410-4A2E-8022-190C519B56CB}"/>
              </a:ext>
            </a:extLst>
          </p:cNvPr>
          <p:cNvSpPr/>
          <p:nvPr/>
        </p:nvSpPr>
        <p:spPr>
          <a:xfrm>
            <a:off x="4617387" y="12317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036B11-D814-45AC-B5C4-7BE291FA9E92}"/>
              </a:ext>
            </a:extLst>
          </p:cNvPr>
          <p:cNvSpPr/>
          <p:nvPr/>
        </p:nvSpPr>
        <p:spPr>
          <a:xfrm>
            <a:off x="4842848" y="17370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AC4F3A30-959C-466D-87B4-7FADC54BF99D}"/>
              </a:ext>
            </a:extLst>
          </p:cNvPr>
          <p:cNvSpPr/>
          <p:nvPr/>
        </p:nvSpPr>
        <p:spPr>
          <a:xfrm>
            <a:off x="5196767" y="215780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E4C15055-4ADE-4780-9286-35A739A61065}"/>
              </a:ext>
            </a:extLst>
          </p:cNvPr>
          <p:cNvSpPr/>
          <p:nvPr/>
        </p:nvSpPr>
        <p:spPr>
          <a:xfrm>
            <a:off x="6510966" y="5013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6E3A3E3-A8C5-4344-9FB0-A4FCDB848141}"/>
              </a:ext>
            </a:extLst>
          </p:cNvPr>
          <p:cNvSpPr/>
          <p:nvPr/>
        </p:nvSpPr>
        <p:spPr>
          <a:xfrm>
            <a:off x="6075736" y="47265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A8D57EC6-1B14-49EA-8C12-56123192D9E5}"/>
              </a:ext>
            </a:extLst>
          </p:cNvPr>
          <p:cNvSpPr/>
          <p:nvPr/>
        </p:nvSpPr>
        <p:spPr>
          <a:xfrm>
            <a:off x="6624402" y="451907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0CA9C60B-24B1-446C-9692-21D1297C7D21}"/>
              </a:ext>
            </a:extLst>
          </p:cNvPr>
          <p:cNvSpPr/>
          <p:nvPr/>
        </p:nvSpPr>
        <p:spPr>
          <a:xfrm>
            <a:off x="5944726" y="42124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D8BA2E2A-B2CD-41DE-B941-403C47653E45}"/>
              </a:ext>
            </a:extLst>
          </p:cNvPr>
          <p:cNvSpPr/>
          <p:nvPr/>
        </p:nvSpPr>
        <p:spPr>
          <a:xfrm>
            <a:off x="6429121" y="40784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97961254-43F1-4987-9DDC-D5FAE478CD09}"/>
              </a:ext>
            </a:extLst>
          </p:cNvPr>
          <p:cNvSpPr/>
          <p:nvPr/>
        </p:nvSpPr>
        <p:spPr>
          <a:xfrm>
            <a:off x="5707152" y="36984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6C033CC-9003-4B0D-9AAD-83CCF23902CD}"/>
              </a:ext>
            </a:extLst>
          </p:cNvPr>
          <p:cNvSpPr/>
          <p:nvPr/>
        </p:nvSpPr>
        <p:spPr>
          <a:xfrm>
            <a:off x="7160535" y="56639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90BC0727-28F8-4A8D-B803-28A5A76491C9}"/>
              </a:ext>
            </a:extLst>
          </p:cNvPr>
          <p:cNvSpPr/>
          <p:nvPr/>
        </p:nvSpPr>
        <p:spPr>
          <a:xfrm>
            <a:off x="7674278" y="55402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79368032-0D6D-4BA7-A95A-0E24BE5F4EF7}"/>
              </a:ext>
            </a:extLst>
          </p:cNvPr>
          <p:cNvSpPr/>
          <p:nvPr/>
        </p:nvSpPr>
        <p:spPr>
          <a:xfrm>
            <a:off x="7038959" y="51803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74EC1555-1190-47E1-A097-A4CCBA49CF08}"/>
              </a:ext>
            </a:extLst>
          </p:cNvPr>
          <p:cNvSpPr/>
          <p:nvPr/>
        </p:nvSpPr>
        <p:spPr>
          <a:xfrm>
            <a:off x="8137660" y="52975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87966AD-3016-4BAE-A665-9A26D3470A77}"/>
              </a:ext>
            </a:extLst>
          </p:cNvPr>
          <p:cNvSpPr/>
          <p:nvPr/>
        </p:nvSpPr>
        <p:spPr>
          <a:xfrm>
            <a:off x="7623831" y="5013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A40DB2F6-A6A8-4255-BA64-276AA9F6F27D}"/>
              </a:ext>
            </a:extLst>
          </p:cNvPr>
          <p:cNvSpPr/>
          <p:nvPr/>
        </p:nvSpPr>
        <p:spPr>
          <a:xfrm>
            <a:off x="7170868" y="46968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98B029B8-2CA3-43AF-B2FE-8FE78FCF343D}"/>
              </a:ext>
            </a:extLst>
          </p:cNvPr>
          <p:cNvSpPr/>
          <p:nvPr/>
        </p:nvSpPr>
        <p:spPr>
          <a:xfrm>
            <a:off x="8281268" y="47860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3CC43B93-B819-42E3-84C9-70C5E29A75B9}"/>
              </a:ext>
            </a:extLst>
          </p:cNvPr>
          <p:cNvSpPr/>
          <p:nvPr/>
        </p:nvSpPr>
        <p:spPr>
          <a:xfrm>
            <a:off x="8810234" y="465327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3D500C5-B4B5-459F-8CCD-33A5E9136357}"/>
              </a:ext>
            </a:extLst>
          </p:cNvPr>
          <p:cNvSpPr/>
          <p:nvPr/>
        </p:nvSpPr>
        <p:spPr>
          <a:xfrm>
            <a:off x="7771821" y="45311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F700C7-FF6C-4785-85D0-2996712B3442}"/>
              </a:ext>
            </a:extLst>
          </p:cNvPr>
          <p:cNvSpPr/>
          <p:nvPr/>
        </p:nvSpPr>
        <p:spPr>
          <a:xfrm>
            <a:off x="8257347" y="429456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F6E74DB8-9644-4D28-8FD7-B61D687BC609}"/>
              </a:ext>
            </a:extLst>
          </p:cNvPr>
          <p:cNvSpPr/>
          <p:nvPr/>
        </p:nvSpPr>
        <p:spPr>
          <a:xfrm>
            <a:off x="9239237" y="43214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D065BFA4-ADE9-4DAC-A026-9683105545D9}"/>
              </a:ext>
            </a:extLst>
          </p:cNvPr>
          <p:cNvSpPr/>
          <p:nvPr/>
        </p:nvSpPr>
        <p:spPr>
          <a:xfrm>
            <a:off x="8792257" y="41087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1FA90E1D-EA5F-49E8-94C3-36D7F9904651}"/>
              </a:ext>
            </a:extLst>
          </p:cNvPr>
          <p:cNvSpPr/>
          <p:nvPr/>
        </p:nvSpPr>
        <p:spPr>
          <a:xfrm>
            <a:off x="7038959" y="41671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3F027089-0AE3-4E99-9313-9E53EA33C2E5}"/>
              </a:ext>
            </a:extLst>
          </p:cNvPr>
          <p:cNvSpPr/>
          <p:nvPr/>
        </p:nvSpPr>
        <p:spPr>
          <a:xfrm>
            <a:off x="7574882" y="40645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BBE118C4-61CF-47D5-8962-88845BFE0816}"/>
              </a:ext>
            </a:extLst>
          </p:cNvPr>
          <p:cNvSpPr/>
          <p:nvPr/>
        </p:nvSpPr>
        <p:spPr>
          <a:xfrm>
            <a:off x="8075093" y="383376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92016C2E-D20E-4E59-8B6F-991D21EED3E2}"/>
              </a:ext>
            </a:extLst>
          </p:cNvPr>
          <p:cNvSpPr/>
          <p:nvPr/>
        </p:nvSpPr>
        <p:spPr>
          <a:xfrm>
            <a:off x="6255638" y="358962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20847F6-1DD5-4DED-B5D6-584BE9DE8622}"/>
              </a:ext>
            </a:extLst>
          </p:cNvPr>
          <p:cNvSpPr/>
          <p:nvPr/>
        </p:nvSpPr>
        <p:spPr>
          <a:xfrm>
            <a:off x="6758247" y="36652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7709162-2559-4890-A3DE-75F7418E733C}"/>
              </a:ext>
            </a:extLst>
          </p:cNvPr>
          <p:cNvSpPr/>
          <p:nvPr/>
        </p:nvSpPr>
        <p:spPr>
          <a:xfrm>
            <a:off x="5460279" y="31639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6ED932DF-EF4D-451C-9DE6-ED42FF7D123B}"/>
              </a:ext>
            </a:extLst>
          </p:cNvPr>
          <p:cNvSpPr/>
          <p:nvPr/>
        </p:nvSpPr>
        <p:spPr>
          <a:xfrm>
            <a:off x="5438477" y="260341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778D254E-D32D-4890-8A4A-C3388B92F6EF}"/>
              </a:ext>
            </a:extLst>
          </p:cNvPr>
          <p:cNvSpPr/>
          <p:nvPr/>
        </p:nvSpPr>
        <p:spPr>
          <a:xfrm>
            <a:off x="5340823" y="6800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8CFA31D3-AD80-4958-9E8F-728CDBA9317F}"/>
              </a:ext>
            </a:extLst>
          </p:cNvPr>
          <p:cNvSpPr/>
          <p:nvPr/>
        </p:nvSpPr>
        <p:spPr>
          <a:xfrm>
            <a:off x="5160957" y="11981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7B7F362-15F4-4392-ADBB-80AE2D9FF23D}"/>
              </a:ext>
            </a:extLst>
          </p:cNvPr>
          <p:cNvSpPr/>
          <p:nvPr/>
        </p:nvSpPr>
        <p:spPr>
          <a:xfrm>
            <a:off x="5401925" y="16404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BEA8801B-786A-4964-A834-0B2259312BD2}"/>
              </a:ext>
            </a:extLst>
          </p:cNvPr>
          <p:cNvSpPr/>
          <p:nvPr/>
        </p:nvSpPr>
        <p:spPr>
          <a:xfrm>
            <a:off x="5764338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29D9C2D-07B8-4671-B1D6-1E5CA5D1CECA}"/>
              </a:ext>
            </a:extLst>
          </p:cNvPr>
          <p:cNvSpPr/>
          <p:nvPr/>
        </p:nvSpPr>
        <p:spPr>
          <a:xfrm>
            <a:off x="6038094" y="26357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5D9E20DC-061E-4FB0-8F0D-E81EADC3335D}"/>
              </a:ext>
            </a:extLst>
          </p:cNvPr>
          <p:cNvSpPr/>
          <p:nvPr/>
        </p:nvSpPr>
        <p:spPr>
          <a:xfrm>
            <a:off x="5976016" y="31531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219AF945-C675-4936-B7E0-817137022E23}"/>
              </a:ext>
            </a:extLst>
          </p:cNvPr>
          <p:cNvSpPr/>
          <p:nvPr/>
        </p:nvSpPr>
        <p:spPr>
          <a:xfrm>
            <a:off x="6624402" y="31400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0DF8F659-23E9-44B5-927C-2B153CA98793}"/>
              </a:ext>
            </a:extLst>
          </p:cNvPr>
          <p:cNvSpPr/>
          <p:nvPr/>
        </p:nvSpPr>
        <p:spPr>
          <a:xfrm>
            <a:off x="7183697" y="317103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EA8BA8BF-ACBE-42A9-AEA8-5F2E5A286DDA}"/>
              </a:ext>
            </a:extLst>
          </p:cNvPr>
          <p:cNvSpPr/>
          <p:nvPr/>
        </p:nvSpPr>
        <p:spPr>
          <a:xfrm>
            <a:off x="6575698" y="25657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45333C40-7821-4457-B62A-205A09DA163F}"/>
              </a:ext>
            </a:extLst>
          </p:cNvPr>
          <p:cNvSpPr/>
          <p:nvPr/>
        </p:nvSpPr>
        <p:spPr>
          <a:xfrm>
            <a:off x="6245160" y="21604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01B9AB7D-70D5-4803-8248-89A27263F98C}"/>
              </a:ext>
            </a:extLst>
          </p:cNvPr>
          <p:cNvSpPr/>
          <p:nvPr/>
        </p:nvSpPr>
        <p:spPr>
          <a:xfrm>
            <a:off x="6090220" y="1652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CB161181-1F44-4CD0-95F4-CD8B6FD5A75A}"/>
              </a:ext>
            </a:extLst>
          </p:cNvPr>
          <p:cNvSpPr/>
          <p:nvPr/>
        </p:nvSpPr>
        <p:spPr>
          <a:xfrm>
            <a:off x="5734088" y="12138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7EE27DB-2C28-4EAF-A72F-D62EECD46299}"/>
              </a:ext>
            </a:extLst>
          </p:cNvPr>
          <p:cNvSpPr/>
          <p:nvPr/>
        </p:nvSpPr>
        <p:spPr>
          <a:xfrm>
            <a:off x="5794929" y="22749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4A8DD57A-2AD6-44CA-B95C-5466A44E2177}"/>
              </a:ext>
            </a:extLst>
          </p:cNvPr>
          <p:cNvSpPr/>
          <p:nvPr/>
        </p:nvSpPr>
        <p:spPr>
          <a:xfrm>
            <a:off x="5891463" y="7267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F6C2F433-D3FA-432C-8955-A6472235E9C1}"/>
              </a:ext>
            </a:extLst>
          </p:cNvPr>
          <p:cNvSpPr/>
          <p:nvPr/>
        </p:nvSpPr>
        <p:spPr>
          <a:xfrm>
            <a:off x="6321347" y="34306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A3FF81C1-7096-45D8-A6D2-E8FBB1611E36}"/>
              </a:ext>
            </a:extLst>
          </p:cNvPr>
          <p:cNvSpPr/>
          <p:nvPr/>
        </p:nvSpPr>
        <p:spPr>
          <a:xfrm>
            <a:off x="6862516" y="3422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7607ABB7-281A-415F-BD0F-67F54C0A5CC0}"/>
              </a:ext>
            </a:extLst>
          </p:cNvPr>
          <p:cNvSpPr/>
          <p:nvPr/>
        </p:nvSpPr>
        <p:spPr>
          <a:xfrm>
            <a:off x="7343234" y="55148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0C2F4AE9-4A79-430D-BF99-011BB5A502D9}"/>
              </a:ext>
            </a:extLst>
          </p:cNvPr>
          <p:cNvSpPr/>
          <p:nvPr/>
        </p:nvSpPr>
        <p:spPr>
          <a:xfrm>
            <a:off x="6258225" y="11897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9A928387-1DE4-47F1-AB91-4607E31247F1}"/>
              </a:ext>
            </a:extLst>
          </p:cNvPr>
          <p:cNvSpPr/>
          <p:nvPr/>
        </p:nvSpPr>
        <p:spPr>
          <a:xfrm>
            <a:off x="6599708" y="8236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1EE89125-06D7-46C4-9DED-74332AA0C76D}"/>
              </a:ext>
            </a:extLst>
          </p:cNvPr>
          <p:cNvSpPr/>
          <p:nvPr/>
        </p:nvSpPr>
        <p:spPr>
          <a:xfrm>
            <a:off x="7794096" y="342312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AE26105C-CE25-438E-861D-27814393827E}"/>
              </a:ext>
            </a:extLst>
          </p:cNvPr>
          <p:cNvSpPr/>
          <p:nvPr/>
        </p:nvSpPr>
        <p:spPr>
          <a:xfrm>
            <a:off x="7146064" y="10255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75A13276-F464-4D15-AA39-3283BE0DA0BB}"/>
              </a:ext>
            </a:extLst>
          </p:cNvPr>
          <p:cNvSpPr/>
          <p:nvPr/>
        </p:nvSpPr>
        <p:spPr>
          <a:xfrm>
            <a:off x="7119150" y="21079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8D10CC12-AC34-41EB-9C28-0E93E38A92DA}"/>
              </a:ext>
            </a:extLst>
          </p:cNvPr>
          <p:cNvSpPr/>
          <p:nvPr/>
        </p:nvSpPr>
        <p:spPr>
          <a:xfrm>
            <a:off x="6758247" y="13665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8E304852-1177-40EB-AB59-F5A2783CC6B5}"/>
              </a:ext>
            </a:extLst>
          </p:cNvPr>
          <p:cNvSpPr/>
          <p:nvPr/>
        </p:nvSpPr>
        <p:spPr>
          <a:xfrm>
            <a:off x="6669312" y="18500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2C643B54-7CB7-46D5-AF5E-F0FEA1973982}"/>
              </a:ext>
            </a:extLst>
          </p:cNvPr>
          <p:cNvSpPr/>
          <p:nvPr/>
        </p:nvSpPr>
        <p:spPr>
          <a:xfrm>
            <a:off x="7101008" y="26320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7DD5D338-0E79-441F-8398-F522070E4E52}"/>
              </a:ext>
            </a:extLst>
          </p:cNvPr>
          <p:cNvSpPr/>
          <p:nvPr/>
        </p:nvSpPr>
        <p:spPr>
          <a:xfrm>
            <a:off x="7296878" y="36567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0CFA830B-0E91-4B07-ADB3-B7A625C4B5CC}"/>
              </a:ext>
            </a:extLst>
          </p:cNvPr>
          <p:cNvSpPr/>
          <p:nvPr/>
        </p:nvSpPr>
        <p:spPr>
          <a:xfrm>
            <a:off x="3326150" y="37980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0E54DB01-F95C-449A-86AB-871F69377ADB}"/>
              </a:ext>
            </a:extLst>
          </p:cNvPr>
          <p:cNvSpPr/>
          <p:nvPr/>
        </p:nvSpPr>
        <p:spPr>
          <a:xfrm>
            <a:off x="7655439" y="29185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AC4990A-BFDD-45EC-9990-9451BC707FE7}"/>
              </a:ext>
            </a:extLst>
          </p:cNvPr>
          <p:cNvSpPr/>
          <p:nvPr/>
        </p:nvSpPr>
        <p:spPr>
          <a:xfrm>
            <a:off x="9372564" y="38244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F1C25286-B04C-4B02-AD53-598F4434CF6C}"/>
              </a:ext>
            </a:extLst>
          </p:cNvPr>
          <p:cNvSpPr/>
          <p:nvPr/>
        </p:nvSpPr>
        <p:spPr>
          <a:xfrm>
            <a:off x="8352372" y="33912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464CA0F0-01A5-4D68-8CE2-E3CEA9105941}"/>
              </a:ext>
            </a:extLst>
          </p:cNvPr>
          <p:cNvSpPr/>
          <p:nvPr/>
        </p:nvSpPr>
        <p:spPr>
          <a:xfrm>
            <a:off x="9340909" y="33181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91DE846-18E0-41AC-9D41-981C87E3869D}"/>
              </a:ext>
            </a:extLst>
          </p:cNvPr>
          <p:cNvSpPr/>
          <p:nvPr/>
        </p:nvSpPr>
        <p:spPr>
          <a:xfrm>
            <a:off x="8779811" y="30957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5A3FA0DC-C6E2-4748-AEF1-72E66A147B1A}"/>
              </a:ext>
            </a:extLst>
          </p:cNvPr>
          <p:cNvSpPr/>
          <p:nvPr/>
        </p:nvSpPr>
        <p:spPr>
          <a:xfrm>
            <a:off x="9310569" y="2817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8E25B1F9-8E1B-48E6-979E-14D148666487}"/>
              </a:ext>
            </a:extLst>
          </p:cNvPr>
          <p:cNvSpPr/>
          <p:nvPr/>
        </p:nvSpPr>
        <p:spPr>
          <a:xfrm>
            <a:off x="9109261" y="23463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4FFAEC0B-8EEA-40B6-9DC7-9639B5E939E4}"/>
              </a:ext>
            </a:extLst>
          </p:cNvPr>
          <p:cNvSpPr/>
          <p:nvPr/>
        </p:nvSpPr>
        <p:spPr>
          <a:xfrm>
            <a:off x="8800139" y="19383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DB19A42A-82E9-4AED-B0E2-4F166344F11C}"/>
              </a:ext>
            </a:extLst>
          </p:cNvPr>
          <p:cNvSpPr/>
          <p:nvPr/>
        </p:nvSpPr>
        <p:spPr>
          <a:xfrm>
            <a:off x="8610311" y="14504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B5E5D354-7886-40D2-AFCA-412D9FBA525E}"/>
              </a:ext>
            </a:extLst>
          </p:cNvPr>
          <p:cNvSpPr/>
          <p:nvPr/>
        </p:nvSpPr>
        <p:spPr>
          <a:xfrm>
            <a:off x="7841374" y="7982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8D8BD4D-C88B-4BFD-B055-3D51F3B95F8F}"/>
              </a:ext>
            </a:extLst>
          </p:cNvPr>
          <p:cNvSpPr/>
          <p:nvPr/>
        </p:nvSpPr>
        <p:spPr>
          <a:xfrm>
            <a:off x="7619327" y="1254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C7243196-F79C-4E21-ADDF-A9128DCD4A5D}"/>
              </a:ext>
            </a:extLst>
          </p:cNvPr>
          <p:cNvSpPr/>
          <p:nvPr/>
        </p:nvSpPr>
        <p:spPr>
          <a:xfrm>
            <a:off x="7220417" y="161491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ADBF9D6-E20D-4FAC-92D1-1C4277F98FA2}"/>
              </a:ext>
            </a:extLst>
          </p:cNvPr>
          <p:cNvSpPr/>
          <p:nvPr/>
        </p:nvSpPr>
        <p:spPr>
          <a:xfrm>
            <a:off x="8636472" y="258513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39A3AD35-DAF2-4C59-85DF-AE13A5C934BE}"/>
              </a:ext>
            </a:extLst>
          </p:cNvPr>
          <p:cNvSpPr/>
          <p:nvPr/>
        </p:nvSpPr>
        <p:spPr>
          <a:xfrm>
            <a:off x="7737127" y="17313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E1425366-E0CE-4D87-903F-490E7D0BB8B2}"/>
              </a:ext>
            </a:extLst>
          </p:cNvPr>
          <p:cNvSpPr/>
          <p:nvPr/>
        </p:nvSpPr>
        <p:spPr>
          <a:xfrm>
            <a:off x="8191893" y="230538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36F081AB-E9B3-40DB-A7D8-6D4720603D3E}"/>
              </a:ext>
            </a:extLst>
          </p:cNvPr>
          <p:cNvSpPr/>
          <p:nvPr/>
        </p:nvSpPr>
        <p:spPr>
          <a:xfrm>
            <a:off x="8171883" y="2817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7148C30B-2F6F-479C-B800-734BA016865C}"/>
              </a:ext>
            </a:extLst>
          </p:cNvPr>
          <p:cNvSpPr/>
          <p:nvPr/>
        </p:nvSpPr>
        <p:spPr>
          <a:xfrm>
            <a:off x="7598035" y="23394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964F553A-8BAB-4294-AE8D-BA877384D29B}"/>
              </a:ext>
            </a:extLst>
          </p:cNvPr>
          <p:cNvSpPr/>
          <p:nvPr/>
        </p:nvSpPr>
        <p:spPr>
          <a:xfrm>
            <a:off x="8165673" y="11695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6373BA8C-6882-4C7F-82FF-0D3F40CECA24}"/>
              </a:ext>
            </a:extLst>
          </p:cNvPr>
          <p:cNvSpPr/>
          <p:nvPr/>
        </p:nvSpPr>
        <p:spPr>
          <a:xfrm>
            <a:off x="8257392" y="18210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74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31A031F-5067-4C19-9666-CEF6824D3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1" y="405627"/>
            <a:ext cx="11394557" cy="60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2659998B-5503-4891-96D7-BD5AB59C1296}"/>
              </a:ext>
            </a:extLst>
          </p:cNvPr>
          <p:cNvSpPr/>
          <p:nvPr/>
        </p:nvSpPr>
        <p:spPr>
          <a:xfrm>
            <a:off x="4596601" y="191876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79F0AB4-0A08-4F91-A02F-BBFD72D4C1FF}"/>
              </a:ext>
            </a:extLst>
          </p:cNvPr>
          <p:cNvSpPr/>
          <p:nvPr/>
        </p:nvSpPr>
        <p:spPr>
          <a:xfrm>
            <a:off x="4014624" y="1543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53E178D-826E-4667-A14E-72F1EF3D1D9A}"/>
              </a:ext>
            </a:extLst>
          </p:cNvPr>
          <p:cNvSpPr/>
          <p:nvPr/>
        </p:nvSpPr>
        <p:spPr>
          <a:xfrm>
            <a:off x="6955181" y="12306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0EAF818-2CBF-4E3F-B9F7-B59B160122E1}"/>
              </a:ext>
            </a:extLst>
          </p:cNvPr>
          <p:cNvSpPr/>
          <p:nvPr/>
        </p:nvSpPr>
        <p:spPr>
          <a:xfrm>
            <a:off x="3011595" y="34741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CF5337D-0403-4F9B-A97E-99DA9564E1F6}"/>
              </a:ext>
            </a:extLst>
          </p:cNvPr>
          <p:cNvSpPr/>
          <p:nvPr/>
        </p:nvSpPr>
        <p:spPr>
          <a:xfrm>
            <a:off x="3453621" y="3708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A960B5F-F079-4E0B-8091-85B2BE4C674E}"/>
              </a:ext>
            </a:extLst>
          </p:cNvPr>
          <p:cNvSpPr/>
          <p:nvPr/>
        </p:nvSpPr>
        <p:spPr>
          <a:xfrm>
            <a:off x="5220256" y="29698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D08B28F-F1C2-4FA5-A12F-740251F5C812}"/>
              </a:ext>
            </a:extLst>
          </p:cNvPr>
          <p:cNvSpPr/>
          <p:nvPr/>
        </p:nvSpPr>
        <p:spPr>
          <a:xfrm>
            <a:off x="3111369" y="185219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11314B1-FC79-41DE-BCF5-0EE2A6E05CD7}"/>
              </a:ext>
            </a:extLst>
          </p:cNvPr>
          <p:cNvSpPr/>
          <p:nvPr/>
        </p:nvSpPr>
        <p:spPr>
          <a:xfrm>
            <a:off x="4004626" y="44743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9903D0E-0030-49D6-87F0-33CB70F8AF91}"/>
              </a:ext>
            </a:extLst>
          </p:cNvPr>
          <p:cNvSpPr/>
          <p:nvPr/>
        </p:nvSpPr>
        <p:spPr>
          <a:xfrm>
            <a:off x="7026773" y="3424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8523B7F-B98D-48F4-8C04-BA4437376BCF}"/>
              </a:ext>
            </a:extLst>
          </p:cNvPr>
          <p:cNvSpPr/>
          <p:nvPr/>
        </p:nvSpPr>
        <p:spPr>
          <a:xfrm>
            <a:off x="6737066" y="16864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CFFB34C-A0F2-4FBB-A1B1-6A85369D1BB9}"/>
              </a:ext>
            </a:extLst>
          </p:cNvPr>
          <p:cNvSpPr/>
          <p:nvPr/>
        </p:nvSpPr>
        <p:spPr>
          <a:xfrm>
            <a:off x="5618690" y="264386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A5ADC1-5501-4CEE-A8D7-BE8878E11CB8}"/>
              </a:ext>
            </a:extLst>
          </p:cNvPr>
          <p:cNvSpPr/>
          <p:nvPr/>
        </p:nvSpPr>
        <p:spPr>
          <a:xfrm>
            <a:off x="7280462" y="21671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9D87CE1-D8EE-41F1-8E77-8C6A7A863064}"/>
              </a:ext>
            </a:extLst>
          </p:cNvPr>
          <p:cNvSpPr/>
          <p:nvPr/>
        </p:nvSpPr>
        <p:spPr>
          <a:xfrm>
            <a:off x="4408660" y="46790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30A9E07-1B15-45A0-A4B2-D7D42B040366}"/>
              </a:ext>
            </a:extLst>
          </p:cNvPr>
          <p:cNvSpPr/>
          <p:nvPr/>
        </p:nvSpPr>
        <p:spPr>
          <a:xfrm>
            <a:off x="4159901" y="402387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F748D4D-C3F6-4B72-9176-0F62F4F51A93}"/>
              </a:ext>
            </a:extLst>
          </p:cNvPr>
          <p:cNvSpPr/>
          <p:nvPr/>
        </p:nvSpPr>
        <p:spPr>
          <a:xfrm>
            <a:off x="4385595" y="33520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DF2252B-AA60-4A54-AC8E-9A8F58187F80}"/>
              </a:ext>
            </a:extLst>
          </p:cNvPr>
          <p:cNvSpPr/>
          <p:nvPr/>
        </p:nvSpPr>
        <p:spPr>
          <a:xfrm>
            <a:off x="3828506" y="3051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D9FA20-EEC1-4A27-A630-6F3C790C161C}"/>
              </a:ext>
            </a:extLst>
          </p:cNvPr>
          <p:cNvSpPr/>
          <p:nvPr/>
        </p:nvSpPr>
        <p:spPr>
          <a:xfrm>
            <a:off x="6002904" y="34452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49187581-CF77-41C0-B9E7-F17F560CB9A9}"/>
              </a:ext>
            </a:extLst>
          </p:cNvPr>
          <p:cNvSpPr/>
          <p:nvPr/>
        </p:nvSpPr>
        <p:spPr>
          <a:xfrm>
            <a:off x="5194828" y="248786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5A7FE79-2AB5-4791-941C-ABCA90AF942A}"/>
              </a:ext>
            </a:extLst>
          </p:cNvPr>
          <p:cNvSpPr/>
          <p:nvPr/>
        </p:nvSpPr>
        <p:spPr>
          <a:xfrm>
            <a:off x="4525406" y="3769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EAFC571-DF19-4AF4-8C93-BBD82CC0AB87}"/>
              </a:ext>
            </a:extLst>
          </p:cNvPr>
          <p:cNvSpPr/>
          <p:nvPr/>
        </p:nvSpPr>
        <p:spPr>
          <a:xfrm>
            <a:off x="5404438" y="2013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463EC09-B254-4F74-BB7D-B265B7016151}"/>
              </a:ext>
            </a:extLst>
          </p:cNvPr>
          <p:cNvSpPr/>
          <p:nvPr/>
        </p:nvSpPr>
        <p:spPr>
          <a:xfrm>
            <a:off x="7458651" y="13298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309DAA-FDEA-4D35-B826-17A27DCDB2F9}"/>
              </a:ext>
            </a:extLst>
          </p:cNvPr>
          <p:cNvSpPr/>
          <p:nvPr/>
        </p:nvSpPr>
        <p:spPr>
          <a:xfrm>
            <a:off x="6627896" y="54835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A56176D-F181-4942-A5F1-F071FCDD3773}"/>
              </a:ext>
            </a:extLst>
          </p:cNvPr>
          <p:cNvSpPr/>
          <p:nvPr/>
        </p:nvSpPr>
        <p:spPr>
          <a:xfrm>
            <a:off x="7207521" y="17054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437160E-80C0-465B-AA64-30EF9D3E0471}"/>
              </a:ext>
            </a:extLst>
          </p:cNvPr>
          <p:cNvSpPr/>
          <p:nvPr/>
        </p:nvSpPr>
        <p:spPr>
          <a:xfrm>
            <a:off x="3651621" y="4165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0DB3986-4BFE-459A-917B-A72705E823BE}"/>
              </a:ext>
            </a:extLst>
          </p:cNvPr>
          <p:cNvSpPr/>
          <p:nvPr/>
        </p:nvSpPr>
        <p:spPr>
          <a:xfrm>
            <a:off x="4266178" y="28949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6899ACA-0BA5-4E31-A7C3-8C1501BBB497}"/>
              </a:ext>
            </a:extLst>
          </p:cNvPr>
          <p:cNvSpPr/>
          <p:nvPr/>
        </p:nvSpPr>
        <p:spPr>
          <a:xfrm>
            <a:off x="3738349" y="9205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0B402F2-0AE0-4AA6-B282-7F9C2B9CE735}"/>
              </a:ext>
            </a:extLst>
          </p:cNvPr>
          <p:cNvSpPr/>
          <p:nvPr/>
        </p:nvSpPr>
        <p:spPr>
          <a:xfrm>
            <a:off x="4897049" y="4715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447E310-40AF-4C7B-87F7-7CC2702D9E57}"/>
              </a:ext>
            </a:extLst>
          </p:cNvPr>
          <p:cNvSpPr/>
          <p:nvPr/>
        </p:nvSpPr>
        <p:spPr>
          <a:xfrm>
            <a:off x="3430732" y="326068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EEA5197-AB4A-4438-9FF4-602FF9197FE7}"/>
              </a:ext>
            </a:extLst>
          </p:cNvPr>
          <p:cNvSpPr/>
          <p:nvPr/>
        </p:nvSpPr>
        <p:spPr>
          <a:xfrm>
            <a:off x="6766431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A20B371-E74A-41B1-826C-C1B72374823A}"/>
              </a:ext>
            </a:extLst>
          </p:cNvPr>
          <p:cNvSpPr/>
          <p:nvPr/>
        </p:nvSpPr>
        <p:spPr>
          <a:xfrm>
            <a:off x="6018748" y="9499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6C801A-8A64-4506-B3AF-F4D7BD4C33B2}"/>
              </a:ext>
            </a:extLst>
          </p:cNvPr>
          <p:cNvSpPr/>
          <p:nvPr/>
        </p:nvSpPr>
        <p:spPr>
          <a:xfrm>
            <a:off x="6446783" y="1105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149805F-D82A-43AA-8788-5418DCFAF136}"/>
              </a:ext>
            </a:extLst>
          </p:cNvPr>
          <p:cNvSpPr/>
          <p:nvPr/>
        </p:nvSpPr>
        <p:spPr>
          <a:xfrm>
            <a:off x="5893821" y="43702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4B8E039-964F-427E-A555-1EF4F0F93259}"/>
              </a:ext>
            </a:extLst>
          </p:cNvPr>
          <p:cNvSpPr/>
          <p:nvPr/>
        </p:nvSpPr>
        <p:spPr>
          <a:xfrm>
            <a:off x="5220256" y="41503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3FD83E4-AD39-479F-913A-DE96B6597CE4}"/>
              </a:ext>
            </a:extLst>
          </p:cNvPr>
          <p:cNvSpPr/>
          <p:nvPr/>
        </p:nvSpPr>
        <p:spPr>
          <a:xfrm>
            <a:off x="4759267" y="2335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FFCBD25-0154-42B7-9EFA-756DB8A8B3BB}"/>
              </a:ext>
            </a:extLst>
          </p:cNvPr>
          <p:cNvSpPr/>
          <p:nvPr/>
        </p:nvSpPr>
        <p:spPr>
          <a:xfrm>
            <a:off x="5013831" y="37067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4BDC7587-9FA3-4F1B-ADE1-C02B0B15B453}"/>
              </a:ext>
            </a:extLst>
          </p:cNvPr>
          <p:cNvSpPr/>
          <p:nvPr/>
        </p:nvSpPr>
        <p:spPr>
          <a:xfrm>
            <a:off x="5945963" y="1423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05D65A1-9591-47A3-B728-D76042459D3C}"/>
              </a:ext>
            </a:extLst>
          </p:cNvPr>
          <p:cNvSpPr/>
          <p:nvPr/>
        </p:nvSpPr>
        <p:spPr>
          <a:xfrm>
            <a:off x="6152810" y="29477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099DDB5-36F8-4080-B6B6-40F0E1F45F61}"/>
              </a:ext>
            </a:extLst>
          </p:cNvPr>
          <p:cNvSpPr/>
          <p:nvPr/>
        </p:nvSpPr>
        <p:spPr>
          <a:xfrm>
            <a:off x="4738866" y="28111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FD39DF35-B502-416F-BDF1-E9B1E5467C86}"/>
              </a:ext>
            </a:extLst>
          </p:cNvPr>
          <p:cNvSpPr/>
          <p:nvPr/>
        </p:nvSpPr>
        <p:spPr>
          <a:xfrm>
            <a:off x="4255945" y="2414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10E85E7-8535-40BF-81FA-DD19198EF444}"/>
              </a:ext>
            </a:extLst>
          </p:cNvPr>
          <p:cNvSpPr/>
          <p:nvPr/>
        </p:nvSpPr>
        <p:spPr>
          <a:xfrm>
            <a:off x="5475207" y="36366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5D489C2-C1DD-4C6E-9E7A-6D66167719F3}"/>
              </a:ext>
            </a:extLst>
          </p:cNvPr>
          <p:cNvSpPr/>
          <p:nvPr/>
        </p:nvSpPr>
        <p:spPr>
          <a:xfrm>
            <a:off x="6540813" y="345805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AFE78F47-F326-4421-9EFA-9E62057D838E}"/>
              </a:ext>
            </a:extLst>
          </p:cNvPr>
          <p:cNvSpPr/>
          <p:nvPr/>
        </p:nvSpPr>
        <p:spPr>
          <a:xfrm>
            <a:off x="5470262" y="45796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08FB8C82-BAD6-429B-8B28-CD2A3B57CBE3}"/>
              </a:ext>
            </a:extLst>
          </p:cNvPr>
          <p:cNvSpPr/>
          <p:nvPr/>
        </p:nvSpPr>
        <p:spPr>
          <a:xfrm>
            <a:off x="6560960" y="21548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8BF5404-E43D-4D66-BA1C-D22BDFC619F7}"/>
              </a:ext>
            </a:extLst>
          </p:cNvPr>
          <p:cNvSpPr/>
          <p:nvPr/>
        </p:nvSpPr>
        <p:spPr>
          <a:xfrm>
            <a:off x="7184641" y="805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85CEB03-7030-410C-A192-85FF3FD3C2C1}"/>
              </a:ext>
            </a:extLst>
          </p:cNvPr>
          <p:cNvSpPr/>
          <p:nvPr/>
        </p:nvSpPr>
        <p:spPr>
          <a:xfrm>
            <a:off x="6595890" y="48450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242AC8A6-A568-489D-A35A-8D8AEDE8DC86}"/>
              </a:ext>
            </a:extLst>
          </p:cNvPr>
          <p:cNvSpPr/>
          <p:nvPr/>
        </p:nvSpPr>
        <p:spPr>
          <a:xfrm>
            <a:off x="7481744" y="33177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81C92201-9B0D-4289-A91C-0F8CE96F8B8D}"/>
              </a:ext>
            </a:extLst>
          </p:cNvPr>
          <p:cNvSpPr/>
          <p:nvPr/>
        </p:nvSpPr>
        <p:spPr>
          <a:xfrm>
            <a:off x="6763183" y="3028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79C329B-691A-4288-B624-A074DF44109D}"/>
              </a:ext>
            </a:extLst>
          </p:cNvPr>
          <p:cNvSpPr/>
          <p:nvPr/>
        </p:nvSpPr>
        <p:spPr>
          <a:xfrm>
            <a:off x="6269789" y="57506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1B1094CB-52BA-4765-97FC-400932D9345D}"/>
              </a:ext>
            </a:extLst>
          </p:cNvPr>
          <p:cNvSpPr/>
          <p:nvPr/>
        </p:nvSpPr>
        <p:spPr>
          <a:xfrm>
            <a:off x="7023943" y="47015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EC9F297-3CD8-443A-871E-D008F4D32906}"/>
              </a:ext>
            </a:extLst>
          </p:cNvPr>
          <p:cNvSpPr/>
          <p:nvPr/>
        </p:nvSpPr>
        <p:spPr>
          <a:xfrm>
            <a:off x="6616541" y="60492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FED21B9C-A574-4328-B451-26961F9EDB47}"/>
              </a:ext>
            </a:extLst>
          </p:cNvPr>
          <p:cNvSpPr/>
          <p:nvPr/>
        </p:nvSpPr>
        <p:spPr>
          <a:xfrm>
            <a:off x="6259082" y="39859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301C13B5-AAC9-425C-BF06-42DF3CD02C93}"/>
              </a:ext>
            </a:extLst>
          </p:cNvPr>
          <p:cNvSpPr/>
          <p:nvPr/>
        </p:nvSpPr>
        <p:spPr>
          <a:xfrm>
            <a:off x="7517284" y="46148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3F232B04-36F5-4905-8357-1D9D2E6D0094}"/>
              </a:ext>
            </a:extLst>
          </p:cNvPr>
          <p:cNvSpPr/>
          <p:nvPr/>
        </p:nvSpPr>
        <p:spPr>
          <a:xfrm>
            <a:off x="8143908" y="53923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7C696553-FB02-444C-88E4-37433819E4EF}"/>
              </a:ext>
            </a:extLst>
          </p:cNvPr>
          <p:cNvSpPr/>
          <p:nvPr/>
        </p:nvSpPr>
        <p:spPr>
          <a:xfrm>
            <a:off x="6948812" y="5155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01CCD78F-C381-47B4-9EE3-74C3C43BB90F}"/>
              </a:ext>
            </a:extLst>
          </p:cNvPr>
          <p:cNvSpPr/>
          <p:nvPr/>
        </p:nvSpPr>
        <p:spPr>
          <a:xfrm>
            <a:off x="7972599" y="4759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5A274124-6775-4C03-9828-E00288A1D8FF}"/>
              </a:ext>
            </a:extLst>
          </p:cNvPr>
          <p:cNvSpPr/>
          <p:nvPr/>
        </p:nvSpPr>
        <p:spPr>
          <a:xfrm>
            <a:off x="8712014" y="2853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984260E3-8172-4BFA-B50D-F23DBFB90FA4}"/>
              </a:ext>
            </a:extLst>
          </p:cNvPr>
          <p:cNvSpPr/>
          <p:nvPr/>
        </p:nvSpPr>
        <p:spPr>
          <a:xfrm>
            <a:off x="6164685" y="4715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C71ED0E4-E938-4731-B2D2-62805ECB6111}"/>
              </a:ext>
            </a:extLst>
          </p:cNvPr>
          <p:cNvSpPr/>
          <p:nvPr/>
        </p:nvSpPr>
        <p:spPr>
          <a:xfrm>
            <a:off x="7143346" y="5551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945D5300-6C4E-4F47-9CC9-24368F225D0A}"/>
              </a:ext>
            </a:extLst>
          </p:cNvPr>
          <p:cNvSpPr/>
          <p:nvPr/>
        </p:nvSpPr>
        <p:spPr>
          <a:xfrm>
            <a:off x="6189689" y="5260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0CDD376-601D-40C0-94B1-50AC99F1D114}"/>
              </a:ext>
            </a:extLst>
          </p:cNvPr>
          <p:cNvSpPr/>
          <p:nvPr/>
        </p:nvSpPr>
        <p:spPr>
          <a:xfrm>
            <a:off x="7552213" y="5062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1AD80E62-EC26-4948-8C37-160AD86FD2BB}"/>
              </a:ext>
            </a:extLst>
          </p:cNvPr>
          <p:cNvSpPr/>
          <p:nvPr/>
        </p:nvSpPr>
        <p:spPr>
          <a:xfrm>
            <a:off x="9129694" y="42970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54F29EEF-5280-4EF1-ABA5-E7F64630D3B9}"/>
              </a:ext>
            </a:extLst>
          </p:cNvPr>
          <p:cNvSpPr/>
          <p:nvPr/>
        </p:nvSpPr>
        <p:spPr>
          <a:xfrm>
            <a:off x="7587801" y="55156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590B71B-A77D-4C4B-8F3E-76375D589CC9}"/>
              </a:ext>
            </a:extLst>
          </p:cNvPr>
          <p:cNvSpPr/>
          <p:nvPr/>
        </p:nvSpPr>
        <p:spPr>
          <a:xfrm>
            <a:off x="5864937" y="1906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2D4073A-4E2B-4C18-A60B-342ADE28ACFF}"/>
              </a:ext>
            </a:extLst>
          </p:cNvPr>
          <p:cNvSpPr/>
          <p:nvPr/>
        </p:nvSpPr>
        <p:spPr>
          <a:xfrm rot="13488022">
            <a:off x="2475303" y="262144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5EE2D397-69BC-4D4D-8643-493CC3C32E2E}"/>
              </a:ext>
            </a:extLst>
          </p:cNvPr>
          <p:cNvSpPr/>
          <p:nvPr/>
        </p:nvSpPr>
        <p:spPr>
          <a:xfrm rot="13488022">
            <a:off x="5859306" y="4760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91A012A-CDE7-4568-A5B5-334AC11F30CD}"/>
              </a:ext>
            </a:extLst>
          </p:cNvPr>
          <p:cNvSpPr/>
          <p:nvPr/>
        </p:nvSpPr>
        <p:spPr>
          <a:xfrm rot="13488022">
            <a:off x="5470262" y="14704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FBBBE9A1-8270-4EFA-98DA-F48BBD4FA082}"/>
              </a:ext>
            </a:extLst>
          </p:cNvPr>
          <p:cNvSpPr/>
          <p:nvPr/>
        </p:nvSpPr>
        <p:spPr>
          <a:xfrm rot="13488022">
            <a:off x="5058094" y="16402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18802E87-103B-4312-82AA-A2D5B5D8E28F}"/>
              </a:ext>
            </a:extLst>
          </p:cNvPr>
          <p:cNvSpPr/>
          <p:nvPr/>
        </p:nvSpPr>
        <p:spPr>
          <a:xfrm rot="13488022">
            <a:off x="7970512" y="36258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1458F047-482C-4696-AE8A-19B37A301099}"/>
              </a:ext>
            </a:extLst>
          </p:cNvPr>
          <p:cNvSpPr/>
          <p:nvPr/>
        </p:nvSpPr>
        <p:spPr>
          <a:xfrm rot="13488022">
            <a:off x="8451590" y="49043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5CA6CDB-4955-4862-9D82-4CB4751C81B4}"/>
              </a:ext>
            </a:extLst>
          </p:cNvPr>
          <p:cNvSpPr/>
          <p:nvPr/>
        </p:nvSpPr>
        <p:spPr>
          <a:xfrm rot="13488022">
            <a:off x="5618119" y="32015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7C75710-3891-47B1-B327-FA58647664FB}"/>
              </a:ext>
            </a:extLst>
          </p:cNvPr>
          <p:cNvSpPr/>
          <p:nvPr/>
        </p:nvSpPr>
        <p:spPr>
          <a:xfrm rot="13488022">
            <a:off x="7121437" y="42401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5EFCFCB0-52CD-43F0-A4C8-F4DA5032EEE2}"/>
              </a:ext>
            </a:extLst>
          </p:cNvPr>
          <p:cNvSpPr/>
          <p:nvPr/>
        </p:nvSpPr>
        <p:spPr>
          <a:xfrm>
            <a:off x="2533938" y="339528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2BF32315-1D99-4F60-89E9-2BF87D4D2BC2}"/>
              </a:ext>
            </a:extLst>
          </p:cNvPr>
          <p:cNvSpPr/>
          <p:nvPr/>
        </p:nvSpPr>
        <p:spPr>
          <a:xfrm>
            <a:off x="3838635" y="26007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1DCE2A8D-3980-43C0-B993-286AA9E14889}"/>
              </a:ext>
            </a:extLst>
          </p:cNvPr>
          <p:cNvSpPr/>
          <p:nvPr/>
        </p:nvSpPr>
        <p:spPr>
          <a:xfrm>
            <a:off x="2827423" y="29861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579B419A-6409-4E1E-95EB-2C95682D6D8D}"/>
              </a:ext>
            </a:extLst>
          </p:cNvPr>
          <p:cNvSpPr/>
          <p:nvPr/>
        </p:nvSpPr>
        <p:spPr>
          <a:xfrm>
            <a:off x="3447953" y="2302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887FA786-ECFC-4F0F-9894-59F3A0FF119D}"/>
              </a:ext>
            </a:extLst>
          </p:cNvPr>
          <p:cNvSpPr/>
          <p:nvPr/>
        </p:nvSpPr>
        <p:spPr>
          <a:xfrm>
            <a:off x="3377955" y="281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ADD38D-FCBE-4AE4-858E-56E9BA9A8604}"/>
              </a:ext>
            </a:extLst>
          </p:cNvPr>
          <p:cNvSpPr/>
          <p:nvPr/>
        </p:nvSpPr>
        <p:spPr>
          <a:xfrm>
            <a:off x="4992249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9E99ABF1-D415-47B0-8726-FF16E5E2C6DC}"/>
              </a:ext>
            </a:extLst>
          </p:cNvPr>
          <p:cNvSpPr/>
          <p:nvPr/>
        </p:nvSpPr>
        <p:spPr>
          <a:xfrm>
            <a:off x="4617831" y="1444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CD1E6F48-E879-4D29-9C24-63D440E835A7}"/>
              </a:ext>
            </a:extLst>
          </p:cNvPr>
          <p:cNvSpPr/>
          <p:nvPr/>
        </p:nvSpPr>
        <p:spPr>
          <a:xfrm>
            <a:off x="7892430" y="42627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6B9E0A65-82D9-4650-A87F-19E72E06309E}"/>
              </a:ext>
            </a:extLst>
          </p:cNvPr>
          <p:cNvSpPr/>
          <p:nvPr/>
        </p:nvSpPr>
        <p:spPr>
          <a:xfrm>
            <a:off x="8451590" y="43822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14465AB0-27EF-4ECA-BFAD-2E4F102B6FB4}"/>
              </a:ext>
            </a:extLst>
          </p:cNvPr>
          <p:cNvSpPr/>
          <p:nvPr/>
        </p:nvSpPr>
        <p:spPr>
          <a:xfrm>
            <a:off x="8865834" y="33457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A37E0C85-5FD8-48E4-8375-2B05DDA68AC1}"/>
              </a:ext>
            </a:extLst>
          </p:cNvPr>
          <p:cNvSpPr/>
          <p:nvPr/>
        </p:nvSpPr>
        <p:spPr>
          <a:xfrm>
            <a:off x="4083305" y="20166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09023487-58C3-46F6-B8C4-5989857C72B9}"/>
              </a:ext>
            </a:extLst>
          </p:cNvPr>
          <p:cNvSpPr/>
          <p:nvPr/>
        </p:nvSpPr>
        <p:spPr>
          <a:xfrm>
            <a:off x="5446080" y="9410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83398732-B94D-424A-AE8F-2A7B8B84F6BD}"/>
              </a:ext>
            </a:extLst>
          </p:cNvPr>
          <p:cNvSpPr/>
          <p:nvPr/>
        </p:nvSpPr>
        <p:spPr>
          <a:xfrm>
            <a:off x="4826270" y="10493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91E9D83B-14EC-47DB-A5A8-4B52B62A58A9}"/>
              </a:ext>
            </a:extLst>
          </p:cNvPr>
          <p:cNvSpPr/>
          <p:nvPr/>
        </p:nvSpPr>
        <p:spPr>
          <a:xfrm>
            <a:off x="7701800" y="265184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2959169D-201C-48A8-BB5D-3D8D4E9EEC9B}"/>
              </a:ext>
            </a:extLst>
          </p:cNvPr>
          <p:cNvSpPr/>
          <p:nvPr/>
        </p:nvSpPr>
        <p:spPr>
          <a:xfrm>
            <a:off x="7248339" y="2880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83A863A-F0FC-4428-8769-D4F2CA7D4926}"/>
              </a:ext>
            </a:extLst>
          </p:cNvPr>
          <p:cNvSpPr/>
          <p:nvPr/>
        </p:nvSpPr>
        <p:spPr>
          <a:xfrm>
            <a:off x="8714037" y="2222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2A2F2CAA-688A-439C-B6EB-73E4432DDBC7}"/>
              </a:ext>
            </a:extLst>
          </p:cNvPr>
          <p:cNvSpPr/>
          <p:nvPr/>
        </p:nvSpPr>
        <p:spPr>
          <a:xfrm>
            <a:off x="6559181" y="43800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93099A5-FC42-41B9-A9FB-53708B43EC84}"/>
              </a:ext>
            </a:extLst>
          </p:cNvPr>
          <p:cNvSpPr/>
          <p:nvPr/>
        </p:nvSpPr>
        <p:spPr>
          <a:xfrm>
            <a:off x="5814256" y="39314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A78671FC-3CC1-40F5-AD86-D63DA00449D7}"/>
              </a:ext>
            </a:extLst>
          </p:cNvPr>
          <p:cNvSpPr/>
          <p:nvPr/>
        </p:nvSpPr>
        <p:spPr>
          <a:xfrm>
            <a:off x="7468799" y="38130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92C1240-EE05-425E-81E6-DB89994E4F24}"/>
              </a:ext>
            </a:extLst>
          </p:cNvPr>
          <p:cNvSpPr/>
          <p:nvPr/>
        </p:nvSpPr>
        <p:spPr>
          <a:xfrm>
            <a:off x="4683494" y="42057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030D30FA-1B3C-46E4-9B2F-9EA09C7E3737}"/>
              </a:ext>
            </a:extLst>
          </p:cNvPr>
          <p:cNvSpPr/>
          <p:nvPr/>
        </p:nvSpPr>
        <p:spPr>
          <a:xfrm>
            <a:off x="6814541" y="38817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8EFF193C-861C-4BDA-875C-D2DFBF48CC08}"/>
              </a:ext>
            </a:extLst>
          </p:cNvPr>
          <p:cNvSpPr/>
          <p:nvPr/>
        </p:nvSpPr>
        <p:spPr>
          <a:xfrm>
            <a:off x="5768325" y="49947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32F7CEBC-ABDB-431D-9D5C-8071E71E2AB2}"/>
              </a:ext>
            </a:extLst>
          </p:cNvPr>
          <p:cNvSpPr/>
          <p:nvPr/>
        </p:nvSpPr>
        <p:spPr>
          <a:xfrm>
            <a:off x="8327142" y="39421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402FB1DA-F590-46D4-B124-A7000013E856}"/>
              </a:ext>
            </a:extLst>
          </p:cNvPr>
          <p:cNvSpPr/>
          <p:nvPr/>
        </p:nvSpPr>
        <p:spPr>
          <a:xfrm>
            <a:off x="7931142" y="3078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8773609D-AC71-4D54-953A-8545B269F4BA}"/>
              </a:ext>
            </a:extLst>
          </p:cNvPr>
          <p:cNvSpPr/>
          <p:nvPr/>
        </p:nvSpPr>
        <p:spPr>
          <a:xfrm>
            <a:off x="7761794" y="212299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C2F359B4-945E-41FD-8049-B05B3A336862}"/>
              </a:ext>
            </a:extLst>
          </p:cNvPr>
          <p:cNvSpPr/>
          <p:nvPr/>
        </p:nvSpPr>
        <p:spPr>
          <a:xfrm>
            <a:off x="6978366" y="247694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8ECFF4C3-74B0-4569-8A60-402841251AC1}"/>
              </a:ext>
            </a:extLst>
          </p:cNvPr>
          <p:cNvSpPr/>
          <p:nvPr/>
        </p:nvSpPr>
        <p:spPr>
          <a:xfrm>
            <a:off x="8245337" y="21585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756920B8-86F5-46FA-BEF3-64FA706AFAE6}"/>
              </a:ext>
            </a:extLst>
          </p:cNvPr>
          <p:cNvSpPr/>
          <p:nvPr/>
        </p:nvSpPr>
        <p:spPr>
          <a:xfrm>
            <a:off x="9030354" y="255080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D4D39CC2-8A97-49DA-BB64-851ED0E6DA75}"/>
              </a:ext>
            </a:extLst>
          </p:cNvPr>
          <p:cNvSpPr/>
          <p:nvPr/>
        </p:nvSpPr>
        <p:spPr>
          <a:xfrm>
            <a:off x="9234230" y="29567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3CDFDF2D-C53B-46F0-97C5-AE12B8702E99}"/>
              </a:ext>
            </a:extLst>
          </p:cNvPr>
          <p:cNvSpPr/>
          <p:nvPr/>
        </p:nvSpPr>
        <p:spPr>
          <a:xfrm>
            <a:off x="8276895" y="2685864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CC0BE65-6318-4F50-B352-B750B5D3F0E4}"/>
              </a:ext>
            </a:extLst>
          </p:cNvPr>
          <p:cNvSpPr/>
          <p:nvPr/>
        </p:nvSpPr>
        <p:spPr>
          <a:xfrm>
            <a:off x="9327694" y="387017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D256685D-D23A-4AFC-98D4-07B2612B502D}"/>
              </a:ext>
            </a:extLst>
          </p:cNvPr>
          <p:cNvSpPr/>
          <p:nvPr/>
        </p:nvSpPr>
        <p:spPr>
          <a:xfrm>
            <a:off x="9278403" y="340949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E507EBA1-67C1-44EE-870A-778D98372051}"/>
              </a:ext>
            </a:extLst>
          </p:cNvPr>
          <p:cNvSpPr/>
          <p:nvPr/>
        </p:nvSpPr>
        <p:spPr>
          <a:xfrm>
            <a:off x="8888996" y="467905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15662693-4F22-4303-8D14-A9F5887FC567}"/>
              </a:ext>
            </a:extLst>
          </p:cNvPr>
          <p:cNvSpPr/>
          <p:nvPr/>
        </p:nvSpPr>
        <p:spPr>
          <a:xfrm>
            <a:off x="3520603" y="1444502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B5304043-5FDB-4934-AA57-57FF358840E5}"/>
              </a:ext>
            </a:extLst>
          </p:cNvPr>
          <p:cNvSpPr/>
          <p:nvPr/>
        </p:nvSpPr>
        <p:spPr>
          <a:xfrm>
            <a:off x="4232622" y="106939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5FB0789F-9EB5-4DA3-85DC-284272AA07FA}"/>
              </a:ext>
            </a:extLst>
          </p:cNvPr>
          <p:cNvSpPr/>
          <p:nvPr/>
        </p:nvSpPr>
        <p:spPr>
          <a:xfrm>
            <a:off x="3999669" y="5399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C4F9EDB5-5989-4296-BC77-0B8B53ED8B33}"/>
              </a:ext>
            </a:extLst>
          </p:cNvPr>
          <p:cNvSpPr/>
          <p:nvPr/>
        </p:nvSpPr>
        <p:spPr>
          <a:xfrm>
            <a:off x="8224849" y="149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396EDB20-5D90-4D60-B887-97C70C00F56E}"/>
              </a:ext>
            </a:extLst>
          </p:cNvPr>
          <p:cNvSpPr/>
          <p:nvPr/>
        </p:nvSpPr>
        <p:spPr>
          <a:xfrm>
            <a:off x="4538418" y="4956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B457FE4D-DB7A-407D-BDCE-03392E9DCD4F}"/>
              </a:ext>
            </a:extLst>
          </p:cNvPr>
          <p:cNvSpPr/>
          <p:nvPr/>
        </p:nvSpPr>
        <p:spPr>
          <a:xfrm>
            <a:off x="8397047" y="33147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51D9C089-1D97-4E36-AA2F-CDC07094E1C4}"/>
              </a:ext>
            </a:extLst>
          </p:cNvPr>
          <p:cNvSpPr/>
          <p:nvPr/>
        </p:nvSpPr>
        <p:spPr>
          <a:xfrm>
            <a:off x="6510412" y="26347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1635203A-17B2-4B58-BA6C-11D10ED7213D}"/>
              </a:ext>
            </a:extLst>
          </p:cNvPr>
          <p:cNvSpPr/>
          <p:nvPr/>
        </p:nvSpPr>
        <p:spPr>
          <a:xfrm>
            <a:off x="7812459" y="16422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D992945B-B47A-4B94-A019-BF41EB56AF5A}"/>
              </a:ext>
            </a:extLst>
          </p:cNvPr>
          <p:cNvSpPr/>
          <p:nvPr/>
        </p:nvSpPr>
        <p:spPr>
          <a:xfrm>
            <a:off x="6279198" y="5559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E75FA1DC-29D0-41C5-965C-B021945E8681}"/>
              </a:ext>
            </a:extLst>
          </p:cNvPr>
          <p:cNvSpPr/>
          <p:nvPr/>
        </p:nvSpPr>
        <p:spPr>
          <a:xfrm>
            <a:off x="7601518" y="8467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C4D5496-2096-4AC1-811D-AEB0502F59FF}"/>
              </a:ext>
            </a:extLst>
          </p:cNvPr>
          <p:cNvSpPr/>
          <p:nvPr/>
        </p:nvSpPr>
        <p:spPr>
          <a:xfrm>
            <a:off x="5418256" y="409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931E7DC4-1A49-4630-8449-67E85161636C}"/>
              </a:ext>
            </a:extLst>
          </p:cNvPr>
          <p:cNvSpPr/>
          <p:nvPr/>
        </p:nvSpPr>
        <p:spPr>
          <a:xfrm>
            <a:off x="6296441" y="17200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A9E4221A-7690-4E44-AD62-63098E206D0F}"/>
              </a:ext>
            </a:extLst>
          </p:cNvPr>
          <p:cNvSpPr/>
          <p:nvPr/>
        </p:nvSpPr>
        <p:spPr>
          <a:xfrm>
            <a:off x="3618800" y="1884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2E25B402-5AC1-4152-AE69-4CEC0100A30E}"/>
              </a:ext>
            </a:extLst>
          </p:cNvPr>
          <p:cNvSpPr/>
          <p:nvPr/>
        </p:nvSpPr>
        <p:spPr>
          <a:xfrm>
            <a:off x="3046661" y="13836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6307B613-8A22-4173-A24E-F25897D2EE48}"/>
              </a:ext>
            </a:extLst>
          </p:cNvPr>
          <p:cNvSpPr/>
          <p:nvPr/>
        </p:nvSpPr>
        <p:spPr>
          <a:xfrm>
            <a:off x="3291085" y="1027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49A753E-236B-45EA-8C58-C83A543006F0}"/>
              </a:ext>
            </a:extLst>
          </p:cNvPr>
          <p:cNvSpPr/>
          <p:nvPr/>
        </p:nvSpPr>
        <p:spPr>
          <a:xfrm>
            <a:off x="3001041" y="2524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0B5BB534-4BCE-4A9C-B900-7790C0552BCA}"/>
              </a:ext>
            </a:extLst>
          </p:cNvPr>
          <p:cNvSpPr/>
          <p:nvPr/>
        </p:nvSpPr>
        <p:spPr>
          <a:xfrm>
            <a:off x="6030053" y="23317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4C0A0ECA-FC12-403C-AE59-F473E90CBB2A}"/>
              </a:ext>
            </a:extLst>
          </p:cNvPr>
          <p:cNvSpPr/>
          <p:nvPr/>
        </p:nvSpPr>
        <p:spPr>
          <a:xfrm>
            <a:off x="2109057" y="2280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FF3CFE07-EBB4-4167-A3AE-9F5468EE54FC}"/>
              </a:ext>
            </a:extLst>
          </p:cNvPr>
          <p:cNvSpPr/>
          <p:nvPr/>
        </p:nvSpPr>
        <p:spPr>
          <a:xfrm>
            <a:off x="2674212" y="22045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C4D44D6-CD45-4FAE-BC79-8FE599A4F646}"/>
              </a:ext>
            </a:extLst>
          </p:cNvPr>
          <p:cNvSpPr/>
          <p:nvPr/>
        </p:nvSpPr>
        <p:spPr>
          <a:xfrm>
            <a:off x="8547415" y="180105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795DB1BF-B7B7-46F7-B012-F79399CC3898}"/>
              </a:ext>
            </a:extLst>
          </p:cNvPr>
          <p:cNvSpPr/>
          <p:nvPr/>
        </p:nvSpPr>
        <p:spPr>
          <a:xfrm>
            <a:off x="3933217" y="35672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147BD5D-EC4F-42ED-9722-C2E94494D3D9}"/>
              </a:ext>
            </a:extLst>
          </p:cNvPr>
          <p:cNvSpPr/>
          <p:nvPr/>
        </p:nvSpPr>
        <p:spPr>
          <a:xfrm>
            <a:off x="7964399" y="10965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6C835B0B-0D8D-434A-A95D-DA4E82826BFC}"/>
              </a:ext>
            </a:extLst>
          </p:cNvPr>
          <p:cNvSpPr/>
          <p:nvPr/>
        </p:nvSpPr>
        <p:spPr>
          <a:xfrm>
            <a:off x="4843536" y="32810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4F8CF7A8-4C4F-47C8-AF7F-A5E95C3AA550}"/>
              </a:ext>
            </a:extLst>
          </p:cNvPr>
          <p:cNvSpPr/>
          <p:nvPr/>
        </p:nvSpPr>
        <p:spPr>
          <a:xfrm>
            <a:off x="8810872" y="38574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B3C27E15-42B9-4827-A374-8F977DD231CD}"/>
              </a:ext>
            </a:extLst>
          </p:cNvPr>
          <p:cNvSpPr/>
          <p:nvPr/>
        </p:nvSpPr>
        <p:spPr>
          <a:xfrm>
            <a:off x="2211377" y="309945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F8894935-74CA-4C8D-A2D2-683FE93D6B43}"/>
              </a:ext>
            </a:extLst>
          </p:cNvPr>
          <p:cNvSpPr/>
          <p:nvPr/>
        </p:nvSpPr>
        <p:spPr>
          <a:xfrm>
            <a:off x="2297488" y="18749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1EF3F7CD-A251-476F-811A-FF62CDE1C6D5}"/>
              </a:ext>
            </a:extLst>
          </p:cNvPr>
          <p:cNvSpPr/>
          <p:nvPr/>
        </p:nvSpPr>
        <p:spPr>
          <a:xfrm>
            <a:off x="1992922" y="2731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6795DF44-0A6A-41D4-A4AA-1282B1CF299B}"/>
              </a:ext>
            </a:extLst>
          </p:cNvPr>
          <p:cNvSpPr/>
          <p:nvPr/>
        </p:nvSpPr>
        <p:spPr>
          <a:xfrm>
            <a:off x="2627819" y="15596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12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2659998B-5503-4891-96D7-BD5AB59C1296}"/>
              </a:ext>
            </a:extLst>
          </p:cNvPr>
          <p:cNvSpPr/>
          <p:nvPr/>
        </p:nvSpPr>
        <p:spPr>
          <a:xfrm>
            <a:off x="4553760" y="198144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79F0AB4-0A08-4F91-A02F-BBFD72D4C1FF}"/>
              </a:ext>
            </a:extLst>
          </p:cNvPr>
          <p:cNvSpPr/>
          <p:nvPr/>
        </p:nvSpPr>
        <p:spPr>
          <a:xfrm>
            <a:off x="3993230" y="14364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53E178D-826E-4667-A14E-72F1EF3D1D9A}"/>
              </a:ext>
            </a:extLst>
          </p:cNvPr>
          <p:cNvSpPr/>
          <p:nvPr/>
        </p:nvSpPr>
        <p:spPr>
          <a:xfrm>
            <a:off x="6955181" y="12306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0EAF818-2CBF-4E3F-B9F7-B59B160122E1}"/>
              </a:ext>
            </a:extLst>
          </p:cNvPr>
          <p:cNvSpPr/>
          <p:nvPr/>
        </p:nvSpPr>
        <p:spPr>
          <a:xfrm>
            <a:off x="3011595" y="34741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CF5337D-0403-4F9B-A97E-99DA9564E1F6}"/>
              </a:ext>
            </a:extLst>
          </p:cNvPr>
          <p:cNvSpPr/>
          <p:nvPr/>
        </p:nvSpPr>
        <p:spPr>
          <a:xfrm>
            <a:off x="3453621" y="3708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A960B5F-F079-4E0B-8091-85B2BE4C674E}"/>
              </a:ext>
            </a:extLst>
          </p:cNvPr>
          <p:cNvSpPr/>
          <p:nvPr/>
        </p:nvSpPr>
        <p:spPr>
          <a:xfrm>
            <a:off x="5220256" y="29698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D08B28F-F1C2-4FA5-A12F-740251F5C812}"/>
              </a:ext>
            </a:extLst>
          </p:cNvPr>
          <p:cNvSpPr/>
          <p:nvPr/>
        </p:nvSpPr>
        <p:spPr>
          <a:xfrm>
            <a:off x="3111369" y="185219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11314B1-FC79-41DE-BCF5-0EE2A6E05CD7}"/>
              </a:ext>
            </a:extLst>
          </p:cNvPr>
          <p:cNvSpPr/>
          <p:nvPr/>
        </p:nvSpPr>
        <p:spPr>
          <a:xfrm>
            <a:off x="4004626" y="44743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9903D0E-0030-49D6-87F0-33CB70F8AF91}"/>
              </a:ext>
            </a:extLst>
          </p:cNvPr>
          <p:cNvSpPr/>
          <p:nvPr/>
        </p:nvSpPr>
        <p:spPr>
          <a:xfrm>
            <a:off x="7026773" y="3424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8523B7F-B98D-48F4-8C04-BA4437376BCF}"/>
              </a:ext>
            </a:extLst>
          </p:cNvPr>
          <p:cNvSpPr/>
          <p:nvPr/>
        </p:nvSpPr>
        <p:spPr>
          <a:xfrm>
            <a:off x="6737066" y="16864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CFFB34C-A0F2-4FBB-A1B1-6A85369D1BB9}"/>
              </a:ext>
            </a:extLst>
          </p:cNvPr>
          <p:cNvSpPr/>
          <p:nvPr/>
        </p:nvSpPr>
        <p:spPr>
          <a:xfrm>
            <a:off x="5768325" y="27068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A5ADC1-5501-4CEE-A8D7-BE8878E11CB8}"/>
              </a:ext>
            </a:extLst>
          </p:cNvPr>
          <p:cNvSpPr/>
          <p:nvPr/>
        </p:nvSpPr>
        <p:spPr>
          <a:xfrm>
            <a:off x="7280462" y="21671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9D87CE1-D8EE-41F1-8E77-8C6A7A863064}"/>
              </a:ext>
            </a:extLst>
          </p:cNvPr>
          <p:cNvSpPr/>
          <p:nvPr/>
        </p:nvSpPr>
        <p:spPr>
          <a:xfrm>
            <a:off x="4408660" y="46790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30A9E07-1B15-45A0-A4B2-D7D42B040366}"/>
              </a:ext>
            </a:extLst>
          </p:cNvPr>
          <p:cNvSpPr/>
          <p:nvPr/>
        </p:nvSpPr>
        <p:spPr>
          <a:xfrm>
            <a:off x="4159901" y="402387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F748D4D-C3F6-4B72-9176-0F62F4F51A93}"/>
              </a:ext>
            </a:extLst>
          </p:cNvPr>
          <p:cNvSpPr/>
          <p:nvPr/>
        </p:nvSpPr>
        <p:spPr>
          <a:xfrm>
            <a:off x="4385595" y="33520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DF2252B-AA60-4A54-AC8E-9A8F58187F80}"/>
              </a:ext>
            </a:extLst>
          </p:cNvPr>
          <p:cNvSpPr/>
          <p:nvPr/>
        </p:nvSpPr>
        <p:spPr>
          <a:xfrm>
            <a:off x="3828506" y="3051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D9FA20-EEC1-4A27-A630-6F3C790C161C}"/>
              </a:ext>
            </a:extLst>
          </p:cNvPr>
          <p:cNvSpPr/>
          <p:nvPr/>
        </p:nvSpPr>
        <p:spPr>
          <a:xfrm>
            <a:off x="6002904" y="34452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49187581-CF77-41C0-B9E7-F17F560CB9A9}"/>
              </a:ext>
            </a:extLst>
          </p:cNvPr>
          <p:cNvSpPr/>
          <p:nvPr/>
        </p:nvSpPr>
        <p:spPr>
          <a:xfrm>
            <a:off x="5324394" y="24667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5A7FE79-2AB5-4791-941C-ABCA90AF942A}"/>
              </a:ext>
            </a:extLst>
          </p:cNvPr>
          <p:cNvSpPr/>
          <p:nvPr/>
        </p:nvSpPr>
        <p:spPr>
          <a:xfrm>
            <a:off x="4525406" y="3769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EAFC571-DF19-4AF4-8C93-BBD82CC0AB87}"/>
              </a:ext>
            </a:extLst>
          </p:cNvPr>
          <p:cNvSpPr/>
          <p:nvPr/>
        </p:nvSpPr>
        <p:spPr>
          <a:xfrm>
            <a:off x="5404438" y="2013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463EC09-B254-4F74-BB7D-B265B7016151}"/>
              </a:ext>
            </a:extLst>
          </p:cNvPr>
          <p:cNvSpPr/>
          <p:nvPr/>
        </p:nvSpPr>
        <p:spPr>
          <a:xfrm>
            <a:off x="7458651" y="13298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309DAA-FDEA-4D35-B826-17A27DCDB2F9}"/>
              </a:ext>
            </a:extLst>
          </p:cNvPr>
          <p:cNvSpPr/>
          <p:nvPr/>
        </p:nvSpPr>
        <p:spPr>
          <a:xfrm>
            <a:off x="6627896" y="54835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A56176D-F181-4942-A5F1-F071FCDD3773}"/>
              </a:ext>
            </a:extLst>
          </p:cNvPr>
          <p:cNvSpPr/>
          <p:nvPr/>
        </p:nvSpPr>
        <p:spPr>
          <a:xfrm>
            <a:off x="7207521" y="17054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437160E-80C0-465B-AA64-30EF9D3E0471}"/>
              </a:ext>
            </a:extLst>
          </p:cNvPr>
          <p:cNvSpPr/>
          <p:nvPr/>
        </p:nvSpPr>
        <p:spPr>
          <a:xfrm>
            <a:off x="3651621" y="41650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0DB3986-4BFE-459A-917B-A72705E823BE}"/>
              </a:ext>
            </a:extLst>
          </p:cNvPr>
          <p:cNvSpPr/>
          <p:nvPr/>
        </p:nvSpPr>
        <p:spPr>
          <a:xfrm>
            <a:off x="4266178" y="28949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6899ACA-0BA5-4E31-A7C3-8C1501BBB497}"/>
              </a:ext>
            </a:extLst>
          </p:cNvPr>
          <p:cNvSpPr/>
          <p:nvPr/>
        </p:nvSpPr>
        <p:spPr>
          <a:xfrm>
            <a:off x="3738349" y="9205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0B402F2-0AE0-4AA6-B282-7F9C2B9CE735}"/>
              </a:ext>
            </a:extLst>
          </p:cNvPr>
          <p:cNvSpPr/>
          <p:nvPr/>
        </p:nvSpPr>
        <p:spPr>
          <a:xfrm>
            <a:off x="4972808" y="46511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447E310-40AF-4C7B-87F7-7CC2702D9E57}"/>
              </a:ext>
            </a:extLst>
          </p:cNvPr>
          <p:cNvSpPr/>
          <p:nvPr/>
        </p:nvSpPr>
        <p:spPr>
          <a:xfrm>
            <a:off x="3430732" y="326068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EEA5197-AB4A-4438-9FF4-602FF9197FE7}"/>
              </a:ext>
            </a:extLst>
          </p:cNvPr>
          <p:cNvSpPr/>
          <p:nvPr/>
        </p:nvSpPr>
        <p:spPr>
          <a:xfrm>
            <a:off x="6766431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A20B371-E74A-41B1-826C-C1B72374823A}"/>
              </a:ext>
            </a:extLst>
          </p:cNvPr>
          <p:cNvSpPr/>
          <p:nvPr/>
        </p:nvSpPr>
        <p:spPr>
          <a:xfrm>
            <a:off x="6018748" y="9499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F6C801A-8A64-4506-B3AF-F4D7BD4C33B2}"/>
              </a:ext>
            </a:extLst>
          </p:cNvPr>
          <p:cNvSpPr/>
          <p:nvPr/>
        </p:nvSpPr>
        <p:spPr>
          <a:xfrm>
            <a:off x="6446783" y="1105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149805F-D82A-43AA-8788-5418DCFAF136}"/>
              </a:ext>
            </a:extLst>
          </p:cNvPr>
          <p:cNvSpPr/>
          <p:nvPr/>
        </p:nvSpPr>
        <p:spPr>
          <a:xfrm>
            <a:off x="5893821" y="43702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4B8E039-964F-427E-A555-1EF4F0F93259}"/>
              </a:ext>
            </a:extLst>
          </p:cNvPr>
          <p:cNvSpPr/>
          <p:nvPr/>
        </p:nvSpPr>
        <p:spPr>
          <a:xfrm>
            <a:off x="5220256" y="41503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3FD83E4-AD39-479F-913A-DE96B6597CE4}"/>
              </a:ext>
            </a:extLst>
          </p:cNvPr>
          <p:cNvSpPr/>
          <p:nvPr/>
        </p:nvSpPr>
        <p:spPr>
          <a:xfrm>
            <a:off x="4909697" y="23155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FFCBD25-0154-42B7-9EFA-756DB8A8B3BB}"/>
              </a:ext>
            </a:extLst>
          </p:cNvPr>
          <p:cNvSpPr/>
          <p:nvPr/>
        </p:nvSpPr>
        <p:spPr>
          <a:xfrm>
            <a:off x="5013831" y="37067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4BDC7587-9FA3-4F1B-ADE1-C02B0B15B453}"/>
              </a:ext>
            </a:extLst>
          </p:cNvPr>
          <p:cNvSpPr/>
          <p:nvPr/>
        </p:nvSpPr>
        <p:spPr>
          <a:xfrm>
            <a:off x="5945963" y="1423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05D65A1-9591-47A3-B728-D76042459D3C}"/>
              </a:ext>
            </a:extLst>
          </p:cNvPr>
          <p:cNvSpPr/>
          <p:nvPr/>
        </p:nvSpPr>
        <p:spPr>
          <a:xfrm>
            <a:off x="6257955" y="29996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099DDB5-36F8-4080-B6B6-40F0E1F45F61}"/>
              </a:ext>
            </a:extLst>
          </p:cNvPr>
          <p:cNvSpPr/>
          <p:nvPr/>
        </p:nvSpPr>
        <p:spPr>
          <a:xfrm>
            <a:off x="4738866" y="28111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FD39DF35-B502-416F-BDF1-E9B1E5467C86}"/>
              </a:ext>
            </a:extLst>
          </p:cNvPr>
          <p:cNvSpPr/>
          <p:nvPr/>
        </p:nvSpPr>
        <p:spPr>
          <a:xfrm>
            <a:off x="4255945" y="2414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10E85E7-8535-40BF-81FA-DD19198EF444}"/>
              </a:ext>
            </a:extLst>
          </p:cNvPr>
          <p:cNvSpPr/>
          <p:nvPr/>
        </p:nvSpPr>
        <p:spPr>
          <a:xfrm>
            <a:off x="5475207" y="36366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5D489C2-C1DD-4C6E-9E7A-6D66167719F3}"/>
              </a:ext>
            </a:extLst>
          </p:cNvPr>
          <p:cNvSpPr/>
          <p:nvPr/>
        </p:nvSpPr>
        <p:spPr>
          <a:xfrm>
            <a:off x="6540813" y="345805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AFE78F47-F326-4421-9EFA-9E62057D838E}"/>
              </a:ext>
            </a:extLst>
          </p:cNvPr>
          <p:cNvSpPr/>
          <p:nvPr/>
        </p:nvSpPr>
        <p:spPr>
          <a:xfrm>
            <a:off x="5470262" y="45796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08FB8C82-BAD6-429B-8B28-CD2A3B57CBE3}"/>
              </a:ext>
            </a:extLst>
          </p:cNvPr>
          <p:cNvSpPr/>
          <p:nvPr/>
        </p:nvSpPr>
        <p:spPr>
          <a:xfrm>
            <a:off x="6560960" y="21548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8BF5404-E43D-4D66-BA1C-D22BDFC619F7}"/>
              </a:ext>
            </a:extLst>
          </p:cNvPr>
          <p:cNvSpPr/>
          <p:nvPr/>
        </p:nvSpPr>
        <p:spPr>
          <a:xfrm>
            <a:off x="7162924" y="805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85CEB03-7030-410C-A192-85FF3FD3C2C1}"/>
              </a:ext>
            </a:extLst>
          </p:cNvPr>
          <p:cNvSpPr/>
          <p:nvPr/>
        </p:nvSpPr>
        <p:spPr>
          <a:xfrm>
            <a:off x="6595890" y="48450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242AC8A6-A568-489D-A35A-8D8AEDE8DC86}"/>
              </a:ext>
            </a:extLst>
          </p:cNvPr>
          <p:cNvSpPr/>
          <p:nvPr/>
        </p:nvSpPr>
        <p:spPr>
          <a:xfrm>
            <a:off x="7481744" y="33177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81C92201-9B0D-4289-A91C-0F8CE96F8B8D}"/>
              </a:ext>
            </a:extLst>
          </p:cNvPr>
          <p:cNvSpPr/>
          <p:nvPr/>
        </p:nvSpPr>
        <p:spPr>
          <a:xfrm>
            <a:off x="6763183" y="30283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79C329B-691A-4288-B624-A074DF44109D}"/>
              </a:ext>
            </a:extLst>
          </p:cNvPr>
          <p:cNvSpPr/>
          <p:nvPr/>
        </p:nvSpPr>
        <p:spPr>
          <a:xfrm>
            <a:off x="6269789" y="57506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1B1094CB-52BA-4765-97FC-400932D9345D}"/>
              </a:ext>
            </a:extLst>
          </p:cNvPr>
          <p:cNvSpPr/>
          <p:nvPr/>
        </p:nvSpPr>
        <p:spPr>
          <a:xfrm>
            <a:off x="7023943" y="47015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EC9F297-3CD8-443A-871E-D008F4D32906}"/>
              </a:ext>
            </a:extLst>
          </p:cNvPr>
          <p:cNvSpPr/>
          <p:nvPr/>
        </p:nvSpPr>
        <p:spPr>
          <a:xfrm>
            <a:off x="6616541" y="60492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FED21B9C-A574-4328-B451-26961F9EDB47}"/>
              </a:ext>
            </a:extLst>
          </p:cNvPr>
          <p:cNvSpPr/>
          <p:nvPr/>
        </p:nvSpPr>
        <p:spPr>
          <a:xfrm>
            <a:off x="6259082" y="39859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301C13B5-AAC9-425C-BF06-42DF3CD02C93}"/>
              </a:ext>
            </a:extLst>
          </p:cNvPr>
          <p:cNvSpPr/>
          <p:nvPr/>
        </p:nvSpPr>
        <p:spPr>
          <a:xfrm>
            <a:off x="7528416" y="45614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3F232B04-36F5-4905-8357-1D9D2E6D0094}"/>
              </a:ext>
            </a:extLst>
          </p:cNvPr>
          <p:cNvSpPr/>
          <p:nvPr/>
        </p:nvSpPr>
        <p:spPr>
          <a:xfrm>
            <a:off x="8080483" y="53277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7C696553-FB02-444C-88E4-37433819E4EF}"/>
              </a:ext>
            </a:extLst>
          </p:cNvPr>
          <p:cNvSpPr/>
          <p:nvPr/>
        </p:nvSpPr>
        <p:spPr>
          <a:xfrm>
            <a:off x="6948812" y="5155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01CCD78F-C381-47B4-9EE3-74C3C43BB90F}"/>
              </a:ext>
            </a:extLst>
          </p:cNvPr>
          <p:cNvSpPr/>
          <p:nvPr/>
        </p:nvSpPr>
        <p:spPr>
          <a:xfrm>
            <a:off x="7984091" y="4780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5A274124-6775-4C03-9828-E00288A1D8FF}"/>
              </a:ext>
            </a:extLst>
          </p:cNvPr>
          <p:cNvSpPr/>
          <p:nvPr/>
        </p:nvSpPr>
        <p:spPr>
          <a:xfrm>
            <a:off x="8712014" y="28532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984260E3-8172-4BFA-B50D-F23DBFB90FA4}"/>
              </a:ext>
            </a:extLst>
          </p:cNvPr>
          <p:cNvSpPr/>
          <p:nvPr/>
        </p:nvSpPr>
        <p:spPr>
          <a:xfrm>
            <a:off x="6164685" y="4715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C71ED0E4-E938-4731-B2D2-62805ECB6111}"/>
              </a:ext>
            </a:extLst>
          </p:cNvPr>
          <p:cNvSpPr/>
          <p:nvPr/>
        </p:nvSpPr>
        <p:spPr>
          <a:xfrm>
            <a:off x="7143346" y="55513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945D5300-6C4E-4F47-9CC9-24368F225D0A}"/>
              </a:ext>
            </a:extLst>
          </p:cNvPr>
          <p:cNvSpPr/>
          <p:nvPr/>
        </p:nvSpPr>
        <p:spPr>
          <a:xfrm>
            <a:off x="6189689" y="5260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0CDD376-601D-40C0-94B1-50AC99F1D114}"/>
              </a:ext>
            </a:extLst>
          </p:cNvPr>
          <p:cNvSpPr/>
          <p:nvPr/>
        </p:nvSpPr>
        <p:spPr>
          <a:xfrm>
            <a:off x="7552213" y="50626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1AD80E62-EC26-4948-8C37-160AD86FD2BB}"/>
              </a:ext>
            </a:extLst>
          </p:cNvPr>
          <p:cNvSpPr/>
          <p:nvPr/>
        </p:nvSpPr>
        <p:spPr>
          <a:xfrm>
            <a:off x="9078616" y="42531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54F29EEF-5280-4EF1-ABA5-E7F64630D3B9}"/>
              </a:ext>
            </a:extLst>
          </p:cNvPr>
          <p:cNvSpPr/>
          <p:nvPr/>
        </p:nvSpPr>
        <p:spPr>
          <a:xfrm>
            <a:off x="7587801" y="55156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590B71B-A77D-4C4B-8F3E-76375D589CC9}"/>
              </a:ext>
            </a:extLst>
          </p:cNvPr>
          <p:cNvSpPr/>
          <p:nvPr/>
        </p:nvSpPr>
        <p:spPr>
          <a:xfrm>
            <a:off x="5864937" y="1906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2D4073A-4E2B-4C18-A60B-342ADE28ACFF}"/>
              </a:ext>
            </a:extLst>
          </p:cNvPr>
          <p:cNvSpPr/>
          <p:nvPr/>
        </p:nvSpPr>
        <p:spPr>
          <a:xfrm rot="13488022">
            <a:off x="2475303" y="262144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5EE2D397-69BC-4D4D-8643-493CC3C32E2E}"/>
              </a:ext>
            </a:extLst>
          </p:cNvPr>
          <p:cNvSpPr/>
          <p:nvPr/>
        </p:nvSpPr>
        <p:spPr>
          <a:xfrm rot="13488022">
            <a:off x="5859306" y="4760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91A012A-CDE7-4568-A5B5-334AC11F30CD}"/>
              </a:ext>
            </a:extLst>
          </p:cNvPr>
          <p:cNvSpPr/>
          <p:nvPr/>
        </p:nvSpPr>
        <p:spPr>
          <a:xfrm rot="13488022">
            <a:off x="5439097" y="14279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FBBBE9A1-8270-4EFA-98DA-F48BBD4FA082}"/>
              </a:ext>
            </a:extLst>
          </p:cNvPr>
          <p:cNvSpPr/>
          <p:nvPr/>
        </p:nvSpPr>
        <p:spPr>
          <a:xfrm rot="13488022">
            <a:off x="5047520" y="172481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18802E87-103B-4312-82AA-A2D5B5D8E28F}"/>
              </a:ext>
            </a:extLst>
          </p:cNvPr>
          <p:cNvSpPr/>
          <p:nvPr/>
        </p:nvSpPr>
        <p:spPr>
          <a:xfrm rot="13488022">
            <a:off x="7970512" y="36258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1458F047-482C-4696-AE8A-19B37A301099}"/>
              </a:ext>
            </a:extLst>
          </p:cNvPr>
          <p:cNvSpPr/>
          <p:nvPr/>
        </p:nvSpPr>
        <p:spPr>
          <a:xfrm rot="13488022">
            <a:off x="8451590" y="49043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5CA6CDB-4955-4862-9D82-4CB4751C81B4}"/>
              </a:ext>
            </a:extLst>
          </p:cNvPr>
          <p:cNvSpPr/>
          <p:nvPr/>
        </p:nvSpPr>
        <p:spPr>
          <a:xfrm rot="13488022">
            <a:off x="5618119" y="32015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7C75710-3891-47B1-B327-FA58647664FB}"/>
              </a:ext>
            </a:extLst>
          </p:cNvPr>
          <p:cNvSpPr/>
          <p:nvPr/>
        </p:nvSpPr>
        <p:spPr>
          <a:xfrm rot="13488022">
            <a:off x="7121437" y="42401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5EFCFCB0-52CD-43F0-A4C8-F4DA5032EEE2}"/>
              </a:ext>
            </a:extLst>
          </p:cNvPr>
          <p:cNvSpPr/>
          <p:nvPr/>
        </p:nvSpPr>
        <p:spPr>
          <a:xfrm>
            <a:off x="2566651" y="34144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2BF32315-1D99-4F60-89E9-2BF87D4D2BC2}"/>
              </a:ext>
            </a:extLst>
          </p:cNvPr>
          <p:cNvSpPr/>
          <p:nvPr/>
        </p:nvSpPr>
        <p:spPr>
          <a:xfrm>
            <a:off x="3838635" y="26007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1DCE2A8D-3980-43C0-B993-286AA9E14889}"/>
              </a:ext>
            </a:extLst>
          </p:cNvPr>
          <p:cNvSpPr/>
          <p:nvPr/>
        </p:nvSpPr>
        <p:spPr>
          <a:xfrm>
            <a:off x="2827423" y="29861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579B419A-6409-4E1E-95EB-2C95682D6D8D}"/>
              </a:ext>
            </a:extLst>
          </p:cNvPr>
          <p:cNvSpPr/>
          <p:nvPr/>
        </p:nvSpPr>
        <p:spPr>
          <a:xfrm>
            <a:off x="3447953" y="230228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887FA786-ECFC-4F0F-9894-59F3A0FF119D}"/>
              </a:ext>
            </a:extLst>
          </p:cNvPr>
          <p:cNvSpPr/>
          <p:nvPr/>
        </p:nvSpPr>
        <p:spPr>
          <a:xfrm>
            <a:off x="3377955" y="281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ADD38D-FCBE-4AE4-858E-56E9BA9A8604}"/>
              </a:ext>
            </a:extLst>
          </p:cNvPr>
          <p:cNvSpPr/>
          <p:nvPr/>
        </p:nvSpPr>
        <p:spPr>
          <a:xfrm>
            <a:off x="4992249" y="607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9E99ABF1-D415-47B0-8726-FF16E5E2C6DC}"/>
              </a:ext>
            </a:extLst>
          </p:cNvPr>
          <p:cNvSpPr/>
          <p:nvPr/>
        </p:nvSpPr>
        <p:spPr>
          <a:xfrm>
            <a:off x="4617831" y="1444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CD1E6F48-E879-4D29-9C24-63D440E835A7}"/>
              </a:ext>
            </a:extLst>
          </p:cNvPr>
          <p:cNvSpPr/>
          <p:nvPr/>
        </p:nvSpPr>
        <p:spPr>
          <a:xfrm>
            <a:off x="7902919" y="41581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6B9E0A65-82D9-4650-A87F-19E72E06309E}"/>
              </a:ext>
            </a:extLst>
          </p:cNvPr>
          <p:cNvSpPr/>
          <p:nvPr/>
        </p:nvSpPr>
        <p:spPr>
          <a:xfrm>
            <a:off x="8451590" y="43822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14465AB0-27EF-4ECA-BFAD-2E4F102B6FB4}"/>
              </a:ext>
            </a:extLst>
          </p:cNvPr>
          <p:cNvSpPr/>
          <p:nvPr/>
        </p:nvSpPr>
        <p:spPr>
          <a:xfrm>
            <a:off x="8796668" y="333451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A37E0C85-5FD8-48E4-8375-2B05DDA68AC1}"/>
              </a:ext>
            </a:extLst>
          </p:cNvPr>
          <p:cNvSpPr/>
          <p:nvPr/>
        </p:nvSpPr>
        <p:spPr>
          <a:xfrm>
            <a:off x="4093653" y="193137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09023487-58C3-46F6-B8C4-5989857C72B9}"/>
              </a:ext>
            </a:extLst>
          </p:cNvPr>
          <p:cNvSpPr/>
          <p:nvPr/>
        </p:nvSpPr>
        <p:spPr>
          <a:xfrm>
            <a:off x="5457867" y="9092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83398732-B94D-424A-AE8F-2A7B8B84F6BD}"/>
              </a:ext>
            </a:extLst>
          </p:cNvPr>
          <p:cNvSpPr/>
          <p:nvPr/>
        </p:nvSpPr>
        <p:spPr>
          <a:xfrm>
            <a:off x="4964022" y="11026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91E9D83B-14EC-47DB-A5A8-4B52B62A58A9}"/>
              </a:ext>
            </a:extLst>
          </p:cNvPr>
          <p:cNvSpPr/>
          <p:nvPr/>
        </p:nvSpPr>
        <p:spPr>
          <a:xfrm>
            <a:off x="7701800" y="265184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2959169D-201C-48A8-BB5D-3D8D4E9EEC9B}"/>
              </a:ext>
            </a:extLst>
          </p:cNvPr>
          <p:cNvSpPr/>
          <p:nvPr/>
        </p:nvSpPr>
        <p:spPr>
          <a:xfrm>
            <a:off x="7248339" y="2880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83A863A-F0FC-4428-8769-D4F2CA7D4926}"/>
              </a:ext>
            </a:extLst>
          </p:cNvPr>
          <p:cNvSpPr/>
          <p:nvPr/>
        </p:nvSpPr>
        <p:spPr>
          <a:xfrm>
            <a:off x="8714037" y="2222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2A2F2CAA-688A-439C-B6EB-73E4432DDBC7}"/>
              </a:ext>
            </a:extLst>
          </p:cNvPr>
          <p:cNvSpPr/>
          <p:nvPr/>
        </p:nvSpPr>
        <p:spPr>
          <a:xfrm>
            <a:off x="6559181" y="43800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93099A5-FC42-41B9-A9FB-53708B43EC84}"/>
              </a:ext>
            </a:extLst>
          </p:cNvPr>
          <p:cNvSpPr/>
          <p:nvPr/>
        </p:nvSpPr>
        <p:spPr>
          <a:xfrm>
            <a:off x="5814256" y="39314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A78671FC-3CC1-40F5-AD86-D63DA00449D7}"/>
              </a:ext>
            </a:extLst>
          </p:cNvPr>
          <p:cNvSpPr/>
          <p:nvPr/>
        </p:nvSpPr>
        <p:spPr>
          <a:xfrm>
            <a:off x="7468799" y="38130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92C1240-EE05-425E-81E6-DB89994E4F24}"/>
              </a:ext>
            </a:extLst>
          </p:cNvPr>
          <p:cNvSpPr/>
          <p:nvPr/>
        </p:nvSpPr>
        <p:spPr>
          <a:xfrm>
            <a:off x="4683494" y="42057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030D30FA-1B3C-46E4-9B2F-9EA09C7E3737}"/>
              </a:ext>
            </a:extLst>
          </p:cNvPr>
          <p:cNvSpPr/>
          <p:nvPr/>
        </p:nvSpPr>
        <p:spPr>
          <a:xfrm>
            <a:off x="6814541" y="38817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8EFF193C-861C-4BDA-875C-D2DFBF48CC08}"/>
              </a:ext>
            </a:extLst>
          </p:cNvPr>
          <p:cNvSpPr/>
          <p:nvPr/>
        </p:nvSpPr>
        <p:spPr>
          <a:xfrm>
            <a:off x="5768325" y="49947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32F7CEBC-ABDB-431D-9D5C-8071E71E2AB2}"/>
              </a:ext>
            </a:extLst>
          </p:cNvPr>
          <p:cNvSpPr/>
          <p:nvPr/>
        </p:nvSpPr>
        <p:spPr>
          <a:xfrm>
            <a:off x="8327142" y="39421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402FB1DA-F590-46D4-B124-A7000013E856}"/>
              </a:ext>
            </a:extLst>
          </p:cNvPr>
          <p:cNvSpPr/>
          <p:nvPr/>
        </p:nvSpPr>
        <p:spPr>
          <a:xfrm>
            <a:off x="7931142" y="30783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8773609D-AC71-4D54-953A-8545B269F4BA}"/>
              </a:ext>
            </a:extLst>
          </p:cNvPr>
          <p:cNvSpPr/>
          <p:nvPr/>
        </p:nvSpPr>
        <p:spPr>
          <a:xfrm>
            <a:off x="7761794" y="212299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C2F359B4-945E-41FD-8049-B05B3A336862}"/>
              </a:ext>
            </a:extLst>
          </p:cNvPr>
          <p:cNvSpPr/>
          <p:nvPr/>
        </p:nvSpPr>
        <p:spPr>
          <a:xfrm>
            <a:off x="6978366" y="247694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8ECFF4C3-74B0-4569-8A60-402841251AC1}"/>
              </a:ext>
            </a:extLst>
          </p:cNvPr>
          <p:cNvSpPr/>
          <p:nvPr/>
        </p:nvSpPr>
        <p:spPr>
          <a:xfrm>
            <a:off x="8245337" y="21585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756920B8-86F5-46FA-BEF3-64FA706AFAE6}"/>
              </a:ext>
            </a:extLst>
          </p:cNvPr>
          <p:cNvSpPr/>
          <p:nvPr/>
        </p:nvSpPr>
        <p:spPr>
          <a:xfrm>
            <a:off x="9030354" y="255080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D4D39CC2-8A97-49DA-BB64-851ED0E6DA75}"/>
              </a:ext>
            </a:extLst>
          </p:cNvPr>
          <p:cNvSpPr/>
          <p:nvPr/>
        </p:nvSpPr>
        <p:spPr>
          <a:xfrm>
            <a:off x="9234230" y="295672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3CDFDF2D-C53B-46F0-97C5-AE12B8702E99}"/>
              </a:ext>
            </a:extLst>
          </p:cNvPr>
          <p:cNvSpPr/>
          <p:nvPr/>
        </p:nvSpPr>
        <p:spPr>
          <a:xfrm>
            <a:off x="8276895" y="2685864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CC0BE65-6318-4F50-B352-B750B5D3F0E4}"/>
              </a:ext>
            </a:extLst>
          </p:cNvPr>
          <p:cNvSpPr/>
          <p:nvPr/>
        </p:nvSpPr>
        <p:spPr>
          <a:xfrm>
            <a:off x="9327694" y="387017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D256685D-D23A-4AFC-98D4-07B2612B502D}"/>
              </a:ext>
            </a:extLst>
          </p:cNvPr>
          <p:cNvSpPr/>
          <p:nvPr/>
        </p:nvSpPr>
        <p:spPr>
          <a:xfrm>
            <a:off x="9254916" y="3407490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E507EBA1-67C1-44EE-870A-778D98372051}"/>
              </a:ext>
            </a:extLst>
          </p:cNvPr>
          <p:cNvSpPr/>
          <p:nvPr/>
        </p:nvSpPr>
        <p:spPr>
          <a:xfrm>
            <a:off x="8888996" y="467905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15662693-4F22-4303-8D14-A9F5887FC567}"/>
              </a:ext>
            </a:extLst>
          </p:cNvPr>
          <p:cNvSpPr/>
          <p:nvPr/>
        </p:nvSpPr>
        <p:spPr>
          <a:xfrm>
            <a:off x="3520603" y="1444502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B5304043-5FDB-4934-AA57-57FF358840E5}"/>
              </a:ext>
            </a:extLst>
          </p:cNvPr>
          <p:cNvSpPr/>
          <p:nvPr/>
        </p:nvSpPr>
        <p:spPr>
          <a:xfrm>
            <a:off x="4317872" y="99468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5FB0789F-9EB5-4DA3-85DC-284272AA07FA}"/>
              </a:ext>
            </a:extLst>
          </p:cNvPr>
          <p:cNvSpPr/>
          <p:nvPr/>
        </p:nvSpPr>
        <p:spPr>
          <a:xfrm>
            <a:off x="3999669" y="5399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C4F9EDB5-5989-4296-BC77-0B8B53ED8B33}"/>
              </a:ext>
            </a:extLst>
          </p:cNvPr>
          <p:cNvSpPr/>
          <p:nvPr/>
        </p:nvSpPr>
        <p:spPr>
          <a:xfrm>
            <a:off x="8224849" y="14905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396EDB20-5D90-4D60-B887-97C70C00F56E}"/>
              </a:ext>
            </a:extLst>
          </p:cNvPr>
          <p:cNvSpPr/>
          <p:nvPr/>
        </p:nvSpPr>
        <p:spPr>
          <a:xfrm>
            <a:off x="4538418" y="4956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B457FE4D-DB7A-407D-BDCE-03392E9DCD4F}"/>
              </a:ext>
            </a:extLst>
          </p:cNvPr>
          <p:cNvSpPr/>
          <p:nvPr/>
        </p:nvSpPr>
        <p:spPr>
          <a:xfrm>
            <a:off x="8363905" y="330408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51D9C089-1D97-4E36-AA2F-CDC07094E1C4}"/>
              </a:ext>
            </a:extLst>
          </p:cNvPr>
          <p:cNvSpPr/>
          <p:nvPr/>
        </p:nvSpPr>
        <p:spPr>
          <a:xfrm>
            <a:off x="6510412" y="26347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1635203A-17B2-4B58-BA6C-11D10ED7213D}"/>
              </a:ext>
            </a:extLst>
          </p:cNvPr>
          <p:cNvSpPr/>
          <p:nvPr/>
        </p:nvSpPr>
        <p:spPr>
          <a:xfrm>
            <a:off x="7812459" y="16422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D992945B-B47A-4B94-A019-BF41EB56AF5A}"/>
              </a:ext>
            </a:extLst>
          </p:cNvPr>
          <p:cNvSpPr/>
          <p:nvPr/>
        </p:nvSpPr>
        <p:spPr>
          <a:xfrm>
            <a:off x="6279198" y="5559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E75FA1DC-29D0-41C5-965C-B021945E8681}"/>
              </a:ext>
            </a:extLst>
          </p:cNvPr>
          <p:cNvSpPr/>
          <p:nvPr/>
        </p:nvSpPr>
        <p:spPr>
          <a:xfrm>
            <a:off x="7601518" y="8467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C4D5496-2096-4AC1-811D-AEB0502F59FF}"/>
              </a:ext>
            </a:extLst>
          </p:cNvPr>
          <p:cNvSpPr/>
          <p:nvPr/>
        </p:nvSpPr>
        <p:spPr>
          <a:xfrm>
            <a:off x="5418256" y="409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931E7DC4-1A49-4630-8449-67E85161636C}"/>
              </a:ext>
            </a:extLst>
          </p:cNvPr>
          <p:cNvSpPr/>
          <p:nvPr/>
        </p:nvSpPr>
        <p:spPr>
          <a:xfrm>
            <a:off x="6296441" y="17200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A9E4221A-7690-4E44-AD62-63098E206D0F}"/>
              </a:ext>
            </a:extLst>
          </p:cNvPr>
          <p:cNvSpPr/>
          <p:nvPr/>
        </p:nvSpPr>
        <p:spPr>
          <a:xfrm>
            <a:off x="3618800" y="1884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2E25B402-5AC1-4152-AE69-4CEC0100A30E}"/>
              </a:ext>
            </a:extLst>
          </p:cNvPr>
          <p:cNvSpPr/>
          <p:nvPr/>
        </p:nvSpPr>
        <p:spPr>
          <a:xfrm>
            <a:off x="3046661" y="13836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6307B613-8A22-4173-A24E-F25897D2EE48}"/>
              </a:ext>
            </a:extLst>
          </p:cNvPr>
          <p:cNvSpPr/>
          <p:nvPr/>
        </p:nvSpPr>
        <p:spPr>
          <a:xfrm>
            <a:off x="3291085" y="10277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49A753E-236B-45EA-8C58-C83A543006F0}"/>
              </a:ext>
            </a:extLst>
          </p:cNvPr>
          <p:cNvSpPr/>
          <p:nvPr/>
        </p:nvSpPr>
        <p:spPr>
          <a:xfrm>
            <a:off x="3001041" y="2524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0B5BB534-4BCE-4A9C-B900-7790C0552BCA}"/>
              </a:ext>
            </a:extLst>
          </p:cNvPr>
          <p:cNvSpPr/>
          <p:nvPr/>
        </p:nvSpPr>
        <p:spPr>
          <a:xfrm>
            <a:off x="6030053" y="23317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4C0A0ECA-FC12-403C-AE59-F473E90CBB2A}"/>
              </a:ext>
            </a:extLst>
          </p:cNvPr>
          <p:cNvSpPr/>
          <p:nvPr/>
        </p:nvSpPr>
        <p:spPr>
          <a:xfrm>
            <a:off x="2109057" y="22808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FF3CFE07-EBB4-4167-A3AE-9F5468EE54FC}"/>
              </a:ext>
            </a:extLst>
          </p:cNvPr>
          <p:cNvSpPr/>
          <p:nvPr/>
        </p:nvSpPr>
        <p:spPr>
          <a:xfrm>
            <a:off x="2674212" y="22045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C4D44D6-CD45-4FAE-BC79-8FE599A4F646}"/>
              </a:ext>
            </a:extLst>
          </p:cNvPr>
          <p:cNvSpPr/>
          <p:nvPr/>
        </p:nvSpPr>
        <p:spPr>
          <a:xfrm>
            <a:off x="8547415" y="180105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795DB1BF-B7B7-46F7-B012-F79399CC3898}"/>
              </a:ext>
            </a:extLst>
          </p:cNvPr>
          <p:cNvSpPr/>
          <p:nvPr/>
        </p:nvSpPr>
        <p:spPr>
          <a:xfrm>
            <a:off x="3933217" y="35672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147BD5D-EC4F-42ED-9722-C2E94494D3D9}"/>
              </a:ext>
            </a:extLst>
          </p:cNvPr>
          <p:cNvSpPr/>
          <p:nvPr/>
        </p:nvSpPr>
        <p:spPr>
          <a:xfrm>
            <a:off x="7964399" y="109658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6C835B0B-0D8D-434A-A95D-DA4E82826BFC}"/>
              </a:ext>
            </a:extLst>
          </p:cNvPr>
          <p:cNvSpPr/>
          <p:nvPr/>
        </p:nvSpPr>
        <p:spPr>
          <a:xfrm>
            <a:off x="4843536" y="32810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4F8CF7A8-4C4F-47C8-AF7F-A5E95C3AA550}"/>
              </a:ext>
            </a:extLst>
          </p:cNvPr>
          <p:cNvSpPr/>
          <p:nvPr/>
        </p:nvSpPr>
        <p:spPr>
          <a:xfrm>
            <a:off x="8810872" y="38574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B3C27E15-42B9-4827-A374-8F977DD231CD}"/>
              </a:ext>
            </a:extLst>
          </p:cNvPr>
          <p:cNvSpPr/>
          <p:nvPr/>
        </p:nvSpPr>
        <p:spPr>
          <a:xfrm>
            <a:off x="2265678" y="307782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F8894935-74CA-4C8D-A2D2-683FE93D6B43}"/>
              </a:ext>
            </a:extLst>
          </p:cNvPr>
          <p:cNvSpPr/>
          <p:nvPr/>
        </p:nvSpPr>
        <p:spPr>
          <a:xfrm>
            <a:off x="2297488" y="18749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1EF3F7CD-A251-476F-811A-FF62CDE1C6D5}"/>
              </a:ext>
            </a:extLst>
          </p:cNvPr>
          <p:cNvSpPr/>
          <p:nvPr/>
        </p:nvSpPr>
        <p:spPr>
          <a:xfrm>
            <a:off x="1992922" y="273169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6795DF44-0A6A-41D4-A4AA-1282B1CF299B}"/>
              </a:ext>
            </a:extLst>
          </p:cNvPr>
          <p:cNvSpPr/>
          <p:nvPr/>
        </p:nvSpPr>
        <p:spPr>
          <a:xfrm>
            <a:off x="2627819" y="15596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7BEA6C4-42E1-42BC-A064-E9B345C1227D}"/>
              </a:ext>
            </a:extLst>
          </p:cNvPr>
          <p:cNvCxnSpPr/>
          <p:nvPr/>
        </p:nvCxnSpPr>
        <p:spPr>
          <a:xfrm flipV="1">
            <a:off x="1992922" y="2956728"/>
            <a:ext cx="7707610" cy="1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D2860E26-01BF-4646-9F27-F9064DE67AE3}"/>
              </a:ext>
            </a:extLst>
          </p:cNvPr>
          <p:cNvCxnSpPr/>
          <p:nvPr/>
        </p:nvCxnSpPr>
        <p:spPr>
          <a:xfrm>
            <a:off x="5945963" y="393988"/>
            <a:ext cx="56941" cy="605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EF505A35-D379-4356-B10C-BC3AAE88AE43}"/>
              </a:ext>
            </a:extLst>
          </p:cNvPr>
          <p:cNvCxnSpPr>
            <a:stCxn id="54" idx="2"/>
            <a:endCxn id="54" idx="6"/>
          </p:cNvCxnSpPr>
          <p:nvPr/>
        </p:nvCxnSpPr>
        <p:spPr>
          <a:xfrm>
            <a:off x="6616541" y="6247203"/>
            <a:ext cx="3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9F198137-C26D-4107-8890-645679BCA3F8}"/>
              </a:ext>
            </a:extLst>
          </p:cNvPr>
          <p:cNvSpPr txBox="1"/>
          <p:nvPr/>
        </p:nvSpPr>
        <p:spPr>
          <a:xfrm>
            <a:off x="8380091" y="6112669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0.43:1.1(ago) = 8.43: 21cm</a:t>
            </a:r>
          </a:p>
          <a:p>
            <a:r>
              <a:rPr lang="en-US" dirty="0"/>
              <a:t>0.43:1.1(ago) = 6.62: 17cm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03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e 141">
            <a:extLst>
              <a:ext uri="{FF2B5EF4-FFF2-40B4-BE49-F238E27FC236}">
                <a16:creationId xmlns:a16="http://schemas.microsoft.com/office/drawing/2014/main" id="{8513C572-9649-4A2E-87A9-028FED3C590F}"/>
              </a:ext>
            </a:extLst>
          </p:cNvPr>
          <p:cNvSpPr/>
          <p:nvPr/>
        </p:nvSpPr>
        <p:spPr>
          <a:xfrm>
            <a:off x="5819890" y="25612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Ovale 142">
            <a:extLst>
              <a:ext uri="{FF2B5EF4-FFF2-40B4-BE49-F238E27FC236}">
                <a16:creationId xmlns:a16="http://schemas.microsoft.com/office/drawing/2014/main" id="{CBD623B0-B845-49BE-BE48-C8D954709DE3}"/>
              </a:ext>
            </a:extLst>
          </p:cNvPr>
          <p:cNvSpPr/>
          <p:nvPr/>
        </p:nvSpPr>
        <p:spPr>
          <a:xfrm>
            <a:off x="3972282" y="29686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Ovale 143">
            <a:extLst>
              <a:ext uri="{FF2B5EF4-FFF2-40B4-BE49-F238E27FC236}">
                <a16:creationId xmlns:a16="http://schemas.microsoft.com/office/drawing/2014/main" id="{7CF7920D-80F8-43EF-A93B-37D7BA31016E}"/>
              </a:ext>
            </a:extLst>
          </p:cNvPr>
          <p:cNvSpPr/>
          <p:nvPr/>
        </p:nvSpPr>
        <p:spPr>
          <a:xfrm>
            <a:off x="6825882" y="23940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Ovale 144">
            <a:extLst>
              <a:ext uri="{FF2B5EF4-FFF2-40B4-BE49-F238E27FC236}">
                <a16:creationId xmlns:a16="http://schemas.microsoft.com/office/drawing/2014/main" id="{103E9049-A949-4196-A5A1-D0F4DE0EC521}"/>
              </a:ext>
            </a:extLst>
          </p:cNvPr>
          <p:cNvSpPr/>
          <p:nvPr/>
        </p:nvSpPr>
        <p:spPr>
          <a:xfrm>
            <a:off x="3617649" y="32376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AD232B77-90D7-4098-8BBA-95EB912D3231}"/>
              </a:ext>
            </a:extLst>
          </p:cNvPr>
          <p:cNvSpPr/>
          <p:nvPr/>
        </p:nvSpPr>
        <p:spPr>
          <a:xfrm>
            <a:off x="3419649" y="363630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C9F0FDF3-B08F-4784-9F2C-3FD09CCA3164}"/>
              </a:ext>
            </a:extLst>
          </p:cNvPr>
          <p:cNvSpPr/>
          <p:nvPr/>
        </p:nvSpPr>
        <p:spPr>
          <a:xfrm>
            <a:off x="4880620" y="26527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3EC6851E-0BDA-453E-9ED1-0AE762C0F1DB}"/>
              </a:ext>
            </a:extLst>
          </p:cNvPr>
          <p:cNvSpPr/>
          <p:nvPr/>
        </p:nvSpPr>
        <p:spPr>
          <a:xfrm>
            <a:off x="4387124" y="27813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0187A915-663D-4EE9-A2BB-FA6A470A5282}"/>
              </a:ext>
            </a:extLst>
          </p:cNvPr>
          <p:cNvSpPr/>
          <p:nvPr/>
        </p:nvSpPr>
        <p:spPr>
          <a:xfrm>
            <a:off x="7938145" y="12340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FE8D2835-DBCF-48E3-A299-D259C1BDDCA9}"/>
              </a:ext>
            </a:extLst>
          </p:cNvPr>
          <p:cNvSpPr/>
          <p:nvPr/>
        </p:nvSpPr>
        <p:spPr>
          <a:xfrm>
            <a:off x="6389261" y="244974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Ovale 150">
            <a:extLst>
              <a:ext uri="{FF2B5EF4-FFF2-40B4-BE49-F238E27FC236}">
                <a16:creationId xmlns:a16="http://schemas.microsoft.com/office/drawing/2014/main" id="{55F966D5-1F21-462B-8DF7-E80359E2534C}"/>
              </a:ext>
            </a:extLst>
          </p:cNvPr>
          <p:cNvSpPr/>
          <p:nvPr/>
        </p:nvSpPr>
        <p:spPr>
          <a:xfrm>
            <a:off x="7309738" y="21652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Ovale 151">
            <a:extLst>
              <a:ext uri="{FF2B5EF4-FFF2-40B4-BE49-F238E27FC236}">
                <a16:creationId xmlns:a16="http://schemas.microsoft.com/office/drawing/2014/main" id="{F89F0C36-39A5-40E6-9715-832A8D536A57}"/>
              </a:ext>
            </a:extLst>
          </p:cNvPr>
          <p:cNvSpPr/>
          <p:nvPr/>
        </p:nvSpPr>
        <p:spPr>
          <a:xfrm>
            <a:off x="5364774" y="27852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BA72FEBE-B859-400A-BEB2-E77BD3E54539}"/>
              </a:ext>
            </a:extLst>
          </p:cNvPr>
          <p:cNvSpPr/>
          <p:nvPr/>
        </p:nvSpPr>
        <p:spPr>
          <a:xfrm>
            <a:off x="8220822" y="28416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Ovale 153">
            <a:extLst>
              <a:ext uri="{FF2B5EF4-FFF2-40B4-BE49-F238E27FC236}">
                <a16:creationId xmlns:a16="http://schemas.microsoft.com/office/drawing/2014/main" id="{F345D725-7739-46EA-AEB3-9E76FE3B96B9}"/>
              </a:ext>
            </a:extLst>
          </p:cNvPr>
          <p:cNvSpPr/>
          <p:nvPr/>
        </p:nvSpPr>
        <p:spPr>
          <a:xfrm>
            <a:off x="4335155" y="44635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382950F8-09ED-4EB7-A683-AFAB16389937}"/>
              </a:ext>
            </a:extLst>
          </p:cNvPr>
          <p:cNvSpPr/>
          <p:nvPr/>
        </p:nvSpPr>
        <p:spPr>
          <a:xfrm>
            <a:off x="4693601" y="41490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Ovale 155">
            <a:extLst>
              <a:ext uri="{FF2B5EF4-FFF2-40B4-BE49-F238E27FC236}">
                <a16:creationId xmlns:a16="http://schemas.microsoft.com/office/drawing/2014/main" id="{A37B88C9-6CF6-4410-86DB-ABF7DCC1146A}"/>
              </a:ext>
            </a:extLst>
          </p:cNvPr>
          <p:cNvSpPr/>
          <p:nvPr/>
        </p:nvSpPr>
        <p:spPr>
          <a:xfrm>
            <a:off x="4823237" y="47234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vale 156">
            <a:extLst>
              <a:ext uri="{FF2B5EF4-FFF2-40B4-BE49-F238E27FC236}">
                <a16:creationId xmlns:a16="http://schemas.microsoft.com/office/drawing/2014/main" id="{C1D18C3C-5235-47A5-99B9-21973E9329FA}"/>
              </a:ext>
            </a:extLst>
          </p:cNvPr>
          <p:cNvSpPr/>
          <p:nvPr/>
        </p:nvSpPr>
        <p:spPr>
          <a:xfrm>
            <a:off x="4178978" y="39777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3FEF7CD-85C3-4DA5-AEDA-4189D7D752D8}"/>
              </a:ext>
            </a:extLst>
          </p:cNvPr>
          <p:cNvSpPr/>
          <p:nvPr/>
        </p:nvSpPr>
        <p:spPr>
          <a:xfrm>
            <a:off x="5525790" y="37343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0BE86973-F0D5-48DA-9535-7E21098AC609}"/>
              </a:ext>
            </a:extLst>
          </p:cNvPr>
          <p:cNvSpPr/>
          <p:nvPr/>
        </p:nvSpPr>
        <p:spPr>
          <a:xfrm>
            <a:off x="5950392" y="35974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B5C063D4-F731-430D-B90E-9731E633D7AF}"/>
              </a:ext>
            </a:extLst>
          </p:cNvPr>
          <p:cNvSpPr/>
          <p:nvPr/>
        </p:nvSpPr>
        <p:spPr>
          <a:xfrm>
            <a:off x="5067495" y="367609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5BC98BF0-F990-4964-AD98-3088D3257FA5}"/>
              </a:ext>
            </a:extLst>
          </p:cNvPr>
          <p:cNvSpPr/>
          <p:nvPr/>
        </p:nvSpPr>
        <p:spPr>
          <a:xfrm>
            <a:off x="6407946" y="341579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0D2923CF-9B67-4369-A378-D8ED74FB3AE0}"/>
              </a:ext>
            </a:extLst>
          </p:cNvPr>
          <p:cNvSpPr/>
          <p:nvPr/>
        </p:nvSpPr>
        <p:spPr>
          <a:xfrm>
            <a:off x="7863773" y="32252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752D7D0-2016-4FCB-A59A-795BF46DA3A8}"/>
              </a:ext>
            </a:extLst>
          </p:cNvPr>
          <p:cNvSpPr/>
          <p:nvPr/>
        </p:nvSpPr>
        <p:spPr>
          <a:xfrm>
            <a:off x="6910431" y="351793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76FAB0E4-75C0-4807-8EF9-181A1358E08C}"/>
              </a:ext>
            </a:extLst>
          </p:cNvPr>
          <p:cNvSpPr/>
          <p:nvPr/>
        </p:nvSpPr>
        <p:spPr>
          <a:xfrm>
            <a:off x="7431012" y="3472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Ovale 164">
            <a:extLst>
              <a:ext uri="{FF2B5EF4-FFF2-40B4-BE49-F238E27FC236}">
                <a16:creationId xmlns:a16="http://schemas.microsoft.com/office/drawing/2014/main" id="{2C821337-FA2E-469E-BE7A-C1BC274F6479}"/>
              </a:ext>
            </a:extLst>
          </p:cNvPr>
          <p:cNvSpPr/>
          <p:nvPr/>
        </p:nvSpPr>
        <p:spPr>
          <a:xfrm>
            <a:off x="9390402" y="39807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Ovale 165">
            <a:extLst>
              <a:ext uri="{FF2B5EF4-FFF2-40B4-BE49-F238E27FC236}">
                <a16:creationId xmlns:a16="http://schemas.microsoft.com/office/drawing/2014/main" id="{9A592B05-5659-4BD7-A4C4-B0B98EF3A9E1}"/>
              </a:ext>
            </a:extLst>
          </p:cNvPr>
          <p:cNvSpPr/>
          <p:nvPr/>
        </p:nvSpPr>
        <p:spPr>
          <a:xfrm>
            <a:off x="4577688" y="375837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Ovale 166">
            <a:extLst>
              <a:ext uri="{FF2B5EF4-FFF2-40B4-BE49-F238E27FC236}">
                <a16:creationId xmlns:a16="http://schemas.microsoft.com/office/drawing/2014/main" id="{3F678CB9-0EB3-4A9E-8C0B-688557FF2960}"/>
              </a:ext>
            </a:extLst>
          </p:cNvPr>
          <p:cNvSpPr/>
          <p:nvPr/>
        </p:nvSpPr>
        <p:spPr>
          <a:xfrm>
            <a:off x="6322561" y="19672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Ovale 167">
            <a:extLst>
              <a:ext uri="{FF2B5EF4-FFF2-40B4-BE49-F238E27FC236}">
                <a16:creationId xmlns:a16="http://schemas.microsoft.com/office/drawing/2014/main" id="{EA6CE03C-2AB7-46D2-ADCC-0C8933AC1E12}"/>
              </a:ext>
            </a:extLst>
          </p:cNvPr>
          <p:cNvSpPr/>
          <p:nvPr/>
        </p:nvSpPr>
        <p:spPr>
          <a:xfrm>
            <a:off x="5343157" y="47168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Ovale 168">
            <a:extLst>
              <a:ext uri="{FF2B5EF4-FFF2-40B4-BE49-F238E27FC236}">
                <a16:creationId xmlns:a16="http://schemas.microsoft.com/office/drawing/2014/main" id="{A7F02A1E-2BCB-4664-A1FB-F985681C4FCC}"/>
              </a:ext>
            </a:extLst>
          </p:cNvPr>
          <p:cNvSpPr/>
          <p:nvPr/>
        </p:nvSpPr>
        <p:spPr>
          <a:xfrm>
            <a:off x="3866033" y="364558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Ovale 169">
            <a:extLst>
              <a:ext uri="{FF2B5EF4-FFF2-40B4-BE49-F238E27FC236}">
                <a16:creationId xmlns:a16="http://schemas.microsoft.com/office/drawing/2014/main" id="{165570D0-8F77-41E1-8115-A9CEF8EE5D10}"/>
              </a:ext>
            </a:extLst>
          </p:cNvPr>
          <p:cNvSpPr/>
          <p:nvPr/>
        </p:nvSpPr>
        <p:spPr>
          <a:xfrm>
            <a:off x="7072118" y="4748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Ovale 170">
            <a:extLst>
              <a:ext uri="{FF2B5EF4-FFF2-40B4-BE49-F238E27FC236}">
                <a16:creationId xmlns:a16="http://schemas.microsoft.com/office/drawing/2014/main" id="{5CA10990-F58F-4F22-BF1F-9C63AE500498}"/>
              </a:ext>
            </a:extLst>
          </p:cNvPr>
          <p:cNvSpPr/>
          <p:nvPr/>
        </p:nvSpPr>
        <p:spPr>
          <a:xfrm>
            <a:off x="6402574" y="15162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Ovale 171">
            <a:extLst>
              <a:ext uri="{FF2B5EF4-FFF2-40B4-BE49-F238E27FC236}">
                <a16:creationId xmlns:a16="http://schemas.microsoft.com/office/drawing/2014/main" id="{5CD0AAA6-BF7F-4057-B7FC-8080488DA485}"/>
              </a:ext>
            </a:extLst>
          </p:cNvPr>
          <p:cNvSpPr/>
          <p:nvPr/>
        </p:nvSpPr>
        <p:spPr>
          <a:xfrm>
            <a:off x="6638364" y="6219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Ovale 172">
            <a:extLst>
              <a:ext uri="{FF2B5EF4-FFF2-40B4-BE49-F238E27FC236}">
                <a16:creationId xmlns:a16="http://schemas.microsoft.com/office/drawing/2014/main" id="{B5B76365-9E78-4890-82F9-232B360051E0}"/>
              </a:ext>
            </a:extLst>
          </p:cNvPr>
          <p:cNvSpPr/>
          <p:nvPr/>
        </p:nvSpPr>
        <p:spPr>
          <a:xfrm>
            <a:off x="6095206" y="43072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82035EC4-B9E3-40F9-8569-64DCF932EDAA}"/>
              </a:ext>
            </a:extLst>
          </p:cNvPr>
          <p:cNvSpPr/>
          <p:nvPr/>
        </p:nvSpPr>
        <p:spPr>
          <a:xfrm>
            <a:off x="6698873" y="433474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FBACFC29-E6B4-4BE9-A4EA-4426E5704161}"/>
              </a:ext>
            </a:extLst>
          </p:cNvPr>
          <p:cNvSpPr/>
          <p:nvPr/>
        </p:nvSpPr>
        <p:spPr>
          <a:xfrm>
            <a:off x="5578400" y="41786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6" name="Ovale 175">
            <a:extLst>
              <a:ext uri="{FF2B5EF4-FFF2-40B4-BE49-F238E27FC236}">
                <a16:creationId xmlns:a16="http://schemas.microsoft.com/office/drawing/2014/main" id="{7B75D577-6F51-4DFD-A5EE-AE38C46E12C1}"/>
              </a:ext>
            </a:extLst>
          </p:cNvPr>
          <p:cNvSpPr/>
          <p:nvPr/>
        </p:nvSpPr>
        <p:spPr>
          <a:xfrm>
            <a:off x="5131589" y="42730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7" name="Ovale 176">
            <a:extLst>
              <a:ext uri="{FF2B5EF4-FFF2-40B4-BE49-F238E27FC236}">
                <a16:creationId xmlns:a16="http://schemas.microsoft.com/office/drawing/2014/main" id="{463F85EF-F748-4625-9251-01F4A26BC268}"/>
              </a:ext>
            </a:extLst>
          </p:cNvPr>
          <p:cNvSpPr/>
          <p:nvPr/>
        </p:nvSpPr>
        <p:spPr>
          <a:xfrm>
            <a:off x="6520561" y="10553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Ovale 177">
            <a:extLst>
              <a:ext uri="{FF2B5EF4-FFF2-40B4-BE49-F238E27FC236}">
                <a16:creationId xmlns:a16="http://schemas.microsoft.com/office/drawing/2014/main" id="{BB336EBA-F797-4721-8C08-234A9A28C8AA}"/>
              </a:ext>
            </a:extLst>
          </p:cNvPr>
          <p:cNvSpPr/>
          <p:nvPr/>
        </p:nvSpPr>
        <p:spPr>
          <a:xfrm>
            <a:off x="5831932" y="31059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9" name="Ovale 178">
            <a:extLst>
              <a:ext uri="{FF2B5EF4-FFF2-40B4-BE49-F238E27FC236}">
                <a16:creationId xmlns:a16="http://schemas.microsoft.com/office/drawing/2014/main" id="{DC751F5B-8C23-4EFD-ABC2-79E993F5D23C}"/>
              </a:ext>
            </a:extLst>
          </p:cNvPr>
          <p:cNvSpPr/>
          <p:nvPr/>
        </p:nvSpPr>
        <p:spPr>
          <a:xfrm>
            <a:off x="4727332" y="31839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0" name="Ovale 179">
            <a:extLst>
              <a:ext uri="{FF2B5EF4-FFF2-40B4-BE49-F238E27FC236}">
                <a16:creationId xmlns:a16="http://schemas.microsoft.com/office/drawing/2014/main" id="{40AFE304-0D6C-45F6-A321-457AD71E16E9}"/>
              </a:ext>
            </a:extLst>
          </p:cNvPr>
          <p:cNvSpPr/>
          <p:nvPr/>
        </p:nvSpPr>
        <p:spPr>
          <a:xfrm>
            <a:off x="4295064" y="33699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520EF49E-A244-48BF-BCF5-D615C1D50CC4}"/>
              </a:ext>
            </a:extLst>
          </p:cNvPr>
          <p:cNvSpPr/>
          <p:nvPr/>
        </p:nvSpPr>
        <p:spPr>
          <a:xfrm>
            <a:off x="5252899" y="32576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2" name="Ovale 181">
            <a:extLst>
              <a:ext uri="{FF2B5EF4-FFF2-40B4-BE49-F238E27FC236}">
                <a16:creationId xmlns:a16="http://schemas.microsoft.com/office/drawing/2014/main" id="{616F2FED-6593-4BF7-B2C6-3EE4648CE615}"/>
              </a:ext>
            </a:extLst>
          </p:cNvPr>
          <p:cNvSpPr/>
          <p:nvPr/>
        </p:nvSpPr>
        <p:spPr>
          <a:xfrm>
            <a:off x="6366355" y="29079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3" name="Ovale 182">
            <a:extLst>
              <a:ext uri="{FF2B5EF4-FFF2-40B4-BE49-F238E27FC236}">
                <a16:creationId xmlns:a16="http://schemas.microsoft.com/office/drawing/2014/main" id="{38385C2E-CD10-48A0-A359-088A8D751B85}"/>
              </a:ext>
            </a:extLst>
          </p:cNvPr>
          <p:cNvSpPr/>
          <p:nvPr/>
        </p:nvSpPr>
        <p:spPr>
          <a:xfrm>
            <a:off x="5809904" y="47102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4" name="Ovale 183">
            <a:extLst>
              <a:ext uri="{FF2B5EF4-FFF2-40B4-BE49-F238E27FC236}">
                <a16:creationId xmlns:a16="http://schemas.microsoft.com/office/drawing/2014/main" id="{177726B1-2FF4-44AE-84A6-84EC39C88BDE}"/>
              </a:ext>
            </a:extLst>
          </p:cNvPr>
          <p:cNvSpPr/>
          <p:nvPr/>
        </p:nvSpPr>
        <p:spPr>
          <a:xfrm>
            <a:off x="7222534" y="261470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Ovale 184">
            <a:extLst>
              <a:ext uri="{FF2B5EF4-FFF2-40B4-BE49-F238E27FC236}">
                <a16:creationId xmlns:a16="http://schemas.microsoft.com/office/drawing/2014/main" id="{F8A2BE74-5A04-49B1-86CA-A632BB8DD942}"/>
              </a:ext>
            </a:extLst>
          </p:cNvPr>
          <p:cNvSpPr/>
          <p:nvPr/>
        </p:nvSpPr>
        <p:spPr>
          <a:xfrm>
            <a:off x="6049166" y="511285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6" name="Ovale 185">
            <a:extLst>
              <a:ext uri="{FF2B5EF4-FFF2-40B4-BE49-F238E27FC236}">
                <a16:creationId xmlns:a16="http://schemas.microsoft.com/office/drawing/2014/main" id="{6AF4E8A1-A6AF-4B2B-9B39-06F0BB5C4D77}"/>
              </a:ext>
            </a:extLst>
          </p:cNvPr>
          <p:cNvSpPr/>
          <p:nvPr/>
        </p:nvSpPr>
        <p:spPr>
          <a:xfrm>
            <a:off x="6518862" y="55909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7" name="Ovale 186">
            <a:extLst>
              <a:ext uri="{FF2B5EF4-FFF2-40B4-BE49-F238E27FC236}">
                <a16:creationId xmlns:a16="http://schemas.microsoft.com/office/drawing/2014/main" id="{536948CD-3539-4176-A7A1-AC3D135C3D58}"/>
              </a:ext>
            </a:extLst>
          </p:cNvPr>
          <p:cNvSpPr/>
          <p:nvPr/>
        </p:nvSpPr>
        <p:spPr>
          <a:xfrm>
            <a:off x="6854182" y="300113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8" name="Ovale 187">
            <a:extLst>
              <a:ext uri="{FF2B5EF4-FFF2-40B4-BE49-F238E27FC236}">
                <a16:creationId xmlns:a16="http://schemas.microsoft.com/office/drawing/2014/main" id="{177AAF0D-92FC-498E-A541-F476BB168555}"/>
              </a:ext>
            </a:extLst>
          </p:cNvPr>
          <p:cNvSpPr/>
          <p:nvPr/>
        </p:nvSpPr>
        <p:spPr>
          <a:xfrm>
            <a:off x="7430364" y="301070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9" name="Ovale 188">
            <a:extLst>
              <a:ext uri="{FF2B5EF4-FFF2-40B4-BE49-F238E27FC236}">
                <a16:creationId xmlns:a16="http://schemas.microsoft.com/office/drawing/2014/main" id="{4616E7E8-493F-4C34-93CB-067E77FC1660}"/>
              </a:ext>
            </a:extLst>
          </p:cNvPr>
          <p:cNvSpPr/>
          <p:nvPr/>
        </p:nvSpPr>
        <p:spPr>
          <a:xfrm>
            <a:off x="8149017" y="52555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0" name="Ovale 189">
            <a:extLst>
              <a:ext uri="{FF2B5EF4-FFF2-40B4-BE49-F238E27FC236}">
                <a16:creationId xmlns:a16="http://schemas.microsoft.com/office/drawing/2014/main" id="{D44A3461-55C1-41B1-AE07-AFAF21D05BB9}"/>
              </a:ext>
            </a:extLst>
          </p:cNvPr>
          <p:cNvSpPr/>
          <p:nvPr/>
        </p:nvSpPr>
        <p:spPr>
          <a:xfrm>
            <a:off x="7034364" y="53561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Ovale 190">
            <a:extLst>
              <a:ext uri="{FF2B5EF4-FFF2-40B4-BE49-F238E27FC236}">
                <a16:creationId xmlns:a16="http://schemas.microsoft.com/office/drawing/2014/main" id="{D14A983F-6A1D-413E-93BD-0D0D44E3FD81}"/>
              </a:ext>
            </a:extLst>
          </p:cNvPr>
          <p:cNvSpPr/>
          <p:nvPr/>
        </p:nvSpPr>
        <p:spPr>
          <a:xfrm>
            <a:off x="8280568" y="568507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Ovale 191">
            <a:extLst>
              <a:ext uri="{FF2B5EF4-FFF2-40B4-BE49-F238E27FC236}">
                <a16:creationId xmlns:a16="http://schemas.microsoft.com/office/drawing/2014/main" id="{53642548-1BA7-475D-A05E-0DFCC16FD43F}"/>
              </a:ext>
            </a:extLst>
          </p:cNvPr>
          <p:cNvSpPr/>
          <p:nvPr/>
        </p:nvSpPr>
        <p:spPr>
          <a:xfrm>
            <a:off x="6388593" y="47184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B7000364-A932-4AFB-8D45-B1932F67478D}"/>
              </a:ext>
            </a:extLst>
          </p:cNvPr>
          <p:cNvSpPr/>
          <p:nvPr/>
        </p:nvSpPr>
        <p:spPr>
          <a:xfrm>
            <a:off x="7019917" y="47747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0C8BB377-FC34-47D1-A23C-13CD2B8DDD32}"/>
              </a:ext>
            </a:extLst>
          </p:cNvPr>
          <p:cNvSpPr/>
          <p:nvPr/>
        </p:nvSpPr>
        <p:spPr>
          <a:xfrm>
            <a:off x="7420534" y="57091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1FB50006-7850-4DC7-B593-51061082C20D}"/>
              </a:ext>
            </a:extLst>
          </p:cNvPr>
          <p:cNvSpPr/>
          <p:nvPr/>
        </p:nvSpPr>
        <p:spPr>
          <a:xfrm>
            <a:off x="7852455" y="57959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66ECDF2A-6C01-4A4D-B5EC-30D73126F56A}"/>
              </a:ext>
            </a:extLst>
          </p:cNvPr>
          <p:cNvSpPr/>
          <p:nvPr/>
        </p:nvSpPr>
        <p:spPr>
          <a:xfrm>
            <a:off x="7517366" y="479104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75F43BC3-AB28-4068-AD22-EC1927638FCE}"/>
              </a:ext>
            </a:extLst>
          </p:cNvPr>
          <p:cNvSpPr/>
          <p:nvPr/>
        </p:nvSpPr>
        <p:spPr>
          <a:xfrm>
            <a:off x="8669732" y="548024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4CFB2577-DC5D-4ABA-AB1B-3C7728C4B328}"/>
              </a:ext>
            </a:extLst>
          </p:cNvPr>
          <p:cNvSpPr/>
          <p:nvPr/>
        </p:nvSpPr>
        <p:spPr>
          <a:xfrm>
            <a:off x="8418822" y="48595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87C74B1B-933B-49BD-BE28-E50F4EB9C329}"/>
              </a:ext>
            </a:extLst>
          </p:cNvPr>
          <p:cNvSpPr/>
          <p:nvPr/>
        </p:nvSpPr>
        <p:spPr>
          <a:xfrm>
            <a:off x="6975735" y="583677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3B8A4798-BCA2-47C7-B5D8-1ED29406A073}"/>
              </a:ext>
            </a:extLst>
          </p:cNvPr>
          <p:cNvSpPr/>
          <p:nvPr/>
        </p:nvSpPr>
        <p:spPr>
          <a:xfrm>
            <a:off x="6592613" y="511732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8A108985-E25A-4CDF-93A5-B2B44EB221B8}"/>
              </a:ext>
            </a:extLst>
          </p:cNvPr>
          <p:cNvSpPr/>
          <p:nvPr/>
        </p:nvSpPr>
        <p:spPr>
          <a:xfrm>
            <a:off x="7963723" y="480530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Ovale 201">
            <a:extLst>
              <a:ext uri="{FF2B5EF4-FFF2-40B4-BE49-F238E27FC236}">
                <a16:creationId xmlns:a16="http://schemas.microsoft.com/office/drawing/2014/main" id="{AC217E64-4C95-4CC0-B621-2999068B473E}"/>
              </a:ext>
            </a:extLst>
          </p:cNvPr>
          <p:cNvSpPr/>
          <p:nvPr/>
        </p:nvSpPr>
        <p:spPr>
          <a:xfrm>
            <a:off x="8853266" y="50307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3" name="Ovale 202">
            <a:extLst>
              <a:ext uri="{FF2B5EF4-FFF2-40B4-BE49-F238E27FC236}">
                <a16:creationId xmlns:a16="http://schemas.microsoft.com/office/drawing/2014/main" id="{784084C8-F0A5-485D-B572-D058D70078E7}"/>
              </a:ext>
            </a:extLst>
          </p:cNvPr>
          <p:cNvSpPr/>
          <p:nvPr/>
        </p:nvSpPr>
        <p:spPr>
          <a:xfrm>
            <a:off x="7034364" y="62854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4" name="Ovale 203">
            <a:extLst>
              <a:ext uri="{FF2B5EF4-FFF2-40B4-BE49-F238E27FC236}">
                <a16:creationId xmlns:a16="http://schemas.microsoft.com/office/drawing/2014/main" id="{81E32787-CCBA-40EE-9136-88B6E7660214}"/>
              </a:ext>
            </a:extLst>
          </p:cNvPr>
          <p:cNvSpPr/>
          <p:nvPr/>
        </p:nvSpPr>
        <p:spPr>
          <a:xfrm>
            <a:off x="5896422" y="15474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5" name="Ovale 204">
            <a:extLst>
              <a:ext uri="{FF2B5EF4-FFF2-40B4-BE49-F238E27FC236}">
                <a16:creationId xmlns:a16="http://schemas.microsoft.com/office/drawing/2014/main" id="{3476B2BD-A453-44CB-86FB-0A902CED9D52}"/>
              </a:ext>
            </a:extLst>
          </p:cNvPr>
          <p:cNvSpPr/>
          <p:nvPr/>
        </p:nvSpPr>
        <p:spPr>
          <a:xfrm rot="13488022">
            <a:off x="4212558" y="18057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Ovale 205">
            <a:extLst>
              <a:ext uri="{FF2B5EF4-FFF2-40B4-BE49-F238E27FC236}">
                <a16:creationId xmlns:a16="http://schemas.microsoft.com/office/drawing/2014/main" id="{F9373852-ED5A-4AA8-9C72-BC2CA6002030}"/>
              </a:ext>
            </a:extLst>
          </p:cNvPr>
          <p:cNvSpPr/>
          <p:nvPr/>
        </p:nvSpPr>
        <p:spPr>
          <a:xfrm rot="13488022">
            <a:off x="6096998" y="8525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Ovale 206">
            <a:extLst>
              <a:ext uri="{FF2B5EF4-FFF2-40B4-BE49-F238E27FC236}">
                <a16:creationId xmlns:a16="http://schemas.microsoft.com/office/drawing/2014/main" id="{240EF477-8C8A-4C21-B37B-7E3BE82EDB02}"/>
              </a:ext>
            </a:extLst>
          </p:cNvPr>
          <p:cNvSpPr/>
          <p:nvPr/>
        </p:nvSpPr>
        <p:spPr>
          <a:xfrm rot="13488022">
            <a:off x="6193279" y="4090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" name="Ovale 207">
            <a:extLst>
              <a:ext uri="{FF2B5EF4-FFF2-40B4-BE49-F238E27FC236}">
                <a16:creationId xmlns:a16="http://schemas.microsoft.com/office/drawing/2014/main" id="{09FC9DBB-B327-4A94-90A4-7C271544B6F6}"/>
              </a:ext>
            </a:extLst>
          </p:cNvPr>
          <p:cNvSpPr/>
          <p:nvPr/>
        </p:nvSpPr>
        <p:spPr>
          <a:xfrm rot="13488022">
            <a:off x="5684702" y="11113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9" name="Ovale 208">
            <a:extLst>
              <a:ext uri="{FF2B5EF4-FFF2-40B4-BE49-F238E27FC236}">
                <a16:creationId xmlns:a16="http://schemas.microsoft.com/office/drawing/2014/main" id="{5FD8BF58-5AE0-403C-A98E-B820430DE2F9}"/>
              </a:ext>
            </a:extLst>
          </p:cNvPr>
          <p:cNvSpPr/>
          <p:nvPr/>
        </p:nvSpPr>
        <p:spPr>
          <a:xfrm rot="13488022">
            <a:off x="9660041" y="43948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0" name="Ovale 209">
            <a:extLst>
              <a:ext uri="{FF2B5EF4-FFF2-40B4-BE49-F238E27FC236}">
                <a16:creationId xmlns:a16="http://schemas.microsoft.com/office/drawing/2014/main" id="{E1CC63F4-B039-4D2B-9B5C-C7268B403BD6}"/>
              </a:ext>
            </a:extLst>
          </p:cNvPr>
          <p:cNvSpPr/>
          <p:nvPr/>
        </p:nvSpPr>
        <p:spPr>
          <a:xfrm rot="13488022">
            <a:off x="7543682" y="525552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" name="Ovale 210">
            <a:extLst>
              <a:ext uri="{FF2B5EF4-FFF2-40B4-BE49-F238E27FC236}">
                <a16:creationId xmlns:a16="http://schemas.microsoft.com/office/drawing/2014/main" id="{21474438-08C8-47A0-B8B6-352E8A3B95ED}"/>
              </a:ext>
            </a:extLst>
          </p:cNvPr>
          <p:cNvSpPr/>
          <p:nvPr/>
        </p:nvSpPr>
        <p:spPr>
          <a:xfrm rot="13488022">
            <a:off x="5321597" y="14173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" name="Ovale 211">
            <a:extLst>
              <a:ext uri="{FF2B5EF4-FFF2-40B4-BE49-F238E27FC236}">
                <a16:creationId xmlns:a16="http://schemas.microsoft.com/office/drawing/2014/main" id="{DB5D3432-CDD6-41D1-8ABC-F154358E884A}"/>
              </a:ext>
            </a:extLst>
          </p:cNvPr>
          <p:cNvSpPr/>
          <p:nvPr/>
        </p:nvSpPr>
        <p:spPr>
          <a:xfrm rot="13488022">
            <a:off x="9330144" y="47747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Ovale 212">
            <a:extLst>
              <a:ext uri="{FF2B5EF4-FFF2-40B4-BE49-F238E27FC236}">
                <a16:creationId xmlns:a16="http://schemas.microsoft.com/office/drawing/2014/main" id="{AB518A4C-D4E3-4E55-9A37-EAD861D363A4}"/>
              </a:ext>
            </a:extLst>
          </p:cNvPr>
          <p:cNvSpPr/>
          <p:nvPr/>
        </p:nvSpPr>
        <p:spPr>
          <a:xfrm>
            <a:off x="3123177" y="18346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Ovale 213">
            <a:extLst>
              <a:ext uri="{FF2B5EF4-FFF2-40B4-BE49-F238E27FC236}">
                <a16:creationId xmlns:a16="http://schemas.microsoft.com/office/drawing/2014/main" id="{4E09056D-48C0-4412-8EB1-E32EFB612F2B}"/>
              </a:ext>
            </a:extLst>
          </p:cNvPr>
          <p:cNvSpPr/>
          <p:nvPr/>
        </p:nvSpPr>
        <p:spPr>
          <a:xfrm>
            <a:off x="4467930" y="132775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Ovale 214">
            <a:extLst>
              <a:ext uri="{FF2B5EF4-FFF2-40B4-BE49-F238E27FC236}">
                <a16:creationId xmlns:a16="http://schemas.microsoft.com/office/drawing/2014/main" id="{4450C381-3FBC-4408-AAFA-8CDAFEEDBDF6}"/>
              </a:ext>
            </a:extLst>
          </p:cNvPr>
          <p:cNvSpPr/>
          <p:nvPr/>
        </p:nvSpPr>
        <p:spPr>
          <a:xfrm>
            <a:off x="4794130" y="207541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6" name="Ovale 215">
            <a:extLst>
              <a:ext uri="{FF2B5EF4-FFF2-40B4-BE49-F238E27FC236}">
                <a16:creationId xmlns:a16="http://schemas.microsoft.com/office/drawing/2014/main" id="{677EE1F7-5E12-4EB8-B090-FA3559118834}"/>
              </a:ext>
            </a:extLst>
          </p:cNvPr>
          <p:cNvSpPr/>
          <p:nvPr/>
        </p:nvSpPr>
        <p:spPr>
          <a:xfrm>
            <a:off x="4467930" y="8269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7" name="Ovale 216">
            <a:extLst>
              <a:ext uri="{FF2B5EF4-FFF2-40B4-BE49-F238E27FC236}">
                <a16:creationId xmlns:a16="http://schemas.microsoft.com/office/drawing/2014/main" id="{F4486957-01D2-4E86-BE98-2C8F96550DFA}"/>
              </a:ext>
            </a:extLst>
          </p:cNvPr>
          <p:cNvSpPr/>
          <p:nvPr/>
        </p:nvSpPr>
        <p:spPr>
          <a:xfrm>
            <a:off x="3845782" y="13689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Ovale 217">
            <a:extLst>
              <a:ext uri="{FF2B5EF4-FFF2-40B4-BE49-F238E27FC236}">
                <a16:creationId xmlns:a16="http://schemas.microsoft.com/office/drawing/2014/main" id="{B9F92F69-AFBC-4F47-9CF4-80303DA5697D}"/>
              </a:ext>
            </a:extLst>
          </p:cNvPr>
          <p:cNvSpPr/>
          <p:nvPr/>
        </p:nvSpPr>
        <p:spPr>
          <a:xfrm>
            <a:off x="5569814" y="5388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9" name="Ovale 218">
            <a:extLst>
              <a:ext uri="{FF2B5EF4-FFF2-40B4-BE49-F238E27FC236}">
                <a16:creationId xmlns:a16="http://schemas.microsoft.com/office/drawing/2014/main" id="{060EA8A5-7989-451F-A501-FDA486E429EF}"/>
              </a:ext>
            </a:extLst>
          </p:cNvPr>
          <p:cNvSpPr/>
          <p:nvPr/>
        </p:nvSpPr>
        <p:spPr>
          <a:xfrm>
            <a:off x="4861192" y="161884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Ovale 219">
            <a:extLst>
              <a:ext uri="{FF2B5EF4-FFF2-40B4-BE49-F238E27FC236}">
                <a16:creationId xmlns:a16="http://schemas.microsoft.com/office/drawing/2014/main" id="{52EBC6FF-BAB2-4CF8-A796-837DB861F12A}"/>
              </a:ext>
            </a:extLst>
          </p:cNvPr>
          <p:cNvSpPr/>
          <p:nvPr/>
        </p:nvSpPr>
        <p:spPr>
          <a:xfrm>
            <a:off x="9220453" y="205374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" name="Ovale 220">
            <a:extLst>
              <a:ext uri="{FF2B5EF4-FFF2-40B4-BE49-F238E27FC236}">
                <a16:creationId xmlns:a16="http://schemas.microsoft.com/office/drawing/2014/main" id="{604BC551-5BC9-4F59-B726-46D26BF2B6DD}"/>
              </a:ext>
            </a:extLst>
          </p:cNvPr>
          <p:cNvSpPr/>
          <p:nvPr/>
        </p:nvSpPr>
        <p:spPr>
          <a:xfrm>
            <a:off x="9663729" y="29079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2" name="Ovale 221">
            <a:extLst>
              <a:ext uri="{FF2B5EF4-FFF2-40B4-BE49-F238E27FC236}">
                <a16:creationId xmlns:a16="http://schemas.microsoft.com/office/drawing/2014/main" id="{B0A20FFD-EF97-44ED-9DD1-90FF48F19C1A}"/>
              </a:ext>
            </a:extLst>
          </p:cNvPr>
          <p:cNvSpPr/>
          <p:nvPr/>
        </p:nvSpPr>
        <p:spPr>
          <a:xfrm>
            <a:off x="9514780" y="24259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66FD9D87-B8B5-4B27-BBEA-B8B826281A33}"/>
              </a:ext>
            </a:extLst>
          </p:cNvPr>
          <p:cNvSpPr/>
          <p:nvPr/>
        </p:nvSpPr>
        <p:spPr>
          <a:xfrm>
            <a:off x="3690887" y="190254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B2910C1F-EF0F-48B8-818B-061DFD300AA8}"/>
              </a:ext>
            </a:extLst>
          </p:cNvPr>
          <p:cNvSpPr/>
          <p:nvPr/>
        </p:nvSpPr>
        <p:spPr>
          <a:xfrm>
            <a:off x="5113384" y="96920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5" name="Ovale 224">
            <a:extLst>
              <a:ext uri="{FF2B5EF4-FFF2-40B4-BE49-F238E27FC236}">
                <a16:creationId xmlns:a16="http://schemas.microsoft.com/office/drawing/2014/main" id="{7219845F-5824-40D6-B316-5F5044AFF366}"/>
              </a:ext>
            </a:extLst>
          </p:cNvPr>
          <p:cNvSpPr/>
          <p:nvPr/>
        </p:nvSpPr>
        <p:spPr>
          <a:xfrm>
            <a:off x="4933589" y="5689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90528403-A064-4CF1-8084-E0F508A61528}"/>
              </a:ext>
            </a:extLst>
          </p:cNvPr>
          <p:cNvSpPr/>
          <p:nvPr/>
        </p:nvSpPr>
        <p:spPr>
          <a:xfrm>
            <a:off x="8435161" y="392041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7" name="Ovale 226">
            <a:extLst>
              <a:ext uri="{FF2B5EF4-FFF2-40B4-BE49-F238E27FC236}">
                <a16:creationId xmlns:a16="http://schemas.microsoft.com/office/drawing/2014/main" id="{9BAE6684-F1B3-4B74-A8A2-D530D275D278}"/>
              </a:ext>
            </a:extLst>
          </p:cNvPr>
          <p:cNvSpPr/>
          <p:nvPr/>
        </p:nvSpPr>
        <p:spPr>
          <a:xfrm>
            <a:off x="8002280" y="3670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8" name="Ovale 227">
            <a:extLst>
              <a:ext uri="{FF2B5EF4-FFF2-40B4-BE49-F238E27FC236}">
                <a16:creationId xmlns:a16="http://schemas.microsoft.com/office/drawing/2014/main" id="{B10177DD-B554-4A71-BBB0-5C39A667EF4F}"/>
              </a:ext>
            </a:extLst>
          </p:cNvPr>
          <p:cNvSpPr/>
          <p:nvPr/>
        </p:nvSpPr>
        <p:spPr>
          <a:xfrm>
            <a:off x="8842061" y="453111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Ovale 228">
            <a:extLst>
              <a:ext uri="{FF2B5EF4-FFF2-40B4-BE49-F238E27FC236}">
                <a16:creationId xmlns:a16="http://schemas.microsoft.com/office/drawing/2014/main" id="{BBB2B021-1F5F-42E2-BCE2-01611A8ACC7B}"/>
              </a:ext>
            </a:extLst>
          </p:cNvPr>
          <p:cNvSpPr/>
          <p:nvPr/>
        </p:nvSpPr>
        <p:spPr>
          <a:xfrm>
            <a:off x="7557171" y="39339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Ovale 229">
            <a:extLst>
              <a:ext uri="{FF2B5EF4-FFF2-40B4-BE49-F238E27FC236}">
                <a16:creationId xmlns:a16="http://schemas.microsoft.com/office/drawing/2014/main" id="{0B07944E-7950-45FB-A8AB-D9A1B9E33939}"/>
              </a:ext>
            </a:extLst>
          </p:cNvPr>
          <p:cNvSpPr/>
          <p:nvPr/>
        </p:nvSpPr>
        <p:spPr>
          <a:xfrm>
            <a:off x="7059267" y="39752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1" name="Ovale 230">
            <a:extLst>
              <a:ext uri="{FF2B5EF4-FFF2-40B4-BE49-F238E27FC236}">
                <a16:creationId xmlns:a16="http://schemas.microsoft.com/office/drawing/2014/main" id="{46FB0C90-5249-452F-B60A-59DAC8FEB57E}"/>
              </a:ext>
            </a:extLst>
          </p:cNvPr>
          <p:cNvSpPr/>
          <p:nvPr/>
        </p:nvSpPr>
        <p:spPr>
          <a:xfrm>
            <a:off x="9840694" y="3868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2" name="Ovale 231">
            <a:extLst>
              <a:ext uri="{FF2B5EF4-FFF2-40B4-BE49-F238E27FC236}">
                <a16:creationId xmlns:a16="http://schemas.microsoft.com/office/drawing/2014/main" id="{FA03D035-C088-4C8E-B660-3E914991226D}"/>
              </a:ext>
            </a:extLst>
          </p:cNvPr>
          <p:cNvSpPr/>
          <p:nvPr/>
        </p:nvSpPr>
        <p:spPr>
          <a:xfrm>
            <a:off x="6416158" y="39112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Ovale 232">
            <a:extLst>
              <a:ext uri="{FF2B5EF4-FFF2-40B4-BE49-F238E27FC236}">
                <a16:creationId xmlns:a16="http://schemas.microsoft.com/office/drawing/2014/main" id="{5CF544C1-F710-4AD6-A28C-135A3991AC13}"/>
              </a:ext>
            </a:extLst>
          </p:cNvPr>
          <p:cNvSpPr/>
          <p:nvPr/>
        </p:nvSpPr>
        <p:spPr>
          <a:xfrm>
            <a:off x="9801513" y="334094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Ovale 233">
            <a:extLst>
              <a:ext uri="{FF2B5EF4-FFF2-40B4-BE49-F238E27FC236}">
                <a16:creationId xmlns:a16="http://schemas.microsoft.com/office/drawing/2014/main" id="{0BA991D6-1711-464C-921B-B5D9716C575C}"/>
              </a:ext>
            </a:extLst>
          </p:cNvPr>
          <p:cNvSpPr/>
          <p:nvPr/>
        </p:nvSpPr>
        <p:spPr>
          <a:xfrm>
            <a:off x="7299644" y="43662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Ovale 234">
            <a:extLst>
              <a:ext uri="{FF2B5EF4-FFF2-40B4-BE49-F238E27FC236}">
                <a16:creationId xmlns:a16="http://schemas.microsoft.com/office/drawing/2014/main" id="{A78FF080-808E-45F5-B6EF-137FD5CBD25E}"/>
              </a:ext>
            </a:extLst>
          </p:cNvPr>
          <p:cNvSpPr/>
          <p:nvPr/>
        </p:nvSpPr>
        <p:spPr>
          <a:xfrm>
            <a:off x="7837181" y="43533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6" name="Ovale 235">
            <a:extLst>
              <a:ext uri="{FF2B5EF4-FFF2-40B4-BE49-F238E27FC236}">
                <a16:creationId xmlns:a16="http://schemas.microsoft.com/office/drawing/2014/main" id="{34503696-B058-4625-B053-0057CD16D17D}"/>
              </a:ext>
            </a:extLst>
          </p:cNvPr>
          <p:cNvSpPr/>
          <p:nvPr/>
        </p:nvSpPr>
        <p:spPr>
          <a:xfrm>
            <a:off x="8325263" y="43906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Ovale 236">
            <a:extLst>
              <a:ext uri="{FF2B5EF4-FFF2-40B4-BE49-F238E27FC236}">
                <a16:creationId xmlns:a16="http://schemas.microsoft.com/office/drawing/2014/main" id="{EC2B46B3-33A0-4C3B-A439-BACCF9BE67BF}"/>
              </a:ext>
            </a:extLst>
          </p:cNvPr>
          <p:cNvSpPr/>
          <p:nvPr/>
        </p:nvSpPr>
        <p:spPr>
          <a:xfrm>
            <a:off x="8421283" y="242080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8" name="Ovale 237">
            <a:extLst>
              <a:ext uri="{FF2B5EF4-FFF2-40B4-BE49-F238E27FC236}">
                <a16:creationId xmlns:a16="http://schemas.microsoft.com/office/drawing/2014/main" id="{0220FBF0-83A4-4793-AA5D-8EE3C02CB844}"/>
              </a:ext>
            </a:extLst>
          </p:cNvPr>
          <p:cNvSpPr/>
          <p:nvPr/>
        </p:nvSpPr>
        <p:spPr>
          <a:xfrm>
            <a:off x="7778275" y="2662226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9" name="Ovale 238">
            <a:extLst>
              <a:ext uri="{FF2B5EF4-FFF2-40B4-BE49-F238E27FC236}">
                <a16:creationId xmlns:a16="http://schemas.microsoft.com/office/drawing/2014/main" id="{D41DA662-EDBF-4E54-8022-2CC76D4269A7}"/>
              </a:ext>
            </a:extLst>
          </p:cNvPr>
          <p:cNvSpPr/>
          <p:nvPr/>
        </p:nvSpPr>
        <p:spPr>
          <a:xfrm>
            <a:off x="8688844" y="2895515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0" name="Ovale 239">
            <a:extLst>
              <a:ext uri="{FF2B5EF4-FFF2-40B4-BE49-F238E27FC236}">
                <a16:creationId xmlns:a16="http://schemas.microsoft.com/office/drawing/2014/main" id="{4E95B108-8A10-43AE-A8B9-D506BABFC69D}"/>
              </a:ext>
            </a:extLst>
          </p:cNvPr>
          <p:cNvSpPr/>
          <p:nvPr/>
        </p:nvSpPr>
        <p:spPr>
          <a:xfrm>
            <a:off x="9017564" y="2506595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1" name="Ovale 240">
            <a:extLst>
              <a:ext uri="{FF2B5EF4-FFF2-40B4-BE49-F238E27FC236}">
                <a16:creationId xmlns:a16="http://schemas.microsoft.com/office/drawing/2014/main" id="{F9F5A686-8E46-4794-8961-2D3A62D69BC0}"/>
              </a:ext>
            </a:extLst>
          </p:cNvPr>
          <p:cNvSpPr/>
          <p:nvPr/>
        </p:nvSpPr>
        <p:spPr>
          <a:xfrm>
            <a:off x="9203983" y="2990507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2" name="Ovale 241">
            <a:extLst>
              <a:ext uri="{FF2B5EF4-FFF2-40B4-BE49-F238E27FC236}">
                <a16:creationId xmlns:a16="http://schemas.microsoft.com/office/drawing/2014/main" id="{5C8AFC2C-1372-497B-92A1-4B1CC1F877FB}"/>
              </a:ext>
            </a:extLst>
          </p:cNvPr>
          <p:cNvSpPr/>
          <p:nvPr/>
        </p:nvSpPr>
        <p:spPr>
          <a:xfrm>
            <a:off x="8404806" y="3318284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DE2FE1DE-F619-45EA-B30D-9F59CB503A85}"/>
              </a:ext>
            </a:extLst>
          </p:cNvPr>
          <p:cNvSpPr/>
          <p:nvPr/>
        </p:nvSpPr>
        <p:spPr>
          <a:xfrm>
            <a:off x="8962704" y="4083733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Ovale 243">
            <a:extLst>
              <a:ext uri="{FF2B5EF4-FFF2-40B4-BE49-F238E27FC236}">
                <a16:creationId xmlns:a16="http://schemas.microsoft.com/office/drawing/2014/main" id="{99490433-B7BE-48A9-BA1B-9269698847DB}"/>
              </a:ext>
            </a:extLst>
          </p:cNvPr>
          <p:cNvSpPr/>
          <p:nvPr/>
        </p:nvSpPr>
        <p:spPr>
          <a:xfrm>
            <a:off x="9243615" y="353984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5" name="Ovale 244">
            <a:extLst>
              <a:ext uri="{FF2B5EF4-FFF2-40B4-BE49-F238E27FC236}">
                <a16:creationId xmlns:a16="http://schemas.microsoft.com/office/drawing/2014/main" id="{6FDE119F-3C65-46CC-A800-368B86A0CCC0}"/>
              </a:ext>
            </a:extLst>
          </p:cNvPr>
          <p:cNvSpPr/>
          <p:nvPr/>
        </p:nvSpPr>
        <p:spPr>
          <a:xfrm>
            <a:off x="8814525" y="3586299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Ovale 245">
            <a:extLst>
              <a:ext uri="{FF2B5EF4-FFF2-40B4-BE49-F238E27FC236}">
                <a16:creationId xmlns:a16="http://schemas.microsoft.com/office/drawing/2014/main" id="{89CF0684-CFA2-4D34-A3B3-B6AE3FA988D8}"/>
              </a:ext>
            </a:extLst>
          </p:cNvPr>
          <p:cNvSpPr/>
          <p:nvPr/>
        </p:nvSpPr>
        <p:spPr>
          <a:xfrm>
            <a:off x="4371896" y="2275448"/>
            <a:ext cx="372838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7" name="Ovale 246">
            <a:extLst>
              <a:ext uri="{FF2B5EF4-FFF2-40B4-BE49-F238E27FC236}">
                <a16:creationId xmlns:a16="http://schemas.microsoft.com/office/drawing/2014/main" id="{CEC9C419-37B8-4A54-8C74-E5AEE2E5FFF8}"/>
              </a:ext>
            </a:extLst>
          </p:cNvPr>
          <p:cNvSpPr/>
          <p:nvPr/>
        </p:nvSpPr>
        <p:spPr>
          <a:xfrm>
            <a:off x="8359989" y="9979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8" name="Ovale 247">
            <a:extLst>
              <a:ext uri="{FF2B5EF4-FFF2-40B4-BE49-F238E27FC236}">
                <a16:creationId xmlns:a16="http://schemas.microsoft.com/office/drawing/2014/main" id="{E351BCBD-7F67-489D-9B53-4E07AE912966}"/>
              </a:ext>
            </a:extLst>
          </p:cNvPr>
          <p:cNvSpPr/>
          <p:nvPr/>
        </p:nvSpPr>
        <p:spPr>
          <a:xfrm>
            <a:off x="7507738" y="6837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9" name="Ovale 248">
            <a:extLst>
              <a:ext uri="{FF2B5EF4-FFF2-40B4-BE49-F238E27FC236}">
                <a16:creationId xmlns:a16="http://schemas.microsoft.com/office/drawing/2014/main" id="{071E57E5-FAF9-420E-BA13-9BAAB2970C6F}"/>
              </a:ext>
            </a:extLst>
          </p:cNvPr>
          <p:cNvSpPr/>
          <p:nvPr/>
        </p:nvSpPr>
        <p:spPr>
          <a:xfrm>
            <a:off x="8607702" y="13653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0" name="Ovale 249">
            <a:extLst>
              <a:ext uri="{FF2B5EF4-FFF2-40B4-BE49-F238E27FC236}">
                <a16:creationId xmlns:a16="http://schemas.microsoft.com/office/drawing/2014/main" id="{AA90E0D0-19BB-4EF1-93B3-A766B395056E}"/>
              </a:ext>
            </a:extLst>
          </p:cNvPr>
          <p:cNvSpPr/>
          <p:nvPr/>
        </p:nvSpPr>
        <p:spPr>
          <a:xfrm>
            <a:off x="7927952" y="72063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1" name="Ovale 250">
            <a:extLst>
              <a:ext uri="{FF2B5EF4-FFF2-40B4-BE49-F238E27FC236}">
                <a16:creationId xmlns:a16="http://schemas.microsoft.com/office/drawing/2014/main" id="{56F8A58A-C2FC-4BCC-9661-6898A55CFE89}"/>
              </a:ext>
            </a:extLst>
          </p:cNvPr>
          <p:cNvSpPr/>
          <p:nvPr/>
        </p:nvSpPr>
        <p:spPr>
          <a:xfrm>
            <a:off x="8962704" y="168830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6498C6C8-88FF-4B6B-823D-4D6E182A24A8}"/>
              </a:ext>
            </a:extLst>
          </p:cNvPr>
          <p:cNvSpPr/>
          <p:nvPr/>
        </p:nvSpPr>
        <p:spPr>
          <a:xfrm>
            <a:off x="7923831" y="213784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Ovale 252">
            <a:extLst>
              <a:ext uri="{FF2B5EF4-FFF2-40B4-BE49-F238E27FC236}">
                <a16:creationId xmlns:a16="http://schemas.microsoft.com/office/drawing/2014/main" id="{6E7D6D49-F5F0-459C-BEEE-BB47098A351C}"/>
              </a:ext>
            </a:extLst>
          </p:cNvPr>
          <p:cNvSpPr/>
          <p:nvPr/>
        </p:nvSpPr>
        <p:spPr>
          <a:xfrm>
            <a:off x="8650027" y="20145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4" name="Ovale 253">
            <a:extLst>
              <a:ext uri="{FF2B5EF4-FFF2-40B4-BE49-F238E27FC236}">
                <a16:creationId xmlns:a16="http://schemas.microsoft.com/office/drawing/2014/main" id="{418BBEBD-5FF2-40E7-BCC6-B81DF4AE2656}"/>
              </a:ext>
            </a:extLst>
          </p:cNvPr>
          <p:cNvSpPr/>
          <p:nvPr/>
        </p:nvSpPr>
        <p:spPr>
          <a:xfrm>
            <a:off x="7058578" y="9836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Ovale 254">
            <a:extLst>
              <a:ext uri="{FF2B5EF4-FFF2-40B4-BE49-F238E27FC236}">
                <a16:creationId xmlns:a16="http://schemas.microsoft.com/office/drawing/2014/main" id="{7DC814BB-C3D0-4B86-9B7B-B7CEDB87C924}"/>
              </a:ext>
            </a:extLst>
          </p:cNvPr>
          <p:cNvSpPr/>
          <p:nvPr/>
        </p:nvSpPr>
        <p:spPr>
          <a:xfrm>
            <a:off x="6836364" y="18798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6" name="Ovale 255">
            <a:extLst>
              <a:ext uri="{FF2B5EF4-FFF2-40B4-BE49-F238E27FC236}">
                <a16:creationId xmlns:a16="http://schemas.microsoft.com/office/drawing/2014/main" id="{B8FFB09E-D799-45B7-BA79-91B4A2BE9DCE}"/>
              </a:ext>
            </a:extLst>
          </p:cNvPr>
          <p:cNvSpPr/>
          <p:nvPr/>
        </p:nvSpPr>
        <p:spPr>
          <a:xfrm>
            <a:off x="7050866" y="14771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Ovale 256">
            <a:extLst>
              <a:ext uri="{FF2B5EF4-FFF2-40B4-BE49-F238E27FC236}">
                <a16:creationId xmlns:a16="http://schemas.microsoft.com/office/drawing/2014/main" id="{AE9370FF-878E-4BA4-A4A5-99A7DDB79C93}"/>
              </a:ext>
            </a:extLst>
          </p:cNvPr>
          <p:cNvSpPr/>
          <p:nvPr/>
        </p:nvSpPr>
        <p:spPr>
          <a:xfrm>
            <a:off x="7497743" y="17324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8" name="Ovale 257">
            <a:extLst>
              <a:ext uri="{FF2B5EF4-FFF2-40B4-BE49-F238E27FC236}">
                <a16:creationId xmlns:a16="http://schemas.microsoft.com/office/drawing/2014/main" id="{0D31E97B-99FC-4BD4-A5FC-4045A2ED6C13}"/>
              </a:ext>
            </a:extLst>
          </p:cNvPr>
          <p:cNvSpPr/>
          <p:nvPr/>
        </p:nvSpPr>
        <p:spPr>
          <a:xfrm>
            <a:off x="3885637" y="24259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Ovale 258">
            <a:extLst>
              <a:ext uri="{FF2B5EF4-FFF2-40B4-BE49-F238E27FC236}">
                <a16:creationId xmlns:a16="http://schemas.microsoft.com/office/drawing/2014/main" id="{A7FAF275-37D9-46D6-95CF-E900FEDE3B14}"/>
              </a:ext>
            </a:extLst>
          </p:cNvPr>
          <p:cNvSpPr/>
          <p:nvPr/>
        </p:nvSpPr>
        <p:spPr>
          <a:xfrm>
            <a:off x="3459186" y="27879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0" name="Ovale 259">
            <a:extLst>
              <a:ext uri="{FF2B5EF4-FFF2-40B4-BE49-F238E27FC236}">
                <a16:creationId xmlns:a16="http://schemas.microsoft.com/office/drawing/2014/main" id="{9D7046BF-0199-441B-BA70-2AB58548B5CA}"/>
              </a:ext>
            </a:extLst>
          </p:cNvPr>
          <p:cNvSpPr/>
          <p:nvPr/>
        </p:nvSpPr>
        <p:spPr>
          <a:xfrm>
            <a:off x="3144338" y="31666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1" name="Ovale 260">
            <a:extLst>
              <a:ext uri="{FF2B5EF4-FFF2-40B4-BE49-F238E27FC236}">
                <a16:creationId xmlns:a16="http://schemas.microsoft.com/office/drawing/2014/main" id="{0760F70E-9161-4561-9C3B-0E5ECF182F5F}"/>
              </a:ext>
            </a:extLst>
          </p:cNvPr>
          <p:cNvSpPr/>
          <p:nvPr/>
        </p:nvSpPr>
        <p:spPr>
          <a:xfrm>
            <a:off x="4043782" y="94471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2" name="Ovale 261">
            <a:extLst>
              <a:ext uri="{FF2B5EF4-FFF2-40B4-BE49-F238E27FC236}">
                <a16:creationId xmlns:a16="http://schemas.microsoft.com/office/drawing/2014/main" id="{3D632D2A-DE6A-4EEC-BF59-E8340ED4DEC4}"/>
              </a:ext>
            </a:extLst>
          </p:cNvPr>
          <p:cNvSpPr/>
          <p:nvPr/>
        </p:nvSpPr>
        <p:spPr>
          <a:xfrm>
            <a:off x="5776298" y="20485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3" name="Ovale 262">
            <a:extLst>
              <a:ext uri="{FF2B5EF4-FFF2-40B4-BE49-F238E27FC236}">
                <a16:creationId xmlns:a16="http://schemas.microsoft.com/office/drawing/2014/main" id="{A36EDAFF-C987-44A0-9434-CF548909B95A}"/>
              </a:ext>
            </a:extLst>
          </p:cNvPr>
          <p:cNvSpPr/>
          <p:nvPr/>
        </p:nvSpPr>
        <p:spPr>
          <a:xfrm>
            <a:off x="2858275" y="35162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4" name="Ovale 263">
            <a:extLst>
              <a:ext uri="{FF2B5EF4-FFF2-40B4-BE49-F238E27FC236}">
                <a16:creationId xmlns:a16="http://schemas.microsoft.com/office/drawing/2014/main" id="{A5E90C51-AB7F-4102-87AB-C2EC8A26B431}"/>
              </a:ext>
            </a:extLst>
          </p:cNvPr>
          <p:cNvSpPr/>
          <p:nvPr/>
        </p:nvSpPr>
        <p:spPr>
          <a:xfrm>
            <a:off x="3406898" y="14701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5" name="Ovale 264">
            <a:extLst>
              <a:ext uri="{FF2B5EF4-FFF2-40B4-BE49-F238E27FC236}">
                <a16:creationId xmlns:a16="http://schemas.microsoft.com/office/drawing/2014/main" id="{4F4391AB-C79E-4868-9080-8FFAE37F7BC9}"/>
              </a:ext>
            </a:extLst>
          </p:cNvPr>
          <p:cNvSpPr/>
          <p:nvPr/>
        </p:nvSpPr>
        <p:spPr>
          <a:xfrm>
            <a:off x="8129533" y="16447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6" name="Ovale 265">
            <a:extLst>
              <a:ext uri="{FF2B5EF4-FFF2-40B4-BE49-F238E27FC236}">
                <a16:creationId xmlns:a16="http://schemas.microsoft.com/office/drawing/2014/main" id="{228645FF-3C9C-4662-8825-3A159E7BA7F5}"/>
              </a:ext>
            </a:extLst>
          </p:cNvPr>
          <p:cNvSpPr/>
          <p:nvPr/>
        </p:nvSpPr>
        <p:spPr>
          <a:xfrm>
            <a:off x="5273302" y="231506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7" name="Ovale 266">
            <a:extLst>
              <a:ext uri="{FF2B5EF4-FFF2-40B4-BE49-F238E27FC236}">
                <a16:creationId xmlns:a16="http://schemas.microsoft.com/office/drawing/2014/main" id="{6A7C24FA-DE0F-4C95-A5BB-A029FA69E773}"/>
              </a:ext>
            </a:extLst>
          </p:cNvPr>
          <p:cNvSpPr/>
          <p:nvPr/>
        </p:nvSpPr>
        <p:spPr>
          <a:xfrm>
            <a:off x="7474460" y="12376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8" name="Ovale 267">
            <a:extLst>
              <a:ext uri="{FF2B5EF4-FFF2-40B4-BE49-F238E27FC236}">
                <a16:creationId xmlns:a16="http://schemas.microsoft.com/office/drawing/2014/main" id="{49CF221A-2D2A-4806-A19E-7A8C53FFD418}"/>
              </a:ext>
            </a:extLst>
          </p:cNvPr>
          <p:cNvSpPr/>
          <p:nvPr/>
        </p:nvSpPr>
        <p:spPr>
          <a:xfrm>
            <a:off x="5300563" y="18784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9" name="Ovale 268">
            <a:extLst>
              <a:ext uri="{FF2B5EF4-FFF2-40B4-BE49-F238E27FC236}">
                <a16:creationId xmlns:a16="http://schemas.microsoft.com/office/drawing/2014/main" id="{23E86719-25B0-48D9-93A1-1A73C0D2B748}"/>
              </a:ext>
            </a:extLst>
          </p:cNvPr>
          <p:cNvSpPr/>
          <p:nvPr/>
        </p:nvSpPr>
        <p:spPr>
          <a:xfrm>
            <a:off x="3439476" y="22561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0" name="Ovale 269">
            <a:extLst>
              <a:ext uri="{FF2B5EF4-FFF2-40B4-BE49-F238E27FC236}">
                <a16:creationId xmlns:a16="http://schemas.microsoft.com/office/drawing/2014/main" id="{B86A2CEE-117F-46A4-A03F-3A304C56BA26}"/>
              </a:ext>
            </a:extLst>
          </p:cNvPr>
          <p:cNvSpPr/>
          <p:nvPr/>
        </p:nvSpPr>
        <p:spPr>
          <a:xfrm>
            <a:off x="2581885" y="25477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1" name="Ovale 270">
            <a:extLst>
              <a:ext uri="{FF2B5EF4-FFF2-40B4-BE49-F238E27FC236}">
                <a16:creationId xmlns:a16="http://schemas.microsoft.com/office/drawing/2014/main" id="{118F3CBB-ED74-4F83-AA12-5D0236CB1C30}"/>
              </a:ext>
            </a:extLst>
          </p:cNvPr>
          <p:cNvSpPr/>
          <p:nvPr/>
        </p:nvSpPr>
        <p:spPr>
          <a:xfrm>
            <a:off x="2741066" y="20682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Ovale 271">
            <a:extLst>
              <a:ext uri="{FF2B5EF4-FFF2-40B4-BE49-F238E27FC236}">
                <a16:creationId xmlns:a16="http://schemas.microsoft.com/office/drawing/2014/main" id="{5B702E5A-A98D-4068-9DAC-7D4B7E3A5483}"/>
              </a:ext>
            </a:extLst>
          </p:cNvPr>
          <p:cNvSpPr/>
          <p:nvPr/>
        </p:nvSpPr>
        <p:spPr>
          <a:xfrm>
            <a:off x="2588597" y="299987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Ovale 272">
            <a:extLst>
              <a:ext uri="{FF2B5EF4-FFF2-40B4-BE49-F238E27FC236}">
                <a16:creationId xmlns:a16="http://schemas.microsoft.com/office/drawing/2014/main" id="{2C48CF24-9E66-48F8-8493-1D807162078E}"/>
              </a:ext>
            </a:extLst>
          </p:cNvPr>
          <p:cNvSpPr/>
          <p:nvPr/>
        </p:nvSpPr>
        <p:spPr>
          <a:xfrm>
            <a:off x="3063186" y="24642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27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A466F5F-208E-480C-B4C7-B0D9F2BBF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44500"/>
            <a:ext cx="5715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94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</Words>
  <Application>Microsoft Office PowerPoint</Application>
  <PresentationFormat>Widescreen</PresentationFormat>
  <Paragraphs>3</Paragraphs>
  <Slides>6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Roncato</dc:creator>
  <cp:lastModifiedBy>Fabio Roncato</cp:lastModifiedBy>
  <cp:revision>20</cp:revision>
  <dcterms:created xsi:type="dcterms:W3CDTF">2019-09-13T14:09:10Z</dcterms:created>
  <dcterms:modified xsi:type="dcterms:W3CDTF">2019-10-05T14:20:13Z</dcterms:modified>
</cp:coreProperties>
</file>