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handoutMasterIdLst>
    <p:handoutMasterId r:id="rId21"/>
  </p:handoutMasterIdLst>
  <p:sldIdLst>
    <p:sldId id="2134805304" r:id="rId2"/>
    <p:sldId id="2134805330" r:id="rId3"/>
    <p:sldId id="263" r:id="rId4"/>
    <p:sldId id="2134805316" r:id="rId5"/>
    <p:sldId id="2134805329" r:id="rId6"/>
    <p:sldId id="2134805317" r:id="rId7"/>
    <p:sldId id="2134805318" r:id="rId8"/>
    <p:sldId id="2134805328" r:id="rId9"/>
    <p:sldId id="2134805319" r:id="rId10"/>
    <p:sldId id="2134805320" r:id="rId11"/>
    <p:sldId id="2134805321" r:id="rId12"/>
    <p:sldId id="2134805322" r:id="rId13"/>
    <p:sldId id="2134805331" r:id="rId14"/>
    <p:sldId id="2134805323" r:id="rId15"/>
    <p:sldId id="2134805325" r:id="rId16"/>
    <p:sldId id="2134805327" r:id="rId17"/>
    <p:sldId id="2134805283" r:id="rId18"/>
    <p:sldId id="27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5"/>
    <a:srgbClr val="E03DCD"/>
    <a:srgbClr val="005AFF"/>
    <a:srgbClr val="00000E"/>
    <a:srgbClr val="F2F2F2"/>
    <a:srgbClr val="F9F9F9"/>
    <a:srgbClr val="EBEBEB"/>
    <a:srgbClr val="CCCCCC"/>
    <a:srgbClr val="FF3154"/>
    <a:srgbClr val="001D47"/>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2" autoAdjust="0"/>
    <p:restoredTop sz="62932" autoAdjust="0"/>
  </p:normalViewPr>
  <p:slideViewPr>
    <p:cSldViewPr snapToGrid="0">
      <p:cViewPr varScale="1">
        <p:scale>
          <a:sx n="71" d="100"/>
          <a:sy n="71" d="100"/>
        </p:scale>
        <p:origin x="1757" y="58"/>
      </p:cViewPr>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iej Norberciak (Nokia)" userId="17d32690-628b-4d4d-893c-842ebc58620c" providerId="ADAL" clId="{84CFAC91-EF2D-4E06-A243-420EB06C2385}"/>
    <pc:docChg chg="custSel delSld modSld">
      <pc:chgData name="Maciej Norberciak (Nokia)" userId="17d32690-628b-4d4d-893c-842ebc58620c" providerId="ADAL" clId="{84CFAC91-EF2D-4E06-A243-420EB06C2385}" dt="2024-10-11T08:43:51.893" v="862" actId="47"/>
      <pc:docMkLst>
        <pc:docMk/>
      </pc:docMkLst>
      <pc:sldChg chg="del">
        <pc:chgData name="Maciej Norberciak (Nokia)" userId="17d32690-628b-4d4d-893c-842ebc58620c" providerId="ADAL" clId="{84CFAC91-EF2D-4E06-A243-420EB06C2385}" dt="2024-10-11T08:43:51.893" v="862" actId="47"/>
        <pc:sldMkLst>
          <pc:docMk/>
          <pc:sldMk cId="157794663" sldId="2134805286"/>
        </pc:sldMkLst>
      </pc:sldChg>
      <pc:sldChg chg="modSp mod modNotesTx">
        <pc:chgData name="Maciej Norberciak (Nokia)" userId="17d32690-628b-4d4d-893c-842ebc58620c" providerId="ADAL" clId="{84CFAC91-EF2D-4E06-A243-420EB06C2385}" dt="2024-10-11T08:33:57.548" v="47" actId="20577"/>
        <pc:sldMkLst>
          <pc:docMk/>
          <pc:sldMk cId="2204744112" sldId="2134805304"/>
        </pc:sldMkLst>
        <pc:spChg chg="mod">
          <ac:chgData name="Maciej Norberciak (Nokia)" userId="17d32690-628b-4d4d-893c-842ebc58620c" providerId="ADAL" clId="{84CFAC91-EF2D-4E06-A243-420EB06C2385}" dt="2024-10-11T08:33:57.548" v="47" actId="20577"/>
          <ac:spMkLst>
            <pc:docMk/>
            <pc:sldMk cId="2204744112" sldId="2134805304"/>
            <ac:spMk id="4" creationId="{01ACDEDB-24E6-2B78-F7E7-515259ADC01B}"/>
          </ac:spMkLst>
        </pc:spChg>
      </pc:sldChg>
      <pc:sldChg chg="modNotesTx">
        <pc:chgData name="Maciej Norberciak (Nokia)" userId="17d32690-628b-4d4d-893c-842ebc58620c" providerId="ADAL" clId="{84CFAC91-EF2D-4E06-A243-420EB06C2385}" dt="2024-10-11T08:34:48.011" v="119" actId="20577"/>
        <pc:sldMkLst>
          <pc:docMk/>
          <pc:sldMk cId="3343225377" sldId="2134805316"/>
        </pc:sldMkLst>
      </pc:sldChg>
      <pc:sldChg chg="modNotesTx">
        <pc:chgData name="Maciej Norberciak (Nokia)" userId="17d32690-628b-4d4d-893c-842ebc58620c" providerId="ADAL" clId="{84CFAC91-EF2D-4E06-A243-420EB06C2385}" dt="2024-10-11T08:35:42.096" v="127" actId="20577"/>
        <pc:sldMkLst>
          <pc:docMk/>
          <pc:sldMk cId="146754648" sldId="2134805317"/>
        </pc:sldMkLst>
      </pc:sldChg>
      <pc:sldChg chg="modNotesTx">
        <pc:chgData name="Maciej Norberciak (Nokia)" userId="17d32690-628b-4d4d-893c-842ebc58620c" providerId="ADAL" clId="{84CFAC91-EF2D-4E06-A243-420EB06C2385}" dt="2024-10-11T08:36:03.576" v="129" actId="20577"/>
        <pc:sldMkLst>
          <pc:docMk/>
          <pc:sldMk cId="3612761570" sldId="2134805318"/>
        </pc:sldMkLst>
      </pc:sldChg>
      <pc:sldChg chg="modNotesTx">
        <pc:chgData name="Maciej Norberciak (Nokia)" userId="17d32690-628b-4d4d-893c-842ebc58620c" providerId="ADAL" clId="{84CFAC91-EF2D-4E06-A243-420EB06C2385}" dt="2024-10-11T08:36:34.205" v="166" actId="20577"/>
        <pc:sldMkLst>
          <pc:docMk/>
          <pc:sldMk cId="1564538324" sldId="2134805319"/>
        </pc:sldMkLst>
      </pc:sldChg>
      <pc:sldChg chg="modNotesTx">
        <pc:chgData name="Maciej Norberciak (Nokia)" userId="17d32690-628b-4d4d-893c-842ebc58620c" providerId="ADAL" clId="{84CFAC91-EF2D-4E06-A243-420EB06C2385}" dt="2024-10-11T08:37:54.602" v="256" actId="20577"/>
        <pc:sldMkLst>
          <pc:docMk/>
          <pc:sldMk cId="2342088469" sldId="2134805321"/>
        </pc:sldMkLst>
      </pc:sldChg>
      <pc:sldChg chg="modNotesTx">
        <pc:chgData name="Maciej Norberciak (Nokia)" userId="17d32690-628b-4d4d-893c-842ebc58620c" providerId="ADAL" clId="{84CFAC91-EF2D-4E06-A243-420EB06C2385}" dt="2024-10-11T08:40:15.507" v="436" actId="20577"/>
        <pc:sldMkLst>
          <pc:docMk/>
          <pc:sldMk cId="4046732920" sldId="2134805322"/>
        </pc:sldMkLst>
      </pc:sldChg>
      <pc:sldChg chg="modNotesTx">
        <pc:chgData name="Maciej Norberciak (Nokia)" userId="17d32690-628b-4d4d-893c-842ebc58620c" providerId="ADAL" clId="{84CFAC91-EF2D-4E06-A243-420EB06C2385}" dt="2024-10-11T08:43:30.135" v="859" actId="20577"/>
        <pc:sldMkLst>
          <pc:docMk/>
          <pc:sldMk cId="2733797902" sldId="2134805323"/>
        </pc:sldMkLst>
      </pc:sldChg>
      <pc:sldChg chg="modNotesTx">
        <pc:chgData name="Maciej Norberciak (Nokia)" userId="17d32690-628b-4d4d-893c-842ebc58620c" providerId="ADAL" clId="{84CFAC91-EF2D-4E06-A243-420EB06C2385}" dt="2024-10-11T08:43:43.065" v="861" actId="20577"/>
        <pc:sldMkLst>
          <pc:docMk/>
          <pc:sldMk cId="3864452052" sldId="2134805325"/>
        </pc:sldMkLst>
      </pc:sldChg>
      <pc:sldChg chg="modNotesTx">
        <pc:chgData name="Maciej Norberciak (Nokia)" userId="17d32690-628b-4d4d-893c-842ebc58620c" providerId="ADAL" clId="{84CFAC91-EF2D-4E06-A243-420EB06C2385}" dt="2024-10-11T08:36:20.473" v="165" actId="20577"/>
        <pc:sldMkLst>
          <pc:docMk/>
          <pc:sldMk cId="1711901325" sldId="2134805328"/>
        </pc:sldMkLst>
      </pc:sldChg>
      <pc:sldChg chg="modNotesTx">
        <pc:chgData name="Maciej Norberciak (Nokia)" userId="17d32690-628b-4d4d-893c-842ebc58620c" providerId="ADAL" clId="{84CFAC91-EF2D-4E06-A243-420EB06C2385}" dt="2024-10-11T08:35:03.263" v="120" actId="20577"/>
        <pc:sldMkLst>
          <pc:docMk/>
          <pc:sldMk cId="569001867" sldId="2134805329"/>
        </pc:sldMkLst>
      </pc:sldChg>
      <pc:sldChg chg="modNotesTx">
        <pc:chgData name="Maciej Norberciak (Nokia)" userId="17d32690-628b-4d4d-893c-842ebc58620c" providerId="ADAL" clId="{84CFAC91-EF2D-4E06-A243-420EB06C2385}" dt="2024-10-11T08:33:35.913" v="1" actId="20577"/>
        <pc:sldMkLst>
          <pc:docMk/>
          <pc:sldMk cId="2938414218" sldId="2134805330"/>
        </pc:sldMkLst>
      </pc:sldChg>
      <pc:sldChg chg="modNotesTx">
        <pc:chgData name="Maciej Norberciak (Nokia)" userId="17d32690-628b-4d4d-893c-842ebc58620c" providerId="ADAL" clId="{84CFAC91-EF2D-4E06-A243-420EB06C2385}" dt="2024-10-11T08:41:58.966" v="784" actId="20577"/>
        <pc:sldMkLst>
          <pc:docMk/>
          <pc:sldMk cId="4030309208" sldId="21348053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B4792F-1C1F-0D17-7AA4-5C5020823D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7D83F5-344D-BAE4-C8A2-71BA3CC5E4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DF5385-C229-4E76-AB53-F96E0BF89089}" type="datetimeFigureOut">
              <a:rPr lang="en-US" smtClean="0"/>
              <a:t>2024-10-09</a:t>
            </a:fld>
            <a:endParaRPr lang="en-US"/>
          </a:p>
        </p:txBody>
      </p:sp>
      <p:sp>
        <p:nvSpPr>
          <p:cNvPr id="4" name="Footer Placeholder 3">
            <a:extLst>
              <a:ext uri="{FF2B5EF4-FFF2-40B4-BE49-F238E27FC236}">
                <a16:creationId xmlns:a16="http://schemas.microsoft.com/office/drawing/2014/main" id="{99E43308-3D00-ED32-3882-ECB453AF02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3047575-0E03-09FC-41EA-B8C221864F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760E2-E849-4EFC-A610-8FAC19CC5578}" type="slidenum">
              <a:rPr lang="en-US" smtClean="0"/>
              <a:t>‹#›</a:t>
            </a:fld>
            <a:endParaRPr lang="en-US"/>
          </a:p>
        </p:txBody>
      </p:sp>
    </p:spTree>
    <p:extLst>
      <p:ext uri="{BB962C8B-B14F-4D97-AF65-F5344CB8AC3E}">
        <p14:creationId xmlns:p14="http://schemas.microsoft.com/office/powerpoint/2010/main" val="2066106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3831C-DEBA-4A3A-8C36-FD8115E217DA}" type="datetimeFigureOut">
              <a:rPr lang="en-US" smtClean="0"/>
              <a:t>2024-10-09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EF5B-ECC8-43EE-A509-D601DDF42AD0}" type="slidenum">
              <a:rPr lang="en-US" smtClean="0"/>
              <a:t>‹#›</a:t>
            </a:fld>
            <a:endParaRPr lang="en-US"/>
          </a:p>
        </p:txBody>
      </p:sp>
    </p:spTree>
    <p:extLst>
      <p:ext uri="{BB962C8B-B14F-4D97-AF65-F5344CB8AC3E}">
        <p14:creationId xmlns:p14="http://schemas.microsoft.com/office/powerpoint/2010/main" val="21151804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stretchr/testif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1</a:t>
            </a:fld>
            <a:endParaRPr lang="en-US"/>
          </a:p>
        </p:txBody>
      </p:sp>
    </p:spTree>
    <p:extLst>
      <p:ext uri="{BB962C8B-B14F-4D97-AF65-F5344CB8AC3E}">
        <p14:creationId xmlns:p14="http://schemas.microsoft.com/office/powerpoint/2010/main" val="1359750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 propositional formula is a type of syntactic formula which is well formed. If the values of all variables in a propositional formula are given, it determines a unique truth value</a:t>
            </a:r>
          </a:p>
          <a:p>
            <a:pPr marL="0" lvl="0" indent="0" algn="l" rtl="0">
              <a:spcBef>
                <a:spcPts val="0"/>
              </a:spcBef>
              <a:spcAft>
                <a:spcPts val="0"/>
              </a:spcAft>
              <a:buNone/>
            </a:pPr>
            <a:endParaRPr lang="en-US" dirty="0"/>
          </a:p>
          <a:p>
            <a:pPr marL="0" lvl="0" indent="0" algn="l" rtl="0">
              <a:spcBef>
                <a:spcPts val="0"/>
              </a:spcBef>
              <a:spcAft>
                <a:spcPts val="0"/>
              </a:spcAft>
              <a:buNone/>
            </a:pPr>
            <a:r>
              <a:rPr lang="pl-PL" dirty="0"/>
              <a:t>Asercja</a:t>
            </a:r>
            <a:r>
              <a:rPr lang="pl-PL" sz="900" b="0" i="0" u="none" strike="noStrike" dirty="0">
                <a:solidFill>
                  <a:schemeClr val="dk1"/>
                </a:solidFill>
                <a:latin typeface="Roboto"/>
                <a:ea typeface="Roboto"/>
                <a:cs typeface="Roboto"/>
                <a:sym typeface="Roboto"/>
              </a:rPr>
              <a:t> predykat (forma zdaniowa w danym języku, która zwraca prawdę lub fałsz), umieszczony w pewnym miejscu w kodzie. Asercja wskazuje, że programista zakłada, że ów predykat jest w danym miejscu prawdziwy. W przypadku gdy predykat jest fałszywy (czyli niespełnione są warunki postawione przez programistę) asercja powoduje przerwanie wykonania programu. </a:t>
            </a:r>
            <a:endParaRPr lang="pl-PL" dirty="0"/>
          </a:p>
          <a:p>
            <a:pPr marL="0" lvl="0" indent="0" algn="l" rtl="0">
              <a:spcBef>
                <a:spcPts val="0"/>
              </a:spcBef>
              <a:spcAft>
                <a:spcPts val="0"/>
              </a:spcAft>
              <a:buNone/>
            </a:pPr>
            <a:r>
              <a:rPr lang="pl-PL" sz="900" b="0" i="0" u="none" strike="noStrike" dirty="0">
                <a:solidFill>
                  <a:schemeClr val="dk1"/>
                </a:solidFill>
                <a:latin typeface="Roboto"/>
                <a:ea typeface="Roboto"/>
                <a:cs typeface="Roboto"/>
                <a:sym typeface="Roboto"/>
              </a:rPr>
              <a:t>go</a:t>
            </a:r>
            <a:endParaRPr lang="pl-PL" b="0" dirty="0"/>
          </a:p>
          <a:p>
            <a:pPr marL="0" lvl="0" indent="0" algn="l" rtl="0">
              <a:spcBef>
                <a:spcPts val="0"/>
              </a:spcBef>
              <a:spcAft>
                <a:spcPts val="0"/>
              </a:spcAft>
              <a:buNone/>
            </a:pPr>
            <a:r>
              <a:rPr lang="pl-PL" sz="900" b="0" i="0" u="none" strike="noStrike" dirty="0">
                <a:solidFill>
                  <a:schemeClr val="dk1"/>
                </a:solidFill>
                <a:latin typeface="Roboto"/>
                <a:ea typeface="Roboto"/>
                <a:cs typeface="Roboto"/>
                <a:sym typeface="Roboto"/>
              </a:rPr>
              <a:t>Sama funkcja testująca, test </a:t>
            </a:r>
            <a:r>
              <a:rPr lang="pl-PL" sz="900" b="0" i="0" u="none" strike="noStrike" dirty="0" err="1">
                <a:solidFill>
                  <a:schemeClr val="dk1"/>
                </a:solidFill>
                <a:latin typeface="Roboto"/>
                <a:ea typeface="Roboto"/>
                <a:cs typeface="Roboto"/>
                <a:sym typeface="Roboto"/>
              </a:rPr>
              <a:t>code</a:t>
            </a:r>
            <a:r>
              <a:rPr lang="pl-PL" sz="900" b="0" i="0" u="none" strike="noStrike" dirty="0">
                <a:solidFill>
                  <a:schemeClr val="dk1"/>
                </a:solidFill>
                <a:latin typeface="Roboto"/>
                <a:ea typeface="Roboto"/>
                <a:cs typeface="Roboto"/>
                <a:sym typeface="Roboto"/>
              </a:rPr>
              <a:t>, wygląda jak na obrazek Jak widać nie ma jakiejś funkcji </a:t>
            </a:r>
            <a:r>
              <a:rPr lang="pl-PL" sz="900" b="0" i="0" u="none" strike="noStrike" dirty="0" err="1">
                <a:solidFill>
                  <a:schemeClr val="dk1"/>
                </a:solidFill>
                <a:latin typeface="Roboto"/>
                <a:ea typeface="Roboto"/>
                <a:cs typeface="Roboto"/>
                <a:sym typeface="Roboto"/>
              </a:rPr>
              <a:t>assert</a:t>
            </a:r>
            <a:r>
              <a:rPr lang="pl-PL" sz="900" b="0" i="0" u="none" strike="noStrike" dirty="0">
                <a:solidFill>
                  <a:schemeClr val="dk1"/>
                </a:solidFill>
                <a:latin typeface="Roboto"/>
                <a:ea typeface="Roboto"/>
                <a:cs typeface="Roboto"/>
                <a:sym typeface="Roboto"/>
              </a:rPr>
              <a:t>, więc posługujemy się </a:t>
            </a:r>
            <a:r>
              <a:rPr lang="pl-PL" sz="900" b="0" i="0" u="none" strike="noStrike" dirty="0" err="1">
                <a:solidFill>
                  <a:schemeClr val="dk1"/>
                </a:solidFill>
                <a:latin typeface="Roboto"/>
                <a:ea typeface="Roboto"/>
                <a:cs typeface="Roboto"/>
                <a:sym typeface="Roboto"/>
              </a:rPr>
              <a:t>ifologią</a:t>
            </a:r>
            <a:r>
              <a:rPr lang="pl-PL" sz="900" b="0" i="0" u="none" strike="noStrike" dirty="0">
                <a:solidFill>
                  <a:schemeClr val="dk1"/>
                </a:solidFill>
                <a:latin typeface="Roboto"/>
                <a:ea typeface="Roboto"/>
                <a:cs typeface="Roboto"/>
                <a:sym typeface="Roboto"/>
              </a:rPr>
              <a:t>. W tym przykładzie mówimy test </a:t>
            </a:r>
            <a:r>
              <a:rPr lang="pl-PL" sz="900" b="0" i="0" u="none" strike="noStrike" dirty="0" err="1">
                <a:solidFill>
                  <a:schemeClr val="dk1"/>
                </a:solidFill>
                <a:latin typeface="Roboto"/>
                <a:ea typeface="Roboto"/>
                <a:cs typeface="Roboto"/>
                <a:sym typeface="Roboto"/>
              </a:rPr>
              <a:t>runtime</a:t>
            </a:r>
            <a:r>
              <a:rPr lang="pl-PL" sz="900" b="0" i="0" u="none" strike="noStrike" dirty="0">
                <a:solidFill>
                  <a:schemeClr val="dk1"/>
                </a:solidFill>
                <a:latin typeface="Roboto"/>
                <a:ea typeface="Roboto"/>
                <a:cs typeface="Roboto"/>
                <a:sym typeface="Roboto"/>
              </a:rPr>
              <a:t>, że to błąd, </a:t>
            </a:r>
            <a:r>
              <a:rPr lang="pl-PL" sz="900" b="0" i="0" u="none" strike="noStrike" dirty="0" err="1">
                <a:solidFill>
                  <a:schemeClr val="dk1"/>
                </a:solidFill>
                <a:latin typeface="Roboto"/>
                <a:ea typeface="Roboto"/>
                <a:cs typeface="Roboto"/>
                <a:sym typeface="Roboto"/>
              </a:rPr>
              <a:t>Errorf</a:t>
            </a:r>
            <a:r>
              <a:rPr lang="pl-PL" sz="900" b="0" i="0" u="none" strike="noStrike" dirty="0">
                <a:solidFill>
                  <a:schemeClr val="dk1"/>
                </a:solidFill>
                <a:latin typeface="Roboto"/>
                <a:ea typeface="Roboto"/>
                <a:cs typeface="Roboto"/>
                <a:sym typeface="Roboto"/>
              </a:rPr>
              <a:t> dostaje string i parametry, coś jak </a:t>
            </a:r>
            <a:r>
              <a:rPr lang="pl-PL" sz="900" b="0" i="0" u="none" strike="noStrike" dirty="0" err="1">
                <a:solidFill>
                  <a:schemeClr val="dk1"/>
                </a:solidFill>
                <a:latin typeface="Roboto"/>
                <a:ea typeface="Roboto"/>
                <a:cs typeface="Roboto"/>
                <a:sym typeface="Roboto"/>
              </a:rPr>
              <a:t>printf</a:t>
            </a:r>
            <a:r>
              <a:rPr lang="pl-PL" sz="900" b="0" i="0" u="none" strike="noStrike" dirty="0">
                <a:solidFill>
                  <a:schemeClr val="dk1"/>
                </a:solidFill>
                <a:latin typeface="Roboto"/>
                <a:ea typeface="Roboto"/>
                <a:cs typeface="Roboto"/>
                <a:sym typeface="Roboto"/>
              </a:rPr>
              <a:t> - to powinno być jak najbardziej opisowe, dobrą praktyką jest też podanie wartości, którą dostaliśmy i oczekiwanej. </a:t>
            </a:r>
            <a:endParaRPr lang="pl-PL" b="0" dirty="0"/>
          </a:p>
          <a:p>
            <a:pPr marL="0" lvl="0" indent="0" algn="l" rtl="0">
              <a:spcBef>
                <a:spcPts val="0"/>
              </a:spcBef>
              <a:spcAft>
                <a:spcPts val="0"/>
              </a:spcAft>
              <a:buNone/>
            </a:pPr>
            <a:r>
              <a:rPr lang="pl-PL" sz="900" b="0" i="0" u="none" strike="noStrike" dirty="0">
                <a:solidFill>
                  <a:schemeClr val="dk1"/>
                </a:solidFill>
                <a:latin typeface="Roboto"/>
                <a:ea typeface="Roboto"/>
                <a:cs typeface="Roboto"/>
                <a:sym typeface="Roboto"/>
              </a:rPr>
              <a:t>Bądźcie deskryptywni, ktoś potem będzie czytał ten kod</a:t>
            </a:r>
            <a:endParaRPr lang="pl-PL" b="0" dirty="0"/>
          </a:p>
          <a:p>
            <a:pPr marL="0" lvl="0" indent="0" algn="l" rtl="0">
              <a:spcBef>
                <a:spcPts val="0"/>
              </a:spcBef>
              <a:spcAft>
                <a:spcPts val="0"/>
              </a:spcAft>
              <a:buNone/>
            </a:pPr>
            <a:r>
              <a:rPr lang="pl-PL" sz="900" b="0" i="0" u="none" strike="noStrike" dirty="0">
                <a:solidFill>
                  <a:schemeClr val="dk1"/>
                </a:solidFill>
                <a:latin typeface="Roboto"/>
                <a:ea typeface="Roboto"/>
                <a:cs typeface="Roboto"/>
                <a:sym typeface="Roboto"/>
              </a:rPr>
              <a:t> </a:t>
            </a:r>
            <a:r>
              <a:rPr lang="pl-PL" sz="900" b="1" i="0" u="none" strike="noStrike" dirty="0">
                <a:solidFill>
                  <a:schemeClr val="dk1"/>
                </a:solidFill>
              </a:rPr>
              <a:t>W pakiecie </a:t>
            </a:r>
            <a:r>
              <a:rPr lang="pl-PL" sz="900" b="1" i="0" u="none" strike="noStrike" dirty="0" err="1">
                <a:solidFill>
                  <a:schemeClr val="dk1"/>
                </a:solidFill>
              </a:rPr>
              <a:t>testing</a:t>
            </a:r>
            <a:r>
              <a:rPr lang="pl-PL" sz="900" b="1" i="0" u="none" strike="noStrike" dirty="0">
                <a:solidFill>
                  <a:schemeClr val="dk1"/>
                </a:solidFill>
              </a:rPr>
              <a:t> mamy zestaw różnych </a:t>
            </a:r>
            <a:r>
              <a:rPr lang="pl-PL" b="1" dirty="0" err="1"/>
              <a:t>failure</a:t>
            </a:r>
            <a:r>
              <a:rPr lang="pl-PL" sz="900" b="1" i="0" u="none" strike="noStrike" dirty="0">
                <a:solidFill>
                  <a:schemeClr val="dk1"/>
                </a:solidFill>
              </a:rPr>
              <a:t> </a:t>
            </a:r>
            <a:r>
              <a:rPr lang="pl-PL" sz="900" b="1" i="0" u="none" strike="noStrike" dirty="0" err="1">
                <a:solidFill>
                  <a:schemeClr val="dk1"/>
                </a:solidFill>
              </a:rPr>
              <a:t>states</a:t>
            </a:r>
            <a:r>
              <a:rPr lang="pl-PL" sz="900" b="1" i="0" u="none" strike="noStrike" dirty="0">
                <a:solidFill>
                  <a:schemeClr val="dk1"/>
                </a:solidFill>
              </a:rPr>
              <a:t>,</a:t>
            </a:r>
            <a:r>
              <a:rPr lang="pl-PL" sz="900" b="0" i="0" u="none" strike="noStrike" dirty="0">
                <a:solidFill>
                  <a:schemeClr val="dk1"/>
                </a:solidFill>
                <a:latin typeface="Roboto"/>
                <a:ea typeface="Roboto"/>
                <a:cs typeface="Roboto"/>
                <a:sym typeface="Roboto"/>
              </a:rPr>
              <a:t> przed chwilą pokazałem </a:t>
            </a:r>
            <a:r>
              <a:rPr lang="pl-PL" sz="900" b="0" i="0" u="none" strike="noStrike" dirty="0" err="1">
                <a:solidFill>
                  <a:schemeClr val="dk1"/>
                </a:solidFill>
                <a:latin typeface="Roboto"/>
                <a:ea typeface="Roboto"/>
                <a:cs typeface="Roboto"/>
                <a:sym typeface="Roboto"/>
              </a:rPr>
              <a:t>t.Error</a:t>
            </a:r>
            <a:r>
              <a:rPr lang="pl-PL" sz="900" b="0" i="0" u="none" strike="noStrike" dirty="0">
                <a:solidFill>
                  <a:schemeClr val="dk1"/>
                </a:solidFill>
                <a:latin typeface="Roboto"/>
                <a:ea typeface="Roboto"/>
                <a:cs typeface="Roboto"/>
                <a:sym typeface="Roboto"/>
              </a:rPr>
              <a:t> - raportuje, ale kontynuuje wykonanie test </a:t>
            </a:r>
            <a:r>
              <a:rPr lang="pl-PL" sz="900" b="0" i="0" u="none" strike="noStrike" dirty="0" err="1">
                <a:solidFill>
                  <a:schemeClr val="dk1"/>
                </a:solidFill>
                <a:latin typeface="Roboto"/>
                <a:ea typeface="Roboto"/>
                <a:cs typeface="Roboto"/>
                <a:sym typeface="Roboto"/>
              </a:rPr>
              <a:t>suite</a:t>
            </a:r>
            <a:r>
              <a:rPr lang="pl-PL" sz="900" b="0" i="0" u="none" strike="noStrike" dirty="0">
                <a:solidFill>
                  <a:schemeClr val="dk1"/>
                </a:solidFill>
                <a:latin typeface="Roboto"/>
                <a:ea typeface="Roboto"/>
                <a:cs typeface="Roboto"/>
                <a:sym typeface="Roboto"/>
              </a:rPr>
              <a:t> - mamy 20 przypadków testowych, 3 zgłoszą error, reszta się wykona i potem dostaniecie raport. </a:t>
            </a:r>
            <a:endParaRPr lang="pl-PL" b="0" dirty="0"/>
          </a:p>
          <a:p>
            <a:pPr marL="0" lvl="0" indent="0" algn="l" rtl="0">
              <a:spcBef>
                <a:spcPts val="0"/>
              </a:spcBef>
              <a:spcAft>
                <a:spcPts val="0"/>
              </a:spcAft>
              <a:buNone/>
            </a:pPr>
            <a:r>
              <a:rPr lang="pl-PL" sz="900" b="0" i="0" u="none" strike="noStrike" dirty="0" err="1">
                <a:solidFill>
                  <a:schemeClr val="dk1"/>
                </a:solidFill>
                <a:latin typeface="Roboto"/>
                <a:ea typeface="Roboto"/>
                <a:cs typeface="Roboto"/>
                <a:sym typeface="Roboto"/>
              </a:rPr>
              <a:t>t.Fail</a:t>
            </a:r>
            <a:r>
              <a:rPr lang="pl-PL" sz="900" b="0" i="0" u="none" strike="noStrike" dirty="0">
                <a:solidFill>
                  <a:schemeClr val="dk1"/>
                </a:solidFill>
                <a:latin typeface="Roboto"/>
                <a:ea typeface="Roboto"/>
                <a:cs typeface="Roboto"/>
                <a:sym typeface="Roboto"/>
              </a:rPr>
              <a:t> od razu zatrzyma test </a:t>
            </a:r>
            <a:r>
              <a:rPr lang="pl-PL" sz="900" b="0" i="0" u="none" strike="noStrike" dirty="0" err="1">
                <a:solidFill>
                  <a:schemeClr val="dk1"/>
                </a:solidFill>
                <a:latin typeface="Roboto"/>
                <a:ea typeface="Roboto"/>
                <a:cs typeface="Roboto"/>
                <a:sym typeface="Roboto"/>
              </a:rPr>
              <a:t>suite</a:t>
            </a:r>
            <a:r>
              <a:rPr lang="pl-PL" sz="900" b="0" i="0" u="none" strike="noStrike" dirty="0">
                <a:solidFill>
                  <a:schemeClr val="dk1"/>
                </a:solidFill>
                <a:latin typeface="Roboto"/>
                <a:ea typeface="Roboto"/>
                <a:cs typeface="Roboto"/>
                <a:sym typeface="Roboto"/>
              </a:rPr>
              <a:t> - ??? </a:t>
            </a:r>
            <a:r>
              <a:rPr lang="pl-PL" sz="900" b="0" i="0" u="none" strike="noStrike" dirty="0" err="1">
                <a:solidFill>
                  <a:schemeClr val="dk1"/>
                </a:solidFill>
                <a:latin typeface="Roboto"/>
                <a:ea typeface="Roboto"/>
                <a:cs typeface="Roboto"/>
                <a:sym typeface="Roboto"/>
              </a:rPr>
              <a:t>todo</a:t>
            </a:r>
            <a:r>
              <a:rPr lang="pl-PL" sz="900" b="0" i="0" u="none" strike="noStrike" dirty="0">
                <a:solidFill>
                  <a:schemeClr val="dk1"/>
                </a:solidFill>
                <a:latin typeface="Roboto"/>
                <a:ea typeface="Roboto"/>
                <a:cs typeface="Roboto"/>
                <a:sym typeface="Roboto"/>
              </a:rPr>
              <a:t> </a:t>
            </a:r>
            <a:r>
              <a:rPr lang="pl-PL" sz="900" b="0" i="0" u="none" strike="noStrike" dirty="0" err="1">
                <a:solidFill>
                  <a:schemeClr val="dk1"/>
                </a:solidFill>
                <a:latin typeface="Roboto"/>
                <a:ea typeface="Roboto"/>
                <a:cs typeface="Roboto"/>
                <a:sym typeface="Roboto"/>
              </a:rPr>
              <a:t>sprawdzić,chyba</a:t>
            </a:r>
            <a:r>
              <a:rPr lang="pl-PL" sz="900" b="0" i="0" u="none" strike="noStrike" dirty="0">
                <a:solidFill>
                  <a:schemeClr val="dk1"/>
                </a:solidFill>
                <a:latin typeface="Roboto"/>
                <a:ea typeface="Roboto"/>
                <a:cs typeface="Roboto"/>
                <a:sym typeface="Roboto"/>
              </a:rPr>
              <a:t> tylko </a:t>
            </a:r>
            <a:r>
              <a:rPr lang="pl-PL" sz="900" b="0" i="0" u="none" strike="noStrike" dirty="0" err="1">
                <a:solidFill>
                  <a:schemeClr val="dk1"/>
                </a:solidFill>
                <a:latin typeface="Roboto"/>
                <a:ea typeface="Roboto"/>
                <a:cs typeface="Roboto"/>
                <a:sym typeface="Roboto"/>
              </a:rPr>
              <a:t>fail</a:t>
            </a:r>
            <a:r>
              <a:rPr lang="pl-PL" sz="900" b="0" i="0" u="none" strike="noStrike" dirty="0">
                <a:solidFill>
                  <a:schemeClr val="dk1"/>
                </a:solidFill>
                <a:latin typeface="Roboto"/>
                <a:ea typeface="Roboto"/>
                <a:cs typeface="Roboto"/>
                <a:sym typeface="Roboto"/>
              </a:rPr>
              <a:t> </a:t>
            </a:r>
            <a:r>
              <a:rPr lang="pl-PL" sz="900" b="0" i="0" u="none" strike="noStrike" dirty="0" err="1">
                <a:solidFill>
                  <a:schemeClr val="dk1"/>
                </a:solidFill>
                <a:latin typeface="Roboto"/>
                <a:ea typeface="Roboto"/>
                <a:cs typeface="Roboto"/>
                <a:sym typeface="Roboto"/>
              </a:rPr>
              <a:t>now</a:t>
            </a:r>
            <a:r>
              <a:rPr lang="pl-PL" sz="900" b="0" i="0" u="none" strike="noStrike" dirty="0">
                <a:solidFill>
                  <a:schemeClr val="dk1"/>
                </a:solidFill>
                <a:latin typeface="Roboto"/>
                <a:ea typeface="Roboto"/>
                <a:cs typeface="Roboto"/>
                <a:sym typeface="Roboto"/>
              </a:rPr>
              <a:t> to robi, albo </a:t>
            </a:r>
            <a:r>
              <a:rPr lang="pl-PL" sz="900" b="0" i="0" u="none" strike="noStrike" dirty="0" err="1">
                <a:solidFill>
                  <a:schemeClr val="dk1"/>
                </a:solidFill>
                <a:latin typeface="Roboto"/>
                <a:ea typeface="Roboto"/>
                <a:cs typeface="Roboto"/>
                <a:sym typeface="Roboto"/>
              </a:rPr>
              <a:t>fatal</a:t>
            </a:r>
            <a:r>
              <a:rPr lang="pl-PL" sz="900" b="0" i="0" u="none" strike="noStrike" dirty="0">
                <a:solidFill>
                  <a:schemeClr val="dk1"/>
                </a:solidFill>
                <a:latin typeface="Roboto"/>
                <a:ea typeface="Roboto"/>
                <a:cs typeface="Roboto"/>
                <a:sym typeface="Roboto"/>
              </a:rPr>
              <a:t>, </a:t>
            </a:r>
            <a:r>
              <a:rPr lang="pl-PL" sz="900" b="0" i="0" u="none" strike="noStrike" dirty="0" err="1">
                <a:solidFill>
                  <a:schemeClr val="dk1"/>
                </a:solidFill>
                <a:latin typeface="Roboto"/>
                <a:ea typeface="Roboto"/>
                <a:cs typeface="Roboto"/>
                <a:sym typeface="Roboto"/>
              </a:rPr>
              <a:t>fail</a:t>
            </a:r>
            <a:r>
              <a:rPr lang="pl-PL" sz="900" b="0" i="0" u="none" strike="noStrike" dirty="0">
                <a:solidFill>
                  <a:schemeClr val="dk1"/>
                </a:solidFill>
                <a:latin typeface="Roboto"/>
                <a:ea typeface="Roboto"/>
                <a:cs typeface="Roboto"/>
                <a:sym typeface="Roboto"/>
              </a:rPr>
              <a:t> zaznacza funkcję jako </a:t>
            </a:r>
            <a:r>
              <a:rPr lang="pl-PL" sz="900" b="0" i="0" u="none" strike="noStrike" dirty="0" err="1">
                <a:solidFill>
                  <a:schemeClr val="dk1"/>
                </a:solidFill>
                <a:latin typeface="Roboto"/>
                <a:ea typeface="Roboto"/>
                <a:cs typeface="Roboto"/>
                <a:sym typeface="Roboto"/>
              </a:rPr>
              <a:t>failed</a:t>
            </a:r>
            <a:endParaRPr lang="pl-PL" b="0" dirty="0"/>
          </a:p>
          <a:p>
            <a:pPr marL="0" lvl="0" indent="0" algn="l" rtl="0">
              <a:spcBef>
                <a:spcPts val="0"/>
              </a:spcBef>
              <a:spcAft>
                <a:spcPts val="0"/>
              </a:spcAft>
              <a:buNone/>
            </a:pPr>
            <a:r>
              <a:rPr lang="pl-PL" sz="900" b="0" i="0" u="none" strike="noStrike" dirty="0" err="1">
                <a:solidFill>
                  <a:schemeClr val="dk1"/>
                </a:solidFill>
                <a:latin typeface="Roboto"/>
                <a:ea typeface="Roboto"/>
                <a:cs typeface="Roboto"/>
                <a:sym typeface="Roboto"/>
              </a:rPr>
              <a:t>t.Log</a:t>
            </a:r>
            <a:r>
              <a:rPr lang="pl-PL" sz="900" b="0" i="0" u="none" strike="noStrike" dirty="0">
                <a:solidFill>
                  <a:schemeClr val="dk1"/>
                </a:solidFill>
                <a:latin typeface="Roboto"/>
                <a:ea typeface="Roboto"/>
                <a:cs typeface="Roboto"/>
                <a:sym typeface="Roboto"/>
              </a:rPr>
              <a:t> po prostu loguje, taki </a:t>
            </a:r>
            <a:r>
              <a:rPr lang="pl-PL" sz="900" b="0" i="0" u="none" strike="noStrike" dirty="0" err="1">
                <a:solidFill>
                  <a:schemeClr val="dk1"/>
                </a:solidFill>
                <a:latin typeface="Roboto"/>
                <a:ea typeface="Roboto"/>
                <a:cs typeface="Roboto"/>
                <a:sym typeface="Roboto"/>
              </a:rPr>
              <a:t>printf</a:t>
            </a:r>
            <a:endParaRPr lang="pl-PL" b="0" dirty="0"/>
          </a:p>
          <a:p>
            <a:pPr marL="0" lvl="0" indent="0" algn="l" rtl="0">
              <a:spcBef>
                <a:spcPts val="0"/>
              </a:spcBef>
              <a:spcAft>
                <a:spcPts val="0"/>
              </a:spcAft>
              <a:buNone/>
            </a:pPr>
            <a:r>
              <a:rPr lang="pl-PL" sz="900" b="0" i="0" u="none" strike="noStrike" dirty="0">
                <a:solidFill>
                  <a:schemeClr val="dk1"/>
                </a:solidFill>
                <a:latin typeface="Roboto"/>
                <a:ea typeface="Roboto"/>
                <a:cs typeface="Roboto"/>
                <a:sym typeface="Roboto"/>
              </a:rPr>
              <a:t>Jest trochę </a:t>
            </a:r>
            <a:r>
              <a:rPr lang="pl-PL" sz="900" b="0" i="0" u="none" strike="noStrike" dirty="0" err="1">
                <a:solidFill>
                  <a:schemeClr val="dk1"/>
                </a:solidFill>
                <a:latin typeface="Roboto"/>
                <a:ea typeface="Roboto"/>
                <a:cs typeface="Roboto"/>
                <a:sym typeface="Roboto"/>
              </a:rPr>
              <a:t>goferów</a:t>
            </a:r>
            <a:r>
              <a:rPr lang="pl-PL" sz="900" b="0" i="0" u="none" strike="noStrike" dirty="0">
                <a:solidFill>
                  <a:schemeClr val="dk1"/>
                </a:solidFill>
                <a:latin typeface="Roboto"/>
                <a:ea typeface="Roboto"/>
                <a:cs typeface="Roboto"/>
                <a:sym typeface="Roboto"/>
              </a:rPr>
              <a:t>, którzy uważają, że pisanie tych bloków </a:t>
            </a:r>
            <a:r>
              <a:rPr lang="pl-PL" sz="900" b="0" i="0" u="none" strike="noStrike" dirty="0" err="1">
                <a:solidFill>
                  <a:schemeClr val="dk1"/>
                </a:solidFill>
                <a:latin typeface="Roboto"/>
                <a:ea typeface="Roboto"/>
                <a:cs typeface="Roboto"/>
                <a:sym typeface="Roboto"/>
              </a:rPr>
              <a:t>if</a:t>
            </a:r>
            <a:r>
              <a:rPr lang="pl-PL" sz="900" b="0" i="0" u="none" strike="noStrike" dirty="0">
                <a:solidFill>
                  <a:schemeClr val="dk1"/>
                </a:solidFill>
                <a:latin typeface="Roboto"/>
                <a:ea typeface="Roboto"/>
                <a:cs typeface="Roboto"/>
                <a:sym typeface="Roboto"/>
              </a:rPr>
              <a:t> </a:t>
            </a:r>
            <a:r>
              <a:rPr lang="pl-PL" sz="900" b="0" i="0" u="none" strike="noStrike" dirty="0" err="1">
                <a:solidFill>
                  <a:schemeClr val="dk1"/>
                </a:solidFill>
                <a:latin typeface="Roboto"/>
                <a:ea typeface="Roboto"/>
                <a:cs typeface="Roboto"/>
                <a:sym typeface="Roboto"/>
              </a:rPr>
              <a:t>else</a:t>
            </a:r>
            <a:r>
              <a:rPr lang="pl-PL" sz="900" b="0" i="0" u="none" strike="noStrike" dirty="0">
                <a:solidFill>
                  <a:schemeClr val="dk1"/>
                </a:solidFill>
                <a:latin typeface="Roboto"/>
                <a:ea typeface="Roboto"/>
                <a:cs typeface="Roboto"/>
                <a:sym typeface="Roboto"/>
              </a:rPr>
              <a:t> jest nieczytelne i rozdmuchuje kod, jest taki moduł </a:t>
            </a:r>
            <a:r>
              <a:rPr lang="pl-PL" sz="900" b="0" i="0" u="none" strike="noStrike" dirty="0" err="1">
                <a:solidFill>
                  <a:schemeClr val="dk1"/>
                </a:solidFill>
                <a:latin typeface="Roboto"/>
                <a:ea typeface="Roboto"/>
                <a:cs typeface="Roboto"/>
                <a:sym typeface="Roboto"/>
              </a:rPr>
              <a:t>testify</a:t>
            </a:r>
            <a:r>
              <a:rPr lang="pl-PL" sz="900" b="0" i="0" u="none" strike="noStrike" dirty="0">
                <a:solidFill>
                  <a:schemeClr val="dk1"/>
                </a:solidFill>
                <a:latin typeface="Roboto"/>
                <a:ea typeface="Roboto"/>
                <a:cs typeface="Roboto"/>
                <a:sym typeface="Roboto"/>
              </a:rPr>
              <a:t> </a:t>
            </a:r>
            <a:r>
              <a:rPr lang="pl-PL" sz="900" b="0" i="0" u="sng" strike="noStrike" dirty="0">
                <a:solidFill>
                  <a:schemeClr val="dk1"/>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https://github.com/stretchr/testify</a:t>
            </a:r>
            <a:r>
              <a:rPr lang="pl-PL" sz="900" b="0" i="0" u="none" strike="noStrike" dirty="0">
                <a:solidFill>
                  <a:schemeClr val="dk1"/>
                </a:solidFill>
                <a:latin typeface="Roboto"/>
                <a:ea typeface="Roboto"/>
                <a:cs typeface="Roboto"/>
                <a:sym typeface="Roboto"/>
              </a:rPr>
              <a:t> który pokarzę na </a:t>
            </a:r>
            <a:r>
              <a:rPr lang="pl-PL" sz="900" b="0" i="0" u="none" strike="noStrike" dirty="0" err="1">
                <a:solidFill>
                  <a:schemeClr val="dk1"/>
                </a:solidFill>
                <a:latin typeface="Roboto"/>
                <a:ea typeface="Roboto"/>
                <a:cs typeface="Roboto"/>
                <a:sym typeface="Roboto"/>
              </a:rPr>
              <a:t>warsztaciei</a:t>
            </a:r>
            <a:r>
              <a:rPr lang="pl-PL" sz="900" b="0" i="0" u="none" strike="noStrike" dirty="0">
                <a:solidFill>
                  <a:schemeClr val="dk1"/>
                </a:solidFill>
                <a:latin typeface="Roboto"/>
                <a:ea typeface="Roboto"/>
                <a:cs typeface="Roboto"/>
                <a:sym typeface="Roboto"/>
              </a:rPr>
              <a:t> on pozwala pisać asercje - powinno działać na 1.16, chociaż nie jest to explicite powiedziane slajd są całe stosy ludzi, którzy przychodzą z języków z asercjami brzydzi się tymi </a:t>
            </a:r>
            <a:r>
              <a:rPr lang="pl-PL" sz="900" b="0" i="0" u="none" strike="noStrike" dirty="0" err="1">
                <a:solidFill>
                  <a:schemeClr val="dk1"/>
                </a:solidFill>
                <a:latin typeface="Roboto"/>
                <a:ea typeface="Roboto"/>
                <a:cs typeface="Roboto"/>
                <a:sym typeface="Roboto"/>
              </a:rPr>
              <a:t>ifelsami</a:t>
            </a:r>
            <a:r>
              <a:rPr lang="pl-PL" sz="900" b="0" i="0" u="none" strike="noStrike" dirty="0">
                <a:solidFill>
                  <a:schemeClr val="dk1"/>
                </a:solidFill>
                <a:latin typeface="Roboto"/>
                <a:ea typeface="Roboto"/>
                <a:cs typeface="Roboto"/>
                <a:sym typeface="Roboto"/>
              </a:rPr>
              <a:t>, więc czuję </a:t>
            </a:r>
            <a:r>
              <a:rPr lang="pl-PL" sz="900" b="0" i="0" u="none" strike="noStrike" dirty="0" err="1">
                <a:solidFill>
                  <a:schemeClr val="dk1"/>
                </a:solidFill>
                <a:latin typeface="Roboto"/>
                <a:ea typeface="Roboto"/>
                <a:cs typeface="Roboto"/>
                <a:sym typeface="Roboto"/>
              </a:rPr>
              <a:t>sie</a:t>
            </a:r>
            <a:r>
              <a:rPr lang="pl-PL" sz="900" b="0" i="0" u="none" strike="noStrike" dirty="0">
                <a:solidFill>
                  <a:schemeClr val="dk1"/>
                </a:solidFill>
                <a:latin typeface="Roboto"/>
                <a:ea typeface="Roboto"/>
                <a:cs typeface="Roboto"/>
                <a:sym typeface="Roboto"/>
              </a:rPr>
              <a:t> w obowiązku pokazać. </a:t>
            </a:r>
            <a:endParaRPr lang="pl-PL" dirty="0"/>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10</a:t>
            </a:fld>
            <a:endParaRPr lang="en-US"/>
          </a:p>
        </p:txBody>
      </p:sp>
    </p:spTree>
    <p:extLst>
      <p:ext uri="{BB962C8B-B14F-4D97-AF65-F5344CB8AC3E}">
        <p14:creationId xmlns:p14="http://schemas.microsoft.com/office/powerpoint/2010/main" val="1286855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900" b="0" i="0" u="none" strike="noStrike" dirty="0">
                <a:solidFill>
                  <a:schemeClr val="dk1"/>
                </a:solidFill>
                <a:latin typeface="Roboto"/>
                <a:ea typeface="Roboto"/>
                <a:cs typeface="Roboto"/>
                <a:sym typeface="Roboto"/>
              </a:rPr>
              <a:t>You need to call go test . </a:t>
            </a:r>
          </a:p>
          <a:p>
            <a:pPr marL="0" lvl="0" indent="0" algn="l" rtl="0">
              <a:spcBef>
                <a:spcPts val="0"/>
              </a:spcBef>
              <a:spcAft>
                <a:spcPts val="0"/>
              </a:spcAft>
              <a:buNone/>
            </a:pPr>
            <a:r>
              <a:rPr lang="en-US" sz="900" b="0" i="0" u="none" strike="noStrike" dirty="0">
                <a:solidFill>
                  <a:schemeClr val="dk1"/>
                </a:solidFill>
                <a:latin typeface="Roboto"/>
                <a:ea typeface="Roboto"/>
                <a:cs typeface="Roboto"/>
                <a:sym typeface="Roboto"/>
              </a:rPr>
              <a:t>Add –v for verbose mode</a:t>
            </a:r>
          </a:p>
          <a:p>
            <a:pPr marL="0" lvl="0" indent="0" algn="l" rtl="0">
              <a:spcBef>
                <a:spcPts val="0"/>
              </a:spcBef>
              <a:spcAft>
                <a:spcPts val="0"/>
              </a:spcAft>
              <a:buNone/>
            </a:pPr>
            <a:endParaRPr lang="pl-PL" b="0" dirty="0"/>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11</a:t>
            </a:fld>
            <a:endParaRPr lang="en-US"/>
          </a:p>
        </p:txBody>
      </p:sp>
    </p:spTree>
    <p:extLst>
      <p:ext uri="{BB962C8B-B14F-4D97-AF65-F5344CB8AC3E}">
        <p14:creationId xmlns:p14="http://schemas.microsoft.com/office/powerpoint/2010/main" val="1077713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For short tests you need to call go test with –short flag and test the flag in your test code</a:t>
            </a:r>
          </a:p>
          <a:p>
            <a:pPr marL="0" lvl="0" indent="0" algn="l" rtl="0">
              <a:spcBef>
                <a:spcPts val="0"/>
              </a:spcBef>
              <a:spcAft>
                <a:spcPts val="0"/>
              </a:spcAft>
              <a:buNone/>
            </a:pPr>
            <a:r>
              <a:rPr lang="en-US" b="0" dirty="0"/>
              <a:t>You can use –run to run some tests – parameter after –run is </a:t>
            </a:r>
            <a:r>
              <a:rPr lang="en-US" b="0" dirty="0" err="1"/>
              <a:t>regexp</a:t>
            </a:r>
            <a:endParaRPr lang="pl-PL" b="0" dirty="0"/>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12</a:t>
            </a:fld>
            <a:endParaRPr lang="en-US"/>
          </a:p>
        </p:txBody>
      </p:sp>
    </p:spTree>
    <p:extLst>
      <p:ext uri="{BB962C8B-B14F-4D97-AF65-F5344CB8AC3E}">
        <p14:creationId xmlns:p14="http://schemas.microsoft.com/office/powerpoint/2010/main" val="3431457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Instead of copy </a:t>
            </a:r>
            <a:r>
              <a:rPr lang="en-US" dirty="0" err="1"/>
              <a:t>pastying</a:t>
            </a:r>
            <a:r>
              <a:rPr lang="en-US" dirty="0"/>
              <a:t> test code you can put the test data into an array of structures and iterate over it. If you call </a:t>
            </a:r>
            <a:r>
              <a:rPr lang="en-US" dirty="0" err="1"/>
              <a:t>t.Run</a:t>
            </a:r>
            <a:r>
              <a:rPr lang="en-US" dirty="0"/>
              <a:t> each subtest will be done in separate execution thread. </a:t>
            </a:r>
            <a:r>
              <a:rPr lang="en-US" dirty="0" err="1"/>
              <a:t>t.Parallel</a:t>
            </a:r>
            <a:r>
              <a:rPr lang="en-US" dirty="0"/>
              <a:t> tells the toolchain that those subtests can be run in parallel (if the machine has some free cores you can use)</a:t>
            </a:r>
            <a:br>
              <a:rPr lang="pl-PL" dirty="0"/>
            </a:br>
            <a:endParaRPr lang="pl-PL" dirty="0"/>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13</a:t>
            </a:fld>
            <a:endParaRPr lang="en-US"/>
          </a:p>
        </p:txBody>
      </p:sp>
    </p:spTree>
    <p:extLst>
      <p:ext uri="{BB962C8B-B14F-4D97-AF65-F5344CB8AC3E}">
        <p14:creationId xmlns:p14="http://schemas.microsoft.com/office/powerpoint/2010/main" val="2858144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sz="900" b="0" i="0" u="none" strike="noStrike" dirty="0">
              <a:solidFill>
                <a:schemeClr val="dk1"/>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effectLst/>
                <a:highlight>
                  <a:srgbClr val="FFFFFF"/>
                </a:highlight>
                <a:latin typeface="Google Sans"/>
              </a:rPr>
              <a:t>Test coverage </a:t>
            </a:r>
            <a:r>
              <a:rPr lang="en-US" b="0" i="0" dirty="0">
                <a:solidFill>
                  <a:srgbClr val="040C28"/>
                </a:solidFill>
                <a:effectLst/>
                <a:latin typeface="Google Sans"/>
              </a:rPr>
              <a:t>defines what percentage of application code is tested and whether the test cases cover all the code</a:t>
            </a:r>
            <a:r>
              <a:rPr lang="en-US" b="0" i="0" dirty="0">
                <a:solidFill>
                  <a:srgbClr val="1F1F1F"/>
                </a:solidFill>
                <a:effectLst/>
                <a:highlight>
                  <a:srgbClr val="FFFFFF"/>
                </a:highlight>
                <a:latin typeface="Google Sans"/>
              </a:rPr>
              <a:t>.</a:t>
            </a:r>
            <a:r>
              <a:rPr lang="pl-PL" sz="900" b="0" i="0" u="none" strike="noStrike" dirty="0">
                <a:solidFill>
                  <a:schemeClr val="dk1"/>
                </a:solidFill>
                <a:latin typeface="Roboto"/>
                <a:ea typeface="Roboto"/>
                <a:cs typeface="Roboto"/>
                <a:sym typeface="Roboto"/>
              </a:rPr>
              <a:t>. </a:t>
            </a:r>
            <a:r>
              <a:rPr lang="en-US" sz="900" b="0" i="0" u="none" strike="noStrike" dirty="0">
                <a:solidFill>
                  <a:schemeClr val="dk1"/>
                </a:solidFill>
                <a:latin typeface="Roboto"/>
                <a:ea typeface="Roboto"/>
                <a:cs typeface="Roboto"/>
                <a:sym typeface="Roboto"/>
              </a:rPr>
              <a:t>Support is rather bare bones but it works out of the box</a:t>
            </a:r>
            <a:endParaRPr lang="pl-PL" b="0" dirty="0"/>
          </a:p>
          <a:p>
            <a:pPr marL="0" lvl="0" indent="0" algn="l" rtl="0">
              <a:spcBef>
                <a:spcPts val="0"/>
              </a:spcBef>
              <a:spcAft>
                <a:spcPts val="0"/>
              </a:spcAft>
              <a:buNone/>
            </a:pPr>
            <a:br>
              <a:rPr lang="pl-PL" dirty="0"/>
            </a:br>
            <a:endParaRPr lang="pl-PL" dirty="0"/>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14</a:t>
            </a:fld>
            <a:endParaRPr lang="en-US"/>
          </a:p>
        </p:txBody>
      </p:sp>
    </p:spTree>
    <p:extLst>
      <p:ext uri="{BB962C8B-B14F-4D97-AF65-F5344CB8AC3E}">
        <p14:creationId xmlns:p14="http://schemas.microsoft.com/office/powerpoint/2010/main" val="2949082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15</a:t>
            </a:fld>
            <a:endParaRPr lang="en-US"/>
          </a:p>
        </p:txBody>
      </p:sp>
    </p:spTree>
    <p:extLst>
      <p:ext uri="{BB962C8B-B14F-4D97-AF65-F5344CB8AC3E}">
        <p14:creationId xmlns:p14="http://schemas.microsoft.com/office/powerpoint/2010/main" val="306866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16</a:t>
            </a:fld>
            <a:endParaRPr lang="en-US"/>
          </a:p>
        </p:txBody>
      </p:sp>
    </p:spTree>
    <p:extLst>
      <p:ext uri="{BB962C8B-B14F-4D97-AF65-F5344CB8AC3E}">
        <p14:creationId xmlns:p14="http://schemas.microsoft.com/office/powerpoint/2010/main" val="238746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2</a:t>
            </a:fld>
            <a:endParaRPr lang="en-US"/>
          </a:p>
        </p:txBody>
      </p:sp>
    </p:spTree>
    <p:extLst>
      <p:ext uri="{BB962C8B-B14F-4D97-AF65-F5344CB8AC3E}">
        <p14:creationId xmlns:p14="http://schemas.microsoft.com/office/powerpoint/2010/main" val="2774934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f70d18379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f70d18379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How many gophers out there</a:t>
            </a:r>
          </a:p>
          <a:p>
            <a:pPr marL="0" lvl="0" indent="0" algn="l" rtl="0">
              <a:spcBef>
                <a:spcPts val="0"/>
              </a:spcBef>
              <a:spcAft>
                <a:spcPts val="0"/>
              </a:spcAft>
              <a:buNone/>
            </a:pPr>
            <a:r>
              <a:rPr lang="en-US" dirty="0"/>
              <a:t>How advanced it will be depends on the audience</a:t>
            </a:r>
          </a:p>
          <a:p>
            <a:pPr marL="0" lvl="0" indent="0" algn="l" rtl="0">
              <a:spcBef>
                <a:spcPts val="0"/>
              </a:spcBef>
              <a:spcAft>
                <a:spcPts val="0"/>
              </a:spcAft>
              <a:buNone/>
            </a:pPr>
            <a:endParaRPr lang="en-US" dirty="0"/>
          </a:p>
        </p:txBody>
      </p:sp>
      <p:sp>
        <p:nvSpPr>
          <p:cNvPr id="307" name="Google Shape;307;gf70d18379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0" i="0" u="none" strike="noStrike" dirty="0">
              <a:solidFill>
                <a:schemeClr val="dk1"/>
              </a:solidFill>
              <a:latin typeface="Roboto"/>
              <a:ea typeface="Roboto"/>
              <a:cs typeface="Roboto"/>
              <a:sym typeface="Roboto"/>
            </a:endParaRPr>
          </a:p>
          <a:p>
            <a:r>
              <a:rPr lang="en-US" dirty="0"/>
              <a:t>Designed by Google</a:t>
            </a:r>
          </a:p>
          <a:p>
            <a:r>
              <a:rPr lang="en-US" dirty="0"/>
              <a:t>2012 v1.0</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0" i="0" u="none" strike="noStrike" dirty="0">
              <a:solidFill>
                <a:schemeClr val="dk1"/>
              </a:solidFill>
              <a:latin typeface="Roboto"/>
              <a:ea typeface="Roboto"/>
              <a:cs typeface="Roboto"/>
              <a:sym typeface="Roboto"/>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i="0" u="none" strike="noStrike" dirty="0">
                <a:solidFill>
                  <a:schemeClr val="dk1"/>
                </a:solidFill>
                <a:latin typeface="Roboto"/>
                <a:ea typeface="Roboto"/>
                <a:cs typeface="Roboto"/>
                <a:sym typeface="Roboto"/>
              </a:rPr>
              <a:t>Imperative, functional, object oriented, concurrent programming paradigms are supported (to some degree)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0" i="0" u="none" strike="noStrike" dirty="0">
              <a:solidFill>
                <a:schemeClr val="dk1"/>
              </a:solidFill>
              <a:latin typeface="Roboto"/>
              <a:ea typeface="Roboto"/>
              <a:cs typeface="Roboto"/>
              <a:sym typeface="Roboto"/>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pl-PL" sz="900" b="0" i="0" u="none" strike="noStrike" dirty="0">
                <a:solidFill>
                  <a:schemeClr val="dk1"/>
                </a:solidFill>
                <a:latin typeface="Roboto"/>
                <a:ea typeface="Roboto"/>
                <a:cs typeface="Roboto"/>
                <a:sym typeface="Roboto"/>
              </a:rPr>
              <a:t>go 25 </a:t>
            </a:r>
            <a:r>
              <a:rPr lang="en-US" sz="900" b="0" i="0" u="none" strike="noStrike" dirty="0">
                <a:solidFill>
                  <a:schemeClr val="dk1"/>
                </a:solidFill>
                <a:latin typeface="Roboto"/>
                <a:ea typeface="Roboto"/>
                <a:cs typeface="Roboto"/>
                <a:sym typeface="Roboto"/>
              </a:rPr>
              <a:t>keywords</a:t>
            </a:r>
            <a:r>
              <a:rPr lang="pl-PL" sz="900" b="0" i="0" u="none" strike="noStrike" dirty="0">
                <a:solidFill>
                  <a:schemeClr val="dk1"/>
                </a:solidFill>
                <a:latin typeface="Roboto"/>
                <a:ea typeface="Roboto"/>
                <a:cs typeface="Roboto"/>
                <a:sym typeface="Roboto"/>
              </a:rPr>
              <a:t>, </a:t>
            </a:r>
            <a:r>
              <a:rPr lang="pl-PL" sz="900" b="0" i="0" u="none" strike="noStrike" dirty="0" err="1">
                <a:solidFill>
                  <a:schemeClr val="dk1"/>
                </a:solidFill>
                <a:latin typeface="Roboto"/>
                <a:ea typeface="Roboto"/>
                <a:cs typeface="Roboto"/>
                <a:sym typeface="Roboto"/>
              </a:rPr>
              <a:t>java</a:t>
            </a:r>
            <a:r>
              <a:rPr lang="pl-PL" sz="900" b="0" i="0" u="none" strike="noStrike" dirty="0">
                <a:solidFill>
                  <a:schemeClr val="dk1"/>
                </a:solidFill>
                <a:latin typeface="Roboto"/>
                <a:ea typeface="Roboto"/>
                <a:cs typeface="Roboto"/>
                <a:sym typeface="Roboto"/>
              </a:rPr>
              <a:t> 52 (c++ </a:t>
            </a:r>
            <a:r>
              <a:rPr lang="en-US" sz="900" b="0" i="0" u="none" strike="noStrike" dirty="0">
                <a:solidFill>
                  <a:schemeClr val="dk1"/>
                </a:solidFill>
                <a:latin typeface="Roboto"/>
                <a:ea typeface="Roboto"/>
                <a:cs typeface="Roboto"/>
                <a:sym typeface="Roboto"/>
              </a:rPr>
              <a:t>around 100</a:t>
            </a:r>
            <a:r>
              <a:rPr lang="pl-PL" sz="900" b="0" i="0" u="none" strike="noStrike" dirty="0">
                <a:solidFill>
                  <a:schemeClr val="dk1"/>
                </a:solidFill>
                <a:latin typeface="Roboto"/>
                <a:ea typeface="Roboto"/>
                <a:cs typeface="Roboto"/>
                <a:sym typeface="Roboto"/>
              </a:rPr>
              <a:t>)</a:t>
            </a:r>
            <a:endParaRPr lang="pl-PL" dirty="0"/>
          </a:p>
          <a:p>
            <a:endParaRPr lang="en-US" dirty="0"/>
          </a:p>
          <a:p>
            <a:r>
              <a:rPr lang="en-US" dirty="0"/>
              <a:t>In a nutshell</a:t>
            </a:r>
          </a:p>
          <a:p>
            <a:r>
              <a:rPr lang="en-US" dirty="0"/>
              <a:t>High level</a:t>
            </a:r>
          </a:p>
          <a:p>
            <a:endParaRPr lang="en-US" dirty="0"/>
          </a:p>
          <a:p>
            <a:r>
              <a:rPr lang="en-US" dirty="0"/>
              <a:t>2 implementations, google I </a:t>
            </a:r>
            <a:r>
              <a:rPr lang="en-US" dirty="0" err="1"/>
              <a:t>gofrontend</a:t>
            </a:r>
            <a:r>
              <a:rPr lang="en-US" dirty="0"/>
              <a:t> for </a:t>
            </a:r>
            <a:r>
              <a:rPr lang="en-US" dirty="0" err="1"/>
              <a:t>gcc</a:t>
            </a:r>
            <a:r>
              <a:rPr lang="en-US" dirty="0"/>
              <a:t> I </a:t>
            </a:r>
            <a:r>
              <a:rPr lang="en-US" dirty="0" err="1"/>
              <a:t>llvm</a:t>
            </a:r>
            <a:endParaRPr lang="en-US" dirty="0"/>
          </a:p>
          <a:p>
            <a:r>
              <a:rPr lang="en-US" dirty="0"/>
              <a:t>Modern, readable, targeting multiprocessors and networking</a:t>
            </a:r>
          </a:p>
          <a:p>
            <a:r>
              <a:rPr lang="en-US" dirty="0"/>
              <a:t>Efficient in runtime</a:t>
            </a:r>
          </a:p>
          <a:p>
            <a:r>
              <a:rPr lang="en-US" dirty="0"/>
              <a:t>C like code but better plan 9 dialect inspired </a:t>
            </a:r>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4</a:t>
            </a:fld>
            <a:endParaRPr lang="en-US"/>
          </a:p>
        </p:txBody>
      </p:sp>
    </p:spTree>
    <p:extLst>
      <p:ext uri="{BB962C8B-B14F-4D97-AF65-F5344CB8AC3E}">
        <p14:creationId xmlns:p14="http://schemas.microsoft.com/office/powerpoint/2010/main" val="3236394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to talk about it? Every programming language supports testing, because in order to do it you need</a:t>
            </a:r>
          </a:p>
          <a:p>
            <a:endParaRPr lang="en-US" dirty="0"/>
          </a:p>
          <a:p>
            <a:pPr marL="0" indent="0">
              <a:buNone/>
            </a:pPr>
            <a:r>
              <a:rPr lang="en-US" dirty="0" err="1"/>
              <a:t>Contitional</a:t>
            </a:r>
            <a:r>
              <a:rPr lang="en-US" dirty="0"/>
              <a:t> statement</a:t>
            </a:r>
          </a:p>
          <a:p>
            <a:pPr marL="0" indent="0">
              <a:buNone/>
            </a:pPr>
            <a:r>
              <a:rPr lang="en-US" dirty="0"/>
              <a:t>Equality testing (operator/function)</a:t>
            </a:r>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5</a:t>
            </a:fld>
            <a:endParaRPr lang="en-US"/>
          </a:p>
        </p:txBody>
      </p:sp>
    </p:spTree>
    <p:extLst>
      <p:ext uri="{BB962C8B-B14F-4D97-AF65-F5344CB8AC3E}">
        <p14:creationId xmlns:p14="http://schemas.microsoft.com/office/powerpoint/2010/main" val="3547014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Font typeface="Arial"/>
              <a:buNone/>
            </a:pPr>
            <a:r>
              <a:rPr lang="en-US" dirty="0"/>
              <a:t>The testing concept is orthogonal to syntax, </a:t>
            </a:r>
            <a:r>
              <a:rPr lang="en-US" dirty="0" err="1"/>
              <a:t>sematics</a:t>
            </a:r>
            <a:r>
              <a:rPr lang="en-US" dirty="0"/>
              <a:t> and pragmatics of language, thus our programming language is testing agnostic</a:t>
            </a:r>
          </a:p>
          <a:p>
            <a:pPr marL="0" lvl="0" indent="0" algn="l" rtl="0">
              <a:spcBef>
                <a:spcPts val="0"/>
              </a:spcBef>
              <a:spcAft>
                <a:spcPts val="0"/>
              </a:spcAft>
              <a:buClr>
                <a:schemeClr val="dk1"/>
              </a:buClr>
              <a:buFont typeface="Arial"/>
              <a:buNone/>
            </a:pPr>
            <a:r>
              <a:rPr lang="en-US" dirty="0"/>
              <a:t>xyzUnit is de facto  standard in many languages</a:t>
            </a:r>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r>
              <a:rPr lang="en-US" dirty="0" err="1"/>
              <a:t>Unittest</a:t>
            </a:r>
            <a:r>
              <a:rPr lang="en-US" dirty="0"/>
              <a:t> w python or test in ruby also standard library </a:t>
            </a:r>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6</a:t>
            </a:fld>
            <a:endParaRPr lang="en-US"/>
          </a:p>
        </p:txBody>
      </p:sp>
    </p:spTree>
    <p:extLst>
      <p:ext uri="{BB962C8B-B14F-4D97-AF65-F5344CB8AC3E}">
        <p14:creationId xmlns:p14="http://schemas.microsoft.com/office/powerpoint/2010/main" val="373970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Module is a collection of packages</a:t>
            </a:r>
          </a:p>
          <a:p>
            <a:endParaRPr lang="en-US" dirty="0"/>
          </a:p>
        </p:txBody>
      </p:sp>
      <p:sp>
        <p:nvSpPr>
          <p:cNvPr id="4" name="Slide Number Placeholder 3"/>
          <p:cNvSpPr>
            <a:spLocks noGrp="1"/>
          </p:cNvSpPr>
          <p:nvPr>
            <p:ph type="sldNum" sz="quarter" idx="5"/>
          </p:nvPr>
        </p:nvSpPr>
        <p:spPr/>
        <p:txBody>
          <a:bodyPr/>
          <a:lstStyle/>
          <a:p>
            <a:fld id="{58D4EF5B-ECC8-43EE-A509-D601DDF42AD0}" type="slidenum">
              <a:rPr lang="en-US" smtClean="0"/>
              <a:t>7</a:t>
            </a:fld>
            <a:endParaRPr lang="en-US"/>
          </a:p>
        </p:txBody>
      </p:sp>
    </p:spTree>
    <p:extLst>
      <p:ext uri="{BB962C8B-B14F-4D97-AF65-F5344CB8AC3E}">
        <p14:creationId xmlns:p14="http://schemas.microsoft.com/office/powerpoint/2010/main" val="134259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do go run . </a:t>
            </a:r>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8</a:t>
            </a:fld>
            <a:endParaRPr lang="en-US"/>
          </a:p>
        </p:txBody>
      </p:sp>
    </p:spTree>
    <p:extLst>
      <p:ext uri="{BB962C8B-B14F-4D97-AF65-F5344CB8AC3E}">
        <p14:creationId xmlns:p14="http://schemas.microsoft.com/office/powerpoint/2010/main" val="3736568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pl-PL" b="0" dirty="0"/>
          </a:p>
          <a:p>
            <a:r>
              <a:rPr lang="en-US" dirty="0" err="1"/>
              <a:t>func</a:t>
            </a:r>
            <a:r>
              <a:rPr lang="en-US" dirty="0"/>
              <a:t> </a:t>
            </a:r>
            <a:r>
              <a:rPr lang="en-US" dirty="0" err="1"/>
              <a:t>TestFoo</a:t>
            </a:r>
            <a:r>
              <a:rPr lang="en-US" dirty="0"/>
              <a:t>(t *</a:t>
            </a:r>
            <a:r>
              <a:rPr lang="en-US" dirty="0" err="1"/>
              <a:t>testing.T</a:t>
            </a:r>
            <a:r>
              <a:rPr lang="en-US" dirty="0"/>
              <a:t>) says the function takes a pointer to the </a:t>
            </a:r>
            <a:r>
              <a:rPr lang="en-US" dirty="0" err="1"/>
              <a:t>the</a:t>
            </a:r>
            <a:r>
              <a:rPr lang="en-US" dirty="0"/>
              <a:t> type T in the testing package. T for tests, F for fuzzing, B for benchmarking, etc. That reference is in the variable t.</a:t>
            </a:r>
          </a:p>
          <a:p>
            <a:endParaRPr lang="en-US" dirty="0"/>
          </a:p>
          <a:p>
            <a:r>
              <a:rPr lang="en-US" dirty="0" err="1"/>
              <a:t>testing.T</a:t>
            </a:r>
            <a:r>
              <a:rPr lang="en-US" dirty="0"/>
              <a:t> stores the state of the test. When Go calls your test functions, it passes in the same </a:t>
            </a:r>
            <a:r>
              <a:rPr lang="en-US" dirty="0" err="1"/>
              <a:t>testing.T</a:t>
            </a:r>
            <a:r>
              <a:rPr lang="en-US" dirty="0"/>
              <a:t> to each function (presumably). You call methods on it like </a:t>
            </a:r>
            <a:r>
              <a:rPr lang="en-US" dirty="0" err="1"/>
              <a:t>t.Fail</a:t>
            </a:r>
            <a:r>
              <a:rPr lang="en-US" dirty="0"/>
              <a:t> to say the test failed, or </a:t>
            </a:r>
            <a:r>
              <a:rPr lang="en-US" dirty="0" err="1"/>
              <a:t>t.Skip</a:t>
            </a:r>
            <a:r>
              <a:rPr lang="en-US" dirty="0"/>
              <a:t> to say the test was skipped, etc. It remembers all this, and Go uses it to report what happened in all the test functions.</a:t>
            </a:r>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9</a:t>
            </a:fld>
            <a:endParaRPr lang="en-US"/>
          </a:p>
        </p:txBody>
      </p:sp>
    </p:spTree>
    <p:extLst>
      <p:ext uri="{BB962C8B-B14F-4D97-AF65-F5344CB8AC3E}">
        <p14:creationId xmlns:p14="http://schemas.microsoft.com/office/powerpoint/2010/main" val="3444003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Blank">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5F6DF56-1BC2-2F0B-C57B-C1D817B1491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2" name="TextBox 1">
            <a:extLst>
              <a:ext uri="{FF2B5EF4-FFF2-40B4-BE49-F238E27FC236}">
                <a16:creationId xmlns:a16="http://schemas.microsoft.com/office/drawing/2014/main" id="{0FF79836-BBB3-F465-E1C5-425AB4A83E4B}"/>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3" name="Slide Number Placeholder 5">
            <a:extLst>
              <a:ext uri="{FF2B5EF4-FFF2-40B4-BE49-F238E27FC236}">
                <a16:creationId xmlns:a16="http://schemas.microsoft.com/office/drawing/2014/main" id="{D4E9A04A-3145-3809-19A7-33EF3021A9A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4" name="Straight Connector 3">
            <a:extLst>
              <a:ext uri="{FF2B5EF4-FFF2-40B4-BE49-F238E27FC236}">
                <a16:creationId xmlns:a16="http://schemas.microsoft.com/office/drawing/2014/main" id="{E5C3DF80-A3E4-DDDB-D584-7BEE3A84C96D}"/>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16E76675-E286-0D90-FB5C-6C963712349E}"/>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173160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0 Title slide with media 1">
    <p:spTree>
      <p:nvGrpSpPr>
        <p:cNvPr id="1" name=""/>
        <p:cNvGrpSpPr/>
        <p:nvPr/>
      </p:nvGrpSpPr>
      <p:grpSpPr>
        <a:xfrm>
          <a:off x="0" y="0"/>
          <a:ext cx="0" cy="0"/>
          <a:chOff x="0" y="0"/>
          <a:chExt cx="0" cy="0"/>
        </a:xfrm>
      </p:grpSpPr>
      <p:sp>
        <p:nvSpPr>
          <p:cNvPr id="3" name="Media Placeholder 6">
            <a:extLst>
              <a:ext uri="{FF2B5EF4-FFF2-40B4-BE49-F238E27FC236}">
                <a16:creationId xmlns:a16="http://schemas.microsoft.com/office/drawing/2014/main" id="{BB2531A6-B2AF-8CE3-D4E6-FFA2A6F43CBA}"/>
              </a:ext>
            </a:extLst>
          </p:cNvPr>
          <p:cNvSpPr>
            <a:spLocks noGrp="1"/>
          </p:cNvSpPr>
          <p:nvPr>
            <p:ph type="media" sz="quarter" idx="12"/>
          </p:nvPr>
        </p:nvSpPr>
        <p:spPr>
          <a:xfrm>
            <a:off x="0" y="0"/>
            <a:ext cx="9144000" cy="5143500"/>
          </a:xfrm>
          <a:prstGeom prst="rect">
            <a:avLst/>
          </a:prstGeom>
        </p:spPr>
        <p:txBody>
          <a:bodyPr/>
          <a:lstStyle>
            <a:lvl1pPr marL="0" indent="0">
              <a:buNone/>
              <a:defRPr>
                <a:solidFill>
                  <a:schemeClr val="accent4"/>
                </a:solidFill>
              </a:defRPr>
            </a:lvl1pPr>
          </a:lstStyle>
          <a:p>
            <a:r>
              <a:rPr lang="en-US"/>
              <a:t>Click icon to add media</a:t>
            </a:r>
          </a:p>
        </p:txBody>
      </p:sp>
      <p:pic>
        <p:nvPicPr>
          <p:cNvPr id="2" name="Graphic 1">
            <a:extLst>
              <a:ext uri="{FF2B5EF4-FFF2-40B4-BE49-F238E27FC236}">
                <a16:creationId xmlns:a16="http://schemas.microsoft.com/office/drawing/2014/main" id="{60A88A15-3ABC-3274-AAF4-8A412DDB8F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4" name="Text Placeholder 42">
            <a:extLst>
              <a:ext uri="{FF2B5EF4-FFF2-40B4-BE49-F238E27FC236}">
                <a16:creationId xmlns:a16="http://schemas.microsoft.com/office/drawing/2014/main" id="{294B94FF-B007-7648-0008-A471B34C4CB3}"/>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accent1"/>
                </a:solidFill>
                <a:latin typeface="Nokia Pure Headline Light" panose="020B0304020202020204" pitchFamily="34" charset="0"/>
              </a:defRPr>
            </a:lvl1pPr>
          </a:lstStyle>
          <a:p>
            <a:pPr lvl="0"/>
            <a:r>
              <a:rPr lang="en-US" dirty="0"/>
              <a:t>Click to edit headline</a:t>
            </a:r>
          </a:p>
        </p:txBody>
      </p:sp>
      <p:sp>
        <p:nvSpPr>
          <p:cNvPr id="4" name="TextBox 3">
            <a:extLst>
              <a:ext uri="{FF2B5EF4-FFF2-40B4-BE49-F238E27FC236}">
                <a16:creationId xmlns:a16="http://schemas.microsoft.com/office/drawing/2014/main" id="{4C9BA26F-4B98-6DDA-4965-A8BCB0A90C5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5" name="Slide Number Placeholder 5">
            <a:extLst>
              <a:ext uri="{FF2B5EF4-FFF2-40B4-BE49-F238E27FC236}">
                <a16:creationId xmlns:a16="http://schemas.microsoft.com/office/drawing/2014/main" id="{2218EC66-6293-FC0C-C8AC-A21153E5703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6" name="Straight Connector 5">
            <a:extLst>
              <a:ext uri="{FF2B5EF4-FFF2-40B4-BE49-F238E27FC236}">
                <a16:creationId xmlns:a16="http://schemas.microsoft.com/office/drawing/2014/main" id="{B7316F68-F558-B048-EF20-3133405450BF}"/>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7" name="Footer Placeholder 2">
            <a:extLst>
              <a:ext uri="{FF2B5EF4-FFF2-40B4-BE49-F238E27FC236}">
                <a16:creationId xmlns:a16="http://schemas.microsoft.com/office/drawing/2014/main" id="{A535B119-5E07-6658-028F-A2E92F84E1EC}"/>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300080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1 Title slide with white ">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A9C292-FC1E-4CD0-D1C2-1C1BF0964A4B}"/>
              </a:ext>
            </a:extLst>
          </p:cNvPr>
          <p:cNvSpPr/>
          <p:nvPr userDrawn="1"/>
        </p:nvSpPr>
        <p:spPr>
          <a:xfrm flipH="1">
            <a:off x="-10886" y="0"/>
            <a:ext cx="3810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a:solidFill>
                <a:schemeClr val="tx2"/>
              </a:solidFill>
            </a:endParaRPr>
          </a:p>
        </p:txBody>
      </p:sp>
      <p:pic>
        <p:nvPicPr>
          <p:cNvPr id="6" name="Graphic 5">
            <a:extLst>
              <a:ext uri="{FF2B5EF4-FFF2-40B4-BE49-F238E27FC236}">
                <a16:creationId xmlns:a16="http://schemas.microsoft.com/office/drawing/2014/main" id="{9ADE2C08-8C2F-6DA1-140F-78B7C383967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3" name="Text Placeholder 42">
            <a:extLst>
              <a:ext uri="{FF2B5EF4-FFF2-40B4-BE49-F238E27FC236}">
                <a16:creationId xmlns:a16="http://schemas.microsoft.com/office/drawing/2014/main" id="{076F2482-56A5-DF69-EDAB-369E53244A98}"/>
              </a:ext>
            </a:extLst>
          </p:cNvPr>
          <p:cNvSpPr>
            <a:spLocks noGrp="1"/>
          </p:cNvSpPr>
          <p:nvPr>
            <p:ph type="body" sz="quarter" idx="12" hasCustomPrompt="1"/>
          </p:nvPr>
        </p:nvSpPr>
        <p:spPr>
          <a:xfrm>
            <a:off x="417601" y="395946"/>
            <a:ext cx="317904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14" name="Text Placeholder 42">
            <a:extLst>
              <a:ext uri="{FF2B5EF4-FFF2-40B4-BE49-F238E27FC236}">
                <a16:creationId xmlns:a16="http://schemas.microsoft.com/office/drawing/2014/main" id="{9EE67559-07A5-8DC0-5F9E-74889395C505}"/>
              </a:ext>
            </a:extLst>
          </p:cNvPr>
          <p:cNvSpPr>
            <a:spLocks noGrp="1"/>
          </p:cNvSpPr>
          <p:nvPr>
            <p:ph type="body" sz="quarter" idx="13" hasCustomPrompt="1"/>
          </p:nvPr>
        </p:nvSpPr>
        <p:spPr>
          <a:xfrm>
            <a:off x="417601" y="764520"/>
            <a:ext cx="3179040"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15" name="TextBox 14">
            <a:extLst>
              <a:ext uri="{FF2B5EF4-FFF2-40B4-BE49-F238E27FC236}">
                <a16:creationId xmlns:a16="http://schemas.microsoft.com/office/drawing/2014/main" id="{888C92FD-B39B-95B0-724C-D1AA2268DE24}"/>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6" name="Slide Number Placeholder 5">
            <a:extLst>
              <a:ext uri="{FF2B5EF4-FFF2-40B4-BE49-F238E27FC236}">
                <a16:creationId xmlns:a16="http://schemas.microsoft.com/office/drawing/2014/main" id="{F172D6B9-A8FE-EBFF-D93D-5EB12C01965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8" name="Footer Placeholder 2">
            <a:extLst>
              <a:ext uri="{FF2B5EF4-FFF2-40B4-BE49-F238E27FC236}">
                <a16:creationId xmlns:a16="http://schemas.microsoft.com/office/drawing/2014/main" id="{AF35F11C-FBF2-64A9-BC5E-546156F777F9}"/>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p>
        </p:txBody>
      </p:sp>
      <p:sp>
        <p:nvSpPr>
          <p:cNvPr id="19" name="Text Placeholder 12">
            <a:extLst>
              <a:ext uri="{FF2B5EF4-FFF2-40B4-BE49-F238E27FC236}">
                <a16:creationId xmlns:a16="http://schemas.microsoft.com/office/drawing/2014/main" id="{EFF7564F-7000-1BEA-AD06-C8104C4313E7}"/>
              </a:ext>
            </a:extLst>
          </p:cNvPr>
          <p:cNvSpPr>
            <a:spLocks noGrp="1"/>
          </p:cNvSpPr>
          <p:nvPr>
            <p:ph type="body" sz="quarter" idx="14"/>
          </p:nvPr>
        </p:nvSpPr>
        <p:spPr>
          <a:xfrm>
            <a:off x="417339" y="1260000"/>
            <a:ext cx="317930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sz="1200">
                <a:solidFill>
                  <a:schemeClr val="tx1"/>
                </a:solidFill>
              </a:defRPr>
            </a:lvl4pPr>
            <a:lvl5pPr marL="900000" indent="-180000">
              <a:lnSpc>
                <a:spcPct val="100000"/>
              </a:lnSpc>
              <a:spcBef>
                <a:spcPts val="0"/>
              </a:spcBef>
              <a:spcAft>
                <a:spcPts val="600"/>
              </a:spcAft>
              <a:buSzPct val="70000"/>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003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2 Title slide with media 2">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599" y="395946"/>
            <a:ext cx="4250355"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599" y="764520"/>
            <a:ext cx="4250355"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3" name="Picture Placeholder 2">
            <a:extLst>
              <a:ext uri="{FF2B5EF4-FFF2-40B4-BE49-F238E27FC236}">
                <a16:creationId xmlns:a16="http://schemas.microsoft.com/office/drawing/2014/main" id="{3B55B4CC-0221-F230-3980-88D8952F693A}"/>
              </a:ext>
            </a:extLst>
          </p:cNvPr>
          <p:cNvSpPr>
            <a:spLocks noGrp="1"/>
          </p:cNvSpPr>
          <p:nvPr>
            <p:ph type="pic" sz="quarter" idx="15" hasCustomPrompt="1"/>
          </p:nvPr>
        </p:nvSpPr>
        <p:spPr>
          <a:xfrm>
            <a:off x="5031315" y="0"/>
            <a:ext cx="4114800" cy="5143500"/>
          </a:xfrm>
          <a:prstGeom prst="rect">
            <a:avLst/>
          </a:prstGeom>
          <a:solidFill>
            <a:schemeClr val="tx2"/>
          </a:solidFill>
        </p:spPr>
        <p:txBody>
          <a:bodyPr/>
          <a:lstStyle>
            <a:lvl1pPr marL="0" indent="0">
              <a:buNone/>
              <a:defRPr sz="1000">
                <a:solidFill>
                  <a:schemeClr val="bg1"/>
                </a:solidFill>
              </a:defRPr>
            </a:lvl1pPr>
          </a:lstStyle>
          <a:p>
            <a:r>
              <a:rPr lang="en-US"/>
              <a:t>Click to add picture</a:t>
            </a:r>
          </a:p>
        </p:txBody>
      </p:sp>
      <p:sp>
        <p:nvSpPr>
          <p:cNvPr id="8" name="Text Placeholder 12">
            <a:extLst>
              <a:ext uri="{FF2B5EF4-FFF2-40B4-BE49-F238E27FC236}">
                <a16:creationId xmlns:a16="http://schemas.microsoft.com/office/drawing/2014/main" id="{E6285CBB-8652-0F93-9BFF-BDE646DC1516}"/>
              </a:ext>
            </a:extLst>
          </p:cNvPr>
          <p:cNvSpPr>
            <a:spLocks noGrp="1"/>
          </p:cNvSpPr>
          <p:nvPr>
            <p:ph type="body" sz="quarter" idx="14"/>
          </p:nvPr>
        </p:nvSpPr>
        <p:spPr>
          <a:xfrm>
            <a:off x="417338" y="1260000"/>
            <a:ext cx="4250355"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sz="1200">
                <a:solidFill>
                  <a:schemeClr val="tx1"/>
                </a:solidFill>
              </a:defRPr>
            </a:lvl4pPr>
            <a:lvl5pPr marL="900000" indent="-180000">
              <a:lnSpc>
                <a:spcPct val="100000"/>
              </a:lnSpc>
              <a:spcBef>
                <a:spcPts val="0"/>
              </a:spcBef>
              <a:spcAft>
                <a:spcPts val="600"/>
              </a:spcAft>
              <a:buSzPct val="70000"/>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459A0509-67CF-F982-C358-C433F16CD83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Box 4">
            <a:extLst>
              <a:ext uri="{FF2B5EF4-FFF2-40B4-BE49-F238E27FC236}">
                <a16:creationId xmlns:a16="http://schemas.microsoft.com/office/drawing/2014/main" id="{44F7A0E6-27FB-B6FF-2E31-5A6107DF4D1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7" name="Slide Number Placeholder 5">
            <a:extLst>
              <a:ext uri="{FF2B5EF4-FFF2-40B4-BE49-F238E27FC236}">
                <a16:creationId xmlns:a16="http://schemas.microsoft.com/office/drawing/2014/main" id="{0F2544C4-9B73-80CB-B1AE-384180132B7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612FBD75-FC64-31E3-3F75-9DAE4224DD49}"/>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ECE578A4-6CB9-C574-603A-6A6E64EB1499}"/>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3812813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3 Title slide with media 3">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C6622D9-8C8C-7A92-9836-8782F4AE73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3" name="Text Placeholder 42">
            <a:extLst>
              <a:ext uri="{FF2B5EF4-FFF2-40B4-BE49-F238E27FC236}">
                <a16:creationId xmlns:a16="http://schemas.microsoft.com/office/drawing/2014/main" id="{D45B54C3-1D2D-9E4E-D404-A3087EA115CF}"/>
              </a:ext>
            </a:extLst>
          </p:cNvPr>
          <p:cNvSpPr>
            <a:spLocks noGrp="1"/>
          </p:cNvSpPr>
          <p:nvPr>
            <p:ph type="body" sz="quarter" idx="12" hasCustomPrompt="1"/>
          </p:nvPr>
        </p:nvSpPr>
        <p:spPr>
          <a:xfrm>
            <a:off x="417600" y="395946"/>
            <a:ext cx="341552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9" name="Text Placeholder 42">
            <a:extLst>
              <a:ext uri="{FF2B5EF4-FFF2-40B4-BE49-F238E27FC236}">
                <a16:creationId xmlns:a16="http://schemas.microsoft.com/office/drawing/2014/main" id="{8941B831-C2DE-2572-4B83-66D9963A38BB}"/>
              </a:ext>
            </a:extLst>
          </p:cNvPr>
          <p:cNvSpPr>
            <a:spLocks noGrp="1"/>
          </p:cNvSpPr>
          <p:nvPr>
            <p:ph type="body" sz="quarter" idx="13" hasCustomPrompt="1"/>
          </p:nvPr>
        </p:nvSpPr>
        <p:spPr>
          <a:xfrm>
            <a:off x="417600" y="764520"/>
            <a:ext cx="3415521"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10" name="Text Placeholder 12">
            <a:extLst>
              <a:ext uri="{FF2B5EF4-FFF2-40B4-BE49-F238E27FC236}">
                <a16:creationId xmlns:a16="http://schemas.microsoft.com/office/drawing/2014/main" id="{FB285814-4F22-732A-01D4-3A2D98D8E435}"/>
              </a:ext>
            </a:extLst>
          </p:cNvPr>
          <p:cNvSpPr>
            <a:spLocks noGrp="1"/>
          </p:cNvSpPr>
          <p:nvPr>
            <p:ph type="body" sz="quarter" idx="14"/>
          </p:nvPr>
        </p:nvSpPr>
        <p:spPr>
          <a:xfrm>
            <a:off x="417339" y="1260000"/>
            <a:ext cx="341552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sz="1200">
                <a:solidFill>
                  <a:schemeClr val="tx1"/>
                </a:solidFill>
              </a:defRPr>
            </a:lvl4pPr>
            <a:lvl5pPr marL="900000" indent="-180000">
              <a:lnSpc>
                <a:spcPct val="100000"/>
              </a:lnSpc>
              <a:spcBef>
                <a:spcPts val="0"/>
              </a:spcBef>
              <a:spcAft>
                <a:spcPts val="600"/>
              </a:spcAft>
              <a:buSzPct val="70000"/>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2">
            <a:extLst>
              <a:ext uri="{FF2B5EF4-FFF2-40B4-BE49-F238E27FC236}">
                <a16:creationId xmlns:a16="http://schemas.microsoft.com/office/drawing/2014/main" id="{1E7BA896-DC3C-C861-6C89-0401950D7446}"/>
              </a:ext>
            </a:extLst>
          </p:cNvPr>
          <p:cNvSpPr>
            <a:spLocks noGrp="1"/>
          </p:cNvSpPr>
          <p:nvPr>
            <p:ph type="pic" sz="quarter" idx="15" hasCustomPrompt="1"/>
          </p:nvPr>
        </p:nvSpPr>
        <p:spPr>
          <a:xfrm>
            <a:off x="4114800" y="0"/>
            <a:ext cx="5029200" cy="5143500"/>
          </a:xfrm>
          <a:prstGeom prst="rect">
            <a:avLst/>
          </a:prstGeom>
          <a:solidFill>
            <a:schemeClr val="tx2"/>
          </a:solidFill>
        </p:spPr>
        <p:txBody>
          <a:bodyPr/>
          <a:lstStyle>
            <a:lvl1pPr marL="0" indent="0">
              <a:buNone/>
              <a:defRPr sz="1000">
                <a:solidFill>
                  <a:schemeClr val="bg1"/>
                </a:solidFill>
              </a:defRPr>
            </a:lvl1pPr>
          </a:lstStyle>
          <a:p>
            <a:r>
              <a:rPr lang="en-US"/>
              <a:t>Click to add picture</a:t>
            </a:r>
          </a:p>
        </p:txBody>
      </p:sp>
      <p:sp>
        <p:nvSpPr>
          <p:cNvPr id="4" name="TextBox 3">
            <a:extLst>
              <a:ext uri="{FF2B5EF4-FFF2-40B4-BE49-F238E27FC236}">
                <a16:creationId xmlns:a16="http://schemas.microsoft.com/office/drawing/2014/main" id="{DD05DD94-B1D7-AF62-87C9-7EF3B816BC50}"/>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5" name="Slide Number Placeholder 5">
            <a:extLst>
              <a:ext uri="{FF2B5EF4-FFF2-40B4-BE49-F238E27FC236}">
                <a16:creationId xmlns:a16="http://schemas.microsoft.com/office/drawing/2014/main" id="{4CA45A5E-8155-944F-17C0-E8C2DF0291BF}"/>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6" name="Straight Connector 5">
            <a:extLst>
              <a:ext uri="{FF2B5EF4-FFF2-40B4-BE49-F238E27FC236}">
                <a16:creationId xmlns:a16="http://schemas.microsoft.com/office/drawing/2014/main" id="{6660D9BC-D30D-1466-7616-8C7936E38CF0}"/>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8" name="Footer Placeholder 2">
            <a:extLst>
              <a:ext uri="{FF2B5EF4-FFF2-40B4-BE49-F238E27FC236}">
                <a16:creationId xmlns:a16="http://schemas.microsoft.com/office/drawing/2014/main" id="{9FEC4AEB-8265-3816-B1A7-81B4297B51B5}"/>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4225536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4 Title slide with media 4">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459A0509-67CF-F982-C358-C433F16CD83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E5C0F96B-575B-3032-1D03-A5D0D7313FCB}"/>
              </a:ext>
            </a:extLst>
          </p:cNvPr>
          <p:cNvSpPr>
            <a:spLocks noGrp="1"/>
          </p:cNvSpPr>
          <p:nvPr>
            <p:ph type="body" sz="quarter" idx="12"/>
          </p:nvPr>
        </p:nvSpPr>
        <p:spPr>
          <a:xfrm>
            <a:off x="417600" y="395946"/>
            <a:ext cx="247064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a:t>Click to edit Master text styles</a:t>
            </a:r>
          </a:p>
        </p:txBody>
      </p:sp>
      <p:sp>
        <p:nvSpPr>
          <p:cNvPr id="7" name="Text Placeholder 42">
            <a:extLst>
              <a:ext uri="{FF2B5EF4-FFF2-40B4-BE49-F238E27FC236}">
                <a16:creationId xmlns:a16="http://schemas.microsoft.com/office/drawing/2014/main" id="{171D37E4-D2E3-6D25-9C68-18D40EF22BCE}"/>
              </a:ext>
            </a:extLst>
          </p:cNvPr>
          <p:cNvSpPr>
            <a:spLocks noGrp="1"/>
          </p:cNvSpPr>
          <p:nvPr>
            <p:ph type="body" sz="quarter" idx="13" hasCustomPrompt="1"/>
          </p:nvPr>
        </p:nvSpPr>
        <p:spPr>
          <a:xfrm>
            <a:off x="417600" y="764520"/>
            <a:ext cx="2470641"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10" name="Text Placeholder 12">
            <a:extLst>
              <a:ext uri="{FF2B5EF4-FFF2-40B4-BE49-F238E27FC236}">
                <a16:creationId xmlns:a16="http://schemas.microsoft.com/office/drawing/2014/main" id="{235DB99C-EDCB-D6C3-2083-649EBE85053E}"/>
              </a:ext>
            </a:extLst>
          </p:cNvPr>
          <p:cNvSpPr>
            <a:spLocks noGrp="1"/>
          </p:cNvSpPr>
          <p:nvPr>
            <p:ph type="body" sz="quarter" idx="14"/>
          </p:nvPr>
        </p:nvSpPr>
        <p:spPr>
          <a:xfrm>
            <a:off x="417339" y="1260000"/>
            <a:ext cx="247064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sz="1200">
                <a:solidFill>
                  <a:schemeClr val="tx1"/>
                </a:solidFill>
              </a:defRPr>
            </a:lvl4pPr>
            <a:lvl5pPr marL="900000" indent="-180000">
              <a:lnSpc>
                <a:spcPct val="100000"/>
              </a:lnSpc>
              <a:spcBef>
                <a:spcPts val="0"/>
              </a:spcBef>
              <a:spcAft>
                <a:spcPts val="600"/>
              </a:spcAft>
              <a:buSzPct val="70000"/>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2">
            <a:extLst>
              <a:ext uri="{FF2B5EF4-FFF2-40B4-BE49-F238E27FC236}">
                <a16:creationId xmlns:a16="http://schemas.microsoft.com/office/drawing/2014/main" id="{C663BDD0-396A-C130-FA04-231CB3C74388}"/>
              </a:ext>
            </a:extLst>
          </p:cNvPr>
          <p:cNvSpPr>
            <a:spLocks noGrp="1"/>
          </p:cNvSpPr>
          <p:nvPr>
            <p:ph type="pic" sz="quarter" idx="16" hasCustomPrompt="1"/>
          </p:nvPr>
        </p:nvSpPr>
        <p:spPr>
          <a:xfrm>
            <a:off x="3200400" y="0"/>
            <a:ext cx="5943600" cy="5143500"/>
          </a:xfrm>
          <a:prstGeom prst="rect">
            <a:avLst/>
          </a:prstGeom>
          <a:solidFill>
            <a:schemeClr val="tx2"/>
          </a:solidFill>
        </p:spPr>
        <p:txBody>
          <a:bodyPr/>
          <a:lstStyle>
            <a:lvl1pPr marL="0" indent="0">
              <a:buNone/>
              <a:defRPr sz="1000">
                <a:solidFill>
                  <a:schemeClr val="bg1"/>
                </a:solidFill>
              </a:defRPr>
            </a:lvl1pPr>
          </a:lstStyle>
          <a:p>
            <a:r>
              <a:rPr lang="en-US"/>
              <a:t>Click to add picture</a:t>
            </a:r>
          </a:p>
        </p:txBody>
      </p:sp>
      <p:sp>
        <p:nvSpPr>
          <p:cNvPr id="3" name="TextBox 2">
            <a:extLst>
              <a:ext uri="{FF2B5EF4-FFF2-40B4-BE49-F238E27FC236}">
                <a16:creationId xmlns:a16="http://schemas.microsoft.com/office/drawing/2014/main" id="{2069DAC9-98D0-DE29-0854-C322936DF8E9}"/>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6" name="Slide Number Placeholder 5">
            <a:extLst>
              <a:ext uri="{FF2B5EF4-FFF2-40B4-BE49-F238E27FC236}">
                <a16:creationId xmlns:a16="http://schemas.microsoft.com/office/drawing/2014/main" id="{E3B783F8-E852-2880-7AC7-93C221C8FF1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C79725E7-2EC0-E3B5-3DB0-057A690FD954}"/>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9" name="Footer Placeholder 2">
            <a:extLst>
              <a:ext uri="{FF2B5EF4-FFF2-40B4-BE49-F238E27FC236}">
                <a16:creationId xmlns:a16="http://schemas.microsoft.com/office/drawing/2014/main" id="{5F00D657-7150-C4CD-A10F-64140FBB30BD}"/>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2159015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 Blank dark">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3D6A4B7-704E-AAAA-B16B-0F7877CA50B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4" name="TextBox 3">
            <a:extLst>
              <a:ext uri="{FF2B5EF4-FFF2-40B4-BE49-F238E27FC236}">
                <a16:creationId xmlns:a16="http://schemas.microsoft.com/office/drawing/2014/main" id="{BB2D48F3-5FAB-7137-F8DD-66420388FACA}"/>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5" name="Slide Number Placeholder 5">
            <a:extLst>
              <a:ext uri="{FF2B5EF4-FFF2-40B4-BE49-F238E27FC236}">
                <a16:creationId xmlns:a16="http://schemas.microsoft.com/office/drawing/2014/main" id="{8A0EFD0E-73A9-D773-3F8A-B9B78A9503C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7" name="Straight Connector 6">
            <a:extLst>
              <a:ext uri="{FF2B5EF4-FFF2-40B4-BE49-F238E27FC236}">
                <a16:creationId xmlns:a16="http://schemas.microsoft.com/office/drawing/2014/main" id="{917EEC03-3391-E652-F649-78782CA24357}"/>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8" name="Footer Placeholder 2">
            <a:extLst>
              <a:ext uri="{FF2B5EF4-FFF2-40B4-BE49-F238E27FC236}">
                <a16:creationId xmlns:a16="http://schemas.microsoft.com/office/drawing/2014/main" id="{C021FBAF-6C06-6FF4-B424-967A0139D27B}"/>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3938668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2 Title dark">
    <p:bg>
      <p:bgPr>
        <a:solidFill>
          <a:schemeClr val="tx1"/>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pic>
        <p:nvPicPr>
          <p:cNvPr id="3" name="Graphic 2">
            <a:extLst>
              <a:ext uri="{FF2B5EF4-FFF2-40B4-BE49-F238E27FC236}">
                <a16:creationId xmlns:a16="http://schemas.microsoft.com/office/drawing/2014/main" id="{BB937390-63D5-3E5C-5017-6C0EFAC8BC35}"/>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Box 4">
            <a:extLst>
              <a:ext uri="{FF2B5EF4-FFF2-40B4-BE49-F238E27FC236}">
                <a16:creationId xmlns:a16="http://schemas.microsoft.com/office/drawing/2014/main" id="{1559A584-CCB0-5173-FFC9-AEB0F836BD39}"/>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7" name="Slide Number Placeholder 5">
            <a:extLst>
              <a:ext uri="{FF2B5EF4-FFF2-40B4-BE49-F238E27FC236}">
                <a16:creationId xmlns:a16="http://schemas.microsoft.com/office/drawing/2014/main" id="{68BF3F94-260D-91AB-AFD5-771888AB1171}"/>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706FAA54-0883-2D73-8E0A-88499623B4D6}"/>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0F66E100-BF7D-D207-D6A5-EB6CBB5DFF34}"/>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2351688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3 Text dark">
    <p:bg>
      <p:bgPr>
        <a:solidFill>
          <a:schemeClr val="tx1"/>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0" indent="0">
              <a:lnSpc>
                <a:spcPct val="100000"/>
              </a:lnSpc>
              <a:spcBef>
                <a:spcPts val="0"/>
              </a:spcBef>
              <a:spcAft>
                <a:spcPts val="600"/>
              </a:spcAft>
              <a:buSzPct val="70000"/>
              <a:buNone/>
              <a:defRPr sz="1200">
                <a:solidFill>
                  <a:schemeClr val="bg1"/>
                </a:solidFill>
              </a:defRPr>
            </a:lvl1pPr>
            <a:lvl2pPr marL="180000" indent="0">
              <a:lnSpc>
                <a:spcPct val="100000"/>
              </a:lnSpc>
              <a:spcBef>
                <a:spcPts val="0"/>
              </a:spcBef>
              <a:spcAft>
                <a:spcPts val="600"/>
              </a:spcAft>
              <a:buSzPct val="70000"/>
              <a:buNone/>
              <a:defRPr sz="1200">
                <a:solidFill>
                  <a:schemeClr val="bg1"/>
                </a:solidFill>
              </a:defRPr>
            </a:lvl2pPr>
            <a:lvl3pPr marL="360000" indent="0">
              <a:lnSpc>
                <a:spcPct val="100000"/>
              </a:lnSpc>
              <a:spcBef>
                <a:spcPts val="0"/>
              </a:spcBef>
              <a:spcAft>
                <a:spcPts val="600"/>
              </a:spcAft>
              <a:buSzPct val="70000"/>
              <a:buNone/>
              <a:defRPr sz="1200">
                <a:solidFill>
                  <a:schemeClr val="bg1"/>
                </a:solidFill>
              </a:defRPr>
            </a:lvl3pPr>
            <a:lvl4pPr marL="540000" indent="0">
              <a:lnSpc>
                <a:spcPct val="100000"/>
              </a:lnSpc>
              <a:spcBef>
                <a:spcPts val="0"/>
              </a:spcBef>
              <a:spcAft>
                <a:spcPts val="600"/>
              </a:spcAft>
              <a:buSzPct val="70000"/>
              <a:buNone/>
              <a:defRPr sz="1200">
                <a:solidFill>
                  <a:schemeClr val="bg1"/>
                </a:solidFill>
              </a:defRPr>
            </a:lvl4pPr>
            <a:lvl5pPr marL="720000" indent="0">
              <a:lnSpc>
                <a:spcPct val="100000"/>
              </a:lnSpc>
              <a:spcBef>
                <a:spcPts val="0"/>
              </a:spcBef>
              <a:spcAft>
                <a:spcPts val="600"/>
              </a:spcAft>
              <a:buSzPct val="70000"/>
              <a:buNone/>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A06C6E69-321F-D4AD-8DE6-1E8BDA99907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7" name="TextBox 6">
            <a:extLst>
              <a:ext uri="{FF2B5EF4-FFF2-40B4-BE49-F238E27FC236}">
                <a16:creationId xmlns:a16="http://schemas.microsoft.com/office/drawing/2014/main" id="{EA8F815C-F7BD-B743-55F1-819C90566A64}"/>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8" name="Slide Number Placeholder 5">
            <a:extLst>
              <a:ext uri="{FF2B5EF4-FFF2-40B4-BE49-F238E27FC236}">
                <a16:creationId xmlns:a16="http://schemas.microsoft.com/office/drawing/2014/main" id="{CFE394A0-1BF5-A207-62B2-624B902703EF}"/>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BE42F71C-985A-E2BB-6FBF-54A07A91DCC3}"/>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F362F7ED-C2A3-E1DD-8729-A9B3A26605A2}"/>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3202851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 Bulletpoint text 1 col dark">
    <p:bg>
      <p:bgPr>
        <a:solidFill>
          <a:schemeClr val="tx1"/>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D8AA8973-ED90-DA21-18C7-5D6E292CC8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3" name="TextBox 2">
            <a:extLst>
              <a:ext uri="{FF2B5EF4-FFF2-40B4-BE49-F238E27FC236}">
                <a16:creationId xmlns:a16="http://schemas.microsoft.com/office/drawing/2014/main" id="{9F4D957F-E5DE-27F8-AACE-C02FAE5A4250}"/>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7" name="Slide Number Placeholder 5">
            <a:extLst>
              <a:ext uri="{FF2B5EF4-FFF2-40B4-BE49-F238E27FC236}">
                <a16:creationId xmlns:a16="http://schemas.microsoft.com/office/drawing/2014/main" id="{CC281E37-10DE-9743-87A9-A079EEC7D36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93380BE7-EF71-135D-FC9B-9D9C4CFD066E}"/>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9" name="Footer Placeholder 2">
            <a:extLst>
              <a:ext uri="{FF2B5EF4-FFF2-40B4-BE49-F238E27FC236}">
                <a16:creationId xmlns:a16="http://schemas.microsoft.com/office/drawing/2014/main" id="{50701039-6E84-E6CE-7E91-BAB5836AA8DF}"/>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2759287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5 Bulletpoint text 2 col dark">
    <p:bg>
      <p:bgPr>
        <a:solidFill>
          <a:schemeClr val="tx1"/>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57FF8C70-8D9A-A91A-9AA2-5BAED4E5562B}"/>
              </a:ext>
            </a:extLst>
          </p:cNvPr>
          <p:cNvSpPr>
            <a:spLocks noGrp="1"/>
          </p:cNvSpPr>
          <p:nvPr>
            <p:ph type="body" sz="quarter" idx="16"/>
          </p:nvPr>
        </p:nvSpPr>
        <p:spPr>
          <a:xfrm>
            <a:off x="4658664"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10988706-2E03-4A9C-79F3-2E7AE15E6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7" name="TextBox 6">
            <a:extLst>
              <a:ext uri="{FF2B5EF4-FFF2-40B4-BE49-F238E27FC236}">
                <a16:creationId xmlns:a16="http://schemas.microsoft.com/office/drawing/2014/main" id="{BAB1039B-CAD1-E7A1-9A8E-421F00BB27A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8" name="Slide Number Placeholder 5">
            <a:extLst>
              <a:ext uri="{FF2B5EF4-FFF2-40B4-BE49-F238E27FC236}">
                <a16:creationId xmlns:a16="http://schemas.microsoft.com/office/drawing/2014/main" id="{DA31894B-2ADC-F353-515E-61B978FE204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9D5288A7-E819-08AD-0192-BAB1AB7959D8}"/>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C5176F92-BBFE-DBC8-EAB4-685F805E3A22}"/>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397201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Title">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pic>
        <p:nvPicPr>
          <p:cNvPr id="2" name="Graphic 1">
            <a:extLst>
              <a:ext uri="{FF2B5EF4-FFF2-40B4-BE49-F238E27FC236}">
                <a16:creationId xmlns:a16="http://schemas.microsoft.com/office/drawing/2014/main" id="{60A88A15-3ABC-3274-AAF4-8A412DDB8F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3" name="TextBox 12">
            <a:extLst>
              <a:ext uri="{FF2B5EF4-FFF2-40B4-BE49-F238E27FC236}">
                <a16:creationId xmlns:a16="http://schemas.microsoft.com/office/drawing/2014/main" id="{7F7DE4C9-FBB8-8A4B-2DB4-4E815C009D58}"/>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4" name="Slide Number Placeholder 5">
            <a:extLst>
              <a:ext uri="{FF2B5EF4-FFF2-40B4-BE49-F238E27FC236}">
                <a16:creationId xmlns:a16="http://schemas.microsoft.com/office/drawing/2014/main" id="{AB509751-E824-3979-F221-A742B654E0CF}"/>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5" name="Straight Connector 14">
            <a:extLst>
              <a:ext uri="{FF2B5EF4-FFF2-40B4-BE49-F238E27FC236}">
                <a16:creationId xmlns:a16="http://schemas.microsoft.com/office/drawing/2014/main" id="{0DEEAF58-9B69-8065-447C-1BD11A04A742}"/>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6" name="Footer Placeholder 2">
            <a:extLst>
              <a:ext uri="{FF2B5EF4-FFF2-40B4-BE49-F238E27FC236}">
                <a16:creationId xmlns:a16="http://schemas.microsoft.com/office/drawing/2014/main" id="{EDDFD53A-DF6B-C791-DBA9-4B63437DA8D3}"/>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216920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6 Bulletpoint text 3 col dark">
    <p:bg>
      <p:bgPr>
        <a:solidFill>
          <a:schemeClr val="tx1"/>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3222000"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6026662" y="1260000"/>
            <a:ext cx="2697658"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1AB306A2-2949-7644-5CCE-6B01F360075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3" name="TextBox 2">
            <a:extLst>
              <a:ext uri="{FF2B5EF4-FFF2-40B4-BE49-F238E27FC236}">
                <a16:creationId xmlns:a16="http://schemas.microsoft.com/office/drawing/2014/main" id="{4FFAD2D5-5981-9B4A-69C8-3901DF8F8468}"/>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0" name="Slide Number Placeholder 5">
            <a:extLst>
              <a:ext uri="{FF2B5EF4-FFF2-40B4-BE49-F238E27FC236}">
                <a16:creationId xmlns:a16="http://schemas.microsoft.com/office/drawing/2014/main" id="{2FBD0FB5-5841-7798-81F7-03203504ECC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1" name="Straight Connector 10">
            <a:extLst>
              <a:ext uri="{FF2B5EF4-FFF2-40B4-BE49-F238E27FC236}">
                <a16:creationId xmlns:a16="http://schemas.microsoft.com/office/drawing/2014/main" id="{782EBFFC-4C2D-D007-FA55-966B10478527}"/>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9024A70A-45FE-D443-B1F3-C03BAFA27BD1}"/>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48949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7 Bulletpoint text 4 col dark">
    <p:bg>
      <p:bgPr>
        <a:solidFill>
          <a:schemeClr val="tx1"/>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2526332"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4635326"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9C0B71B1-8B5E-9FD1-A1AD-D5AD8A665FFB}"/>
              </a:ext>
            </a:extLst>
          </p:cNvPr>
          <p:cNvSpPr>
            <a:spLocks noGrp="1"/>
          </p:cNvSpPr>
          <p:nvPr>
            <p:ph type="body" sz="quarter" idx="18"/>
          </p:nvPr>
        </p:nvSpPr>
        <p:spPr>
          <a:xfrm>
            <a:off x="6744320"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A5E782D2-17EB-7305-867D-635CABCFC874}"/>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DCEB6067-6AAF-DE7E-E481-757CDC1CC59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1" name="Slide Number Placeholder 5">
            <a:extLst>
              <a:ext uri="{FF2B5EF4-FFF2-40B4-BE49-F238E27FC236}">
                <a16:creationId xmlns:a16="http://schemas.microsoft.com/office/drawing/2014/main" id="{AC92C61F-FD93-073C-AFAA-3629762CCB45}"/>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7B3E1782-7EA3-5D5C-4FB2-290A89A7E3B5}"/>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6" name="Footer Placeholder 2">
            <a:extLst>
              <a:ext uri="{FF2B5EF4-FFF2-40B4-BE49-F238E27FC236}">
                <a16:creationId xmlns:a16="http://schemas.microsoft.com/office/drawing/2014/main" id="{422E3335-8FF0-0584-6655-EE052F07292C}"/>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2424424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8 Numbered text dark">
    <p:bg>
      <p:bgPr>
        <a:solidFill>
          <a:schemeClr val="tx1"/>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3" name="Text Placeholder 2">
            <a:extLst>
              <a:ext uri="{FF2B5EF4-FFF2-40B4-BE49-F238E27FC236}">
                <a16:creationId xmlns:a16="http://schemas.microsoft.com/office/drawing/2014/main" id="{E0427494-DD66-A478-7CF6-11C578BC21E9}"/>
              </a:ext>
            </a:extLst>
          </p:cNvPr>
          <p:cNvSpPr>
            <a:spLocks noGrp="1"/>
          </p:cNvSpPr>
          <p:nvPr>
            <p:ph type="body" sz="quarter" idx="14" hasCustomPrompt="1"/>
          </p:nvPr>
        </p:nvSpPr>
        <p:spPr>
          <a:xfrm>
            <a:off x="417600" y="1260000"/>
            <a:ext cx="8308800" cy="3118980"/>
          </a:xfrm>
          <a:prstGeom prst="rect">
            <a:avLst/>
          </a:prstGeom>
        </p:spPr>
        <p:txBody>
          <a:bodyPr lIns="0" tIns="0" rIns="0" bIns="0"/>
          <a:lstStyle>
            <a:lvl1pPr marL="228600" indent="-228600">
              <a:lnSpc>
                <a:spcPct val="100000"/>
              </a:lnSpc>
              <a:spcBef>
                <a:spcPts val="0"/>
              </a:spcBef>
              <a:spcAft>
                <a:spcPts val="600"/>
              </a:spcAft>
              <a:buFont typeface="+mj-lt"/>
              <a:buAutoNum type="arabicPeriod"/>
              <a:defRPr sz="1200">
                <a:solidFill>
                  <a:schemeClr val="bg1"/>
                </a:solidFill>
              </a:defRPr>
            </a:lvl1pPr>
            <a:lvl2pPr marL="408600" indent="-228600">
              <a:lnSpc>
                <a:spcPct val="100000"/>
              </a:lnSpc>
              <a:spcBef>
                <a:spcPts val="0"/>
              </a:spcBef>
              <a:spcAft>
                <a:spcPts val="600"/>
              </a:spcAft>
              <a:buFont typeface="+mj-lt"/>
              <a:buAutoNum type="arabicPeriod" startAt="2"/>
              <a:defRPr sz="1200">
                <a:solidFill>
                  <a:schemeClr val="bg1"/>
                </a:solidFill>
              </a:defRPr>
            </a:lvl2pPr>
            <a:lvl3pPr marL="588600" indent="-228600">
              <a:lnSpc>
                <a:spcPct val="100000"/>
              </a:lnSpc>
              <a:spcBef>
                <a:spcPts val="0"/>
              </a:spcBef>
              <a:spcAft>
                <a:spcPts val="600"/>
              </a:spcAft>
              <a:buFont typeface="+mj-lt"/>
              <a:buAutoNum type="arabicPeriod" startAt="3"/>
              <a:defRPr sz="1200">
                <a:solidFill>
                  <a:schemeClr val="bg1"/>
                </a:solidFill>
              </a:defRPr>
            </a:lvl3pPr>
            <a:lvl4pPr marL="768600" indent="-228600">
              <a:lnSpc>
                <a:spcPct val="100000"/>
              </a:lnSpc>
              <a:spcBef>
                <a:spcPts val="0"/>
              </a:spcBef>
              <a:spcAft>
                <a:spcPts val="600"/>
              </a:spcAft>
              <a:buFont typeface="+mj-lt"/>
              <a:buAutoNum type="arabicPeriod" startAt="4"/>
              <a:defRPr sz="1200">
                <a:solidFill>
                  <a:schemeClr val="bg1"/>
                </a:solidFill>
              </a:defRPr>
            </a:lvl4pPr>
            <a:lvl5pPr marL="957150" indent="-228600">
              <a:lnSpc>
                <a:spcPct val="100000"/>
              </a:lnSpc>
              <a:spcBef>
                <a:spcPts val="0"/>
              </a:spcBef>
              <a:spcAft>
                <a:spcPts val="600"/>
              </a:spcAft>
              <a:buFont typeface="+mj-lt"/>
              <a:buAutoNum type="arabicPeriod" startAt="5"/>
              <a:defRPr sz="1200">
                <a:solidFill>
                  <a:schemeClr val="bg1"/>
                </a:solidFill>
              </a:defRPr>
            </a:lvl5pPr>
          </a:lstStyle>
          <a:p>
            <a:pPr lvl="0"/>
            <a:r>
              <a:rPr lang="en-US" dirty="0"/>
              <a:t>Text here</a:t>
            </a:r>
          </a:p>
          <a:p>
            <a:pPr lvl="1"/>
            <a:r>
              <a:rPr lang="en-US" dirty="0"/>
              <a:t>Text here</a:t>
            </a:r>
          </a:p>
          <a:p>
            <a:pPr lvl="2"/>
            <a:r>
              <a:rPr lang="en-US" dirty="0"/>
              <a:t>Text here</a:t>
            </a:r>
          </a:p>
          <a:p>
            <a:pPr lvl="3"/>
            <a:r>
              <a:rPr lang="en-US" dirty="0"/>
              <a:t>Text here</a:t>
            </a:r>
          </a:p>
          <a:p>
            <a:pPr marL="957150" marR="0" lvl="4" indent="-228600" algn="l" defTabSz="685800" rtl="0" eaLnBrk="1" fontAlgn="auto" latinLnBrk="0" hangingPunct="1">
              <a:lnSpc>
                <a:spcPct val="100000"/>
              </a:lnSpc>
              <a:spcBef>
                <a:spcPts val="0"/>
              </a:spcBef>
              <a:spcAft>
                <a:spcPts val="300"/>
              </a:spcAft>
              <a:buClrTx/>
              <a:buSzTx/>
              <a:tabLst/>
              <a:defRPr/>
            </a:pPr>
            <a:r>
              <a:rPr lang="en-US" dirty="0"/>
              <a:t>Text here</a:t>
            </a:r>
          </a:p>
        </p:txBody>
      </p:sp>
      <p:pic>
        <p:nvPicPr>
          <p:cNvPr id="2" name="Graphic 1">
            <a:extLst>
              <a:ext uri="{FF2B5EF4-FFF2-40B4-BE49-F238E27FC236}">
                <a16:creationId xmlns:a16="http://schemas.microsoft.com/office/drawing/2014/main" id="{B2827D84-480B-22A7-4B2A-BFD3AB91913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7" name="TextBox 6">
            <a:extLst>
              <a:ext uri="{FF2B5EF4-FFF2-40B4-BE49-F238E27FC236}">
                <a16:creationId xmlns:a16="http://schemas.microsoft.com/office/drawing/2014/main" id="{8A8B0B3F-161E-8508-3B23-007FE1624352}"/>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8" name="Slide Number Placeholder 5">
            <a:extLst>
              <a:ext uri="{FF2B5EF4-FFF2-40B4-BE49-F238E27FC236}">
                <a16:creationId xmlns:a16="http://schemas.microsoft.com/office/drawing/2014/main" id="{99F8CB66-4F0D-7F21-56F6-56AAA5C0222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8A760B86-74B6-48A3-CE6D-96096653BF7B}"/>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DD20D035-9F8D-A232-B41B-0EC79F1159BB}"/>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420321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9 Title slide dark">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C9E545D7-2373-D9BF-1A5C-DDEF3299CDE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4" name="Text Placeholder 42">
            <a:extLst>
              <a:ext uri="{FF2B5EF4-FFF2-40B4-BE49-F238E27FC236}">
                <a16:creationId xmlns:a16="http://schemas.microsoft.com/office/drawing/2014/main" id="{1221AC1C-1EF4-5D9A-A440-017C6D790AAE}"/>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Click to edit headline</a:t>
            </a:r>
          </a:p>
        </p:txBody>
      </p:sp>
      <p:sp>
        <p:nvSpPr>
          <p:cNvPr id="4" name="TextBox 3">
            <a:extLst>
              <a:ext uri="{FF2B5EF4-FFF2-40B4-BE49-F238E27FC236}">
                <a16:creationId xmlns:a16="http://schemas.microsoft.com/office/drawing/2014/main" id="{3BAD1F5B-D865-3F9F-4D96-58C6DD62ECD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6" name="Slide Number Placeholder 5">
            <a:extLst>
              <a:ext uri="{FF2B5EF4-FFF2-40B4-BE49-F238E27FC236}">
                <a16:creationId xmlns:a16="http://schemas.microsoft.com/office/drawing/2014/main" id="{A66624C8-71C7-7928-25B9-5352C8FD2EB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7" name="Straight Connector 6">
            <a:extLst>
              <a:ext uri="{FF2B5EF4-FFF2-40B4-BE49-F238E27FC236}">
                <a16:creationId xmlns:a16="http://schemas.microsoft.com/office/drawing/2014/main" id="{DA75E4B3-EDD4-C5F1-7EF2-8B6126FAC2FC}"/>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34E36D38-263C-DBB6-A0D4-5E9785455C47}"/>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106231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9 Title slide dark">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F6617-F5BA-5654-EE57-B793E862EB98}"/>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1"/>
            <a:ext cx="9144000" cy="5143501"/>
          </a:xfrm>
          <a:prstGeom prst="rect">
            <a:avLst/>
          </a:prstGeom>
        </p:spPr>
      </p:pic>
      <p:pic>
        <p:nvPicPr>
          <p:cNvPr id="3" name="Graphic 2">
            <a:extLst>
              <a:ext uri="{FF2B5EF4-FFF2-40B4-BE49-F238E27FC236}">
                <a16:creationId xmlns:a16="http://schemas.microsoft.com/office/drawing/2014/main" id="{C9E545D7-2373-D9BF-1A5C-DDEF3299CDEF}"/>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4" name="Text Placeholder 42">
            <a:extLst>
              <a:ext uri="{FF2B5EF4-FFF2-40B4-BE49-F238E27FC236}">
                <a16:creationId xmlns:a16="http://schemas.microsoft.com/office/drawing/2014/main" id="{1221AC1C-1EF4-5D9A-A440-017C6D790AAE}"/>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Click to edit headline</a:t>
            </a:r>
          </a:p>
        </p:txBody>
      </p:sp>
      <p:sp>
        <p:nvSpPr>
          <p:cNvPr id="4" name="TextBox 3">
            <a:extLst>
              <a:ext uri="{FF2B5EF4-FFF2-40B4-BE49-F238E27FC236}">
                <a16:creationId xmlns:a16="http://schemas.microsoft.com/office/drawing/2014/main" id="{3BAD1F5B-D865-3F9F-4D96-58C6DD62ECD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6" name="Slide Number Placeholder 5">
            <a:extLst>
              <a:ext uri="{FF2B5EF4-FFF2-40B4-BE49-F238E27FC236}">
                <a16:creationId xmlns:a16="http://schemas.microsoft.com/office/drawing/2014/main" id="{A66624C8-71C7-7928-25B9-5352C8FD2EB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7" name="Straight Connector 6">
            <a:extLst>
              <a:ext uri="{FF2B5EF4-FFF2-40B4-BE49-F238E27FC236}">
                <a16:creationId xmlns:a16="http://schemas.microsoft.com/office/drawing/2014/main" id="{DA75E4B3-EDD4-C5F1-7EF2-8B6126FAC2FC}"/>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34E36D38-263C-DBB6-A0D4-5E9785455C47}"/>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3170550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0 Title slide with media 1 dark">
    <p:bg>
      <p:bgPr>
        <a:solidFill>
          <a:schemeClr val="tx1"/>
        </a:solidFill>
        <a:effectLst/>
      </p:bgPr>
    </p:bg>
    <p:spTree>
      <p:nvGrpSpPr>
        <p:cNvPr id="1" name=""/>
        <p:cNvGrpSpPr/>
        <p:nvPr/>
      </p:nvGrpSpPr>
      <p:grpSpPr>
        <a:xfrm>
          <a:off x="0" y="0"/>
          <a:ext cx="0" cy="0"/>
          <a:chOff x="0" y="0"/>
          <a:chExt cx="0" cy="0"/>
        </a:xfrm>
      </p:grpSpPr>
      <p:sp>
        <p:nvSpPr>
          <p:cNvPr id="3" name="Media Placeholder 6">
            <a:extLst>
              <a:ext uri="{FF2B5EF4-FFF2-40B4-BE49-F238E27FC236}">
                <a16:creationId xmlns:a16="http://schemas.microsoft.com/office/drawing/2014/main" id="{BB2531A6-B2AF-8CE3-D4E6-FFA2A6F43CBA}"/>
              </a:ext>
            </a:extLst>
          </p:cNvPr>
          <p:cNvSpPr>
            <a:spLocks noGrp="1"/>
          </p:cNvSpPr>
          <p:nvPr>
            <p:ph type="media" sz="quarter" idx="12"/>
          </p:nvPr>
        </p:nvSpPr>
        <p:spPr>
          <a:xfrm>
            <a:off x="0" y="0"/>
            <a:ext cx="9144000" cy="5143500"/>
          </a:xfrm>
          <a:prstGeom prst="rect">
            <a:avLst/>
          </a:prstGeom>
        </p:spPr>
        <p:txBody>
          <a:bodyPr/>
          <a:lstStyle>
            <a:lvl1pPr marL="0" indent="0">
              <a:buNone/>
              <a:defRPr>
                <a:solidFill>
                  <a:schemeClr val="bg1"/>
                </a:solidFill>
              </a:defRPr>
            </a:lvl1pPr>
          </a:lstStyle>
          <a:p>
            <a:r>
              <a:rPr lang="en-US"/>
              <a:t>Click icon to add media</a:t>
            </a:r>
          </a:p>
        </p:txBody>
      </p:sp>
      <p:pic>
        <p:nvPicPr>
          <p:cNvPr id="4" name="Graphic 3">
            <a:extLst>
              <a:ext uri="{FF2B5EF4-FFF2-40B4-BE49-F238E27FC236}">
                <a16:creationId xmlns:a16="http://schemas.microsoft.com/office/drawing/2014/main" id="{47292656-5749-2B4B-FA27-42765BDE3388}"/>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 Placeholder 42">
            <a:extLst>
              <a:ext uri="{FF2B5EF4-FFF2-40B4-BE49-F238E27FC236}">
                <a16:creationId xmlns:a16="http://schemas.microsoft.com/office/drawing/2014/main" id="{4F756C8B-0244-6A11-8EC3-4A1D203CDD66}"/>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Click to edit headline</a:t>
            </a:r>
          </a:p>
        </p:txBody>
      </p:sp>
      <p:sp>
        <p:nvSpPr>
          <p:cNvPr id="6" name="TextBox 5">
            <a:extLst>
              <a:ext uri="{FF2B5EF4-FFF2-40B4-BE49-F238E27FC236}">
                <a16:creationId xmlns:a16="http://schemas.microsoft.com/office/drawing/2014/main" id="{BD759CC4-69C8-613F-E557-4E2AEE7B75E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7" name="Slide Number Placeholder 5">
            <a:extLst>
              <a:ext uri="{FF2B5EF4-FFF2-40B4-BE49-F238E27FC236}">
                <a16:creationId xmlns:a16="http://schemas.microsoft.com/office/drawing/2014/main" id="{A40A76AB-576F-2C48-7ED4-0E98A54B99A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717253AE-3DDB-8C8A-399D-C55C49CB0832}"/>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1" name="Footer Placeholder 2">
            <a:extLst>
              <a:ext uri="{FF2B5EF4-FFF2-40B4-BE49-F238E27FC236}">
                <a16:creationId xmlns:a16="http://schemas.microsoft.com/office/drawing/2014/main" id="{0DC17B7D-4E9B-5FAC-1228-C97FB1CFC5AF}"/>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18044308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1 Title slide with media 2 dark">
    <p:bg>
      <p:bgPr>
        <a:solidFill>
          <a:schemeClr val="tx1"/>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599" y="395946"/>
            <a:ext cx="4250355"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599" y="764520"/>
            <a:ext cx="4250355"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3" name="Picture Placeholder 2">
            <a:extLst>
              <a:ext uri="{FF2B5EF4-FFF2-40B4-BE49-F238E27FC236}">
                <a16:creationId xmlns:a16="http://schemas.microsoft.com/office/drawing/2014/main" id="{3B55B4CC-0221-F230-3980-88D8952F693A}"/>
              </a:ext>
            </a:extLst>
          </p:cNvPr>
          <p:cNvSpPr>
            <a:spLocks noGrp="1"/>
          </p:cNvSpPr>
          <p:nvPr>
            <p:ph type="pic" sz="quarter" idx="15" hasCustomPrompt="1"/>
          </p:nvPr>
        </p:nvSpPr>
        <p:spPr>
          <a:xfrm>
            <a:off x="5031315" y="0"/>
            <a:ext cx="4114800" cy="5143500"/>
          </a:xfrm>
          <a:prstGeom prst="rect">
            <a:avLst/>
          </a:prstGeom>
          <a:solidFill>
            <a:schemeClr val="tx2"/>
          </a:solidFill>
        </p:spPr>
        <p:txBody>
          <a:bodyPr/>
          <a:lstStyle>
            <a:lvl1pPr marL="0" indent="0">
              <a:buNone/>
              <a:defRPr sz="1000">
                <a:solidFill>
                  <a:schemeClr val="bg1"/>
                </a:solidFill>
              </a:defRPr>
            </a:lvl1pPr>
          </a:lstStyle>
          <a:p>
            <a:r>
              <a:rPr lang="en-US"/>
              <a:t>Click to add picture</a:t>
            </a:r>
          </a:p>
        </p:txBody>
      </p:sp>
      <p:sp>
        <p:nvSpPr>
          <p:cNvPr id="8" name="Text Placeholder 12">
            <a:extLst>
              <a:ext uri="{FF2B5EF4-FFF2-40B4-BE49-F238E27FC236}">
                <a16:creationId xmlns:a16="http://schemas.microsoft.com/office/drawing/2014/main" id="{E6285CBB-8652-0F93-9BFF-BDE646DC1516}"/>
              </a:ext>
            </a:extLst>
          </p:cNvPr>
          <p:cNvSpPr>
            <a:spLocks noGrp="1"/>
          </p:cNvSpPr>
          <p:nvPr>
            <p:ph type="body" sz="quarter" idx="14"/>
          </p:nvPr>
        </p:nvSpPr>
        <p:spPr>
          <a:xfrm>
            <a:off x="417338" y="1260000"/>
            <a:ext cx="4250355"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sz="1200">
                <a:solidFill>
                  <a:schemeClr val="bg1"/>
                </a:solidFill>
              </a:defRPr>
            </a:lvl4pPr>
            <a:lvl5pPr marL="900000" indent="-180000">
              <a:lnSpc>
                <a:spcPct val="100000"/>
              </a:lnSpc>
              <a:spcBef>
                <a:spcPts val="0"/>
              </a:spcBef>
              <a:spcAft>
                <a:spcPts val="600"/>
              </a:spcAft>
              <a:buSzPct val="70000"/>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Graphic 4">
            <a:extLst>
              <a:ext uri="{FF2B5EF4-FFF2-40B4-BE49-F238E27FC236}">
                <a16:creationId xmlns:a16="http://schemas.microsoft.com/office/drawing/2014/main" id="{C341FE85-3CE7-12FA-3841-D7CC0ABB659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7" name="TextBox 6">
            <a:extLst>
              <a:ext uri="{FF2B5EF4-FFF2-40B4-BE49-F238E27FC236}">
                <a16:creationId xmlns:a16="http://schemas.microsoft.com/office/drawing/2014/main" id="{27418BB1-0E7E-AAD3-AD71-82204464918C}"/>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9" name="Slide Number Placeholder 5">
            <a:extLst>
              <a:ext uri="{FF2B5EF4-FFF2-40B4-BE49-F238E27FC236}">
                <a16:creationId xmlns:a16="http://schemas.microsoft.com/office/drawing/2014/main" id="{02B48A79-625E-B973-DCD8-533E86F25072}"/>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0" name="Straight Connector 9">
            <a:extLst>
              <a:ext uri="{FF2B5EF4-FFF2-40B4-BE49-F238E27FC236}">
                <a16:creationId xmlns:a16="http://schemas.microsoft.com/office/drawing/2014/main" id="{DB9A4E9B-BED0-504E-628D-EAD882C392A6}"/>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742AC6DC-CFBE-F98E-4CC4-2390702BA655}"/>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25629432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2 Title slide with media 3 dark">
    <p:bg>
      <p:bgPr>
        <a:solidFill>
          <a:schemeClr val="tx1"/>
        </a:solidFill>
        <a:effectLst/>
      </p:bgPr>
    </p:bg>
    <p:spTree>
      <p:nvGrpSpPr>
        <p:cNvPr id="1" name=""/>
        <p:cNvGrpSpPr/>
        <p:nvPr/>
      </p:nvGrpSpPr>
      <p:grpSpPr>
        <a:xfrm>
          <a:off x="0" y="0"/>
          <a:ext cx="0" cy="0"/>
          <a:chOff x="0" y="0"/>
          <a:chExt cx="0" cy="0"/>
        </a:xfrm>
      </p:grpSpPr>
      <p:sp>
        <p:nvSpPr>
          <p:cNvPr id="3" name="Text Placeholder 42">
            <a:extLst>
              <a:ext uri="{FF2B5EF4-FFF2-40B4-BE49-F238E27FC236}">
                <a16:creationId xmlns:a16="http://schemas.microsoft.com/office/drawing/2014/main" id="{D45B54C3-1D2D-9E4E-D404-A3087EA115CF}"/>
              </a:ext>
            </a:extLst>
          </p:cNvPr>
          <p:cNvSpPr>
            <a:spLocks noGrp="1"/>
          </p:cNvSpPr>
          <p:nvPr>
            <p:ph type="body" sz="quarter" idx="12" hasCustomPrompt="1"/>
          </p:nvPr>
        </p:nvSpPr>
        <p:spPr>
          <a:xfrm>
            <a:off x="417600" y="395946"/>
            <a:ext cx="3415521"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9" name="Text Placeholder 42">
            <a:extLst>
              <a:ext uri="{FF2B5EF4-FFF2-40B4-BE49-F238E27FC236}">
                <a16:creationId xmlns:a16="http://schemas.microsoft.com/office/drawing/2014/main" id="{8941B831-C2DE-2572-4B83-66D9963A38BB}"/>
              </a:ext>
            </a:extLst>
          </p:cNvPr>
          <p:cNvSpPr>
            <a:spLocks noGrp="1"/>
          </p:cNvSpPr>
          <p:nvPr>
            <p:ph type="body" sz="quarter" idx="13" hasCustomPrompt="1"/>
          </p:nvPr>
        </p:nvSpPr>
        <p:spPr>
          <a:xfrm>
            <a:off x="417600" y="764520"/>
            <a:ext cx="3415521"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10" name="Text Placeholder 12">
            <a:extLst>
              <a:ext uri="{FF2B5EF4-FFF2-40B4-BE49-F238E27FC236}">
                <a16:creationId xmlns:a16="http://schemas.microsoft.com/office/drawing/2014/main" id="{FB285814-4F22-732A-01D4-3A2D98D8E435}"/>
              </a:ext>
            </a:extLst>
          </p:cNvPr>
          <p:cNvSpPr>
            <a:spLocks noGrp="1"/>
          </p:cNvSpPr>
          <p:nvPr>
            <p:ph type="body" sz="quarter" idx="14"/>
          </p:nvPr>
        </p:nvSpPr>
        <p:spPr>
          <a:xfrm>
            <a:off x="417339" y="1260000"/>
            <a:ext cx="341552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sz="1200">
                <a:solidFill>
                  <a:schemeClr val="bg1"/>
                </a:solidFill>
              </a:defRPr>
            </a:lvl4pPr>
            <a:lvl5pPr marL="900000" indent="-180000">
              <a:lnSpc>
                <a:spcPct val="100000"/>
              </a:lnSpc>
              <a:spcBef>
                <a:spcPts val="0"/>
              </a:spcBef>
              <a:spcAft>
                <a:spcPts val="600"/>
              </a:spcAft>
              <a:buSzPct val="70000"/>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2">
            <a:extLst>
              <a:ext uri="{FF2B5EF4-FFF2-40B4-BE49-F238E27FC236}">
                <a16:creationId xmlns:a16="http://schemas.microsoft.com/office/drawing/2014/main" id="{1E7BA896-DC3C-C861-6C89-0401950D7446}"/>
              </a:ext>
            </a:extLst>
          </p:cNvPr>
          <p:cNvSpPr>
            <a:spLocks noGrp="1"/>
          </p:cNvSpPr>
          <p:nvPr>
            <p:ph type="pic" sz="quarter" idx="15" hasCustomPrompt="1"/>
          </p:nvPr>
        </p:nvSpPr>
        <p:spPr>
          <a:xfrm>
            <a:off x="4114800" y="0"/>
            <a:ext cx="5029200" cy="5143500"/>
          </a:xfrm>
          <a:prstGeom prst="rect">
            <a:avLst/>
          </a:prstGeom>
          <a:solidFill>
            <a:schemeClr val="tx2"/>
          </a:solidFill>
        </p:spPr>
        <p:txBody>
          <a:bodyPr/>
          <a:lstStyle>
            <a:lvl1pPr marL="0" indent="0">
              <a:buNone/>
              <a:defRPr sz="1000">
                <a:solidFill>
                  <a:schemeClr val="bg1"/>
                </a:solidFill>
              </a:defRPr>
            </a:lvl1pPr>
          </a:lstStyle>
          <a:p>
            <a:r>
              <a:rPr lang="en-US"/>
              <a:t>Click to add picture</a:t>
            </a:r>
          </a:p>
        </p:txBody>
      </p:sp>
      <p:pic>
        <p:nvPicPr>
          <p:cNvPr id="4" name="Graphic 3">
            <a:extLst>
              <a:ext uri="{FF2B5EF4-FFF2-40B4-BE49-F238E27FC236}">
                <a16:creationId xmlns:a16="http://schemas.microsoft.com/office/drawing/2014/main" id="{2E1E3056-42DC-BA9B-F46D-475E5BE32B9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Box 4">
            <a:extLst>
              <a:ext uri="{FF2B5EF4-FFF2-40B4-BE49-F238E27FC236}">
                <a16:creationId xmlns:a16="http://schemas.microsoft.com/office/drawing/2014/main" id="{B6681D21-FC7E-7F82-9685-4F1EF53B2368}"/>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6" name="Slide Number Placeholder 5">
            <a:extLst>
              <a:ext uri="{FF2B5EF4-FFF2-40B4-BE49-F238E27FC236}">
                <a16:creationId xmlns:a16="http://schemas.microsoft.com/office/drawing/2014/main" id="{41DBEFAD-5693-7A1A-A64F-C540D390A0B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7840E574-42A1-50DE-BFA2-D52D3D359029}"/>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1" name="Footer Placeholder 2">
            <a:extLst>
              <a:ext uri="{FF2B5EF4-FFF2-40B4-BE49-F238E27FC236}">
                <a16:creationId xmlns:a16="http://schemas.microsoft.com/office/drawing/2014/main" id="{DDEF2D02-B6B9-E747-F0EA-9ED48DC28C93}"/>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79992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13 Title slide with media 4 dark">
    <p:bg>
      <p:bgPr>
        <a:solidFill>
          <a:schemeClr val="tx1"/>
        </a:solidFill>
        <a:effectLst/>
      </p:bgPr>
    </p:bg>
    <p:spTree>
      <p:nvGrpSpPr>
        <p:cNvPr id="1" name=""/>
        <p:cNvGrpSpPr/>
        <p:nvPr/>
      </p:nvGrpSpPr>
      <p:grpSpPr>
        <a:xfrm>
          <a:off x="0" y="0"/>
          <a:ext cx="0" cy="0"/>
          <a:chOff x="0" y="0"/>
          <a:chExt cx="0" cy="0"/>
        </a:xfrm>
      </p:grpSpPr>
      <p:sp>
        <p:nvSpPr>
          <p:cNvPr id="5" name="Text Placeholder 42">
            <a:extLst>
              <a:ext uri="{FF2B5EF4-FFF2-40B4-BE49-F238E27FC236}">
                <a16:creationId xmlns:a16="http://schemas.microsoft.com/office/drawing/2014/main" id="{E5C0F96B-575B-3032-1D03-A5D0D7313FCB}"/>
              </a:ext>
            </a:extLst>
          </p:cNvPr>
          <p:cNvSpPr>
            <a:spLocks noGrp="1"/>
          </p:cNvSpPr>
          <p:nvPr>
            <p:ph type="body" sz="quarter" idx="12"/>
          </p:nvPr>
        </p:nvSpPr>
        <p:spPr>
          <a:xfrm>
            <a:off x="417600" y="395946"/>
            <a:ext cx="2470641"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a:t>Click to edit Master text styles</a:t>
            </a:r>
          </a:p>
        </p:txBody>
      </p:sp>
      <p:sp>
        <p:nvSpPr>
          <p:cNvPr id="7" name="Text Placeholder 42">
            <a:extLst>
              <a:ext uri="{FF2B5EF4-FFF2-40B4-BE49-F238E27FC236}">
                <a16:creationId xmlns:a16="http://schemas.microsoft.com/office/drawing/2014/main" id="{171D37E4-D2E3-6D25-9C68-18D40EF22BCE}"/>
              </a:ext>
            </a:extLst>
          </p:cNvPr>
          <p:cNvSpPr>
            <a:spLocks noGrp="1"/>
          </p:cNvSpPr>
          <p:nvPr>
            <p:ph type="body" sz="quarter" idx="13" hasCustomPrompt="1"/>
          </p:nvPr>
        </p:nvSpPr>
        <p:spPr>
          <a:xfrm>
            <a:off x="417600" y="764520"/>
            <a:ext cx="2470641"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10" name="Text Placeholder 12">
            <a:extLst>
              <a:ext uri="{FF2B5EF4-FFF2-40B4-BE49-F238E27FC236}">
                <a16:creationId xmlns:a16="http://schemas.microsoft.com/office/drawing/2014/main" id="{235DB99C-EDCB-D6C3-2083-649EBE85053E}"/>
              </a:ext>
            </a:extLst>
          </p:cNvPr>
          <p:cNvSpPr>
            <a:spLocks noGrp="1"/>
          </p:cNvSpPr>
          <p:nvPr>
            <p:ph type="body" sz="quarter" idx="14"/>
          </p:nvPr>
        </p:nvSpPr>
        <p:spPr>
          <a:xfrm>
            <a:off x="417339" y="1260000"/>
            <a:ext cx="247064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sz="1200">
                <a:solidFill>
                  <a:schemeClr val="bg1"/>
                </a:solidFill>
              </a:defRPr>
            </a:lvl4pPr>
            <a:lvl5pPr marL="900000" indent="-180000">
              <a:lnSpc>
                <a:spcPct val="100000"/>
              </a:lnSpc>
              <a:spcBef>
                <a:spcPts val="0"/>
              </a:spcBef>
              <a:spcAft>
                <a:spcPts val="600"/>
              </a:spcAft>
              <a:buSzPct val="70000"/>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2">
            <a:extLst>
              <a:ext uri="{FF2B5EF4-FFF2-40B4-BE49-F238E27FC236}">
                <a16:creationId xmlns:a16="http://schemas.microsoft.com/office/drawing/2014/main" id="{C663BDD0-396A-C130-FA04-231CB3C74388}"/>
              </a:ext>
            </a:extLst>
          </p:cNvPr>
          <p:cNvSpPr>
            <a:spLocks noGrp="1"/>
          </p:cNvSpPr>
          <p:nvPr>
            <p:ph type="pic" sz="quarter" idx="16" hasCustomPrompt="1"/>
          </p:nvPr>
        </p:nvSpPr>
        <p:spPr>
          <a:xfrm>
            <a:off x="3200400" y="0"/>
            <a:ext cx="5943600" cy="5143500"/>
          </a:xfrm>
          <a:prstGeom prst="rect">
            <a:avLst/>
          </a:prstGeom>
          <a:solidFill>
            <a:schemeClr val="tx2"/>
          </a:solidFill>
        </p:spPr>
        <p:txBody>
          <a:bodyPr/>
          <a:lstStyle>
            <a:lvl1pPr marL="0" indent="0">
              <a:buNone/>
              <a:defRPr sz="1000">
                <a:solidFill>
                  <a:schemeClr val="bg1"/>
                </a:solidFill>
              </a:defRPr>
            </a:lvl1pPr>
          </a:lstStyle>
          <a:p>
            <a:r>
              <a:rPr lang="en-US"/>
              <a:t>Click to add picture</a:t>
            </a:r>
          </a:p>
        </p:txBody>
      </p:sp>
      <p:pic>
        <p:nvPicPr>
          <p:cNvPr id="3" name="Graphic 2">
            <a:extLst>
              <a:ext uri="{FF2B5EF4-FFF2-40B4-BE49-F238E27FC236}">
                <a16:creationId xmlns:a16="http://schemas.microsoft.com/office/drawing/2014/main" id="{E89A3CCB-3818-87A8-9032-448C77F62062}"/>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6" name="TextBox 5">
            <a:extLst>
              <a:ext uri="{FF2B5EF4-FFF2-40B4-BE49-F238E27FC236}">
                <a16:creationId xmlns:a16="http://schemas.microsoft.com/office/drawing/2014/main" id="{2108539B-21D0-85E7-AB77-143ABD40EEB1}"/>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8" name="Slide Number Placeholder 5">
            <a:extLst>
              <a:ext uri="{FF2B5EF4-FFF2-40B4-BE49-F238E27FC236}">
                <a16:creationId xmlns:a16="http://schemas.microsoft.com/office/drawing/2014/main" id="{3F76E50B-EEF8-724F-1802-0488D70A46F4}"/>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7FC0E722-8D59-61D9-391E-65CCE154F814}"/>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1" name="Footer Placeholder 2">
            <a:extLst>
              <a:ext uri="{FF2B5EF4-FFF2-40B4-BE49-F238E27FC236}">
                <a16:creationId xmlns:a16="http://schemas.microsoft.com/office/drawing/2014/main" id="{0CF5A558-51C2-73A4-9D8C-5A3B7422BE46}"/>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35965720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N Blue green">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A97BECFD-8EA7-0689-338E-FF79734814C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6" name="Graphic 5">
            <a:extLst>
              <a:ext uri="{FF2B5EF4-FFF2-40B4-BE49-F238E27FC236}">
                <a16:creationId xmlns:a16="http://schemas.microsoft.com/office/drawing/2014/main" id="{B8976C7B-2688-70F3-77A4-4D1113FB54EC}"/>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0"/>
            <a:ext cx="5144400" cy="5144400"/>
          </a:xfrm>
          <a:prstGeom prst="rect">
            <a:avLst/>
          </a:prstGeom>
        </p:spPr>
      </p:pic>
      <p:grpSp>
        <p:nvGrpSpPr>
          <p:cNvPr id="10" name="Graphic 3">
            <a:extLst>
              <a:ext uri="{FF2B5EF4-FFF2-40B4-BE49-F238E27FC236}">
                <a16:creationId xmlns:a16="http://schemas.microsoft.com/office/drawing/2014/main" id="{49D9392C-9E29-427F-3C29-C64146E898C7}"/>
              </a:ext>
            </a:extLst>
          </p:cNvPr>
          <p:cNvGrpSpPr/>
          <p:nvPr userDrawn="1"/>
        </p:nvGrpSpPr>
        <p:grpSpPr>
          <a:xfrm>
            <a:off x="1237478" y="4482674"/>
            <a:ext cx="1363492" cy="307063"/>
            <a:chOff x="469958" y="1647414"/>
            <a:chExt cx="8205029" cy="1847802"/>
          </a:xfrm>
          <a:solidFill>
            <a:schemeClr val="bg1"/>
          </a:solidFill>
        </p:grpSpPr>
        <p:sp>
          <p:nvSpPr>
            <p:cNvPr id="11" name="Freeform 33">
              <a:extLst>
                <a:ext uri="{FF2B5EF4-FFF2-40B4-BE49-F238E27FC236}">
                  <a16:creationId xmlns:a16="http://schemas.microsoft.com/office/drawing/2014/main" id="{86483177-9ABF-3F5C-ED1D-16C01EEE37C3}"/>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97C96119-D9F7-8022-5694-A13E7950B525}"/>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3" name="Freeform 35">
              <a:extLst>
                <a:ext uri="{FF2B5EF4-FFF2-40B4-BE49-F238E27FC236}">
                  <a16:creationId xmlns:a16="http://schemas.microsoft.com/office/drawing/2014/main" id="{247CB589-C660-36A6-BF29-1327034A9815}"/>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6">
              <a:extLst>
                <a:ext uri="{FF2B5EF4-FFF2-40B4-BE49-F238E27FC236}">
                  <a16:creationId xmlns:a16="http://schemas.microsoft.com/office/drawing/2014/main" id="{2B915696-0B26-9206-B2E7-93708805BDBC}"/>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5" name="Freeform 37">
              <a:extLst>
                <a:ext uri="{FF2B5EF4-FFF2-40B4-BE49-F238E27FC236}">
                  <a16:creationId xmlns:a16="http://schemas.microsoft.com/office/drawing/2014/main" id="{AA3A0836-5277-7254-E598-6DE9FA1A526D}"/>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5" name="Title 4">
            <a:extLst>
              <a:ext uri="{FF2B5EF4-FFF2-40B4-BE49-F238E27FC236}">
                <a16:creationId xmlns:a16="http://schemas.microsoft.com/office/drawing/2014/main" id="{1EF87F37-41EC-F109-B4C3-D44EE53A0A05}"/>
              </a:ext>
            </a:extLst>
          </p:cNvPr>
          <p:cNvSpPr>
            <a:spLocks noGrp="1"/>
          </p:cNvSpPr>
          <p:nvPr>
            <p:ph type="title" hasCustomPrompt="1"/>
          </p:nvPr>
        </p:nvSpPr>
        <p:spPr>
          <a:xfrm>
            <a:off x="3830398" y="719799"/>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US" noProof="0" dirty="0"/>
              <a:t>Presentation</a:t>
            </a:r>
            <a:br>
              <a:rPr lang="en-US" noProof="0" dirty="0"/>
            </a:br>
            <a:r>
              <a:rPr lang="en-US" noProof="0" dirty="0"/>
              <a:t>Title (2 lines)</a:t>
            </a:r>
          </a:p>
        </p:txBody>
      </p:sp>
      <p:sp>
        <p:nvSpPr>
          <p:cNvPr id="7" name="Text Placeholder 3">
            <a:extLst>
              <a:ext uri="{FF2B5EF4-FFF2-40B4-BE49-F238E27FC236}">
                <a16:creationId xmlns:a16="http://schemas.microsoft.com/office/drawing/2014/main" id="{3D32AC0D-5511-1F2D-2A28-C259AC8BC58A}"/>
              </a:ext>
            </a:extLst>
          </p:cNvPr>
          <p:cNvSpPr>
            <a:spLocks noGrp="1"/>
          </p:cNvSpPr>
          <p:nvPr>
            <p:ph type="body" sz="quarter" idx="12" hasCustomPrompt="1"/>
          </p:nvPr>
        </p:nvSpPr>
        <p:spPr>
          <a:xfrm>
            <a:off x="3830399" y="2126098"/>
            <a:ext cx="4896000"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
        <p:nvSpPr>
          <p:cNvPr id="18" name="TextBox 17">
            <a:extLst>
              <a:ext uri="{FF2B5EF4-FFF2-40B4-BE49-F238E27FC236}">
                <a16:creationId xmlns:a16="http://schemas.microsoft.com/office/drawing/2014/main" id="{3CB10A0F-2286-895A-B579-CB5D4386A2B7}"/>
              </a:ext>
            </a:extLst>
          </p:cNvPr>
          <p:cNvSpPr txBox="1"/>
          <p:nvPr userDrawn="1"/>
        </p:nvSpPr>
        <p:spPr>
          <a:xfrm>
            <a:off x="8094815"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9" name="Slide Number Placeholder 5">
            <a:extLst>
              <a:ext uri="{FF2B5EF4-FFF2-40B4-BE49-F238E27FC236}">
                <a16:creationId xmlns:a16="http://schemas.microsoft.com/office/drawing/2014/main" id="{0AAD2976-396D-426A-A7C0-2D53F71491E3}"/>
              </a:ext>
            </a:extLst>
          </p:cNvPr>
          <p:cNvSpPr txBox="1">
            <a:spLocks/>
          </p:cNvSpPr>
          <p:nvPr userDrawn="1"/>
        </p:nvSpPr>
        <p:spPr>
          <a:xfrm>
            <a:off x="7833889"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25509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0" indent="0">
              <a:lnSpc>
                <a:spcPct val="100000"/>
              </a:lnSpc>
              <a:spcBef>
                <a:spcPts val="0"/>
              </a:spcBef>
              <a:spcAft>
                <a:spcPts val="600"/>
              </a:spcAft>
              <a:buSzPct val="70000"/>
              <a:buNone/>
              <a:defRPr sz="1200">
                <a:solidFill>
                  <a:schemeClr val="tx1"/>
                </a:solidFill>
              </a:defRPr>
            </a:lvl1pPr>
            <a:lvl2pPr marL="180000" indent="0">
              <a:lnSpc>
                <a:spcPct val="100000"/>
              </a:lnSpc>
              <a:spcBef>
                <a:spcPts val="0"/>
              </a:spcBef>
              <a:spcAft>
                <a:spcPts val="600"/>
              </a:spcAft>
              <a:buSzPct val="70000"/>
              <a:buNone/>
              <a:defRPr sz="1200">
                <a:solidFill>
                  <a:schemeClr val="tx1"/>
                </a:solidFill>
              </a:defRPr>
            </a:lvl2pPr>
            <a:lvl3pPr marL="360000" indent="0">
              <a:lnSpc>
                <a:spcPct val="100000"/>
              </a:lnSpc>
              <a:spcBef>
                <a:spcPts val="0"/>
              </a:spcBef>
              <a:spcAft>
                <a:spcPts val="600"/>
              </a:spcAft>
              <a:buSzPct val="70000"/>
              <a:buNone/>
              <a:defRPr sz="1200">
                <a:solidFill>
                  <a:schemeClr val="tx1"/>
                </a:solidFill>
              </a:defRPr>
            </a:lvl3pPr>
            <a:lvl4pPr marL="540000" indent="0">
              <a:lnSpc>
                <a:spcPct val="100000"/>
              </a:lnSpc>
              <a:spcBef>
                <a:spcPts val="0"/>
              </a:spcBef>
              <a:spcAft>
                <a:spcPts val="600"/>
              </a:spcAft>
              <a:buSzPct val="70000"/>
              <a:buNone/>
              <a:defRPr sz="1200">
                <a:solidFill>
                  <a:schemeClr val="tx1"/>
                </a:solidFill>
              </a:defRPr>
            </a:lvl4pPr>
            <a:lvl5pPr marL="720000" indent="0">
              <a:lnSpc>
                <a:spcPct val="100000"/>
              </a:lnSpc>
              <a:spcBef>
                <a:spcPts val="0"/>
              </a:spcBef>
              <a:spcAft>
                <a:spcPts val="600"/>
              </a:spcAft>
              <a:buSzPct val="70000"/>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752AD69E-8972-FFEB-3CDF-810FC2C15BE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D706B219-6557-5951-F467-43B768A9C96C}"/>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1" name="Slide Number Placeholder 5">
            <a:extLst>
              <a:ext uri="{FF2B5EF4-FFF2-40B4-BE49-F238E27FC236}">
                <a16:creationId xmlns:a16="http://schemas.microsoft.com/office/drawing/2014/main" id="{4FF66938-CF4B-D097-1BC6-18EB230030F4}"/>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CB929F03-682A-4566-CF9F-D3B71DB45756}"/>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FEE177B5-71D7-398C-03E7-932A701525D8}"/>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39570896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N Purple blue">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81E104F6-2E1E-CFDD-A69D-C115384F159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5" name="Graphic 4">
            <a:extLst>
              <a:ext uri="{FF2B5EF4-FFF2-40B4-BE49-F238E27FC236}">
                <a16:creationId xmlns:a16="http://schemas.microsoft.com/office/drawing/2014/main" id="{0E27FD93-255E-C585-12C2-E99681C9BE50}"/>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901"/>
            <a:ext cx="5144400" cy="5144400"/>
          </a:xfrm>
          <a:prstGeom prst="rect">
            <a:avLst/>
          </a:prstGeom>
        </p:spPr>
      </p:pic>
      <p:grpSp>
        <p:nvGrpSpPr>
          <p:cNvPr id="7" name="Graphic 3">
            <a:extLst>
              <a:ext uri="{FF2B5EF4-FFF2-40B4-BE49-F238E27FC236}">
                <a16:creationId xmlns:a16="http://schemas.microsoft.com/office/drawing/2014/main" id="{AC803887-2AFC-DF73-DE60-1BE27DDE158C}"/>
              </a:ext>
            </a:extLst>
          </p:cNvPr>
          <p:cNvGrpSpPr/>
          <p:nvPr userDrawn="1"/>
        </p:nvGrpSpPr>
        <p:grpSpPr>
          <a:xfrm>
            <a:off x="1237478" y="4482674"/>
            <a:ext cx="1363492" cy="307063"/>
            <a:chOff x="469958" y="1647414"/>
            <a:chExt cx="8205029" cy="1847802"/>
          </a:xfrm>
          <a:solidFill>
            <a:schemeClr val="bg1"/>
          </a:solidFill>
        </p:grpSpPr>
        <p:sp>
          <p:nvSpPr>
            <p:cNvPr id="8" name="Freeform 33">
              <a:extLst>
                <a:ext uri="{FF2B5EF4-FFF2-40B4-BE49-F238E27FC236}">
                  <a16:creationId xmlns:a16="http://schemas.microsoft.com/office/drawing/2014/main" id="{FB007C44-CA5E-747F-537B-FA8B422F6EF5}"/>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4">
              <a:extLst>
                <a:ext uri="{FF2B5EF4-FFF2-40B4-BE49-F238E27FC236}">
                  <a16:creationId xmlns:a16="http://schemas.microsoft.com/office/drawing/2014/main" id="{ACD5E94E-82F7-2222-8DA7-BF2F4217D471}"/>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3" name="Freeform 35">
              <a:extLst>
                <a:ext uri="{FF2B5EF4-FFF2-40B4-BE49-F238E27FC236}">
                  <a16:creationId xmlns:a16="http://schemas.microsoft.com/office/drawing/2014/main" id="{3422F086-3538-B59C-A13B-E07C6B180720}"/>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6">
              <a:extLst>
                <a:ext uri="{FF2B5EF4-FFF2-40B4-BE49-F238E27FC236}">
                  <a16:creationId xmlns:a16="http://schemas.microsoft.com/office/drawing/2014/main" id="{64270631-5CE7-99C0-6E82-FDECFC1D3634}"/>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5" name="Freeform 37">
              <a:extLst>
                <a:ext uri="{FF2B5EF4-FFF2-40B4-BE49-F238E27FC236}">
                  <a16:creationId xmlns:a16="http://schemas.microsoft.com/office/drawing/2014/main" id="{AEC4CD95-FA07-887B-3375-C4368A44AF15}"/>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6" name="TextBox 5">
            <a:extLst>
              <a:ext uri="{FF2B5EF4-FFF2-40B4-BE49-F238E27FC236}">
                <a16:creationId xmlns:a16="http://schemas.microsoft.com/office/drawing/2014/main" id="{1AA40532-F231-EBBB-A8D3-3657B33CB9DA}"/>
              </a:ext>
            </a:extLst>
          </p:cNvPr>
          <p:cNvSpPr txBox="1"/>
          <p:nvPr userDrawn="1"/>
        </p:nvSpPr>
        <p:spPr>
          <a:xfrm>
            <a:off x="8094815"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6" name="Slide Number Placeholder 5">
            <a:extLst>
              <a:ext uri="{FF2B5EF4-FFF2-40B4-BE49-F238E27FC236}">
                <a16:creationId xmlns:a16="http://schemas.microsoft.com/office/drawing/2014/main" id="{B509789C-1FE5-7B11-DD63-34E6F72F670E}"/>
              </a:ext>
            </a:extLst>
          </p:cNvPr>
          <p:cNvSpPr txBox="1">
            <a:spLocks/>
          </p:cNvSpPr>
          <p:nvPr userDrawn="1"/>
        </p:nvSpPr>
        <p:spPr>
          <a:xfrm>
            <a:off x="7833889"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7" name="Title 4">
            <a:extLst>
              <a:ext uri="{FF2B5EF4-FFF2-40B4-BE49-F238E27FC236}">
                <a16:creationId xmlns:a16="http://schemas.microsoft.com/office/drawing/2014/main" id="{A1D3EB5E-6B70-AA5A-4340-53F0E0A0646D}"/>
              </a:ext>
            </a:extLst>
          </p:cNvPr>
          <p:cNvSpPr>
            <a:spLocks noGrp="1"/>
          </p:cNvSpPr>
          <p:nvPr>
            <p:ph type="title" hasCustomPrompt="1"/>
          </p:nvPr>
        </p:nvSpPr>
        <p:spPr>
          <a:xfrm>
            <a:off x="3830398" y="719799"/>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US" noProof="0" dirty="0"/>
              <a:t>Presentation</a:t>
            </a:r>
            <a:br>
              <a:rPr lang="en-US" noProof="0" dirty="0"/>
            </a:br>
            <a:r>
              <a:rPr lang="en-US" noProof="0" dirty="0"/>
              <a:t>Title (2 lines)</a:t>
            </a:r>
          </a:p>
        </p:txBody>
      </p:sp>
      <p:sp>
        <p:nvSpPr>
          <p:cNvPr id="18" name="Text Placeholder 3">
            <a:extLst>
              <a:ext uri="{FF2B5EF4-FFF2-40B4-BE49-F238E27FC236}">
                <a16:creationId xmlns:a16="http://schemas.microsoft.com/office/drawing/2014/main" id="{0AF9AF4C-BE87-2184-CAE5-F141A4F930B6}"/>
              </a:ext>
            </a:extLst>
          </p:cNvPr>
          <p:cNvSpPr>
            <a:spLocks noGrp="1"/>
          </p:cNvSpPr>
          <p:nvPr>
            <p:ph type="body" sz="quarter" idx="12" hasCustomPrompt="1"/>
          </p:nvPr>
        </p:nvSpPr>
        <p:spPr>
          <a:xfrm>
            <a:off x="3830399" y="2126098"/>
            <a:ext cx="4896000"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Tree>
    <p:extLst>
      <p:ext uri="{BB962C8B-B14F-4D97-AF65-F5344CB8AC3E}">
        <p14:creationId xmlns:p14="http://schemas.microsoft.com/office/powerpoint/2010/main" val="1910973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N Pink">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1C7D16BB-9265-7D3A-E136-8F028A9F864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20" name="Graphic 19">
            <a:extLst>
              <a:ext uri="{FF2B5EF4-FFF2-40B4-BE49-F238E27FC236}">
                <a16:creationId xmlns:a16="http://schemas.microsoft.com/office/drawing/2014/main" id="{A7536232-7B28-DCFA-37A3-EEBA7365A539}"/>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0"/>
            <a:ext cx="5144400" cy="5144400"/>
          </a:xfrm>
          <a:prstGeom prst="rect">
            <a:avLst/>
          </a:prstGeom>
        </p:spPr>
      </p:pic>
      <p:grpSp>
        <p:nvGrpSpPr>
          <p:cNvPr id="12" name="Graphic 3">
            <a:extLst>
              <a:ext uri="{FF2B5EF4-FFF2-40B4-BE49-F238E27FC236}">
                <a16:creationId xmlns:a16="http://schemas.microsoft.com/office/drawing/2014/main" id="{BBCFFB55-AEE0-B60F-9245-9C27632712D3}"/>
              </a:ext>
            </a:extLst>
          </p:cNvPr>
          <p:cNvGrpSpPr/>
          <p:nvPr userDrawn="1"/>
        </p:nvGrpSpPr>
        <p:grpSpPr>
          <a:xfrm>
            <a:off x="1237478" y="4482674"/>
            <a:ext cx="1363492" cy="307063"/>
            <a:chOff x="469958" y="1647414"/>
            <a:chExt cx="8205029" cy="1847802"/>
          </a:xfrm>
          <a:solidFill>
            <a:schemeClr val="bg1"/>
          </a:solidFill>
        </p:grpSpPr>
        <p:sp>
          <p:nvSpPr>
            <p:cNvPr id="13" name="Freeform 33">
              <a:extLst>
                <a:ext uri="{FF2B5EF4-FFF2-40B4-BE49-F238E27FC236}">
                  <a16:creationId xmlns:a16="http://schemas.microsoft.com/office/drawing/2014/main" id="{488E8824-AD70-39E9-BE21-40A428AA164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4">
              <a:extLst>
                <a:ext uri="{FF2B5EF4-FFF2-40B4-BE49-F238E27FC236}">
                  <a16:creationId xmlns:a16="http://schemas.microsoft.com/office/drawing/2014/main" id="{CAC7C88C-6569-86EB-A912-A81A3D3D3239}"/>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5" name="Freeform 35">
              <a:extLst>
                <a:ext uri="{FF2B5EF4-FFF2-40B4-BE49-F238E27FC236}">
                  <a16:creationId xmlns:a16="http://schemas.microsoft.com/office/drawing/2014/main" id="{631B0B37-63CB-7184-5451-7161305EE5DD}"/>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6" name="Freeform 36">
              <a:extLst>
                <a:ext uri="{FF2B5EF4-FFF2-40B4-BE49-F238E27FC236}">
                  <a16:creationId xmlns:a16="http://schemas.microsoft.com/office/drawing/2014/main" id="{7CABF032-2DB3-FBD2-FA1D-C42334098181}"/>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7" name="Freeform 37">
              <a:extLst>
                <a:ext uri="{FF2B5EF4-FFF2-40B4-BE49-F238E27FC236}">
                  <a16:creationId xmlns:a16="http://schemas.microsoft.com/office/drawing/2014/main" id="{93CE2008-A2FB-AA6A-EE55-3A2E2A88572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18" name="TextBox 17">
            <a:extLst>
              <a:ext uri="{FF2B5EF4-FFF2-40B4-BE49-F238E27FC236}">
                <a16:creationId xmlns:a16="http://schemas.microsoft.com/office/drawing/2014/main" id="{B3045E81-706E-BB14-3DDB-AC56D9F33518}"/>
              </a:ext>
            </a:extLst>
          </p:cNvPr>
          <p:cNvSpPr txBox="1"/>
          <p:nvPr userDrawn="1"/>
        </p:nvSpPr>
        <p:spPr>
          <a:xfrm>
            <a:off x="8094815"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9" name="Slide Number Placeholder 5">
            <a:extLst>
              <a:ext uri="{FF2B5EF4-FFF2-40B4-BE49-F238E27FC236}">
                <a16:creationId xmlns:a16="http://schemas.microsoft.com/office/drawing/2014/main" id="{0B1E5D1B-6D7F-C600-7828-022D4F5709B7}"/>
              </a:ext>
            </a:extLst>
          </p:cNvPr>
          <p:cNvSpPr txBox="1">
            <a:spLocks/>
          </p:cNvSpPr>
          <p:nvPr userDrawn="1"/>
        </p:nvSpPr>
        <p:spPr>
          <a:xfrm>
            <a:off x="7833889"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1" name="Title 4">
            <a:extLst>
              <a:ext uri="{FF2B5EF4-FFF2-40B4-BE49-F238E27FC236}">
                <a16:creationId xmlns:a16="http://schemas.microsoft.com/office/drawing/2014/main" id="{F0180981-7B7F-4D9A-87AD-960857227942}"/>
              </a:ext>
            </a:extLst>
          </p:cNvPr>
          <p:cNvSpPr>
            <a:spLocks noGrp="1"/>
          </p:cNvSpPr>
          <p:nvPr>
            <p:ph type="title" hasCustomPrompt="1"/>
          </p:nvPr>
        </p:nvSpPr>
        <p:spPr>
          <a:xfrm>
            <a:off x="3830398" y="719799"/>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US" noProof="0"/>
              <a:t>Presentation</a:t>
            </a:r>
            <a:br>
              <a:rPr lang="en-US" noProof="0"/>
            </a:br>
            <a:r>
              <a:rPr lang="en-US" noProof="0"/>
              <a:t>Title (2 lines)</a:t>
            </a:r>
          </a:p>
        </p:txBody>
      </p:sp>
      <p:sp>
        <p:nvSpPr>
          <p:cNvPr id="22" name="Text Placeholder 3">
            <a:extLst>
              <a:ext uri="{FF2B5EF4-FFF2-40B4-BE49-F238E27FC236}">
                <a16:creationId xmlns:a16="http://schemas.microsoft.com/office/drawing/2014/main" id="{5C555545-3487-5A2F-B887-81AE17C8067F}"/>
              </a:ext>
            </a:extLst>
          </p:cNvPr>
          <p:cNvSpPr>
            <a:spLocks noGrp="1"/>
          </p:cNvSpPr>
          <p:nvPr>
            <p:ph type="body" sz="quarter" idx="12" hasCustomPrompt="1"/>
          </p:nvPr>
        </p:nvSpPr>
        <p:spPr>
          <a:xfrm>
            <a:off x="3830399" y="2126098"/>
            <a:ext cx="4896000"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Tree>
    <p:extLst>
      <p:ext uri="{BB962C8B-B14F-4D97-AF65-F5344CB8AC3E}">
        <p14:creationId xmlns:p14="http://schemas.microsoft.com/office/powerpoint/2010/main" val="41548159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N Whit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74FB718-4590-313D-1532-FE817A22ACB4}"/>
              </a:ext>
            </a:extLst>
          </p:cNvPr>
          <p:cNvSpPr/>
          <p:nvPr/>
        </p:nvSpPr>
        <p:spPr>
          <a:xfrm>
            <a:off x="0" y="0"/>
            <a:ext cx="5144400" cy="5144400"/>
          </a:xfrm>
          <a:custGeom>
            <a:avLst/>
            <a:gdLst>
              <a:gd name="connsiteX0" fmla="*/ 0 w 5144400"/>
              <a:gd name="connsiteY0" fmla="*/ 0 h 5144400"/>
              <a:gd name="connsiteX1" fmla="*/ 5144400 w 5144400"/>
              <a:gd name="connsiteY1" fmla="*/ 0 h 5144400"/>
              <a:gd name="connsiteX2" fmla="*/ 5144400 w 5144400"/>
              <a:gd name="connsiteY2" fmla="*/ 5144400 h 5144400"/>
              <a:gd name="connsiteX3" fmla="*/ 0 w 5144400"/>
              <a:gd name="connsiteY3" fmla="*/ 5144400 h 5144400"/>
            </a:gdLst>
            <a:ahLst/>
            <a:cxnLst>
              <a:cxn ang="0">
                <a:pos x="connsiteX0" y="connsiteY0"/>
              </a:cxn>
              <a:cxn ang="0">
                <a:pos x="connsiteX1" y="connsiteY1"/>
              </a:cxn>
              <a:cxn ang="0">
                <a:pos x="connsiteX2" y="connsiteY2"/>
              </a:cxn>
              <a:cxn ang="0">
                <a:pos x="connsiteX3" y="connsiteY3"/>
              </a:cxn>
            </a:cxnLst>
            <a:rect l="l" t="t" r="r" b="b"/>
            <a:pathLst>
              <a:path w="5144400" h="5144400">
                <a:moveTo>
                  <a:pt x="0" y="0"/>
                </a:moveTo>
                <a:lnTo>
                  <a:pt x="5144400" y="0"/>
                </a:lnTo>
                <a:lnTo>
                  <a:pt x="5144400" y="5144400"/>
                </a:lnTo>
                <a:lnTo>
                  <a:pt x="0" y="5144400"/>
                </a:lnTo>
                <a:close/>
              </a:path>
            </a:pathLst>
          </a:custGeom>
          <a:noFill/>
          <a:ln w="26789"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6585F427-7AA2-BA79-9FAB-3B20B348D66A}"/>
              </a:ext>
            </a:extLst>
          </p:cNvPr>
          <p:cNvSpPr/>
          <p:nvPr/>
        </p:nvSpPr>
        <p:spPr>
          <a:xfrm>
            <a:off x="0" y="-900"/>
            <a:ext cx="5144400" cy="5144400"/>
          </a:xfrm>
          <a:custGeom>
            <a:avLst/>
            <a:gdLst>
              <a:gd name="connsiteX0" fmla="*/ 0 w 5144400"/>
              <a:gd name="connsiteY0" fmla="*/ 0 h 5144400"/>
              <a:gd name="connsiteX1" fmla="*/ 0 w 5144400"/>
              <a:gd name="connsiteY1" fmla="*/ 5144400 h 5144400"/>
              <a:gd name="connsiteX2" fmla="*/ 794971 w 5144400"/>
              <a:gd name="connsiteY2" fmla="*/ 5144400 h 5144400"/>
              <a:gd name="connsiteX3" fmla="*/ 794971 w 5144400"/>
              <a:gd name="connsiteY3" fmla="*/ 1741594 h 5144400"/>
              <a:gd name="connsiteX4" fmla="*/ 5144400 w 5144400"/>
              <a:gd name="connsiteY4" fmla="*/ 5144400 h 5144400"/>
              <a:gd name="connsiteX5" fmla="*/ 5144400 w 5144400"/>
              <a:gd name="connsiteY5" fmla="*/ 4142850 h 5144400"/>
              <a:gd name="connsiteX6" fmla="*/ 0 w 5144400"/>
              <a:gd name="connsiteY6" fmla="*/ 0 h 51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4400" h="5144400">
                <a:moveTo>
                  <a:pt x="0" y="0"/>
                </a:moveTo>
                <a:lnTo>
                  <a:pt x="0" y="5144400"/>
                </a:lnTo>
                <a:cubicBezTo>
                  <a:pt x="0" y="5144400"/>
                  <a:pt x="794971" y="5144400"/>
                  <a:pt x="794971" y="5144400"/>
                </a:cubicBezTo>
                <a:lnTo>
                  <a:pt x="794971" y="1741594"/>
                </a:lnTo>
                <a:cubicBezTo>
                  <a:pt x="794971" y="1741594"/>
                  <a:pt x="5144400" y="5144400"/>
                  <a:pt x="5144400" y="5144400"/>
                </a:cubicBezTo>
                <a:lnTo>
                  <a:pt x="5144400" y="4142850"/>
                </a:lnTo>
                <a:lnTo>
                  <a:pt x="0" y="0"/>
                </a:lnTo>
                <a:close/>
              </a:path>
            </a:pathLst>
          </a:custGeom>
          <a:solidFill>
            <a:schemeClr val="accent1"/>
          </a:solidFill>
          <a:ln w="26789" cap="flat">
            <a:noFill/>
            <a:prstDash val="solid"/>
            <a:miter/>
          </a:ln>
        </p:spPr>
        <p:txBody>
          <a:bodyPr rtlCol="0" anchor="ctr"/>
          <a:lstStyle/>
          <a:p>
            <a:endParaRPr lang="en-US"/>
          </a:p>
        </p:txBody>
      </p:sp>
      <p:grpSp>
        <p:nvGrpSpPr>
          <p:cNvPr id="12" name="Graphic 3">
            <a:extLst>
              <a:ext uri="{FF2B5EF4-FFF2-40B4-BE49-F238E27FC236}">
                <a16:creationId xmlns:a16="http://schemas.microsoft.com/office/drawing/2014/main" id="{BBCFFB55-AEE0-B60F-9245-9C27632712D3}"/>
              </a:ext>
            </a:extLst>
          </p:cNvPr>
          <p:cNvGrpSpPr/>
          <p:nvPr userDrawn="1"/>
        </p:nvGrpSpPr>
        <p:grpSpPr>
          <a:xfrm>
            <a:off x="1237478" y="4482674"/>
            <a:ext cx="1363492" cy="307063"/>
            <a:chOff x="469958" y="1647414"/>
            <a:chExt cx="8205029" cy="1847802"/>
          </a:xfrm>
          <a:solidFill>
            <a:schemeClr val="accent1"/>
          </a:solidFill>
        </p:grpSpPr>
        <p:sp>
          <p:nvSpPr>
            <p:cNvPr id="13" name="Freeform 33">
              <a:extLst>
                <a:ext uri="{FF2B5EF4-FFF2-40B4-BE49-F238E27FC236}">
                  <a16:creationId xmlns:a16="http://schemas.microsoft.com/office/drawing/2014/main" id="{488E8824-AD70-39E9-BE21-40A428AA164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4">
              <a:extLst>
                <a:ext uri="{FF2B5EF4-FFF2-40B4-BE49-F238E27FC236}">
                  <a16:creationId xmlns:a16="http://schemas.microsoft.com/office/drawing/2014/main" id="{CAC7C88C-6569-86EB-A912-A81A3D3D3239}"/>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5" name="Freeform 35">
              <a:extLst>
                <a:ext uri="{FF2B5EF4-FFF2-40B4-BE49-F238E27FC236}">
                  <a16:creationId xmlns:a16="http://schemas.microsoft.com/office/drawing/2014/main" id="{631B0B37-63CB-7184-5451-7161305EE5DD}"/>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6" name="Freeform 36">
              <a:extLst>
                <a:ext uri="{FF2B5EF4-FFF2-40B4-BE49-F238E27FC236}">
                  <a16:creationId xmlns:a16="http://schemas.microsoft.com/office/drawing/2014/main" id="{7CABF032-2DB3-FBD2-FA1D-C42334098181}"/>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7" name="Freeform 37">
              <a:extLst>
                <a:ext uri="{FF2B5EF4-FFF2-40B4-BE49-F238E27FC236}">
                  <a16:creationId xmlns:a16="http://schemas.microsoft.com/office/drawing/2014/main" id="{93CE2008-A2FB-AA6A-EE55-3A2E2A88572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19" name="TextBox 18">
            <a:extLst>
              <a:ext uri="{FF2B5EF4-FFF2-40B4-BE49-F238E27FC236}">
                <a16:creationId xmlns:a16="http://schemas.microsoft.com/office/drawing/2014/main" id="{41F7AE0E-D196-9918-5EDB-E9F6D1F5BFCD}"/>
              </a:ext>
            </a:extLst>
          </p:cNvPr>
          <p:cNvSpPr txBox="1"/>
          <p:nvPr userDrawn="1"/>
        </p:nvSpPr>
        <p:spPr>
          <a:xfrm>
            <a:off x="8094815"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20" name="Slide Number Placeholder 5">
            <a:extLst>
              <a:ext uri="{FF2B5EF4-FFF2-40B4-BE49-F238E27FC236}">
                <a16:creationId xmlns:a16="http://schemas.microsoft.com/office/drawing/2014/main" id="{CE77B206-49F7-2B3D-46F6-5783EB06549D}"/>
              </a:ext>
            </a:extLst>
          </p:cNvPr>
          <p:cNvSpPr txBox="1">
            <a:spLocks/>
          </p:cNvSpPr>
          <p:nvPr userDrawn="1"/>
        </p:nvSpPr>
        <p:spPr>
          <a:xfrm>
            <a:off x="7833889"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1" name="Title 4">
            <a:extLst>
              <a:ext uri="{FF2B5EF4-FFF2-40B4-BE49-F238E27FC236}">
                <a16:creationId xmlns:a16="http://schemas.microsoft.com/office/drawing/2014/main" id="{D3CDCE65-9D09-8014-E0D4-FA37C5A40921}"/>
              </a:ext>
            </a:extLst>
          </p:cNvPr>
          <p:cNvSpPr>
            <a:spLocks noGrp="1"/>
          </p:cNvSpPr>
          <p:nvPr>
            <p:ph type="title" hasCustomPrompt="1"/>
          </p:nvPr>
        </p:nvSpPr>
        <p:spPr>
          <a:xfrm>
            <a:off x="3830398" y="719799"/>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accent1"/>
                </a:solidFill>
                <a:latin typeface="+mj-lt"/>
                <a:ea typeface="+mn-ea"/>
                <a:cs typeface="+mn-cs"/>
              </a:defRPr>
            </a:lvl1pPr>
          </a:lstStyle>
          <a:p>
            <a:r>
              <a:rPr lang="en-US" noProof="0"/>
              <a:t>Presentation</a:t>
            </a:r>
            <a:br>
              <a:rPr lang="en-US" noProof="0"/>
            </a:br>
            <a:r>
              <a:rPr lang="en-US" noProof="0"/>
              <a:t>Title (2 lines)</a:t>
            </a:r>
          </a:p>
        </p:txBody>
      </p:sp>
      <p:sp>
        <p:nvSpPr>
          <p:cNvPr id="22" name="Text Placeholder 3">
            <a:extLst>
              <a:ext uri="{FF2B5EF4-FFF2-40B4-BE49-F238E27FC236}">
                <a16:creationId xmlns:a16="http://schemas.microsoft.com/office/drawing/2014/main" id="{450AD0AE-26A9-7041-BAC9-7726260DC45A}"/>
              </a:ext>
            </a:extLst>
          </p:cNvPr>
          <p:cNvSpPr>
            <a:spLocks noGrp="1"/>
          </p:cNvSpPr>
          <p:nvPr>
            <p:ph type="body" sz="quarter" idx="12" hasCustomPrompt="1"/>
          </p:nvPr>
        </p:nvSpPr>
        <p:spPr>
          <a:xfrm>
            <a:off x="3830399" y="2126098"/>
            <a:ext cx="4896000"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accent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Tree>
    <p:extLst>
      <p:ext uri="{BB962C8B-B14F-4D97-AF65-F5344CB8AC3E}">
        <p14:creationId xmlns:p14="http://schemas.microsoft.com/office/powerpoint/2010/main" val="1674320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O Blue green">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18A7CBB0-A767-7247-8638-81BC366967B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7BBDEA00-FE7A-639E-C16F-BC5E3DBD8FD3}"/>
              </a:ext>
            </a:extLst>
          </p:cNvPr>
          <p:cNvGrpSpPr/>
          <p:nvPr userDrawn="1"/>
        </p:nvGrpSpPr>
        <p:grpSpPr>
          <a:xfrm>
            <a:off x="6981148" y="2418218"/>
            <a:ext cx="1363492" cy="307063"/>
            <a:chOff x="469958" y="1647414"/>
            <a:chExt cx="8205029" cy="1847802"/>
          </a:xfrm>
          <a:solidFill>
            <a:schemeClr val="bg1"/>
          </a:solidFill>
        </p:grpSpPr>
        <p:sp>
          <p:nvSpPr>
            <p:cNvPr id="4" name="Freeform 24">
              <a:extLst>
                <a:ext uri="{FF2B5EF4-FFF2-40B4-BE49-F238E27FC236}">
                  <a16:creationId xmlns:a16="http://schemas.microsoft.com/office/drawing/2014/main" id="{0B5F76F9-295B-59E5-BDCF-8B6840E5B52F}"/>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25">
              <a:extLst>
                <a:ext uri="{FF2B5EF4-FFF2-40B4-BE49-F238E27FC236}">
                  <a16:creationId xmlns:a16="http://schemas.microsoft.com/office/drawing/2014/main" id="{B473941B-CE77-6414-782E-B5933651166D}"/>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26">
              <a:extLst>
                <a:ext uri="{FF2B5EF4-FFF2-40B4-BE49-F238E27FC236}">
                  <a16:creationId xmlns:a16="http://schemas.microsoft.com/office/drawing/2014/main" id="{03FCE4B1-384C-92A9-F114-45634B67A119}"/>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8" name="Freeform 27">
              <a:extLst>
                <a:ext uri="{FF2B5EF4-FFF2-40B4-BE49-F238E27FC236}">
                  <a16:creationId xmlns:a16="http://schemas.microsoft.com/office/drawing/2014/main" id="{16718376-BEBA-6EC2-B9BA-05AEA7853033}"/>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2" name="Freeform 28">
              <a:extLst>
                <a:ext uri="{FF2B5EF4-FFF2-40B4-BE49-F238E27FC236}">
                  <a16:creationId xmlns:a16="http://schemas.microsoft.com/office/drawing/2014/main" id="{55E96EEC-F984-9065-5EAC-AF9297B31DF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8CEF710E-39E1-082B-B52C-E37B4EEF550E}"/>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9" name="Title 4">
            <a:extLst>
              <a:ext uri="{FF2B5EF4-FFF2-40B4-BE49-F238E27FC236}">
                <a16:creationId xmlns:a16="http://schemas.microsoft.com/office/drawing/2014/main" id="{9A3B12B3-A799-7EB4-75DA-BC0A7D70161D}"/>
              </a:ext>
            </a:extLst>
          </p:cNvPr>
          <p:cNvSpPr>
            <a:spLocks noGrp="1"/>
          </p:cNvSpPr>
          <p:nvPr>
            <p:ph type="title" hasCustomPrompt="1"/>
          </p:nvPr>
        </p:nvSpPr>
        <p:spPr>
          <a:xfrm>
            <a:off x="417531" y="900000"/>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US" noProof="0"/>
              <a:t>Presentation</a:t>
            </a:r>
            <a:br>
              <a:rPr lang="en-US" noProof="0"/>
            </a:br>
            <a:r>
              <a:rPr lang="en-US" noProof="0"/>
              <a:t>Title (2 lines)</a:t>
            </a:r>
          </a:p>
        </p:txBody>
      </p:sp>
      <p:sp>
        <p:nvSpPr>
          <p:cNvPr id="10" name="Text Placeholder 3">
            <a:extLst>
              <a:ext uri="{FF2B5EF4-FFF2-40B4-BE49-F238E27FC236}">
                <a16:creationId xmlns:a16="http://schemas.microsoft.com/office/drawing/2014/main" id="{BEDD8338-5A64-469A-E2DB-DF91FC185624}"/>
              </a:ext>
            </a:extLst>
          </p:cNvPr>
          <p:cNvSpPr>
            <a:spLocks noGrp="1"/>
          </p:cNvSpPr>
          <p:nvPr>
            <p:ph type="body" sz="quarter" idx="12" hasCustomPrompt="1"/>
          </p:nvPr>
        </p:nvSpPr>
        <p:spPr>
          <a:xfrm>
            <a:off x="417531" y="234000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
        <p:nvSpPr>
          <p:cNvPr id="18" name="TextBox 17">
            <a:extLst>
              <a:ext uri="{FF2B5EF4-FFF2-40B4-BE49-F238E27FC236}">
                <a16:creationId xmlns:a16="http://schemas.microsoft.com/office/drawing/2014/main" id="{8BB79C81-C7D6-4DE3-0A04-D7E02DD8C66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9" name="Slide Number Placeholder 5">
            <a:extLst>
              <a:ext uri="{FF2B5EF4-FFF2-40B4-BE49-F238E27FC236}">
                <a16:creationId xmlns:a16="http://schemas.microsoft.com/office/drawing/2014/main" id="{0A910EA0-FECD-D7DE-120C-8BC301ED58FF}"/>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1956997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O Blue pink">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B7370059-157B-625C-8521-D3FCF8A22DA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6" name="Graphic 3">
            <a:extLst>
              <a:ext uri="{FF2B5EF4-FFF2-40B4-BE49-F238E27FC236}">
                <a16:creationId xmlns:a16="http://schemas.microsoft.com/office/drawing/2014/main" id="{7ADBC276-24FC-31B1-198D-D0A0EB5188BB}"/>
              </a:ext>
            </a:extLst>
          </p:cNvPr>
          <p:cNvGrpSpPr/>
          <p:nvPr userDrawn="1"/>
        </p:nvGrpSpPr>
        <p:grpSpPr>
          <a:xfrm>
            <a:off x="6981148" y="2418218"/>
            <a:ext cx="1363492" cy="307063"/>
            <a:chOff x="469958" y="1647414"/>
            <a:chExt cx="8205029" cy="1847802"/>
          </a:xfrm>
          <a:solidFill>
            <a:schemeClr val="bg1"/>
          </a:solidFill>
        </p:grpSpPr>
        <p:sp>
          <p:nvSpPr>
            <p:cNvPr id="7" name="Freeform 24">
              <a:extLst>
                <a:ext uri="{FF2B5EF4-FFF2-40B4-BE49-F238E27FC236}">
                  <a16:creationId xmlns:a16="http://schemas.microsoft.com/office/drawing/2014/main" id="{CDDE8834-7F71-A488-29A8-540395324479}"/>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8" name="Freeform 25">
              <a:extLst>
                <a:ext uri="{FF2B5EF4-FFF2-40B4-BE49-F238E27FC236}">
                  <a16:creationId xmlns:a16="http://schemas.microsoft.com/office/drawing/2014/main" id="{FEFA04F6-2C3F-3E38-9E08-D6990D946A84}"/>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9" name="Freeform 26">
              <a:extLst>
                <a:ext uri="{FF2B5EF4-FFF2-40B4-BE49-F238E27FC236}">
                  <a16:creationId xmlns:a16="http://schemas.microsoft.com/office/drawing/2014/main" id="{54253727-9053-862A-19CB-32DD1616812D}"/>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2" name="Freeform 27">
              <a:extLst>
                <a:ext uri="{FF2B5EF4-FFF2-40B4-BE49-F238E27FC236}">
                  <a16:creationId xmlns:a16="http://schemas.microsoft.com/office/drawing/2014/main" id="{6E5204B2-3785-90DB-45F2-F73CC4975954}"/>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3" name="Freeform 28">
              <a:extLst>
                <a:ext uri="{FF2B5EF4-FFF2-40B4-BE49-F238E27FC236}">
                  <a16:creationId xmlns:a16="http://schemas.microsoft.com/office/drawing/2014/main" id="{95BC05DD-4D63-F05A-843F-EE491020FFD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4" name="Graphic 13">
            <a:extLst>
              <a:ext uri="{FF2B5EF4-FFF2-40B4-BE49-F238E27FC236}">
                <a16:creationId xmlns:a16="http://schemas.microsoft.com/office/drawing/2014/main" id="{F41E3DBD-A4E2-6EF5-8073-EED87395D745}"/>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11" name="TextBox 10">
            <a:extLst>
              <a:ext uri="{FF2B5EF4-FFF2-40B4-BE49-F238E27FC236}">
                <a16:creationId xmlns:a16="http://schemas.microsoft.com/office/drawing/2014/main" id="{79647D8A-35E4-5375-137D-AE3FBB59F9F8}"/>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7" name="Slide Number Placeholder 5">
            <a:extLst>
              <a:ext uri="{FF2B5EF4-FFF2-40B4-BE49-F238E27FC236}">
                <a16:creationId xmlns:a16="http://schemas.microsoft.com/office/drawing/2014/main" id="{17E9E3A5-43FE-813E-B36E-00A287E16B3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8" name="Title 4">
            <a:extLst>
              <a:ext uri="{FF2B5EF4-FFF2-40B4-BE49-F238E27FC236}">
                <a16:creationId xmlns:a16="http://schemas.microsoft.com/office/drawing/2014/main" id="{CA265AEB-E893-7C5A-2089-F8668DD28ED9}"/>
              </a:ext>
            </a:extLst>
          </p:cNvPr>
          <p:cNvSpPr>
            <a:spLocks noGrp="1"/>
          </p:cNvSpPr>
          <p:nvPr>
            <p:ph type="title" hasCustomPrompt="1"/>
          </p:nvPr>
        </p:nvSpPr>
        <p:spPr>
          <a:xfrm>
            <a:off x="417531" y="900000"/>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US" noProof="0"/>
              <a:t>Presentation</a:t>
            </a:r>
            <a:br>
              <a:rPr lang="en-US" noProof="0"/>
            </a:br>
            <a:r>
              <a:rPr lang="en-US" noProof="0"/>
              <a:t>Title (2 lines)</a:t>
            </a:r>
          </a:p>
        </p:txBody>
      </p:sp>
      <p:sp>
        <p:nvSpPr>
          <p:cNvPr id="19" name="Text Placeholder 3">
            <a:extLst>
              <a:ext uri="{FF2B5EF4-FFF2-40B4-BE49-F238E27FC236}">
                <a16:creationId xmlns:a16="http://schemas.microsoft.com/office/drawing/2014/main" id="{89A21839-5A3E-48C8-8C8A-66E6CF919C97}"/>
              </a:ext>
            </a:extLst>
          </p:cNvPr>
          <p:cNvSpPr>
            <a:spLocks noGrp="1"/>
          </p:cNvSpPr>
          <p:nvPr>
            <p:ph type="body" sz="quarter" idx="12" hasCustomPrompt="1"/>
          </p:nvPr>
        </p:nvSpPr>
        <p:spPr>
          <a:xfrm>
            <a:off x="417531" y="234000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Tree>
    <p:extLst>
      <p:ext uri="{BB962C8B-B14F-4D97-AF65-F5344CB8AC3E}">
        <p14:creationId xmlns:p14="http://schemas.microsoft.com/office/powerpoint/2010/main" val="33533113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O Blue green 2">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7A20ED13-DCC3-ED6C-4FB2-2B64E7F0411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7" name="Graphic 3">
            <a:extLst>
              <a:ext uri="{FF2B5EF4-FFF2-40B4-BE49-F238E27FC236}">
                <a16:creationId xmlns:a16="http://schemas.microsoft.com/office/drawing/2014/main" id="{7D655505-6963-6602-F9EA-4C3B3BA5DCB7}"/>
              </a:ext>
            </a:extLst>
          </p:cNvPr>
          <p:cNvGrpSpPr/>
          <p:nvPr userDrawn="1"/>
        </p:nvGrpSpPr>
        <p:grpSpPr>
          <a:xfrm>
            <a:off x="6981148" y="2418218"/>
            <a:ext cx="1363492" cy="307063"/>
            <a:chOff x="469958" y="1647414"/>
            <a:chExt cx="8205029" cy="1847802"/>
          </a:xfrm>
          <a:solidFill>
            <a:schemeClr val="bg1"/>
          </a:solidFill>
        </p:grpSpPr>
        <p:sp>
          <p:nvSpPr>
            <p:cNvPr id="8" name="Freeform 24">
              <a:extLst>
                <a:ext uri="{FF2B5EF4-FFF2-40B4-BE49-F238E27FC236}">
                  <a16:creationId xmlns:a16="http://schemas.microsoft.com/office/drawing/2014/main" id="{7D3C8143-8E12-BEA4-801E-C540B573C9A5}"/>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2" name="Freeform 25">
              <a:extLst>
                <a:ext uri="{FF2B5EF4-FFF2-40B4-BE49-F238E27FC236}">
                  <a16:creationId xmlns:a16="http://schemas.microsoft.com/office/drawing/2014/main" id="{08DD0EEC-3388-7E9D-C475-8C7C6448AEF5}"/>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3" name="Freeform 26">
              <a:extLst>
                <a:ext uri="{FF2B5EF4-FFF2-40B4-BE49-F238E27FC236}">
                  <a16:creationId xmlns:a16="http://schemas.microsoft.com/office/drawing/2014/main" id="{46AF7602-77C1-4DB0-5B0C-443AE4CE7F6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4" name="Freeform 27">
              <a:extLst>
                <a:ext uri="{FF2B5EF4-FFF2-40B4-BE49-F238E27FC236}">
                  <a16:creationId xmlns:a16="http://schemas.microsoft.com/office/drawing/2014/main" id="{CE410BEC-795B-5241-F0C2-EA9498D9FABB}"/>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5" name="Freeform 28">
              <a:extLst>
                <a:ext uri="{FF2B5EF4-FFF2-40B4-BE49-F238E27FC236}">
                  <a16:creationId xmlns:a16="http://schemas.microsoft.com/office/drawing/2014/main" id="{A382B77D-424C-AD2C-03A1-02E188F12FF3}"/>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6" name="Graphic 15">
            <a:extLst>
              <a:ext uri="{FF2B5EF4-FFF2-40B4-BE49-F238E27FC236}">
                <a16:creationId xmlns:a16="http://schemas.microsoft.com/office/drawing/2014/main" id="{B9438AB4-120A-6B68-C6A3-6BD51CF52D24}"/>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4" name="TextBox 3">
            <a:extLst>
              <a:ext uri="{FF2B5EF4-FFF2-40B4-BE49-F238E27FC236}">
                <a16:creationId xmlns:a16="http://schemas.microsoft.com/office/drawing/2014/main" id="{5054EB9F-8927-A3FE-8B84-2A5DA2E7EB1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5" name="Slide Number Placeholder 5">
            <a:extLst>
              <a:ext uri="{FF2B5EF4-FFF2-40B4-BE49-F238E27FC236}">
                <a16:creationId xmlns:a16="http://schemas.microsoft.com/office/drawing/2014/main" id="{E1049C86-481E-BCA9-382A-A561EA22CA19}"/>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6" name="Title 4">
            <a:extLst>
              <a:ext uri="{FF2B5EF4-FFF2-40B4-BE49-F238E27FC236}">
                <a16:creationId xmlns:a16="http://schemas.microsoft.com/office/drawing/2014/main" id="{D06AC820-889D-342D-C4F1-65579046FEB3}"/>
              </a:ext>
            </a:extLst>
          </p:cNvPr>
          <p:cNvSpPr>
            <a:spLocks noGrp="1"/>
          </p:cNvSpPr>
          <p:nvPr>
            <p:ph type="title" hasCustomPrompt="1"/>
          </p:nvPr>
        </p:nvSpPr>
        <p:spPr>
          <a:xfrm>
            <a:off x="417531" y="900000"/>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US" noProof="0" dirty="0"/>
              <a:t>Presentation</a:t>
            </a:r>
            <a:br>
              <a:rPr lang="en-US" noProof="0" dirty="0"/>
            </a:br>
            <a:r>
              <a:rPr lang="en-US" noProof="0" dirty="0"/>
              <a:t>Title (2 lines)</a:t>
            </a:r>
          </a:p>
        </p:txBody>
      </p:sp>
      <p:sp>
        <p:nvSpPr>
          <p:cNvPr id="10" name="Text Placeholder 3">
            <a:extLst>
              <a:ext uri="{FF2B5EF4-FFF2-40B4-BE49-F238E27FC236}">
                <a16:creationId xmlns:a16="http://schemas.microsoft.com/office/drawing/2014/main" id="{38C0E4A4-2F9E-C493-382A-9CBF0ED8AD5E}"/>
              </a:ext>
            </a:extLst>
          </p:cNvPr>
          <p:cNvSpPr>
            <a:spLocks noGrp="1"/>
          </p:cNvSpPr>
          <p:nvPr>
            <p:ph type="body" sz="quarter" idx="12" hasCustomPrompt="1"/>
          </p:nvPr>
        </p:nvSpPr>
        <p:spPr>
          <a:xfrm>
            <a:off x="417531" y="234000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Tree>
    <p:extLst>
      <p:ext uri="{BB962C8B-B14F-4D97-AF65-F5344CB8AC3E}">
        <p14:creationId xmlns:p14="http://schemas.microsoft.com/office/powerpoint/2010/main" val="439034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O White">
    <p:spTree>
      <p:nvGrpSpPr>
        <p:cNvPr id="1" name=""/>
        <p:cNvGrpSpPr/>
        <p:nvPr/>
      </p:nvGrpSpPr>
      <p:grpSpPr>
        <a:xfrm>
          <a:off x="0" y="0"/>
          <a:ext cx="0" cy="0"/>
          <a:chOff x="0" y="0"/>
          <a:chExt cx="0" cy="0"/>
        </a:xfrm>
      </p:grpSpPr>
      <p:grpSp>
        <p:nvGrpSpPr>
          <p:cNvPr id="7" name="Graphic 3">
            <a:extLst>
              <a:ext uri="{FF2B5EF4-FFF2-40B4-BE49-F238E27FC236}">
                <a16:creationId xmlns:a16="http://schemas.microsoft.com/office/drawing/2014/main" id="{57ADD6F0-8A1D-2465-892B-42BFF999186F}"/>
              </a:ext>
            </a:extLst>
          </p:cNvPr>
          <p:cNvGrpSpPr/>
          <p:nvPr userDrawn="1"/>
        </p:nvGrpSpPr>
        <p:grpSpPr>
          <a:xfrm>
            <a:off x="7055828" y="2418218"/>
            <a:ext cx="1363492" cy="307063"/>
            <a:chOff x="469958" y="1647414"/>
            <a:chExt cx="8205029" cy="1847802"/>
          </a:xfrm>
          <a:solidFill>
            <a:schemeClr val="accent1"/>
          </a:solidFill>
        </p:grpSpPr>
        <p:sp>
          <p:nvSpPr>
            <p:cNvPr id="8" name="Freeform 25">
              <a:extLst>
                <a:ext uri="{FF2B5EF4-FFF2-40B4-BE49-F238E27FC236}">
                  <a16:creationId xmlns:a16="http://schemas.microsoft.com/office/drawing/2014/main" id="{6AF9626B-4B6B-456F-A237-FCACC9E9F30C}"/>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1">
              <a:extLst>
                <a:ext uri="{FF2B5EF4-FFF2-40B4-BE49-F238E27FC236}">
                  <a16:creationId xmlns:a16="http://schemas.microsoft.com/office/drawing/2014/main" id="{B6CEEA85-DD26-876A-A848-DA5F4C628A1F}"/>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2">
              <a:extLst>
                <a:ext uri="{FF2B5EF4-FFF2-40B4-BE49-F238E27FC236}">
                  <a16:creationId xmlns:a16="http://schemas.microsoft.com/office/drawing/2014/main" id="{08925FD2-D79C-256F-326A-4097D8380192}"/>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AB3AAD83-D7CB-81CB-67DB-D1DD2E032AA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3A1A359F-B85E-95ED-4488-9B71BC1306AF}"/>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pic>
        <p:nvPicPr>
          <p:cNvPr id="20" name="Picture 19" descr="Circle&#10;&#10;Description automatically generated with medium confidence">
            <a:extLst>
              <a:ext uri="{FF2B5EF4-FFF2-40B4-BE49-F238E27FC236}">
                <a16:creationId xmlns:a16="http://schemas.microsoft.com/office/drawing/2014/main" id="{87D5AF06-6AF8-9002-BEDC-176CB57496A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25084"/>
          <a:stretch/>
        </p:blipFill>
        <p:spPr>
          <a:xfrm>
            <a:off x="5126775" y="0"/>
            <a:ext cx="4017225" cy="5143500"/>
          </a:xfrm>
          <a:prstGeom prst="rect">
            <a:avLst/>
          </a:prstGeom>
        </p:spPr>
      </p:pic>
      <p:sp>
        <p:nvSpPr>
          <p:cNvPr id="5" name="TextBox 4">
            <a:extLst>
              <a:ext uri="{FF2B5EF4-FFF2-40B4-BE49-F238E27FC236}">
                <a16:creationId xmlns:a16="http://schemas.microsoft.com/office/drawing/2014/main" id="{0A7A7115-EA83-4FF6-C9AA-23524B051F64}"/>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6" name="Slide Number Placeholder 5">
            <a:extLst>
              <a:ext uri="{FF2B5EF4-FFF2-40B4-BE49-F238E27FC236}">
                <a16:creationId xmlns:a16="http://schemas.microsoft.com/office/drawing/2014/main" id="{D74832A1-1A29-5A85-3CD7-02108B35D949}"/>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4" name="Title 4">
            <a:extLst>
              <a:ext uri="{FF2B5EF4-FFF2-40B4-BE49-F238E27FC236}">
                <a16:creationId xmlns:a16="http://schemas.microsoft.com/office/drawing/2014/main" id="{2EB43E8F-27C8-8759-7A98-CAA935E7823A}"/>
              </a:ext>
            </a:extLst>
          </p:cNvPr>
          <p:cNvSpPr>
            <a:spLocks noGrp="1"/>
          </p:cNvSpPr>
          <p:nvPr>
            <p:ph type="title" hasCustomPrompt="1"/>
          </p:nvPr>
        </p:nvSpPr>
        <p:spPr>
          <a:xfrm>
            <a:off x="417531" y="900000"/>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accent1"/>
                </a:solidFill>
                <a:latin typeface="+mj-lt"/>
                <a:ea typeface="+mn-ea"/>
                <a:cs typeface="+mn-cs"/>
              </a:defRPr>
            </a:lvl1pPr>
          </a:lstStyle>
          <a:p>
            <a:r>
              <a:rPr lang="en-US" noProof="0"/>
              <a:t>Presentation</a:t>
            </a:r>
            <a:br>
              <a:rPr lang="en-US" noProof="0"/>
            </a:br>
            <a:r>
              <a:rPr lang="en-US" noProof="0"/>
              <a:t>Title (2 lines)</a:t>
            </a:r>
          </a:p>
        </p:txBody>
      </p:sp>
      <p:sp>
        <p:nvSpPr>
          <p:cNvPr id="15" name="Text Placeholder 3">
            <a:extLst>
              <a:ext uri="{FF2B5EF4-FFF2-40B4-BE49-F238E27FC236}">
                <a16:creationId xmlns:a16="http://schemas.microsoft.com/office/drawing/2014/main" id="{CE8D2D46-B066-616E-7306-CE64233C730C}"/>
              </a:ext>
            </a:extLst>
          </p:cNvPr>
          <p:cNvSpPr>
            <a:spLocks noGrp="1"/>
          </p:cNvSpPr>
          <p:nvPr>
            <p:ph type="body" sz="quarter" idx="12" hasCustomPrompt="1"/>
          </p:nvPr>
        </p:nvSpPr>
        <p:spPr>
          <a:xfrm>
            <a:off x="417531" y="234000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accent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Tree>
    <p:extLst>
      <p:ext uri="{BB962C8B-B14F-4D97-AF65-F5344CB8AC3E}">
        <p14:creationId xmlns:p14="http://schemas.microsoft.com/office/powerpoint/2010/main" val="32661600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K Red orange">
    <p:spTree>
      <p:nvGrpSpPr>
        <p:cNvPr id="1" name=""/>
        <p:cNvGrpSpPr/>
        <p:nvPr/>
      </p:nvGrpSpPr>
      <p:grpSpPr>
        <a:xfrm>
          <a:off x="0" y="0"/>
          <a:ext cx="0" cy="0"/>
          <a:chOff x="0" y="0"/>
          <a:chExt cx="0" cy="0"/>
        </a:xfrm>
      </p:grpSpPr>
      <p:pic>
        <p:nvPicPr>
          <p:cNvPr id="16" name="Picture 15" descr="Background pattern&#10;&#10;Description automatically generated">
            <a:extLst>
              <a:ext uri="{FF2B5EF4-FFF2-40B4-BE49-F238E27FC236}">
                <a16:creationId xmlns:a16="http://schemas.microsoft.com/office/drawing/2014/main" id="{38FCEB48-BE41-308F-33AB-94163C02BF5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10" name="Graphic 9">
            <a:extLst>
              <a:ext uri="{FF2B5EF4-FFF2-40B4-BE49-F238E27FC236}">
                <a16:creationId xmlns:a16="http://schemas.microsoft.com/office/drawing/2014/main" id="{193793F7-1073-3781-E44D-DD541B786672}"/>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r="18818"/>
          <a:stretch/>
        </p:blipFill>
        <p:spPr>
          <a:xfrm>
            <a:off x="4967656" y="0"/>
            <a:ext cx="4176344" cy="5144400"/>
          </a:xfrm>
          <a:prstGeom prst="rect">
            <a:avLst/>
          </a:prstGeom>
        </p:spPr>
      </p:pic>
      <p:sp>
        <p:nvSpPr>
          <p:cNvPr id="17" name="Title 4">
            <a:extLst>
              <a:ext uri="{FF2B5EF4-FFF2-40B4-BE49-F238E27FC236}">
                <a16:creationId xmlns:a16="http://schemas.microsoft.com/office/drawing/2014/main" id="{4A761E77-5CBD-451F-FA38-EA3EF19CE9E8}"/>
              </a:ext>
            </a:extLst>
          </p:cNvPr>
          <p:cNvSpPr>
            <a:spLocks noGrp="1"/>
          </p:cNvSpPr>
          <p:nvPr>
            <p:ph type="title" hasCustomPrompt="1"/>
          </p:nvPr>
        </p:nvSpPr>
        <p:spPr>
          <a:xfrm>
            <a:off x="417531" y="1634673"/>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US" noProof="0"/>
              <a:t>Presentation</a:t>
            </a:r>
            <a:br>
              <a:rPr lang="en-US" noProof="0"/>
            </a:br>
            <a:r>
              <a:rPr lang="en-US" noProof="0"/>
              <a:t>Title (2 lines)</a:t>
            </a:r>
          </a:p>
        </p:txBody>
      </p:sp>
      <p:sp>
        <p:nvSpPr>
          <p:cNvPr id="18" name="Text Placeholder 3">
            <a:extLst>
              <a:ext uri="{FF2B5EF4-FFF2-40B4-BE49-F238E27FC236}">
                <a16:creationId xmlns:a16="http://schemas.microsoft.com/office/drawing/2014/main" id="{1349CF4D-C3F5-69B9-4227-EC331C16F094}"/>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6" name="Graphic 3">
            <a:extLst>
              <a:ext uri="{FF2B5EF4-FFF2-40B4-BE49-F238E27FC236}">
                <a16:creationId xmlns:a16="http://schemas.microsoft.com/office/drawing/2014/main" id="{5A3F8AE7-69F1-0171-3222-4CFFCDB4F568}"/>
              </a:ext>
            </a:extLst>
          </p:cNvPr>
          <p:cNvGrpSpPr/>
          <p:nvPr userDrawn="1"/>
        </p:nvGrpSpPr>
        <p:grpSpPr>
          <a:xfrm>
            <a:off x="7055828" y="2418218"/>
            <a:ext cx="1363492" cy="307063"/>
            <a:chOff x="469958" y="1647414"/>
            <a:chExt cx="8205029" cy="1847802"/>
          </a:xfrm>
          <a:solidFill>
            <a:schemeClr val="bg1"/>
          </a:solidFill>
        </p:grpSpPr>
        <p:sp>
          <p:nvSpPr>
            <p:cNvPr id="7" name="Freeform 25">
              <a:extLst>
                <a:ext uri="{FF2B5EF4-FFF2-40B4-BE49-F238E27FC236}">
                  <a16:creationId xmlns:a16="http://schemas.microsoft.com/office/drawing/2014/main" id="{0DE2A214-8055-F089-C6C4-415D2FEE424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8" name="Freeform 31">
              <a:extLst>
                <a:ext uri="{FF2B5EF4-FFF2-40B4-BE49-F238E27FC236}">
                  <a16:creationId xmlns:a16="http://schemas.microsoft.com/office/drawing/2014/main" id="{E7E7B380-ABE2-70DF-A29A-E3B4A181FA12}"/>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2">
              <a:extLst>
                <a:ext uri="{FF2B5EF4-FFF2-40B4-BE49-F238E27FC236}">
                  <a16:creationId xmlns:a16="http://schemas.microsoft.com/office/drawing/2014/main" id="{ED784E94-97A9-B627-1E07-7CAEF44EE8AF}"/>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31E44308-7765-3146-1869-04D3DA41235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5E9E56FD-C856-3054-AB6B-A80BA7D6C55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 name="TextBox 1">
            <a:extLst>
              <a:ext uri="{FF2B5EF4-FFF2-40B4-BE49-F238E27FC236}">
                <a16:creationId xmlns:a16="http://schemas.microsoft.com/office/drawing/2014/main" id="{DF372165-1480-FF4B-FD8E-0169E8CD1957}"/>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3" name="Slide Number Placeholder 5">
            <a:extLst>
              <a:ext uri="{FF2B5EF4-FFF2-40B4-BE49-F238E27FC236}">
                <a16:creationId xmlns:a16="http://schemas.microsoft.com/office/drawing/2014/main" id="{4885AEDB-ED41-584E-391C-1747DAD5043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24655816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K Blue">
    <p:spTree>
      <p:nvGrpSpPr>
        <p:cNvPr id="1" name=""/>
        <p:cNvGrpSpPr/>
        <p:nvPr/>
      </p:nvGrpSpPr>
      <p:grpSpPr>
        <a:xfrm>
          <a:off x="0" y="0"/>
          <a:ext cx="0" cy="0"/>
          <a:chOff x="0" y="0"/>
          <a:chExt cx="0" cy="0"/>
        </a:xfrm>
      </p:grpSpPr>
      <p:pic>
        <p:nvPicPr>
          <p:cNvPr id="26" name="Picture 25" descr="Background pattern&#10;&#10;Description automatically generated">
            <a:extLst>
              <a:ext uri="{FF2B5EF4-FFF2-40B4-BE49-F238E27FC236}">
                <a16:creationId xmlns:a16="http://schemas.microsoft.com/office/drawing/2014/main" id="{8FF1A58D-53A4-65F6-8F2B-645D65C5331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4" name="Graphic 3">
            <a:extLst>
              <a:ext uri="{FF2B5EF4-FFF2-40B4-BE49-F238E27FC236}">
                <a16:creationId xmlns:a16="http://schemas.microsoft.com/office/drawing/2014/main" id="{5166BBE5-C86E-3E87-A7C5-F29BE64D716D}"/>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r="18818"/>
          <a:stretch/>
        </p:blipFill>
        <p:spPr>
          <a:xfrm>
            <a:off x="4967656" y="0"/>
            <a:ext cx="4176344" cy="5144400"/>
          </a:xfrm>
          <a:prstGeom prst="rect">
            <a:avLst/>
          </a:prstGeom>
        </p:spPr>
      </p:pic>
      <p:grpSp>
        <p:nvGrpSpPr>
          <p:cNvPr id="7" name="Graphic 3">
            <a:extLst>
              <a:ext uri="{FF2B5EF4-FFF2-40B4-BE49-F238E27FC236}">
                <a16:creationId xmlns:a16="http://schemas.microsoft.com/office/drawing/2014/main" id="{47BEB086-B161-40ED-B2E3-DDF397278FA8}"/>
              </a:ext>
            </a:extLst>
          </p:cNvPr>
          <p:cNvGrpSpPr/>
          <p:nvPr userDrawn="1"/>
        </p:nvGrpSpPr>
        <p:grpSpPr>
          <a:xfrm>
            <a:off x="7055828" y="2418218"/>
            <a:ext cx="1363492" cy="307063"/>
            <a:chOff x="469958" y="1647414"/>
            <a:chExt cx="8205029" cy="1847802"/>
          </a:xfrm>
          <a:solidFill>
            <a:schemeClr val="bg1"/>
          </a:solidFill>
        </p:grpSpPr>
        <p:sp>
          <p:nvSpPr>
            <p:cNvPr id="8" name="Freeform 25">
              <a:extLst>
                <a:ext uri="{FF2B5EF4-FFF2-40B4-BE49-F238E27FC236}">
                  <a16:creationId xmlns:a16="http://schemas.microsoft.com/office/drawing/2014/main" id="{635D1FEE-8FAA-6AFD-E821-344C363F2C2B}"/>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1">
              <a:extLst>
                <a:ext uri="{FF2B5EF4-FFF2-40B4-BE49-F238E27FC236}">
                  <a16:creationId xmlns:a16="http://schemas.microsoft.com/office/drawing/2014/main" id="{936726D0-2423-B7DC-41C5-A3E0D3C92756}"/>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2">
              <a:extLst>
                <a:ext uri="{FF2B5EF4-FFF2-40B4-BE49-F238E27FC236}">
                  <a16:creationId xmlns:a16="http://schemas.microsoft.com/office/drawing/2014/main" id="{17257835-1368-81AC-1BB9-5374BD6AEA7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28AB2999-1929-69AE-F4B8-38F9B81ECF7A}"/>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AC62732A-D69F-1BDC-8778-1D5E71576F1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6" name="TextBox 5">
            <a:extLst>
              <a:ext uri="{FF2B5EF4-FFF2-40B4-BE49-F238E27FC236}">
                <a16:creationId xmlns:a16="http://schemas.microsoft.com/office/drawing/2014/main" id="{D8B4807D-C6CB-B42F-7CAC-4B1E0264A613}"/>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4" name="Slide Number Placeholder 5">
            <a:extLst>
              <a:ext uri="{FF2B5EF4-FFF2-40B4-BE49-F238E27FC236}">
                <a16:creationId xmlns:a16="http://schemas.microsoft.com/office/drawing/2014/main" id="{7A5600B8-EF33-4C46-87E9-1A51B9580A90}"/>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Title 4">
            <a:extLst>
              <a:ext uri="{FF2B5EF4-FFF2-40B4-BE49-F238E27FC236}">
                <a16:creationId xmlns:a16="http://schemas.microsoft.com/office/drawing/2014/main" id="{651B7E9D-D552-81A8-07CE-C85143F970BC}"/>
              </a:ext>
            </a:extLst>
          </p:cNvPr>
          <p:cNvSpPr>
            <a:spLocks noGrp="1"/>
          </p:cNvSpPr>
          <p:nvPr>
            <p:ph type="title" hasCustomPrompt="1"/>
          </p:nvPr>
        </p:nvSpPr>
        <p:spPr>
          <a:xfrm>
            <a:off x="417531" y="1634673"/>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US" noProof="0"/>
              <a:t>Presentation</a:t>
            </a:r>
            <a:br>
              <a:rPr lang="en-US" noProof="0"/>
            </a:br>
            <a:r>
              <a:rPr lang="en-US" noProof="0"/>
              <a:t>Title (2 lines)</a:t>
            </a:r>
          </a:p>
        </p:txBody>
      </p:sp>
      <p:sp>
        <p:nvSpPr>
          <p:cNvPr id="16" name="Text Placeholder 3">
            <a:extLst>
              <a:ext uri="{FF2B5EF4-FFF2-40B4-BE49-F238E27FC236}">
                <a16:creationId xmlns:a16="http://schemas.microsoft.com/office/drawing/2014/main" id="{2BF972D4-3000-87A0-9E6C-C622A2B7C6C0}"/>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Tree>
    <p:extLst>
      <p:ext uri="{BB962C8B-B14F-4D97-AF65-F5344CB8AC3E}">
        <p14:creationId xmlns:p14="http://schemas.microsoft.com/office/powerpoint/2010/main" val="11894542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K Pin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DBC0B63B-5EB2-C517-FFAF-0A5B2B5AB93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D2D54FC7-5739-CC9E-8372-80A8BD5BD489}"/>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r="18818"/>
          <a:stretch/>
        </p:blipFill>
        <p:spPr>
          <a:xfrm>
            <a:off x="4967656" y="0"/>
            <a:ext cx="4176344" cy="5144400"/>
          </a:xfrm>
          <a:prstGeom prst="rect">
            <a:avLst/>
          </a:prstGeom>
        </p:spPr>
      </p:pic>
      <p:grpSp>
        <p:nvGrpSpPr>
          <p:cNvPr id="8" name="Graphic 3">
            <a:extLst>
              <a:ext uri="{FF2B5EF4-FFF2-40B4-BE49-F238E27FC236}">
                <a16:creationId xmlns:a16="http://schemas.microsoft.com/office/drawing/2014/main" id="{02491239-1144-EB94-E007-F05D770D71DA}"/>
              </a:ext>
            </a:extLst>
          </p:cNvPr>
          <p:cNvGrpSpPr/>
          <p:nvPr userDrawn="1"/>
        </p:nvGrpSpPr>
        <p:grpSpPr>
          <a:xfrm>
            <a:off x="7055828" y="2418218"/>
            <a:ext cx="1363492" cy="307063"/>
            <a:chOff x="469958" y="1647414"/>
            <a:chExt cx="8205029" cy="1847802"/>
          </a:xfrm>
          <a:solidFill>
            <a:schemeClr val="bg1"/>
          </a:solidFill>
        </p:grpSpPr>
        <p:sp>
          <p:nvSpPr>
            <p:cNvPr id="9" name="Freeform 25">
              <a:extLst>
                <a:ext uri="{FF2B5EF4-FFF2-40B4-BE49-F238E27FC236}">
                  <a16:creationId xmlns:a16="http://schemas.microsoft.com/office/drawing/2014/main" id="{2FDE4536-B74E-FB0B-5701-EE95568054DA}"/>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1">
              <a:extLst>
                <a:ext uri="{FF2B5EF4-FFF2-40B4-BE49-F238E27FC236}">
                  <a16:creationId xmlns:a16="http://schemas.microsoft.com/office/drawing/2014/main" id="{DC504B4C-4BF0-DF13-D647-0C718DF4AD96}"/>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2">
              <a:extLst>
                <a:ext uri="{FF2B5EF4-FFF2-40B4-BE49-F238E27FC236}">
                  <a16:creationId xmlns:a16="http://schemas.microsoft.com/office/drawing/2014/main" id="{F3BB0087-C253-F0E4-3F52-1A53B4AFA975}"/>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2" name="Freeform 33">
              <a:extLst>
                <a:ext uri="{FF2B5EF4-FFF2-40B4-BE49-F238E27FC236}">
                  <a16:creationId xmlns:a16="http://schemas.microsoft.com/office/drawing/2014/main" id="{3025D71C-0D10-5220-5980-B17FC068151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3" name="Freeform 34">
              <a:extLst>
                <a:ext uri="{FF2B5EF4-FFF2-40B4-BE49-F238E27FC236}">
                  <a16:creationId xmlns:a16="http://schemas.microsoft.com/office/drawing/2014/main" id="{64514CD7-9102-9552-6763-AB0337AAA7ED}"/>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7" name="TextBox 6">
            <a:extLst>
              <a:ext uri="{FF2B5EF4-FFF2-40B4-BE49-F238E27FC236}">
                <a16:creationId xmlns:a16="http://schemas.microsoft.com/office/drawing/2014/main" id="{DB2D474A-4156-5445-2C99-EE4C77388F5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5" name="Slide Number Placeholder 5">
            <a:extLst>
              <a:ext uri="{FF2B5EF4-FFF2-40B4-BE49-F238E27FC236}">
                <a16:creationId xmlns:a16="http://schemas.microsoft.com/office/drawing/2014/main" id="{DA5D471E-8C81-0943-5022-F263A707E60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6" name="Title 4">
            <a:extLst>
              <a:ext uri="{FF2B5EF4-FFF2-40B4-BE49-F238E27FC236}">
                <a16:creationId xmlns:a16="http://schemas.microsoft.com/office/drawing/2014/main" id="{024AFDB3-6F7B-B778-402E-9CCB281E4A36}"/>
              </a:ext>
            </a:extLst>
          </p:cNvPr>
          <p:cNvSpPr>
            <a:spLocks noGrp="1"/>
          </p:cNvSpPr>
          <p:nvPr>
            <p:ph type="title" hasCustomPrompt="1"/>
          </p:nvPr>
        </p:nvSpPr>
        <p:spPr>
          <a:xfrm>
            <a:off x="417531" y="1634673"/>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US" noProof="0"/>
              <a:t>Presentation</a:t>
            </a:r>
            <a:br>
              <a:rPr lang="en-US" noProof="0"/>
            </a:br>
            <a:r>
              <a:rPr lang="en-US" noProof="0"/>
              <a:t>Title (2 lines)</a:t>
            </a:r>
          </a:p>
        </p:txBody>
      </p:sp>
      <p:sp>
        <p:nvSpPr>
          <p:cNvPr id="17" name="Text Placeholder 3">
            <a:extLst>
              <a:ext uri="{FF2B5EF4-FFF2-40B4-BE49-F238E27FC236}">
                <a16:creationId xmlns:a16="http://schemas.microsoft.com/office/drawing/2014/main" id="{673B31AA-DB5D-E4EE-AD2B-9C376313D508}"/>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Tree>
    <p:extLst>
      <p:ext uri="{BB962C8B-B14F-4D97-AF65-F5344CB8AC3E}">
        <p14:creationId xmlns:p14="http://schemas.microsoft.com/office/powerpoint/2010/main" val="329557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Bulletpoint text 1 col">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3772E5D1-F4A4-5034-E057-717754E35435}"/>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2" name="TextBox 1">
            <a:extLst>
              <a:ext uri="{FF2B5EF4-FFF2-40B4-BE49-F238E27FC236}">
                <a16:creationId xmlns:a16="http://schemas.microsoft.com/office/drawing/2014/main" id="{FD95910B-6C91-D297-584C-3D1533AECBE8}"/>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7" name="Slide Number Placeholder 5">
            <a:extLst>
              <a:ext uri="{FF2B5EF4-FFF2-40B4-BE49-F238E27FC236}">
                <a16:creationId xmlns:a16="http://schemas.microsoft.com/office/drawing/2014/main" id="{C76EFBCA-F2A9-DB62-4D3E-60E897B89B5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35E7D3F5-04E5-7DAF-AB76-2DAC95AB4760}"/>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9" name="Footer Placeholder 2">
            <a:extLst>
              <a:ext uri="{FF2B5EF4-FFF2-40B4-BE49-F238E27FC236}">
                <a16:creationId xmlns:a16="http://schemas.microsoft.com/office/drawing/2014/main" id="{7D61FF18-0BA2-46E4-85DF-332117D12378}"/>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35810542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K Whit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3F4EAC9-01A1-ED6A-B271-D7FC17A6D29B}"/>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18798"/>
          <a:stretch/>
        </p:blipFill>
        <p:spPr>
          <a:xfrm>
            <a:off x="4966626" y="0"/>
            <a:ext cx="4177374" cy="5144400"/>
          </a:xfrm>
          <a:prstGeom prst="rect">
            <a:avLst/>
          </a:prstGeom>
        </p:spPr>
      </p:pic>
      <p:grpSp>
        <p:nvGrpSpPr>
          <p:cNvPr id="7" name="Graphic 3">
            <a:extLst>
              <a:ext uri="{FF2B5EF4-FFF2-40B4-BE49-F238E27FC236}">
                <a16:creationId xmlns:a16="http://schemas.microsoft.com/office/drawing/2014/main" id="{57ADD6F0-8A1D-2465-892B-42BFF999186F}"/>
              </a:ext>
            </a:extLst>
          </p:cNvPr>
          <p:cNvGrpSpPr/>
          <p:nvPr userDrawn="1"/>
        </p:nvGrpSpPr>
        <p:grpSpPr>
          <a:xfrm>
            <a:off x="7055828" y="2418218"/>
            <a:ext cx="1363492" cy="307063"/>
            <a:chOff x="469958" y="1647414"/>
            <a:chExt cx="8205029" cy="1847802"/>
          </a:xfrm>
          <a:solidFill>
            <a:schemeClr val="accent1"/>
          </a:solidFill>
        </p:grpSpPr>
        <p:sp>
          <p:nvSpPr>
            <p:cNvPr id="8" name="Freeform 25">
              <a:extLst>
                <a:ext uri="{FF2B5EF4-FFF2-40B4-BE49-F238E27FC236}">
                  <a16:creationId xmlns:a16="http://schemas.microsoft.com/office/drawing/2014/main" id="{6AF9626B-4B6B-456F-A237-FCACC9E9F30C}"/>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1">
              <a:extLst>
                <a:ext uri="{FF2B5EF4-FFF2-40B4-BE49-F238E27FC236}">
                  <a16:creationId xmlns:a16="http://schemas.microsoft.com/office/drawing/2014/main" id="{B6CEEA85-DD26-876A-A848-DA5F4C628A1F}"/>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2">
              <a:extLst>
                <a:ext uri="{FF2B5EF4-FFF2-40B4-BE49-F238E27FC236}">
                  <a16:creationId xmlns:a16="http://schemas.microsoft.com/office/drawing/2014/main" id="{08925FD2-D79C-256F-326A-4097D8380192}"/>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AB3AAD83-D7CB-81CB-67DB-D1DD2E032AA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3A1A359F-B85E-95ED-4488-9B71BC1306AF}"/>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6" name="TextBox 5">
            <a:extLst>
              <a:ext uri="{FF2B5EF4-FFF2-40B4-BE49-F238E27FC236}">
                <a16:creationId xmlns:a16="http://schemas.microsoft.com/office/drawing/2014/main" id="{BA4D82E9-DEF8-D842-DDB5-563D618E794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4" name="Slide Number Placeholder 5">
            <a:extLst>
              <a:ext uri="{FF2B5EF4-FFF2-40B4-BE49-F238E27FC236}">
                <a16:creationId xmlns:a16="http://schemas.microsoft.com/office/drawing/2014/main" id="{EB92B7B9-0B45-FE4B-753A-4D8C0E23E619}"/>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Title 4">
            <a:extLst>
              <a:ext uri="{FF2B5EF4-FFF2-40B4-BE49-F238E27FC236}">
                <a16:creationId xmlns:a16="http://schemas.microsoft.com/office/drawing/2014/main" id="{838942B2-5BE5-A3D6-4570-6AF07089F22D}"/>
              </a:ext>
            </a:extLst>
          </p:cNvPr>
          <p:cNvSpPr>
            <a:spLocks noGrp="1"/>
          </p:cNvSpPr>
          <p:nvPr>
            <p:ph type="title" hasCustomPrompt="1"/>
          </p:nvPr>
        </p:nvSpPr>
        <p:spPr>
          <a:xfrm>
            <a:off x="417531" y="1634673"/>
            <a:ext cx="4896000"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accent1"/>
                </a:solidFill>
                <a:latin typeface="+mj-lt"/>
                <a:ea typeface="+mn-ea"/>
                <a:cs typeface="+mn-cs"/>
              </a:defRPr>
            </a:lvl1pPr>
          </a:lstStyle>
          <a:p>
            <a:r>
              <a:rPr lang="en-US" noProof="0"/>
              <a:t>Presentation</a:t>
            </a:r>
            <a:br>
              <a:rPr lang="en-US" noProof="0"/>
            </a:br>
            <a:r>
              <a:rPr lang="en-US" noProof="0"/>
              <a:t>Title (2 lines)</a:t>
            </a:r>
          </a:p>
        </p:txBody>
      </p:sp>
      <p:sp>
        <p:nvSpPr>
          <p:cNvPr id="16" name="Text Placeholder 3">
            <a:extLst>
              <a:ext uri="{FF2B5EF4-FFF2-40B4-BE49-F238E27FC236}">
                <a16:creationId xmlns:a16="http://schemas.microsoft.com/office/drawing/2014/main" id="{B51E6336-7A1E-2850-2562-4FDD760F459F}"/>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accent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Tree>
    <p:extLst>
      <p:ext uri="{BB962C8B-B14F-4D97-AF65-F5344CB8AC3E}">
        <p14:creationId xmlns:p14="http://schemas.microsoft.com/office/powerpoint/2010/main" val="40059290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Green blue">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82BC244E-62D2-236F-4DC8-EEBFE9AF287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F9E92399-CC16-9177-2657-E4899DE3837D}"/>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2" name="Text Placeholder 42">
            <a:extLst>
              <a:ext uri="{FF2B5EF4-FFF2-40B4-BE49-F238E27FC236}">
                <a16:creationId xmlns:a16="http://schemas.microsoft.com/office/drawing/2014/main" id="{34031B42-8ACF-0D61-11C0-959766C8BDD4}"/>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Divider pages </a:t>
            </a:r>
            <a:br>
              <a:rPr lang="en-US" dirty="0"/>
            </a:br>
            <a:r>
              <a:rPr lang="en-US" dirty="0"/>
              <a:t>or large quotes</a:t>
            </a:r>
          </a:p>
        </p:txBody>
      </p:sp>
      <p:sp>
        <p:nvSpPr>
          <p:cNvPr id="4" name="TextBox 3">
            <a:extLst>
              <a:ext uri="{FF2B5EF4-FFF2-40B4-BE49-F238E27FC236}">
                <a16:creationId xmlns:a16="http://schemas.microsoft.com/office/drawing/2014/main" id="{AB7B8C5E-2A02-500E-7B19-869B39D9A89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5" name="Slide Number Placeholder 5">
            <a:extLst>
              <a:ext uri="{FF2B5EF4-FFF2-40B4-BE49-F238E27FC236}">
                <a16:creationId xmlns:a16="http://schemas.microsoft.com/office/drawing/2014/main" id="{A844BE02-2625-0E61-D864-E5DDC07EC96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6" name="Straight Connector 5">
            <a:extLst>
              <a:ext uri="{FF2B5EF4-FFF2-40B4-BE49-F238E27FC236}">
                <a16:creationId xmlns:a16="http://schemas.microsoft.com/office/drawing/2014/main" id="{2784AA3F-6A3E-5918-C536-2E26F4BF9CB5}"/>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7" name="Footer Placeholder 2">
            <a:extLst>
              <a:ext uri="{FF2B5EF4-FFF2-40B4-BE49-F238E27FC236}">
                <a16:creationId xmlns:a16="http://schemas.microsoft.com/office/drawing/2014/main" id="{1067757F-8A0C-FCEC-EB62-74E36F8E5EBB}"/>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2831575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Blue pink">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FEF07AED-C885-0A94-CE92-AD0235762C6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5F57FFFB-CCE3-C058-3729-4EDEEE5E646D}"/>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2" name="Text Placeholder 42">
            <a:extLst>
              <a:ext uri="{FF2B5EF4-FFF2-40B4-BE49-F238E27FC236}">
                <a16:creationId xmlns:a16="http://schemas.microsoft.com/office/drawing/2014/main" id="{0390628D-EDCB-823F-3281-E26163D5C4CD}"/>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Divider pages </a:t>
            </a:r>
            <a:br>
              <a:rPr lang="en-US" dirty="0"/>
            </a:br>
            <a:r>
              <a:rPr lang="en-US" dirty="0"/>
              <a:t>or large quotes</a:t>
            </a:r>
          </a:p>
        </p:txBody>
      </p:sp>
      <p:sp>
        <p:nvSpPr>
          <p:cNvPr id="6" name="TextBox 5">
            <a:extLst>
              <a:ext uri="{FF2B5EF4-FFF2-40B4-BE49-F238E27FC236}">
                <a16:creationId xmlns:a16="http://schemas.microsoft.com/office/drawing/2014/main" id="{6857A933-0F5D-EB6F-6781-ACE4F612BDFC}"/>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7" name="Slide Number Placeholder 5">
            <a:extLst>
              <a:ext uri="{FF2B5EF4-FFF2-40B4-BE49-F238E27FC236}">
                <a16:creationId xmlns:a16="http://schemas.microsoft.com/office/drawing/2014/main" id="{02A1F2F7-3255-A552-A703-7C9BCD3C4BA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E85E7031-34AB-503C-140D-07A8A6D83D36}"/>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AC4DEFCE-5A10-8D7A-C10A-5C24EDCFF87E}"/>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2825720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Pink">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2FD17980-F783-4A27-87DC-42985B6C77B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AB3FE475-1931-B109-EFE4-3720BF54E14B}"/>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2" name="Text Placeholder 42">
            <a:extLst>
              <a:ext uri="{FF2B5EF4-FFF2-40B4-BE49-F238E27FC236}">
                <a16:creationId xmlns:a16="http://schemas.microsoft.com/office/drawing/2014/main" id="{E64CD9D7-6169-977F-2770-ADEC0D6EE84D}"/>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Divider pages </a:t>
            </a:r>
            <a:br>
              <a:rPr lang="en-US" dirty="0"/>
            </a:br>
            <a:r>
              <a:rPr lang="en-US" dirty="0"/>
              <a:t>or large quotes</a:t>
            </a:r>
          </a:p>
        </p:txBody>
      </p:sp>
      <p:sp>
        <p:nvSpPr>
          <p:cNvPr id="7" name="TextBox 6">
            <a:extLst>
              <a:ext uri="{FF2B5EF4-FFF2-40B4-BE49-F238E27FC236}">
                <a16:creationId xmlns:a16="http://schemas.microsoft.com/office/drawing/2014/main" id="{FB666C31-62D7-CEFA-FFA5-6E39B2A9667C}"/>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8" name="Slide Number Placeholder 5">
            <a:extLst>
              <a:ext uri="{FF2B5EF4-FFF2-40B4-BE49-F238E27FC236}">
                <a16:creationId xmlns:a16="http://schemas.microsoft.com/office/drawing/2014/main" id="{17E83870-7680-0EC5-A60C-DDC82D20159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B3FD35A0-F98B-4E10-5EEB-CC206A99D77A}"/>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A26AEA66-94E0-CBBE-2810-477A8B621DFE}"/>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23709798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Blue purple">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E01D2CA4-939C-12C2-DF49-53BE4EA4C10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83B5421E-4ADD-A198-F29A-1E6995BF5763}"/>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2" name="Text Placeholder 42">
            <a:extLst>
              <a:ext uri="{FF2B5EF4-FFF2-40B4-BE49-F238E27FC236}">
                <a16:creationId xmlns:a16="http://schemas.microsoft.com/office/drawing/2014/main" id="{E8A36BB1-1CB4-70E4-B774-36E6FFADAD7B}"/>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Divider pages </a:t>
            </a:r>
            <a:br>
              <a:rPr lang="en-US" dirty="0"/>
            </a:br>
            <a:r>
              <a:rPr lang="en-US" dirty="0"/>
              <a:t>or large quotes</a:t>
            </a:r>
          </a:p>
        </p:txBody>
      </p:sp>
      <p:sp>
        <p:nvSpPr>
          <p:cNvPr id="7" name="TextBox 6">
            <a:extLst>
              <a:ext uri="{FF2B5EF4-FFF2-40B4-BE49-F238E27FC236}">
                <a16:creationId xmlns:a16="http://schemas.microsoft.com/office/drawing/2014/main" id="{5990E264-5D0F-60E1-079B-4D9441DFD2FA}"/>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8" name="Slide Number Placeholder 5">
            <a:extLst>
              <a:ext uri="{FF2B5EF4-FFF2-40B4-BE49-F238E27FC236}">
                <a16:creationId xmlns:a16="http://schemas.microsoft.com/office/drawing/2014/main" id="{1F513913-81F1-BE35-BEE1-E4F3B331C19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5A2E6516-E21C-B9AB-D96C-01D89E1C1889}"/>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FC57D9E6-836B-E344-7053-C5B54572FBFC}"/>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32805608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Orange red">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34BF0FE-66B0-30DC-7C7E-0C60AC62082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F11B8FE6-8F1C-8435-F33C-EE04C6A6A164}"/>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2" name="Text Placeholder 42">
            <a:extLst>
              <a:ext uri="{FF2B5EF4-FFF2-40B4-BE49-F238E27FC236}">
                <a16:creationId xmlns:a16="http://schemas.microsoft.com/office/drawing/2014/main" id="{0006201F-5816-C391-0FF2-7B730063C18B}"/>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Divider pages </a:t>
            </a:r>
            <a:br>
              <a:rPr lang="en-US" dirty="0"/>
            </a:br>
            <a:r>
              <a:rPr lang="en-US" dirty="0"/>
              <a:t>or large quotes</a:t>
            </a:r>
          </a:p>
        </p:txBody>
      </p:sp>
      <p:sp>
        <p:nvSpPr>
          <p:cNvPr id="7" name="TextBox 6">
            <a:extLst>
              <a:ext uri="{FF2B5EF4-FFF2-40B4-BE49-F238E27FC236}">
                <a16:creationId xmlns:a16="http://schemas.microsoft.com/office/drawing/2014/main" id="{CBC8F3BE-DF4E-616F-9E87-42409E45FB7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8" name="Slide Number Placeholder 5">
            <a:extLst>
              <a:ext uri="{FF2B5EF4-FFF2-40B4-BE49-F238E27FC236}">
                <a16:creationId xmlns:a16="http://schemas.microsoft.com/office/drawing/2014/main" id="{2FA5559B-7244-EAEC-5F81-57659F88355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AFF766CE-D4C5-BFE0-469A-326AD36F781C}"/>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7ACCA25F-B787-0F46-0666-1B57C451AADC}"/>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4042916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Blue green">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2F98BFE0-FEAC-1333-6BF5-7907903B2DC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EF5C81FB-4A41-2E38-2638-F82CC70C7B5B}"/>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2" name="Text Placeholder 42">
            <a:extLst>
              <a:ext uri="{FF2B5EF4-FFF2-40B4-BE49-F238E27FC236}">
                <a16:creationId xmlns:a16="http://schemas.microsoft.com/office/drawing/2014/main" id="{C60B55E3-C61F-0403-A878-5F9E203C5E50}"/>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Divider pages </a:t>
            </a:r>
            <a:br>
              <a:rPr lang="en-US" dirty="0"/>
            </a:br>
            <a:r>
              <a:rPr lang="en-US" dirty="0"/>
              <a:t>or large quotes</a:t>
            </a:r>
          </a:p>
        </p:txBody>
      </p:sp>
      <p:sp>
        <p:nvSpPr>
          <p:cNvPr id="7" name="TextBox 6">
            <a:extLst>
              <a:ext uri="{FF2B5EF4-FFF2-40B4-BE49-F238E27FC236}">
                <a16:creationId xmlns:a16="http://schemas.microsoft.com/office/drawing/2014/main" id="{EA08C83F-D17C-0CF7-307E-6CDC00953C24}"/>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8" name="Slide Number Placeholder 5">
            <a:extLst>
              <a:ext uri="{FF2B5EF4-FFF2-40B4-BE49-F238E27FC236}">
                <a16:creationId xmlns:a16="http://schemas.microsoft.com/office/drawing/2014/main" id="{7AC91DB6-E398-955E-AA6E-6AE046DE825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99550249-746C-7ECD-FED7-52893A37890D}"/>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CA8D2C2D-8FBB-781E-417F-B5D858DD4BBE}"/>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13510216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Blue">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1ACC9534-D4F4-B471-C3A8-8380F72B349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3761BFBE-2F2E-2C4F-848A-E85051698111}"/>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2" name="Text Placeholder 42">
            <a:extLst>
              <a:ext uri="{FF2B5EF4-FFF2-40B4-BE49-F238E27FC236}">
                <a16:creationId xmlns:a16="http://schemas.microsoft.com/office/drawing/2014/main" id="{282CE96B-0BCB-98A4-50DC-39176D0092D6}"/>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bg1"/>
                </a:solidFill>
                <a:latin typeface="Nokia Pure Headline Light" panose="020B0304020202020204" pitchFamily="34" charset="0"/>
              </a:defRPr>
            </a:lvl1pPr>
          </a:lstStyle>
          <a:p>
            <a:pPr lvl="0"/>
            <a:r>
              <a:rPr lang="en-US" dirty="0"/>
              <a:t>Divider pages </a:t>
            </a:r>
            <a:br>
              <a:rPr lang="en-US" dirty="0"/>
            </a:br>
            <a:r>
              <a:rPr lang="en-US" dirty="0"/>
              <a:t>or large quotes</a:t>
            </a:r>
          </a:p>
        </p:txBody>
      </p:sp>
      <p:sp>
        <p:nvSpPr>
          <p:cNvPr id="4" name="TextBox 3">
            <a:extLst>
              <a:ext uri="{FF2B5EF4-FFF2-40B4-BE49-F238E27FC236}">
                <a16:creationId xmlns:a16="http://schemas.microsoft.com/office/drawing/2014/main" id="{30294544-7EC4-ED46-6173-E3A78AF1175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6" name="Slide Number Placeholder 5">
            <a:extLst>
              <a:ext uri="{FF2B5EF4-FFF2-40B4-BE49-F238E27FC236}">
                <a16:creationId xmlns:a16="http://schemas.microsoft.com/office/drawing/2014/main" id="{8957137A-1370-497D-30A9-2885B2A47AC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38D3533A-70F3-8B04-C0F5-CF1FD375FCEB}"/>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CD15844B-56C3-0508-2515-0AFFA9A8C1CC}"/>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bg1"/>
                </a:solidFill>
              </a:defRPr>
            </a:lvl1pPr>
          </a:lstStyle>
          <a:p>
            <a:r>
              <a:rPr lang="en-US"/>
              <a:t>Apply a document ID (if applicable).</a:t>
            </a:r>
            <a:endParaRPr lang="en-US" dirty="0"/>
          </a:p>
        </p:txBody>
      </p:sp>
    </p:spTree>
    <p:extLst>
      <p:ext uri="{BB962C8B-B14F-4D97-AF65-F5344CB8AC3E}">
        <p14:creationId xmlns:p14="http://schemas.microsoft.com/office/powerpoint/2010/main" val="34138688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 Green blue">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0EF89375-E21D-F63F-06A8-C59355F1254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EBD7979C-B9C6-8A09-B241-FD1FED4BAC89}"/>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B7B0CAF0-3BC0-2F0C-A2D6-BD2777136ABD}"/>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DFE11313-A28D-C9D5-388D-F3DCE472D73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5423B194-3C18-4ED2-C954-ADB91F99CDD9}"/>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3A46B4C4-EAE8-DC64-8EE7-085376B9F0C3}"/>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868AEA7C-4869-2294-8EAF-A87420CD4743}"/>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1849010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 Blue pink">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439F40A4-C4FE-CE81-4DDE-1096BF05B17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04350EF6-70D2-8CA6-C8B4-23AD48C51B92}"/>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E3C5F24B-DEBE-91F4-60EF-98DB9598FC4B}"/>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0430F02E-A1F8-79E9-1749-B79A96144EDF}"/>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FABBDCAD-55AC-A504-7AB9-9EA8B4E0982A}"/>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3870B6CA-17E5-8094-AABA-A4EB4CF4DD7D}"/>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AB471460-440F-63D0-B43A-D4E98094F4B1}"/>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5369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 Bulletpoint text 2 col">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57FF8C70-8D9A-A91A-9AA2-5BAED4E5562B}"/>
              </a:ext>
            </a:extLst>
          </p:cNvPr>
          <p:cNvSpPr>
            <a:spLocks noGrp="1"/>
          </p:cNvSpPr>
          <p:nvPr>
            <p:ph type="body" sz="quarter" idx="16"/>
          </p:nvPr>
        </p:nvSpPr>
        <p:spPr>
          <a:xfrm>
            <a:off x="4658664"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2" name="TextBox 1">
            <a:extLst>
              <a:ext uri="{FF2B5EF4-FFF2-40B4-BE49-F238E27FC236}">
                <a16:creationId xmlns:a16="http://schemas.microsoft.com/office/drawing/2014/main" id="{E3A67328-00EF-5713-CA06-6BF95B775913}"/>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8" name="Slide Number Placeholder 5">
            <a:extLst>
              <a:ext uri="{FF2B5EF4-FFF2-40B4-BE49-F238E27FC236}">
                <a16:creationId xmlns:a16="http://schemas.microsoft.com/office/drawing/2014/main" id="{CED75580-5FAF-E6C5-DFED-1F462D82E3A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1E21FDDB-B801-EAA3-9D13-40103E7AC2C1}"/>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65EB5894-B0A6-D8F1-AD97-D6E4D056DDA6}"/>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30136354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 Pin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21011232-FEC1-556E-5D81-2627C46F6DF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E305D3B8-631A-ECF6-F436-B2BCDEC1D146}"/>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A5AA4292-461B-4E6C-D0DF-22D79FF5659C}"/>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E83B83EF-F13E-0C9F-A72E-1028FFB5C1A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7583F4ED-E4FB-BC79-63D6-917602298C36}"/>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D7AF8DF3-63F0-80CE-4E26-5256A0E0248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AD0AD8F7-2131-0B88-1728-D3CA421A2D2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18426698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Blue purple">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465075C-3A04-8F21-2D96-F11146239A8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A77D7537-AB6E-150C-8EAC-2488703A5501}"/>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B6DD48B6-4C1B-73D2-03B9-15D30FCE5E9E}"/>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64D70B58-DDCB-C449-2352-59773ED88AE4}"/>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609F40CE-5FD9-0148-24E8-B471F0E808BF}"/>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921AF8C9-7D93-7437-46E4-70C04BC1FCD9}"/>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A4086F6C-E115-654F-39E3-04AE3FA5602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18706412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 Orange red">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AC7C13A4-489B-3211-82FF-868A0A256EF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7490672C-BECC-A8CE-2FB2-AF9FB16315DB}"/>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A3EA2D57-26D4-3FE7-0AD1-EEED4BE8BED6}"/>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3244009B-B9FA-D5C6-D5E3-5563DC7638F9}"/>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2FD42FBA-921E-BB93-CEB5-51CAED5F599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DADC54FF-C0E3-D235-2C4E-2FB66C6E9ED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8E3A682F-0F88-48F0-97B1-60B5B2477F9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15115654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 Blue green">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3A71822B-C712-A4E6-919B-405BA7F21A5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F113608E-22FD-657F-8D07-CD39EC97958A}"/>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DA917A93-F7DB-3A50-D98B-8185FF15DE00}"/>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08D8095F-7FCC-5669-F881-F66619242228}"/>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A8F3D3FE-D0C9-59C1-F189-DA228D51A05B}"/>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7F167DEA-E276-FD24-54AA-B4A09328CCE6}"/>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5BDAA131-A001-A420-C695-237DBC402651}"/>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1289778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 Blue">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408FFEE3-9429-FB20-94DA-036B3BA28AF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FF97AAA9-D469-5AE4-F90F-9020A3DDBE0A}"/>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C2E78338-BF1F-47F8-574E-5A79325DD1F8}"/>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BEABEE7F-B8A9-CDE0-CB0E-B91BA834B8F1}"/>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42EAFBE4-3E55-88EC-6263-AA83BE68E7C0}"/>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55877F46-FE15-EE6B-7255-F5187038A7A8}"/>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F62DDA2E-E23F-3C1F-FBA8-13E4AE5F3526}"/>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380662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 White end slide">
    <p:bg>
      <p:bgPr>
        <a:solidFill>
          <a:schemeClr val="bg1"/>
        </a:solidFill>
        <a:effectLst/>
      </p:bgPr>
    </p:bg>
    <p:spTree>
      <p:nvGrpSpPr>
        <p:cNvPr id="1" name=""/>
        <p:cNvGrpSpPr/>
        <p:nvPr/>
      </p:nvGrpSpPr>
      <p:grpSpPr>
        <a:xfrm>
          <a:off x="0" y="0"/>
          <a:ext cx="0" cy="0"/>
          <a:chOff x="0" y="0"/>
          <a:chExt cx="0" cy="0"/>
        </a:xfrm>
      </p:grpSpPr>
      <p:grpSp>
        <p:nvGrpSpPr>
          <p:cNvPr id="2" name="Graphic 3">
            <a:extLst>
              <a:ext uri="{FF2B5EF4-FFF2-40B4-BE49-F238E27FC236}">
                <a16:creationId xmlns:a16="http://schemas.microsoft.com/office/drawing/2014/main" id="{46DC4F6B-8D28-1514-E83F-9C8BC35CC881}"/>
              </a:ext>
            </a:extLst>
          </p:cNvPr>
          <p:cNvGrpSpPr/>
          <p:nvPr userDrawn="1"/>
        </p:nvGrpSpPr>
        <p:grpSpPr>
          <a:xfrm>
            <a:off x="1833317" y="1954988"/>
            <a:ext cx="5477366" cy="1233523"/>
            <a:chOff x="469958" y="1647414"/>
            <a:chExt cx="8205029" cy="1847802"/>
          </a:xfrm>
          <a:solidFill>
            <a:schemeClr val="accent1"/>
          </a:solidFill>
        </p:grpSpPr>
        <p:sp>
          <p:nvSpPr>
            <p:cNvPr id="3" name="Freeform 10">
              <a:extLst>
                <a:ext uri="{FF2B5EF4-FFF2-40B4-BE49-F238E27FC236}">
                  <a16:creationId xmlns:a16="http://schemas.microsoft.com/office/drawing/2014/main" id="{528AAC0C-F8F7-997C-49C5-2DDCFFEF4C2F}"/>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4" name="Freeform 11">
              <a:extLst>
                <a:ext uri="{FF2B5EF4-FFF2-40B4-BE49-F238E27FC236}">
                  <a16:creationId xmlns:a16="http://schemas.microsoft.com/office/drawing/2014/main" id="{709A296F-6430-7EEE-74D0-2B39CDE8E8CE}"/>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5" name="Freeform 12">
              <a:extLst>
                <a:ext uri="{FF2B5EF4-FFF2-40B4-BE49-F238E27FC236}">
                  <a16:creationId xmlns:a16="http://schemas.microsoft.com/office/drawing/2014/main" id="{98732BD3-7687-3964-C382-BE79A166885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6" name="Freeform 13">
              <a:extLst>
                <a:ext uri="{FF2B5EF4-FFF2-40B4-BE49-F238E27FC236}">
                  <a16:creationId xmlns:a16="http://schemas.microsoft.com/office/drawing/2014/main" id="{9F629670-5E2F-8BFA-0D73-6127F5336BE0}"/>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7" name="Freeform 14">
              <a:extLst>
                <a:ext uri="{FF2B5EF4-FFF2-40B4-BE49-F238E27FC236}">
                  <a16:creationId xmlns:a16="http://schemas.microsoft.com/office/drawing/2014/main" id="{9B99146A-4055-2125-3098-1EF0E51C585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5239167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ontent - Blank " type="blank">
  <p:cSld name="Content - Blank ">
    <p:spTree>
      <p:nvGrpSpPr>
        <p:cNvPr id="1" name="Shape 16"/>
        <p:cNvGrpSpPr/>
        <p:nvPr/>
      </p:nvGrpSpPr>
      <p:grpSpPr>
        <a:xfrm>
          <a:off x="0" y="0"/>
          <a:ext cx="0" cy="0"/>
          <a:chOff x="0" y="0"/>
          <a:chExt cx="0" cy="0"/>
        </a:xfrm>
      </p:grpSpPr>
      <p:sp>
        <p:nvSpPr>
          <p:cNvPr id="17" name="Google Shape;17;p24"/>
          <p:cNvSpPr txBox="1">
            <a:spLocks noGrp="1"/>
          </p:cNvSpPr>
          <p:nvPr>
            <p:ph type="dt" idx="10"/>
          </p:nvPr>
        </p:nvSpPr>
        <p:spPr>
          <a:xfrm>
            <a:off x="5694759" y="4767263"/>
            <a:ext cx="1901428"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4"/>
          <p:cNvSpPr txBox="1">
            <a:spLocks noGrp="1"/>
          </p:cNvSpPr>
          <p:nvPr>
            <p:ph type="ftr" idx="11"/>
          </p:nvPr>
        </p:nvSpPr>
        <p:spPr>
          <a:xfrm>
            <a:off x="1029891" y="4767263"/>
            <a:ext cx="4492227"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sldNum" idx="12"/>
          </p:nvPr>
        </p:nvSpPr>
        <p:spPr>
          <a:xfrm>
            <a:off x="510780" y="4767263"/>
            <a:ext cx="432196" cy="273844"/>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sz="900" b="0" i="0" u="none" strike="noStrike" cap="none">
                <a:solidFill>
                  <a:schemeClr val="lt1"/>
                </a:solidFill>
                <a:latin typeface="Roboto"/>
                <a:ea typeface="Roboto"/>
                <a:cs typeface="Roboto"/>
                <a:sym typeface="Roboto"/>
              </a:defRPr>
            </a:lvl1pPr>
            <a:lvl2pPr marL="0" lvl="1" indent="0" algn="ctr">
              <a:spcBef>
                <a:spcPts val="0"/>
              </a:spcBef>
              <a:buNone/>
              <a:defRPr sz="900" b="0" i="0" u="none" strike="noStrike" cap="none">
                <a:solidFill>
                  <a:schemeClr val="lt1"/>
                </a:solidFill>
                <a:latin typeface="Roboto"/>
                <a:ea typeface="Roboto"/>
                <a:cs typeface="Roboto"/>
                <a:sym typeface="Roboto"/>
              </a:defRPr>
            </a:lvl2pPr>
            <a:lvl3pPr marL="0" lvl="2" indent="0" algn="ctr">
              <a:spcBef>
                <a:spcPts val="0"/>
              </a:spcBef>
              <a:buNone/>
              <a:defRPr sz="900" b="0" i="0" u="none" strike="noStrike" cap="none">
                <a:solidFill>
                  <a:schemeClr val="lt1"/>
                </a:solidFill>
                <a:latin typeface="Roboto"/>
                <a:ea typeface="Roboto"/>
                <a:cs typeface="Roboto"/>
                <a:sym typeface="Roboto"/>
              </a:defRPr>
            </a:lvl3pPr>
            <a:lvl4pPr marL="0" lvl="3" indent="0" algn="ctr">
              <a:spcBef>
                <a:spcPts val="0"/>
              </a:spcBef>
              <a:buNone/>
              <a:defRPr sz="900" b="0" i="0" u="none" strike="noStrike" cap="none">
                <a:solidFill>
                  <a:schemeClr val="lt1"/>
                </a:solidFill>
                <a:latin typeface="Roboto"/>
                <a:ea typeface="Roboto"/>
                <a:cs typeface="Roboto"/>
                <a:sym typeface="Roboto"/>
              </a:defRPr>
            </a:lvl4pPr>
            <a:lvl5pPr marL="0" lvl="4" indent="0" algn="ctr">
              <a:spcBef>
                <a:spcPts val="0"/>
              </a:spcBef>
              <a:buNone/>
              <a:defRPr sz="900" b="0" i="0" u="none" strike="noStrike" cap="none">
                <a:solidFill>
                  <a:schemeClr val="lt1"/>
                </a:solidFill>
                <a:latin typeface="Roboto"/>
                <a:ea typeface="Roboto"/>
                <a:cs typeface="Roboto"/>
                <a:sym typeface="Roboto"/>
              </a:defRPr>
            </a:lvl5pPr>
            <a:lvl6pPr marL="0" lvl="5" indent="0" algn="ctr">
              <a:spcBef>
                <a:spcPts val="0"/>
              </a:spcBef>
              <a:buNone/>
              <a:defRPr sz="900" b="0" i="0" u="none" strike="noStrike" cap="none">
                <a:solidFill>
                  <a:schemeClr val="lt1"/>
                </a:solidFill>
                <a:latin typeface="Roboto"/>
                <a:ea typeface="Roboto"/>
                <a:cs typeface="Roboto"/>
                <a:sym typeface="Roboto"/>
              </a:defRPr>
            </a:lvl6pPr>
            <a:lvl7pPr marL="0" lvl="6" indent="0" algn="ctr">
              <a:spcBef>
                <a:spcPts val="0"/>
              </a:spcBef>
              <a:buNone/>
              <a:defRPr sz="900" b="0" i="0" u="none" strike="noStrike" cap="none">
                <a:solidFill>
                  <a:schemeClr val="lt1"/>
                </a:solidFill>
                <a:latin typeface="Roboto"/>
                <a:ea typeface="Roboto"/>
                <a:cs typeface="Roboto"/>
                <a:sym typeface="Roboto"/>
              </a:defRPr>
            </a:lvl7pPr>
            <a:lvl8pPr marL="0" lvl="7" indent="0" algn="ctr">
              <a:spcBef>
                <a:spcPts val="0"/>
              </a:spcBef>
              <a:buNone/>
              <a:defRPr sz="900" b="0" i="0" u="none" strike="noStrike" cap="none">
                <a:solidFill>
                  <a:schemeClr val="lt1"/>
                </a:solidFill>
                <a:latin typeface="Roboto"/>
                <a:ea typeface="Roboto"/>
                <a:cs typeface="Roboto"/>
                <a:sym typeface="Roboto"/>
              </a:defRPr>
            </a:lvl8pPr>
            <a:lvl9pPr marL="0" lvl="8" indent="0" algn="ctr">
              <a:spcBef>
                <a:spcPts val="0"/>
              </a:spcBef>
              <a:buNone/>
              <a:defRPr sz="900" b="0" i="0" u="none" strike="noStrike" cap="none">
                <a:solidFill>
                  <a:schemeClr val="lt1"/>
                </a:solidFill>
                <a:latin typeface="Roboto"/>
                <a:ea typeface="Roboto"/>
                <a:cs typeface="Roboto"/>
                <a:sym typeface="Roboto"/>
              </a:defRPr>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29421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 Bulletpoint text 3 col">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3222000"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6026662" y="1260000"/>
            <a:ext cx="2697658"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BF8E66B8-C798-B992-2C68-B85351E1170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3" name="Slide Number Placeholder 5">
            <a:extLst>
              <a:ext uri="{FF2B5EF4-FFF2-40B4-BE49-F238E27FC236}">
                <a16:creationId xmlns:a16="http://schemas.microsoft.com/office/drawing/2014/main" id="{6CA67C43-66D6-847E-98DC-61F9029ECC0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0" name="Straight Connector 9">
            <a:extLst>
              <a:ext uri="{FF2B5EF4-FFF2-40B4-BE49-F238E27FC236}">
                <a16:creationId xmlns:a16="http://schemas.microsoft.com/office/drawing/2014/main" id="{323A8A5F-292F-2AC1-C1B0-A59D33F93A2B}"/>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1" name="Footer Placeholder 2">
            <a:extLst>
              <a:ext uri="{FF2B5EF4-FFF2-40B4-BE49-F238E27FC236}">
                <a16:creationId xmlns:a16="http://schemas.microsoft.com/office/drawing/2014/main" id="{A1277FE0-ECBC-0B62-6936-4A9C8E1CE894}"/>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114969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 Bulletpoint text 4 col">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2526332"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4635326"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9C0B71B1-8B5E-9FD1-A1AD-D5AD8A665FFB}"/>
              </a:ext>
            </a:extLst>
          </p:cNvPr>
          <p:cNvSpPr>
            <a:spLocks noGrp="1"/>
          </p:cNvSpPr>
          <p:nvPr>
            <p:ph type="body" sz="quarter" idx="18"/>
          </p:nvPr>
        </p:nvSpPr>
        <p:spPr>
          <a:xfrm>
            <a:off x="6744320"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1"/>
                </a:solidFill>
              </a:defRPr>
            </a:lvl1pPr>
            <a:lvl2pPr marL="360000" indent="-180000">
              <a:lnSpc>
                <a:spcPct val="100000"/>
              </a:lnSpc>
              <a:spcBef>
                <a:spcPts val="0"/>
              </a:spcBef>
              <a:spcAft>
                <a:spcPts val="600"/>
              </a:spcAft>
              <a:buSzPct val="70000"/>
              <a:defRPr sz="1200">
                <a:solidFill>
                  <a:schemeClr val="tx1"/>
                </a:solidFill>
              </a:defRPr>
            </a:lvl2pPr>
            <a:lvl3pPr marL="540000" indent="-180000">
              <a:lnSpc>
                <a:spcPct val="100000"/>
              </a:lnSpc>
              <a:spcBef>
                <a:spcPts val="0"/>
              </a:spcBef>
              <a:spcAft>
                <a:spcPts val="600"/>
              </a:spcAft>
              <a:buSzPct val="70000"/>
              <a:defRPr sz="1200">
                <a:solidFill>
                  <a:schemeClr val="tx1"/>
                </a:solidFill>
              </a:defRPr>
            </a:lvl3pPr>
            <a:lvl4pPr marL="720000" indent="-180000">
              <a:lnSpc>
                <a:spcPct val="100000"/>
              </a:lnSpc>
              <a:spcBef>
                <a:spcPts val="0"/>
              </a:spcBef>
              <a:spcAft>
                <a:spcPts val="600"/>
              </a:spcAft>
              <a:buSzPct val="70000"/>
              <a:defRPr lang="en-US" sz="1200" kern="1200" dirty="0">
                <a:solidFill>
                  <a:schemeClr val="tx1"/>
                </a:solidFill>
                <a:latin typeface="+mn-lt"/>
                <a:ea typeface="+mn-ea"/>
                <a:cs typeface="+mn-cs"/>
              </a:defRPr>
            </a:lvl4pPr>
            <a:lvl5pPr marL="900000" indent="-180000">
              <a:lnSpc>
                <a:spcPct val="100000"/>
              </a:lnSpc>
              <a:spcBef>
                <a:spcPts val="0"/>
              </a:spcBef>
              <a:spcAft>
                <a:spcPts val="600"/>
              </a:spcAft>
              <a:buSzPct val="70000"/>
              <a:defRPr sz="1200">
                <a:solidFill>
                  <a:schemeClr val="tx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93DA646D-5F97-9D8A-4598-A0C98D4634E0}"/>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10" name="Slide Number Placeholder 5">
            <a:extLst>
              <a:ext uri="{FF2B5EF4-FFF2-40B4-BE49-F238E27FC236}">
                <a16:creationId xmlns:a16="http://schemas.microsoft.com/office/drawing/2014/main" id="{9115B87B-934C-0F92-5F93-D343BD44B66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1" name="Straight Connector 10">
            <a:extLst>
              <a:ext uri="{FF2B5EF4-FFF2-40B4-BE49-F238E27FC236}">
                <a16:creationId xmlns:a16="http://schemas.microsoft.com/office/drawing/2014/main" id="{7428D676-DD53-1C54-82A5-88434E06B3E0}"/>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45A16F44-B403-571B-AD0A-B6A86614B77F}"/>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195785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 Numbered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1"/>
                </a:solidFill>
                <a:latin typeface="Nokia Pure Headline Light" panose="020B0304020202020204" pitchFamily="34" charset="0"/>
              </a:defRPr>
            </a:lvl1pPr>
          </a:lstStyle>
          <a:p>
            <a:pPr lvl="0"/>
            <a:r>
              <a:rPr lang="en-US" noProof="0" dirty="0"/>
              <a:t>Click to edit </a:t>
            </a:r>
            <a:r>
              <a:rPr lang="en-US" noProof="0" dirty="0" err="1"/>
              <a:t>subheadline</a:t>
            </a:r>
            <a:endParaRPr lang="en-US" noProof="0" dirty="0"/>
          </a:p>
        </p:txBody>
      </p:sp>
      <p:sp>
        <p:nvSpPr>
          <p:cNvPr id="3" name="Text Placeholder 2">
            <a:extLst>
              <a:ext uri="{FF2B5EF4-FFF2-40B4-BE49-F238E27FC236}">
                <a16:creationId xmlns:a16="http://schemas.microsoft.com/office/drawing/2014/main" id="{E0427494-DD66-A478-7CF6-11C578BC21E9}"/>
              </a:ext>
            </a:extLst>
          </p:cNvPr>
          <p:cNvSpPr>
            <a:spLocks noGrp="1"/>
          </p:cNvSpPr>
          <p:nvPr>
            <p:ph type="body" sz="quarter" idx="14" hasCustomPrompt="1"/>
          </p:nvPr>
        </p:nvSpPr>
        <p:spPr>
          <a:xfrm>
            <a:off x="417600" y="1260000"/>
            <a:ext cx="8308800" cy="3118980"/>
          </a:xfrm>
          <a:prstGeom prst="rect">
            <a:avLst/>
          </a:prstGeom>
        </p:spPr>
        <p:txBody>
          <a:bodyPr lIns="0" tIns="0" rIns="0" bIns="0"/>
          <a:lstStyle>
            <a:lvl1pPr marL="228600" indent="-228600">
              <a:lnSpc>
                <a:spcPct val="100000"/>
              </a:lnSpc>
              <a:spcBef>
                <a:spcPts val="0"/>
              </a:spcBef>
              <a:spcAft>
                <a:spcPts val="600"/>
              </a:spcAft>
              <a:buFont typeface="+mj-lt"/>
              <a:buAutoNum type="arabicPeriod"/>
              <a:defRPr sz="1200">
                <a:solidFill>
                  <a:schemeClr val="tx1"/>
                </a:solidFill>
              </a:defRPr>
            </a:lvl1pPr>
            <a:lvl2pPr marL="408600" indent="-228600">
              <a:lnSpc>
                <a:spcPct val="100000"/>
              </a:lnSpc>
              <a:spcBef>
                <a:spcPts val="0"/>
              </a:spcBef>
              <a:spcAft>
                <a:spcPts val="600"/>
              </a:spcAft>
              <a:buFont typeface="+mj-lt"/>
              <a:buAutoNum type="arabicPeriod" startAt="2"/>
              <a:defRPr sz="1200">
                <a:solidFill>
                  <a:schemeClr val="tx1"/>
                </a:solidFill>
              </a:defRPr>
            </a:lvl2pPr>
            <a:lvl3pPr marL="588600" indent="-228600">
              <a:lnSpc>
                <a:spcPct val="100000"/>
              </a:lnSpc>
              <a:spcBef>
                <a:spcPts val="0"/>
              </a:spcBef>
              <a:spcAft>
                <a:spcPts val="600"/>
              </a:spcAft>
              <a:buFont typeface="+mj-lt"/>
              <a:buAutoNum type="arabicPeriod" startAt="3"/>
              <a:defRPr sz="1200">
                <a:solidFill>
                  <a:schemeClr val="tx1"/>
                </a:solidFill>
              </a:defRPr>
            </a:lvl3pPr>
            <a:lvl4pPr marL="768600" indent="-228600">
              <a:lnSpc>
                <a:spcPct val="100000"/>
              </a:lnSpc>
              <a:spcBef>
                <a:spcPts val="0"/>
              </a:spcBef>
              <a:spcAft>
                <a:spcPts val="600"/>
              </a:spcAft>
              <a:buFont typeface="+mj-lt"/>
              <a:buAutoNum type="arabicPeriod" startAt="4"/>
              <a:defRPr sz="1200">
                <a:solidFill>
                  <a:schemeClr val="tx1"/>
                </a:solidFill>
              </a:defRPr>
            </a:lvl4pPr>
            <a:lvl5pPr marL="957150" indent="-228600">
              <a:lnSpc>
                <a:spcPct val="100000"/>
              </a:lnSpc>
              <a:spcBef>
                <a:spcPts val="0"/>
              </a:spcBef>
              <a:spcAft>
                <a:spcPts val="600"/>
              </a:spcAft>
              <a:buFont typeface="+mj-lt"/>
              <a:buAutoNum type="arabicPeriod" startAt="5"/>
              <a:defRPr sz="1200">
                <a:solidFill>
                  <a:schemeClr val="tx1"/>
                </a:solidFill>
              </a:defRPr>
            </a:lvl5pPr>
          </a:lstStyle>
          <a:p>
            <a:pPr lvl="0"/>
            <a:r>
              <a:rPr lang="en-US" dirty="0"/>
              <a:t>Text here</a:t>
            </a:r>
          </a:p>
          <a:p>
            <a:pPr lvl="1"/>
            <a:r>
              <a:rPr lang="en-US" dirty="0"/>
              <a:t>Text here</a:t>
            </a:r>
          </a:p>
          <a:p>
            <a:pPr lvl="2"/>
            <a:r>
              <a:rPr lang="en-US" dirty="0"/>
              <a:t>Text here</a:t>
            </a:r>
          </a:p>
          <a:p>
            <a:pPr lvl="3"/>
            <a:r>
              <a:rPr lang="en-US" dirty="0"/>
              <a:t>Text here</a:t>
            </a:r>
          </a:p>
          <a:p>
            <a:pPr marL="957150" marR="0" lvl="4" indent="-228600" algn="l" defTabSz="685800" rtl="0" eaLnBrk="1" fontAlgn="auto" latinLnBrk="0" hangingPunct="1">
              <a:lnSpc>
                <a:spcPct val="100000"/>
              </a:lnSpc>
              <a:spcBef>
                <a:spcPts val="0"/>
              </a:spcBef>
              <a:spcAft>
                <a:spcPts val="300"/>
              </a:spcAft>
              <a:buClrTx/>
              <a:buSzTx/>
              <a:tabLst/>
              <a:defRPr/>
            </a:pPr>
            <a:r>
              <a:rPr lang="en-US" dirty="0"/>
              <a:t>Text here</a:t>
            </a:r>
          </a:p>
        </p:txBody>
      </p:sp>
      <p:pic>
        <p:nvPicPr>
          <p:cNvPr id="5" name="Graphic 4">
            <a:extLst>
              <a:ext uri="{FF2B5EF4-FFF2-40B4-BE49-F238E27FC236}">
                <a16:creationId xmlns:a16="http://schemas.microsoft.com/office/drawing/2014/main" id="{E5F6DF56-1BC2-2F0B-C57B-C1D817B1491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2" name="TextBox 1">
            <a:extLst>
              <a:ext uri="{FF2B5EF4-FFF2-40B4-BE49-F238E27FC236}">
                <a16:creationId xmlns:a16="http://schemas.microsoft.com/office/drawing/2014/main" id="{BB696985-1EFA-02D0-106A-9F81CEBC3FA1}"/>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7" name="Slide Number Placeholder 5">
            <a:extLst>
              <a:ext uri="{FF2B5EF4-FFF2-40B4-BE49-F238E27FC236}">
                <a16:creationId xmlns:a16="http://schemas.microsoft.com/office/drawing/2014/main" id="{1AF7E5B4-21F0-0696-BF4F-8AFCA8103CD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87755C10-FC21-4D9F-8DA4-A30B437ABD12}"/>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9" name="Footer Placeholder 2">
            <a:extLst>
              <a:ext uri="{FF2B5EF4-FFF2-40B4-BE49-F238E27FC236}">
                <a16:creationId xmlns:a16="http://schemas.microsoft.com/office/drawing/2014/main" id="{DDC4B182-BD0E-D0F1-793C-A6CE500EA3BD}"/>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123146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 Title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60A88A15-3ABC-3274-AAF4-8A412DDB8F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4B403941-CFEA-9A2F-6625-4961A6C63DBE}"/>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lnSpc>
                <a:spcPct val="100000"/>
              </a:lnSpc>
              <a:spcBef>
                <a:spcPts val="0"/>
              </a:spcBef>
              <a:buNone/>
              <a:defRPr sz="4400" baseline="0">
                <a:solidFill>
                  <a:schemeClr val="accent1"/>
                </a:solidFill>
                <a:latin typeface="Nokia Pure Headline Light" panose="020B0304020202020204" pitchFamily="34" charset="0"/>
              </a:defRPr>
            </a:lvl1pPr>
          </a:lstStyle>
          <a:p>
            <a:pPr lvl="0"/>
            <a:r>
              <a:rPr lang="en-US" dirty="0"/>
              <a:t>Click to edit headline</a:t>
            </a:r>
          </a:p>
        </p:txBody>
      </p:sp>
      <p:sp>
        <p:nvSpPr>
          <p:cNvPr id="3" name="TextBox 2">
            <a:extLst>
              <a:ext uri="{FF2B5EF4-FFF2-40B4-BE49-F238E27FC236}">
                <a16:creationId xmlns:a16="http://schemas.microsoft.com/office/drawing/2014/main" id="{3306DFA0-C2BA-C581-C314-740F6D8A7079}"/>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 2024 Nokia</a:t>
            </a:r>
          </a:p>
        </p:txBody>
      </p:sp>
      <p:sp>
        <p:nvSpPr>
          <p:cNvPr id="4" name="Slide Number Placeholder 5">
            <a:extLst>
              <a:ext uri="{FF2B5EF4-FFF2-40B4-BE49-F238E27FC236}">
                <a16:creationId xmlns:a16="http://schemas.microsoft.com/office/drawing/2014/main" id="{AB1F327B-603C-86B8-9F24-AB86561B3C0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6" name="Straight Connector 5">
            <a:extLst>
              <a:ext uri="{FF2B5EF4-FFF2-40B4-BE49-F238E27FC236}">
                <a16:creationId xmlns:a16="http://schemas.microsoft.com/office/drawing/2014/main" id="{FB24B9E5-9DF5-72DD-49F0-33455A6A12D4}"/>
              </a:ext>
            </a:extLst>
          </p:cNvPr>
          <p:cNvCxnSpPr>
            <a:cxnSpLocks/>
          </p:cNvCxnSpPr>
          <p:nvPr userDrawn="1"/>
        </p:nvCxnSpPr>
        <p:spPr>
          <a:xfrm>
            <a:off x="1403610" y="4842900"/>
            <a:ext cx="0" cy="144000"/>
          </a:xfrm>
          <a:prstGeom prst="line">
            <a:avLst/>
          </a:prstGeom>
          <a:ln w="6350">
            <a:noFill/>
          </a:ln>
        </p:spPr>
        <p:style>
          <a:lnRef idx="1">
            <a:schemeClr val="accent1"/>
          </a:lnRef>
          <a:fillRef idx="0">
            <a:schemeClr val="accent1"/>
          </a:fillRef>
          <a:effectRef idx="0">
            <a:schemeClr val="accent1"/>
          </a:effectRef>
          <a:fontRef idx="minor">
            <a:schemeClr val="tx1"/>
          </a:fontRef>
        </p:style>
      </p:cxnSp>
      <p:sp>
        <p:nvSpPr>
          <p:cNvPr id="7" name="Footer Placeholder 2">
            <a:extLst>
              <a:ext uri="{FF2B5EF4-FFF2-40B4-BE49-F238E27FC236}">
                <a16:creationId xmlns:a16="http://schemas.microsoft.com/office/drawing/2014/main" id="{5D779461-EFB5-C35B-DE08-509687C8261F}"/>
              </a:ext>
            </a:extLst>
          </p:cNvPr>
          <p:cNvSpPr>
            <a:spLocks noGrp="1"/>
          </p:cNvSpPr>
          <p:nvPr>
            <p:ph type="ftr" sz="quarter" idx="3"/>
          </p:nvPr>
        </p:nvSpPr>
        <p:spPr>
          <a:xfrm>
            <a:off x="1504800" y="4860000"/>
            <a:ext cx="1584000" cy="122400"/>
          </a:xfrm>
          <a:prstGeom prst="rect">
            <a:avLst/>
          </a:prstGeom>
        </p:spPr>
        <p:txBody>
          <a:bodyPr vert="horz" lIns="0" tIns="0" rIns="0" bIns="0" rtlCol="0" anchor="b"/>
          <a:lstStyle>
            <a:lvl1pPr algn="l">
              <a:defRPr sz="800">
                <a:solidFill>
                  <a:schemeClr val="tx1"/>
                </a:solidFill>
              </a:defRPr>
            </a:lvl1pPr>
          </a:lstStyle>
          <a:p>
            <a:r>
              <a:rPr lang="en-US"/>
              <a:t>Apply a document ID (if applicable).</a:t>
            </a:r>
            <a:endParaRPr lang="en-US" dirty="0"/>
          </a:p>
        </p:txBody>
      </p:sp>
    </p:spTree>
    <p:extLst>
      <p:ext uri="{BB962C8B-B14F-4D97-AF65-F5344CB8AC3E}">
        <p14:creationId xmlns:p14="http://schemas.microsoft.com/office/powerpoint/2010/main" val="4990224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891639"/>
      </p:ext>
    </p:extLst>
  </p:cSld>
  <p:clrMap bg1="lt1" tx1="dk1" bg2="lt2" tx2="dk2" accent1="accent1" accent2="accent2" accent3="accent3" accent4="accent4" accent5="accent5" accent6="accent6" hlink="hlink" folHlink="folHlink"/>
  <p:sldLayoutIdLst>
    <p:sldLayoutId id="2147483816" r:id="rId1"/>
    <p:sldLayoutId id="2147483726" r:id="rId2"/>
    <p:sldLayoutId id="2147483776" r:id="rId3"/>
    <p:sldLayoutId id="2147483778" r:id="rId4"/>
    <p:sldLayoutId id="2147483779" r:id="rId5"/>
    <p:sldLayoutId id="2147483780" r:id="rId6"/>
    <p:sldLayoutId id="2147483781" r:id="rId7"/>
    <p:sldLayoutId id="2147483777" r:id="rId8"/>
    <p:sldLayoutId id="2147483796" r:id="rId9"/>
    <p:sldLayoutId id="2147483812" r:id="rId10"/>
    <p:sldLayoutId id="2147483854" r:id="rId11"/>
    <p:sldLayoutId id="2147483763" r:id="rId12"/>
    <p:sldLayoutId id="2147483775" r:id="rId13"/>
    <p:sldLayoutId id="2147483794" r:id="rId14"/>
    <p:sldLayoutId id="2147483797"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55" r:id="rId24"/>
    <p:sldLayoutId id="2147483825" r:id="rId25"/>
    <p:sldLayoutId id="2147483826" r:id="rId26"/>
    <p:sldLayoutId id="2147483827" r:id="rId27"/>
    <p:sldLayoutId id="2147483828" r:id="rId28"/>
    <p:sldLayoutId id="2147483753" r:id="rId29"/>
    <p:sldLayoutId id="2147483757" r:id="rId30"/>
    <p:sldLayoutId id="2147483758" r:id="rId31"/>
    <p:sldLayoutId id="2147483815" r:id="rId32"/>
    <p:sldLayoutId id="2147483760" r:id="rId33"/>
    <p:sldLayoutId id="2147483761" r:id="rId34"/>
    <p:sldLayoutId id="2147483762" r:id="rId35"/>
    <p:sldLayoutId id="2147483774" r:id="rId36"/>
    <p:sldLayoutId id="2147483755" r:id="rId37"/>
    <p:sldLayoutId id="2147483756" r:id="rId38"/>
    <p:sldLayoutId id="2147483793" r:id="rId39"/>
    <p:sldLayoutId id="2147483814" r:id="rId40"/>
    <p:sldLayoutId id="2147483746" r:id="rId41"/>
    <p:sldLayoutId id="2147483747" r:id="rId42"/>
    <p:sldLayoutId id="2147483748" r:id="rId43"/>
    <p:sldLayoutId id="2147483749" r:id="rId44"/>
    <p:sldLayoutId id="2147483750" r:id="rId45"/>
    <p:sldLayoutId id="2147483751" r:id="rId46"/>
    <p:sldLayoutId id="2147483791" r:id="rId47"/>
    <p:sldLayoutId id="2147483677" r:id="rId48"/>
    <p:sldLayoutId id="2147483769" r:id="rId49"/>
    <p:sldLayoutId id="2147483773" r:id="rId50"/>
    <p:sldLayoutId id="2147483770" r:id="rId51"/>
    <p:sldLayoutId id="2147483771" r:id="rId52"/>
    <p:sldLayoutId id="2147483772" r:id="rId53"/>
    <p:sldLayoutId id="2147483792" r:id="rId54"/>
    <p:sldLayoutId id="2147483679" r:id="rId55"/>
    <p:sldLayoutId id="2147483858" r:id="rId5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orberci/td2024"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2F4584-A238-F682-7968-31DB59646D65}"/>
              </a:ext>
            </a:extLst>
          </p:cNvPr>
          <p:cNvSpPr>
            <a:spLocks noGrp="1"/>
          </p:cNvSpPr>
          <p:nvPr>
            <p:ph type="title"/>
          </p:nvPr>
        </p:nvSpPr>
        <p:spPr>
          <a:xfrm>
            <a:off x="417531" y="900000"/>
            <a:ext cx="4896000" cy="1244465"/>
          </a:xfrm>
        </p:spPr>
        <p:txBody>
          <a:bodyPr/>
          <a:lstStyle/>
          <a:p>
            <a:r>
              <a:rPr lang="en-US" sz="4400" b="1" dirty="0"/>
              <a:t>Unit testing in GO</a:t>
            </a:r>
          </a:p>
        </p:txBody>
      </p:sp>
      <p:sp>
        <p:nvSpPr>
          <p:cNvPr id="4" name="Text Placeholder 3">
            <a:extLst>
              <a:ext uri="{FF2B5EF4-FFF2-40B4-BE49-F238E27FC236}">
                <a16:creationId xmlns:a16="http://schemas.microsoft.com/office/drawing/2014/main" id="{01ACDEDB-24E6-2B78-F7E7-515259ADC01B}"/>
              </a:ext>
            </a:extLst>
          </p:cNvPr>
          <p:cNvSpPr>
            <a:spLocks noGrp="1"/>
          </p:cNvSpPr>
          <p:nvPr>
            <p:ph type="body" sz="quarter" idx="12"/>
          </p:nvPr>
        </p:nvSpPr>
        <p:spPr>
          <a:xfrm>
            <a:off x="417531" y="2340000"/>
            <a:ext cx="3909884" cy="590953"/>
          </a:xfrm>
        </p:spPr>
        <p:txBody>
          <a:bodyPr/>
          <a:lstStyle/>
          <a:p>
            <a:r>
              <a:rPr lang="en-US" sz="3200" dirty="0"/>
              <a:t>Maciej Norberciak</a:t>
            </a:r>
          </a:p>
          <a:p>
            <a:r>
              <a:rPr lang="en-US" sz="3200" dirty="0"/>
              <a:t>Test Dive 2024</a:t>
            </a:r>
          </a:p>
          <a:p>
            <a:endParaRPr lang="en-US" sz="3200" dirty="0"/>
          </a:p>
        </p:txBody>
      </p:sp>
    </p:spTree>
    <p:extLst>
      <p:ext uri="{BB962C8B-B14F-4D97-AF65-F5344CB8AC3E}">
        <p14:creationId xmlns:p14="http://schemas.microsoft.com/office/powerpoint/2010/main" val="220474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DE658D-5E39-3732-24A9-F31E721E7C4F}"/>
              </a:ext>
            </a:extLst>
          </p:cNvPr>
          <p:cNvSpPr>
            <a:spLocks noGrp="1"/>
          </p:cNvSpPr>
          <p:nvPr>
            <p:ph type="body" sz="quarter" idx="12"/>
          </p:nvPr>
        </p:nvSpPr>
        <p:spPr/>
        <p:txBody>
          <a:bodyPr/>
          <a:lstStyle/>
          <a:p>
            <a:r>
              <a:rPr lang="en-US"/>
              <a:t>Assertions</a:t>
            </a:r>
            <a:endParaRPr lang="pl-PL" dirty="0"/>
          </a:p>
        </p:txBody>
      </p:sp>
      <p:sp>
        <p:nvSpPr>
          <p:cNvPr id="6" name="Text Placeholder 5">
            <a:extLst>
              <a:ext uri="{FF2B5EF4-FFF2-40B4-BE49-F238E27FC236}">
                <a16:creationId xmlns:a16="http://schemas.microsoft.com/office/drawing/2014/main" id="{27DE4A52-42F6-1CDF-54A4-769799E28CC6}"/>
              </a:ext>
            </a:extLst>
          </p:cNvPr>
          <p:cNvSpPr>
            <a:spLocks noGrp="1"/>
          </p:cNvSpPr>
          <p:nvPr>
            <p:ph type="body" sz="quarter" idx="13"/>
          </p:nvPr>
        </p:nvSpPr>
        <p:spPr/>
        <p:txBody>
          <a:bodyPr/>
          <a:lstStyle/>
          <a:p>
            <a:r>
              <a:rPr lang="en-US" dirty="0"/>
              <a:t>No assert function/keyword in Go – need to do it “traditional” way</a:t>
            </a:r>
            <a:endParaRPr lang="pl-PL" dirty="0"/>
          </a:p>
        </p:txBody>
      </p:sp>
      <p:sp>
        <p:nvSpPr>
          <p:cNvPr id="7" name="Text Placeholder 6">
            <a:extLst>
              <a:ext uri="{FF2B5EF4-FFF2-40B4-BE49-F238E27FC236}">
                <a16:creationId xmlns:a16="http://schemas.microsoft.com/office/drawing/2014/main" id="{2D0CDF75-9951-3BE4-D561-E99A26C722AE}"/>
              </a:ext>
            </a:extLst>
          </p:cNvPr>
          <p:cNvSpPr>
            <a:spLocks noGrp="1"/>
          </p:cNvSpPr>
          <p:nvPr>
            <p:ph type="body" sz="quarter" idx="15"/>
          </p:nvPr>
        </p:nvSpPr>
        <p:spPr/>
        <p:txBody>
          <a:bodyPr/>
          <a:lstStyle/>
          <a:p>
            <a:endParaRPr lang="pl-PL"/>
          </a:p>
        </p:txBody>
      </p:sp>
      <p:sp>
        <p:nvSpPr>
          <p:cNvPr id="8" name="Text Placeholder 7">
            <a:extLst>
              <a:ext uri="{FF2B5EF4-FFF2-40B4-BE49-F238E27FC236}">
                <a16:creationId xmlns:a16="http://schemas.microsoft.com/office/drawing/2014/main" id="{A0BA4DF8-BF1C-017B-9A82-CA48A9FA1A1E}"/>
              </a:ext>
            </a:extLst>
          </p:cNvPr>
          <p:cNvSpPr>
            <a:spLocks noGrp="1"/>
          </p:cNvSpPr>
          <p:nvPr>
            <p:ph type="body" sz="quarter" idx="16"/>
          </p:nvPr>
        </p:nvSpPr>
        <p:spPr/>
        <p:txBody>
          <a:bodyPr/>
          <a:lstStyle/>
          <a:p>
            <a:endParaRPr lang="pl-PL"/>
          </a:p>
        </p:txBody>
      </p:sp>
      <p:pic>
        <p:nvPicPr>
          <p:cNvPr id="11" name="Picture 10">
            <a:extLst>
              <a:ext uri="{FF2B5EF4-FFF2-40B4-BE49-F238E27FC236}">
                <a16:creationId xmlns:a16="http://schemas.microsoft.com/office/drawing/2014/main" id="{94272D28-30E2-47ED-FF77-273558455BC9}"/>
              </a:ext>
            </a:extLst>
          </p:cNvPr>
          <p:cNvPicPr>
            <a:picLocks noChangeAspect="1"/>
          </p:cNvPicPr>
          <p:nvPr/>
        </p:nvPicPr>
        <p:blipFill>
          <a:blip r:embed="rId3"/>
          <a:stretch>
            <a:fillRect/>
          </a:stretch>
        </p:blipFill>
        <p:spPr>
          <a:xfrm>
            <a:off x="0" y="1570988"/>
            <a:ext cx="9144000" cy="3134101"/>
          </a:xfrm>
          <a:prstGeom prst="rect">
            <a:avLst/>
          </a:prstGeom>
        </p:spPr>
      </p:pic>
    </p:spTree>
    <p:extLst>
      <p:ext uri="{BB962C8B-B14F-4D97-AF65-F5344CB8AC3E}">
        <p14:creationId xmlns:p14="http://schemas.microsoft.com/office/powerpoint/2010/main" val="64646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2C94BB-3F27-F258-BA71-B2F477F29ED8}"/>
              </a:ext>
            </a:extLst>
          </p:cNvPr>
          <p:cNvSpPr>
            <a:spLocks noGrp="1"/>
          </p:cNvSpPr>
          <p:nvPr>
            <p:ph type="body" sz="quarter" idx="12"/>
          </p:nvPr>
        </p:nvSpPr>
        <p:spPr/>
        <p:txBody>
          <a:bodyPr/>
          <a:lstStyle/>
          <a:p>
            <a:r>
              <a:rPr lang="en-US" dirty="0"/>
              <a:t>Running tests</a:t>
            </a:r>
            <a:endParaRPr lang="pl-PL" dirty="0"/>
          </a:p>
        </p:txBody>
      </p:sp>
      <p:sp>
        <p:nvSpPr>
          <p:cNvPr id="6" name="Text Placeholder 5">
            <a:extLst>
              <a:ext uri="{FF2B5EF4-FFF2-40B4-BE49-F238E27FC236}">
                <a16:creationId xmlns:a16="http://schemas.microsoft.com/office/drawing/2014/main" id="{370228BA-5499-00EB-4614-66B5FE1AC6D0}"/>
              </a:ext>
            </a:extLst>
          </p:cNvPr>
          <p:cNvSpPr>
            <a:spLocks noGrp="1"/>
          </p:cNvSpPr>
          <p:nvPr>
            <p:ph type="body" sz="quarter" idx="13"/>
          </p:nvPr>
        </p:nvSpPr>
        <p:spPr/>
        <p:txBody>
          <a:bodyPr/>
          <a:lstStyle/>
          <a:p>
            <a:r>
              <a:rPr lang="en-US" dirty="0"/>
              <a:t>Fire &amp; forget, easy to integrate in your CI environment</a:t>
            </a:r>
            <a:endParaRPr lang="pl-PL" dirty="0"/>
          </a:p>
        </p:txBody>
      </p:sp>
      <p:sp>
        <p:nvSpPr>
          <p:cNvPr id="7" name="Text Placeholder 6">
            <a:extLst>
              <a:ext uri="{FF2B5EF4-FFF2-40B4-BE49-F238E27FC236}">
                <a16:creationId xmlns:a16="http://schemas.microsoft.com/office/drawing/2014/main" id="{EF4F22D7-4870-B0D7-25ED-2584DB69ADA0}"/>
              </a:ext>
            </a:extLst>
          </p:cNvPr>
          <p:cNvSpPr>
            <a:spLocks noGrp="1"/>
          </p:cNvSpPr>
          <p:nvPr>
            <p:ph type="body" sz="quarter" idx="15"/>
          </p:nvPr>
        </p:nvSpPr>
        <p:spPr/>
        <p:txBody>
          <a:bodyPr/>
          <a:lstStyle/>
          <a:p>
            <a:endParaRPr lang="pl-PL"/>
          </a:p>
        </p:txBody>
      </p:sp>
      <p:pic>
        <p:nvPicPr>
          <p:cNvPr id="9" name="Picture 8">
            <a:extLst>
              <a:ext uri="{FF2B5EF4-FFF2-40B4-BE49-F238E27FC236}">
                <a16:creationId xmlns:a16="http://schemas.microsoft.com/office/drawing/2014/main" id="{E8E4F4B3-0219-9D2E-D59F-A95E73BBE258}"/>
              </a:ext>
            </a:extLst>
          </p:cNvPr>
          <p:cNvPicPr>
            <a:picLocks noChangeAspect="1"/>
          </p:cNvPicPr>
          <p:nvPr/>
        </p:nvPicPr>
        <p:blipFill>
          <a:blip r:embed="rId3"/>
          <a:stretch>
            <a:fillRect/>
          </a:stretch>
        </p:blipFill>
        <p:spPr>
          <a:xfrm>
            <a:off x="0" y="1291860"/>
            <a:ext cx="9144000" cy="2559779"/>
          </a:xfrm>
          <a:prstGeom prst="rect">
            <a:avLst/>
          </a:prstGeom>
        </p:spPr>
      </p:pic>
      <p:pic>
        <p:nvPicPr>
          <p:cNvPr id="11" name="Picture 10">
            <a:extLst>
              <a:ext uri="{FF2B5EF4-FFF2-40B4-BE49-F238E27FC236}">
                <a16:creationId xmlns:a16="http://schemas.microsoft.com/office/drawing/2014/main" id="{2779351E-C00F-B4D2-98A5-0330CD1E70FD}"/>
              </a:ext>
            </a:extLst>
          </p:cNvPr>
          <p:cNvPicPr>
            <a:picLocks noChangeAspect="1"/>
          </p:cNvPicPr>
          <p:nvPr/>
        </p:nvPicPr>
        <p:blipFill>
          <a:blip r:embed="rId4"/>
          <a:stretch>
            <a:fillRect/>
          </a:stretch>
        </p:blipFill>
        <p:spPr>
          <a:xfrm>
            <a:off x="1113985" y="3991519"/>
            <a:ext cx="6915505" cy="704886"/>
          </a:xfrm>
          <a:prstGeom prst="rect">
            <a:avLst/>
          </a:prstGeom>
        </p:spPr>
      </p:pic>
    </p:spTree>
    <p:extLst>
      <p:ext uri="{BB962C8B-B14F-4D97-AF65-F5344CB8AC3E}">
        <p14:creationId xmlns:p14="http://schemas.microsoft.com/office/powerpoint/2010/main" val="234208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4BB243-9BA9-235E-AB8A-8FD7B7D40C81}"/>
              </a:ext>
            </a:extLst>
          </p:cNvPr>
          <p:cNvSpPr>
            <a:spLocks noGrp="1"/>
          </p:cNvSpPr>
          <p:nvPr>
            <p:ph type="body" sz="quarter" idx="12"/>
          </p:nvPr>
        </p:nvSpPr>
        <p:spPr/>
        <p:txBody>
          <a:bodyPr/>
          <a:lstStyle/>
          <a:p>
            <a:r>
              <a:rPr lang="en-US" dirty="0"/>
              <a:t>Running </a:t>
            </a:r>
            <a:r>
              <a:rPr lang="en-US" i="1" dirty="0"/>
              <a:t>some</a:t>
            </a:r>
            <a:r>
              <a:rPr lang="en-US" dirty="0"/>
              <a:t> tests</a:t>
            </a:r>
            <a:endParaRPr lang="pl-PL" dirty="0"/>
          </a:p>
        </p:txBody>
      </p:sp>
      <p:sp>
        <p:nvSpPr>
          <p:cNvPr id="6" name="Text Placeholder 5">
            <a:extLst>
              <a:ext uri="{FF2B5EF4-FFF2-40B4-BE49-F238E27FC236}">
                <a16:creationId xmlns:a16="http://schemas.microsoft.com/office/drawing/2014/main" id="{B4808BCE-664C-9AEF-5B1E-5439F31D58B0}"/>
              </a:ext>
            </a:extLst>
          </p:cNvPr>
          <p:cNvSpPr>
            <a:spLocks noGrp="1"/>
          </p:cNvSpPr>
          <p:nvPr>
            <p:ph type="body" sz="quarter" idx="13"/>
          </p:nvPr>
        </p:nvSpPr>
        <p:spPr/>
        <p:txBody>
          <a:bodyPr/>
          <a:lstStyle/>
          <a:p>
            <a:r>
              <a:rPr lang="en-US" dirty="0"/>
              <a:t>Short tests and run-by-</a:t>
            </a:r>
            <a:r>
              <a:rPr lang="en-US" dirty="0" err="1"/>
              <a:t>regexp</a:t>
            </a:r>
            <a:endParaRPr lang="pl-PL" dirty="0"/>
          </a:p>
        </p:txBody>
      </p:sp>
      <p:sp>
        <p:nvSpPr>
          <p:cNvPr id="9" name="Text Placeholder 8">
            <a:extLst>
              <a:ext uri="{FF2B5EF4-FFF2-40B4-BE49-F238E27FC236}">
                <a16:creationId xmlns:a16="http://schemas.microsoft.com/office/drawing/2014/main" id="{074F9832-0BF0-575F-3478-1F9C0F267448}"/>
              </a:ext>
            </a:extLst>
          </p:cNvPr>
          <p:cNvSpPr>
            <a:spLocks noGrp="1"/>
          </p:cNvSpPr>
          <p:nvPr>
            <p:ph type="body" sz="quarter" idx="15"/>
          </p:nvPr>
        </p:nvSpPr>
        <p:spPr/>
        <p:txBody>
          <a:bodyPr/>
          <a:lstStyle/>
          <a:p>
            <a:endParaRPr lang="pl-PL"/>
          </a:p>
        </p:txBody>
      </p:sp>
      <p:pic>
        <p:nvPicPr>
          <p:cNvPr id="10" name="Picture 9">
            <a:extLst>
              <a:ext uri="{FF2B5EF4-FFF2-40B4-BE49-F238E27FC236}">
                <a16:creationId xmlns:a16="http://schemas.microsoft.com/office/drawing/2014/main" id="{6A34A3B7-9809-66EB-A639-9E6BD90F7FFA}"/>
              </a:ext>
            </a:extLst>
          </p:cNvPr>
          <p:cNvPicPr>
            <a:picLocks noChangeAspect="1"/>
          </p:cNvPicPr>
          <p:nvPr/>
        </p:nvPicPr>
        <p:blipFill>
          <a:blip r:embed="rId3"/>
          <a:stretch>
            <a:fillRect/>
          </a:stretch>
        </p:blipFill>
        <p:spPr>
          <a:xfrm>
            <a:off x="417335" y="1102555"/>
            <a:ext cx="5112013" cy="1632034"/>
          </a:xfrm>
          <a:prstGeom prst="rect">
            <a:avLst/>
          </a:prstGeom>
        </p:spPr>
      </p:pic>
      <p:pic>
        <p:nvPicPr>
          <p:cNvPr id="12" name="Picture 11">
            <a:extLst>
              <a:ext uri="{FF2B5EF4-FFF2-40B4-BE49-F238E27FC236}">
                <a16:creationId xmlns:a16="http://schemas.microsoft.com/office/drawing/2014/main" id="{338B11D5-0466-A9DE-405A-774364D52BAC}"/>
              </a:ext>
            </a:extLst>
          </p:cNvPr>
          <p:cNvPicPr>
            <a:picLocks noChangeAspect="1"/>
          </p:cNvPicPr>
          <p:nvPr/>
        </p:nvPicPr>
        <p:blipFill>
          <a:blip r:embed="rId4"/>
          <a:stretch>
            <a:fillRect/>
          </a:stretch>
        </p:blipFill>
        <p:spPr>
          <a:xfrm>
            <a:off x="417335" y="2742407"/>
            <a:ext cx="4781796" cy="660434"/>
          </a:xfrm>
          <a:prstGeom prst="rect">
            <a:avLst/>
          </a:prstGeom>
        </p:spPr>
      </p:pic>
      <p:pic>
        <p:nvPicPr>
          <p:cNvPr id="14" name="Picture 13">
            <a:extLst>
              <a:ext uri="{FF2B5EF4-FFF2-40B4-BE49-F238E27FC236}">
                <a16:creationId xmlns:a16="http://schemas.microsoft.com/office/drawing/2014/main" id="{73CD383A-2673-AC77-2E62-C56A66BA8149}"/>
              </a:ext>
            </a:extLst>
          </p:cNvPr>
          <p:cNvPicPr>
            <a:picLocks noChangeAspect="1"/>
          </p:cNvPicPr>
          <p:nvPr/>
        </p:nvPicPr>
        <p:blipFill>
          <a:blip r:embed="rId5"/>
          <a:stretch>
            <a:fillRect/>
          </a:stretch>
        </p:blipFill>
        <p:spPr>
          <a:xfrm>
            <a:off x="417335" y="3410659"/>
            <a:ext cx="2165461" cy="1168460"/>
          </a:xfrm>
          <a:prstGeom prst="rect">
            <a:avLst/>
          </a:prstGeom>
        </p:spPr>
      </p:pic>
      <p:pic>
        <p:nvPicPr>
          <p:cNvPr id="16" name="Picture 15">
            <a:extLst>
              <a:ext uri="{FF2B5EF4-FFF2-40B4-BE49-F238E27FC236}">
                <a16:creationId xmlns:a16="http://schemas.microsoft.com/office/drawing/2014/main" id="{587A03B3-FD4F-9F97-34F4-A205699CD697}"/>
              </a:ext>
            </a:extLst>
          </p:cNvPr>
          <p:cNvPicPr>
            <a:picLocks noChangeAspect="1"/>
          </p:cNvPicPr>
          <p:nvPr/>
        </p:nvPicPr>
        <p:blipFill>
          <a:blip r:embed="rId6"/>
          <a:stretch>
            <a:fillRect/>
          </a:stretch>
        </p:blipFill>
        <p:spPr>
          <a:xfrm>
            <a:off x="5730001" y="2797749"/>
            <a:ext cx="2984653" cy="647733"/>
          </a:xfrm>
          <a:prstGeom prst="rect">
            <a:avLst/>
          </a:prstGeom>
        </p:spPr>
      </p:pic>
      <p:pic>
        <p:nvPicPr>
          <p:cNvPr id="18" name="Picture 17">
            <a:extLst>
              <a:ext uri="{FF2B5EF4-FFF2-40B4-BE49-F238E27FC236}">
                <a16:creationId xmlns:a16="http://schemas.microsoft.com/office/drawing/2014/main" id="{5E14098E-4D68-A043-AFBB-77111FE0D645}"/>
              </a:ext>
            </a:extLst>
          </p:cNvPr>
          <p:cNvPicPr>
            <a:picLocks noChangeAspect="1"/>
          </p:cNvPicPr>
          <p:nvPr/>
        </p:nvPicPr>
        <p:blipFill>
          <a:blip r:embed="rId7"/>
          <a:stretch>
            <a:fillRect/>
          </a:stretch>
        </p:blipFill>
        <p:spPr>
          <a:xfrm>
            <a:off x="4485337" y="3528140"/>
            <a:ext cx="4229317" cy="933498"/>
          </a:xfrm>
          <a:prstGeom prst="rect">
            <a:avLst/>
          </a:prstGeom>
        </p:spPr>
      </p:pic>
      <p:pic>
        <p:nvPicPr>
          <p:cNvPr id="20" name="Picture 19">
            <a:extLst>
              <a:ext uri="{FF2B5EF4-FFF2-40B4-BE49-F238E27FC236}">
                <a16:creationId xmlns:a16="http://schemas.microsoft.com/office/drawing/2014/main" id="{102B1E3E-EABA-A569-F7BD-B083AF1A14BB}"/>
              </a:ext>
            </a:extLst>
          </p:cNvPr>
          <p:cNvPicPr>
            <a:picLocks noChangeAspect="1"/>
          </p:cNvPicPr>
          <p:nvPr/>
        </p:nvPicPr>
        <p:blipFill>
          <a:blip r:embed="rId8"/>
          <a:stretch>
            <a:fillRect/>
          </a:stretch>
        </p:blipFill>
        <p:spPr>
          <a:xfrm>
            <a:off x="0" y="2531437"/>
            <a:ext cx="9144000" cy="996703"/>
          </a:xfrm>
          <a:prstGeom prst="rect">
            <a:avLst/>
          </a:prstGeom>
        </p:spPr>
      </p:pic>
    </p:spTree>
    <p:extLst>
      <p:ext uri="{BB962C8B-B14F-4D97-AF65-F5344CB8AC3E}">
        <p14:creationId xmlns:p14="http://schemas.microsoft.com/office/powerpoint/2010/main" val="40467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7DAF2-3078-94E7-6890-7218A6D89B5F}"/>
              </a:ext>
            </a:extLst>
          </p:cNvPr>
          <p:cNvSpPr>
            <a:spLocks noGrp="1"/>
          </p:cNvSpPr>
          <p:nvPr>
            <p:ph type="body" sz="quarter" idx="12"/>
          </p:nvPr>
        </p:nvSpPr>
        <p:spPr>
          <a:xfrm>
            <a:off x="417338" y="92709"/>
            <a:ext cx="8308800" cy="340654"/>
          </a:xfrm>
        </p:spPr>
        <p:txBody>
          <a:bodyPr/>
          <a:lstStyle/>
          <a:p>
            <a:r>
              <a:rPr lang="en-US" dirty="0"/>
              <a:t>Table driven tests</a:t>
            </a:r>
            <a:endParaRPr lang="pl-PL" dirty="0"/>
          </a:p>
        </p:txBody>
      </p:sp>
      <p:sp>
        <p:nvSpPr>
          <p:cNvPr id="3" name="Text Placeholder 2">
            <a:extLst>
              <a:ext uri="{FF2B5EF4-FFF2-40B4-BE49-F238E27FC236}">
                <a16:creationId xmlns:a16="http://schemas.microsoft.com/office/drawing/2014/main" id="{3D762CD3-7EC9-F89F-172F-D3E87116A364}"/>
              </a:ext>
            </a:extLst>
          </p:cNvPr>
          <p:cNvSpPr>
            <a:spLocks noGrp="1"/>
          </p:cNvSpPr>
          <p:nvPr>
            <p:ph type="body" sz="quarter" idx="13"/>
          </p:nvPr>
        </p:nvSpPr>
        <p:spPr>
          <a:xfrm>
            <a:off x="417338" y="597064"/>
            <a:ext cx="8308800" cy="340654"/>
          </a:xfrm>
        </p:spPr>
        <p:txBody>
          <a:bodyPr/>
          <a:lstStyle/>
          <a:p>
            <a:r>
              <a:rPr lang="en-US" dirty="0"/>
              <a:t>Subtests and parallelization </a:t>
            </a:r>
            <a:endParaRPr lang="pl-PL" dirty="0"/>
          </a:p>
        </p:txBody>
      </p:sp>
      <p:sp>
        <p:nvSpPr>
          <p:cNvPr id="6" name="Text Placeholder 5">
            <a:extLst>
              <a:ext uri="{FF2B5EF4-FFF2-40B4-BE49-F238E27FC236}">
                <a16:creationId xmlns:a16="http://schemas.microsoft.com/office/drawing/2014/main" id="{170BA42F-F25F-4B03-4C8A-3B3EDD0026D5}"/>
              </a:ext>
            </a:extLst>
          </p:cNvPr>
          <p:cNvSpPr>
            <a:spLocks noGrp="1"/>
          </p:cNvSpPr>
          <p:nvPr>
            <p:ph type="body" sz="quarter" idx="15"/>
          </p:nvPr>
        </p:nvSpPr>
        <p:spPr/>
        <p:txBody>
          <a:bodyPr/>
          <a:lstStyle/>
          <a:p>
            <a:endParaRPr lang="pl-PL"/>
          </a:p>
        </p:txBody>
      </p:sp>
      <p:pic>
        <p:nvPicPr>
          <p:cNvPr id="7" name="Picture 6">
            <a:extLst>
              <a:ext uri="{FF2B5EF4-FFF2-40B4-BE49-F238E27FC236}">
                <a16:creationId xmlns:a16="http://schemas.microsoft.com/office/drawing/2014/main" id="{1BFA6AB2-C5CF-C144-C2F6-88A77A261C51}"/>
              </a:ext>
            </a:extLst>
          </p:cNvPr>
          <p:cNvPicPr>
            <a:picLocks noChangeAspect="1"/>
          </p:cNvPicPr>
          <p:nvPr/>
        </p:nvPicPr>
        <p:blipFill>
          <a:blip r:embed="rId3"/>
          <a:stretch>
            <a:fillRect/>
          </a:stretch>
        </p:blipFill>
        <p:spPr>
          <a:xfrm>
            <a:off x="0" y="597686"/>
            <a:ext cx="9144000" cy="4545814"/>
          </a:xfrm>
          <a:prstGeom prst="rect">
            <a:avLst/>
          </a:prstGeom>
        </p:spPr>
      </p:pic>
      <p:pic>
        <p:nvPicPr>
          <p:cNvPr id="9" name="Picture 8">
            <a:extLst>
              <a:ext uri="{FF2B5EF4-FFF2-40B4-BE49-F238E27FC236}">
                <a16:creationId xmlns:a16="http://schemas.microsoft.com/office/drawing/2014/main" id="{634E80FB-E870-0E61-7054-6F907A6E00D5}"/>
              </a:ext>
            </a:extLst>
          </p:cNvPr>
          <p:cNvPicPr>
            <a:picLocks noChangeAspect="1"/>
          </p:cNvPicPr>
          <p:nvPr/>
        </p:nvPicPr>
        <p:blipFill>
          <a:blip r:embed="rId4"/>
          <a:stretch>
            <a:fillRect/>
          </a:stretch>
        </p:blipFill>
        <p:spPr>
          <a:xfrm>
            <a:off x="-262" y="3025513"/>
            <a:ext cx="9144000" cy="2117987"/>
          </a:xfrm>
          <a:prstGeom prst="rect">
            <a:avLst/>
          </a:prstGeom>
        </p:spPr>
      </p:pic>
    </p:spTree>
    <p:extLst>
      <p:ext uri="{BB962C8B-B14F-4D97-AF65-F5344CB8AC3E}">
        <p14:creationId xmlns:p14="http://schemas.microsoft.com/office/powerpoint/2010/main" val="403030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B3B8DC-5D11-2278-D795-C5CE9F62CA8C}"/>
              </a:ext>
            </a:extLst>
          </p:cNvPr>
          <p:cNvSpPr>
            <a:spLocks noGrp="1"/>
          </p:cNvSpPr>
          <p:nvPr>
            <p:ph type="body" sz="quarter" idx="12"/>
          </p:nvPr>
        </p:nvSpPr>
        <p:spPr/>
        <p:txBody>
          <a:bodyPr/>
          <a:lstStyle/>
          <a:p>
            <a:r>
              <a:rPr lang="en-US" dirty="0"/>
              <a:t>Test coverage</a:t>
            </a:r>
            <a:endParaRPr lang="pl-PL" dirty="0"/>
          </a:p>
        </p:txBody>
      </p:sp>
      <p:sp>
        <p:nvSpPr>
          <p:cNvPr id="6" name="Text Placeholder 5">
            <a:extLst>
              <a:ext uri="{FF2B5EF4-FFF2-40B4-BE49-F238E27FC236}">
                <a16:creationId xmlns:a16="http://schemas.microsoft.com/office/drawing/2014/main" id="{1E90FDAA-4690-1201-C036-3CEE64B0831C}"/>
              </a:ext>
            </a:extLst>
          </p:cNvPr>
          <p:cNvSpPr>
            <a:spLocks noGrp="1"/>
          </p:cNvSpPr>
          <p:nvPr>
            <p:ph type="body" sz="quarter" idx="13"/>
          </p:nvPr>
        </p:nvSpPr>
        <p:spPr/>
        <p:txBody>
          <a:bodyPr/>
          <a:lstStyle/>
          <a:p>
            <a:r>
              <a:rPr lang="en-US" dirty="0"/>
              <a:t>Bare bones</a:t>
            </a:r>
            <a:endParaRPr lang="pl-PL" dirty="0"/>
          </a:p>
        </p:txBody>
      </p:sp>
      <p:sp>
        <p:nvSpPr>
          <p:cNvPr id="7" name="Text Placeholder 6">
            <a:extLst>
              <a:ext uri="{FF2B5EF4-FFF2-40B4-BE49-F238E27FC236}">
                <a16:creationId xmlns:a16="http://schemas.microsoft.com/office/drawing/2014/main" id="{618149F5-BE3D-6F37-A5C8-EAAEC35F10E5}"/>
              </a:ext>
            </a:extLst>
          </p:cNvPr>
          <p:cNvSpPr>
            <a:spLocks noGrp="1"/>
          </p:cNvSpPr>
          <p:nvPr>
            <p:ph type="body" sz="quarter" idx="15"/>
          </p:nvPr>
        </p:nvSpPr>
        <p:spPr/>
        <p:txBody>
          <a:bodyPr/>
          <a:lstStyle/>
          <a:p>
            <a:endParaRPr lang="pl-PL" dirty="0"/>
          </a:p>
        </p:txBody>
      </p:sp>
      <p:sp>
        <p:nvSpPr>
          <p:cNvPr id="8" name="Text Placeholder 7">
            <a:extLst>
              <a:ext uri="{FF2B5EF4-FFF2-40B4-BE49-F238E27FC236}">
                <a16:creationId xmlns:a16="http://schemas.microsoft.com/office/drawing/2014/main" id="{3C798B1A-805D-6D13-E688-F8357633033D}"/>
              </a:ext>
            </a:extLst>
          </p:cNvPr>
          <p:cNvSpPr>
            <a:spLocks noGrp="1"/>
          </p:cNvSpPr>
          <p:nvPr>
            <p:ph type="body" sz="quarter" idx="16"/>
          </p:nvPr>
        </p:nvSpPr>
        <p:spPr/>
        <p:txBody>
          <a:bodyPr/>
          <a:lstStyle/>
          <a:p>
            <a:endParaRPr lang="pl-PL"/>
          </a:p>
        </p:txBody>
      </p:sp>
      <p:pic>
        <p:nvPicPr>
          <p:cNvPr id="14" name="Picture 13">
            <a:extLst>
              <a:ext uri="{FF2B5EF4-FFF2-40B4-BE49-F238E27FC236}">
                <a16:creationId xmlns:a16="http://schemas.microsoft.com/office/drawing/2014/main" id="{84F15E47-F8EC-8E41-3F3F-A026A28CC547}"/>
              </a:ext>
            </a:extLst>
          </p:cNvPr>
          <p:cNvPicPr>
            <a:picLocks noChangeAspect="1"/>
          </p:cNvPicPr>
          <p:nvPr/>
        </p:nvPicPr>
        <p:blipFill>
          <a:blip r:embed="rId3"/>
          <a:stretch>
            <a:fillRect/>
          </a:stretch>
        </p:blipFill>
        <p:spPr>
          <a:xfrm>
            <a:off x="-707" y="1123305"/>
            <a:ext cx="9144000" cy="439012"/>
          </a:xfrm>
          <a:prstGeom prst="rect">
            <a:avLst/>
          </a:prstGeom>
        </p:spPr>
      </p:pic>
      <p:pic>
        <p:nvPicPr>
          <p:cNvPr id="18" name="Picture 17">
            <a:extLst>
              <a:ext uri="{FF2B5EF4-FFF2-40B4-BE49-F238E27FC236}">
                <a16:creationId xmlns:a16="http://schemas.microsoft.com/office/drawing/2014/main" id="{C49F46E7-B86A-2521-57C6-2EDE87A53CC5}"/>
              </a:ext>
            </a:extLst>
          </p:cNvPr>
          <p:cNvPicPr>
            <a:picLocks noChangeAspect="1"/>
          </p:cNvPicPr>
          <p:nvPr/>
        </p:nvPicPr>
        <p:blipFill>
          <a:blip r:embed="rId4"/>
          <a:stretch>
            <a:fillRect/>
          </a:stretch>
        </p:blipFill>
        <p:spPr>
          <a:xfrm>
            <a:off x="417336" y="1605408"/>
            <a:ext cx="4572235" cy="908097"/>
          </a:xfrm>
          <a:prstGeom prst="rect">
            <a:avLst/>
          </a:prstGeom>
        </p:spPr>
      </p:pic>
      <p:pic>
        <p:nvPicPr>
          <p:cNvPr id="20" name="Picture 19">
            <a:extLst>
              <a:ext uri="{FF2B5EF4-FFF2-40B4-BE49-F238E27FC236}">
                <a16:creationId xmlns:a16="http://schemas.microsoft.com/office/drawing/2014/main" id="{94D3CF93-A2A4-C762-4D6E-B3D4A57FA225}"/>
              </a:ext>
            </a:extLst>
          </p:cNvPr>
          <p:cNvPicPr>
            <a:picLocks noChangeAspect="1"/>
          </p:cNvPicPr>
          <p:nvPr/>
        </p:nvPicPr>
        <p:blipFill>
          <a:blip r:embed="rId5"/>
          <a:stretch>
            <a:fillRect/>
          </a:stretch>
        </p:blipFill>
        <p:spPr>
          <a:xfrm>
            <a:off x="417336" y="2760373"/>
            <a:ext cx="2743341" cy="254013"/>
          </a:xfrm>
          <a:prstGeom prst="rect">
            <a:avLst/>
          </a:prstGeom>
        </p:spPr>
      </p:pic>
      <p:pic>
        <p:nvPicPr>
          <p:cNvPr id="22" name="Picture 21">
            <a:extLst>
              <a:ext uri="{FF2B5EF4-FFF2-40B4-BE49-F238E27FC236}">
                <a16:creationId xmlns:a16="http://schemas.microsoft.com/office/drawing/2014/main" id="{7AE40986-905F-309F-88F1-F87AD4E9D32B}"/>
              </a:ext>
            </a:extLst>
          </p:cNvPr>
          <p:cNvPicPr>
            <a:picLocks noChangeAspect="1"/>
          </p:cNvPicPr>
          <p:nvPr/>
        </p:nvPicPr>
        <p:blipFill>
          <a:blip r:embed="rId6"/>
          <a:stretch>
            <a:fillRect/>
          </a:stretch>
        </p:blipFill>
        <p:spPr>
          <a:xfrm>
            <a:off x="2823564" y="110510"/>
            <a:ext cx="6320436" cy="4922480"/>
          </a:xfrm>
          <a:prstGeom prst="rect">
            <a:avLst/>
          </a:prstGeom>
        </p:spPr>
      </p:pic>
    </p:spTree>
    <p:extLst>
      <p:ext uri="{BB962C8B-B14F-4D97-AF65-F5344CB8AC3E}">
        <p14:creationId xmlns:p14="http://schemas.microsoft.com/office/powerpoint/2010/main" val="273379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8E5D2A9-7024-B135-E3D5-030C83EDDAD9}"/>
              </a:ext>
            </a:extLst>
          </p:cNvPr>
          <p:cNvSpPr>
            <a:spLocks noGrp="1"/>
          </p:cNvSpPr>
          <p:nvPr>
            <p:ph type="body" sz="quarter" idx="12"/>
          </p:nvPr>
        </p:nvSpPr>
        <p:spPr/>
        <p:txBody>
          <a:bodyPr/>
          <a:lstStyle/>
          <a:p>
            <a:r>
              <a:rPr lang="en-US" dirty="0"/>
              <a:t>More on </a:t>
            </a:r>
            <a:r>
              <a:rPr lang="en-US" dirty="0">
                <a:latin typeface="Courier New" panose="02070309020205020404" pitchFamily="49" charset="0"/>
                <a:cs typeface="Courier New" panose="02070309020205020404" pitchFamily="49" charset="0"/>
              </a:rPr>
              <a:t>testing</a:t>
            </a:r>
            <a:endParaRPr lang="pl-PL" dirty="0">
              <a:latin typeface="Courier New" panose="02070309020205020404" pitchFamily="49" charset="0"/>
              <a:cs typeface="Courier New" panose="02070309020205020404" pitchFamily="49" charset="0"/>
            </a:endParaRPr>
          </a:p>
        </p:txBody>
      </p:sp>
      <p:sp>
        <p:nvSpPr>
          <p:cNvPr id="7" name="Text Placeholder 6">
            <a:extLst>
              <a:ext uri="{FF2B5EF4-FFF2-40B4-BE49-F238E27FC236}">
                <a16:creationId xmlns:a16="http://schemas.microsoft.com/office/drawing/2014/main" id="{A178C9BC-EC97-8AFB-EC1E-8FE44F5CCC47}"/>
              </a:ext>
            </a:extLst>
          </p:cNvPr>
          <p:cNvSpPr>
            <a:spLocks noGrp="1"/>
          </p:cNvSpPr>
          <p:nvPr>
            <p:ph type="body" sz="quarter" idx="13"/>
          </p:nvPr>
        </p:nvSpPr>
        <p:spPr/>
        <p:txBody>
          <a:bodyPr/>
          <a:lstStyle/>
          <a:p>
            <a:endParaRPr lang="pl-PL"/>
          </a:p>
        </p:txBody>
      </p:sp>
      <p:sp>
        <p:nvSpPr>
          <p:cNvPr id="8" name="Text Placeholder 7">
            <a:extLst>
              <a:ext uri="{FF2B5EF4-FFF2-40B4-BE49-F238E27FC236}">
                <a16:creationId xmlns:a16="http://schemas.microsoft.com/office/drawing/2014/main" id="{FBD78BF0-3EF8-CAEC-C62E-093AB37D997A}"/>
              </a:ext>
            </a:extLst>
          </p:cNvPr>
          <p:cNvSpPr>
            <a:spLocks noGrp="1"/>
          </p:cNvSpPr>
          <p:nvPr>
            <p:ph type="body" sz="quarter" idx="15"/>
          </p:nvPr>
        </p:nvSpPr>
        <p:spPr/>
        <p:txBody>
          <a:bodyPr/>
          <a:lstStyle/>
          <a:p>
            <a:r>
              <a:rPr lang="en-US" sz="1800" dirty="0"/>
              <a:t>Test fixture setup and teardown</a:t>
            </a:r>
          </a:p>
          <a:p>
            <a:r>
              <a:rPr lang="en-US" sz="1800" dirty="0"/>
              <a:t>Externalized test data kept with the source code</a:t>
            </a:r>
          </a:p>
          <a:p>
            <a:r>
              <a:rPr lang="en-US" sz="1800" dirty="0"/>
              <a:t>Multiple failure states</a:t>
            </a:r>
          </a:p>
          <a:p>
            <a:r>
              <a:rPr lang="en-US" sz="1800" dirty="0"/>
              <a:t>Deadlines</a:t>
            </a:r>
          </a:p>
          <a:p>
            <a:r>
              <a:rPr lang="en-US" sz="1800" dirty="0"/>
              <a:t>Shuffling test cases, short/full tests, running </a:t>
            </a:r>
            <a:r>
              <a:rPr lang="en-US" sz="1800" i="1" dirty="0"/>
              <a:t>some </a:t>
            </a:r>
            <a:r>
              <a:rPr lang="en-US" sz="1800" dirty="0"/>
              <a:t>testcases</a:t>
            </a:r>
          </a:p>
          <a:p>
            <a:r>
              <a:rPr lang="en-US" sz="1800" dirty="0"/>
              <a:t>Fuzz testing</a:t>
            </a:r>
          </a:p>
          <a:p>
            <a:r>
              <a:rPr lang="en-US" sz="1800" dirty="0"/>
              <a:t>Benchmarks</a:t>
            </a:r>
          </a:p>
          <a:p>
            <a:r>
              <a:rPr lang="en-US" sz="1800" dirty="0"/>
              <a:t>Subpackages for testing specific functionalities (filesystems, IO, structured logging)</a:t>
            </a:r>
          </a:p>
          <a:p>
            <a:r>
              <a:rPr lang="en-US" sz="1800" dirty="0"/>
              <a:t>… and more – all in standard library and toolchain</a:t>
            </a:r>
            <a:endParaRPr lang="pl-PL" sz="1800" dirty="0"/>
          </a:p>
        </p:txBody>
      </p:sp>
    </p:spTree>
    <p:extLst>
      <p:ext uri="{BB962C8B-B14F-4D97-AF65-F5344CB8AC3E}">
        <p14:creationId xmlns:p14="http://schemas.microsoft.com/office/powerpoint/2010/main" val="38644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27D20F-8A06-A25C-B4D4-DB0916F8607F}"/>
              </a:ext>
            </a:extLst>
          </p:cNvPr>
          <p:cNvSpPr>
            <a:spLocks noGrp="1"/>
          </p:cNvSpPr>
          <p:nvPr>
            <p:ph type="body" sz="quarter" idx="12"/>
          </p:nvPr>
        </p:nvSpPr>
        <p:spPr/>
        <p:txBody>
          <a:bodyPr/>
          <a:lstStyle/>
          <a:p>
            <a:r>
              <a:rPr lang="en-US" dirty="0"/>
              <a:t>Additional materials</a:t>
            </a:r>
            <a:endParaRPr lang="pl-PL" dirty="0"/>
          </a:p>
        </p:txBody>
      </p:sp>
      <p:sp>
        <p:nvSpPr>
          <p:cNvPr id="5" name="Text Placeholder 4">
            <a:extLst>
              <a:ext uri="{FF2B5EF4-FFF2-40B4-BE49-F238E27FC236}">
                <a16:creationId xmlns:a16="http://schemas.microsoft.com/office/drawing/2014/main" id="{D96B352C-84E9-3047-BD38-795A6068C507}"/>
              </a:ext>
            </a:extLst>
          </p:cNvPr>
          <p:cNvSpPr>
            <a:spLocks noGrp="1"/>
          </p:cNvSpPr>
          <p:nvPr>
            <p:ph type="body" sz="quarter" idx="13"/>
          </p:nvPr>
        </p:nvSpPr>
        <p:spPr>
          <a:xfrm>
            <a:off x="3558716" y="174565"/>
            <a:ext cx="5483168" cy="340654"/>
          </a:xfrm>
        </p:spPr>
        <p:txBody>
          <a:bodyPr/>
          <a:lstStyle/>
          <a:p>
            <a:r>
              <a:rPr lang="pl-PL" sz="2800" dirty="0">
                <a:hlinkClick r:id="rId3"/>
              </a:rPr>
              <a:t>https://github.com/norberci/td2024</a:t>
            </a:r>
            <a:r>
              <a:rPr lang="en-US" sz="2800" dirty="0"/>
              <a:t> </a:t>
            </a:r>
            <a:endParaRPr lang="pl-PL" sz="2800" dirty="0"/>
          </a:p>
          <a:p>
            <a:endParaRPr lang="pl-PL" dirty="0"/>
          </a:p>
        </p:txBody>
      </p:sp>
      <p:pic>
        <p:nvPicPr>
          <p:cNvPr id="9" name="Picture 8">
            <a:extLst>
              <a:ext uri="{FF2B5EF4-FFF2-40B4-BE49-F238E27FC236}">
                <a16:creationId xmlns:a16="http://schemas.microsoft.com/office/drawing/2014/main" id="{8ABB3B11-8AC1-F385-378C-01E99278F602}"/>
              </a:ext>
            </a:extLst>
          </p:cNvPr>
          <p:cNvPicPr>
            <a:picLocks noChangeAspect="1"/>
          </p:cNvPicPr>
          <p:nvPr/>
        </p:nvPicPr>
        <p:blipFill>
          <a:blip r:embed="rId4"/>
          <a:stretch>
            <a:fillRect/>
          </a:stretch>
        </p:blipFill>
        <p:spPr>
          <a:xfrm>
            <a:off x="5333521" y="838709"/>
            <a:ext cx="3566469" cy="3535986"/>
          </a:xfrm>
          <a:prstGeom prst="rect">
            <a:avLst/>
          </a:prstGeom>
        </p:spPr>
      </p:pic>
      <p:pic>
        <p:nvPicPr>
          <p:cNvPr id="11" name="Picture 10" descr="A black background with white spots&#10;&#10;Description automatically generated">
            <a:extLst>
              <a:ext uri="{FF2B5EF4-FFF2-40B4-BE49-F238E27FC236}">
                <a16:creationId xmlns:a16="http://schemas.microsoft.com/office/drawing/2014/main" id="{7F2A1B62-8654-1677-4278-FDCF783EA8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925" y="736600"/>
            <a:ext cx="5353670" cy="1040362"/>
          </a:xfrm>
          <a:prstGeom prst="rect">
            <a:avLst/>
          </a:prstGeom>
        </p:spPr>
      </p:pic>
      <p:pic>
        <p:nvPicPr>
          <p:cNvPr id="15" name="Picture 14">
            <a:extLst>
              <a:ext uri="{FF2B5EF4-FFF2-40B4-BE49-F238E27FC236}">
                <a16:creationId xmlns:a16="http://schemas.microsoft.com/office/drawing/2014/main" id="{52EE21BB-8C51-4509-481F-95C324D8D44A}"/>
              </a:ext>
            </a:extLst>
          </p:cNvPr>
          <p:cNvPicPr>
            <a:picLocks noChangeAspect="1"/>
          </p:cNvPicPr>
          <p:nvPr/>
        </p:nvPicPr>
        <p:blipFill>
          <a:blip r:embed="rId6"/>
          <a:stretch>
            <a:fillRect/>
          </a:stretch>
        </p:blipFill>
        <p:spPr>
          <a:xfrm>
            <a:off x="51729" y="1800724"/>
            <a:ext cx="4944363" cy="2554493"/>
          </a:xfrm>
          <a:prstGeom prst="rect">
            <a:avLst/>
          </a:prstGeom>
        </p:spPr>
      </p:pic>
    </p:spTree>
    <p:extLst>
      <p:ext uri="{BB962C8B-B14F-4D97-AF65-F5344CB8AC3E}">
        <p14:creationId xmlns:p14="http://schemas.microsoft.com/office/powerpoint/2010/main" val="72090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59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57E96F-6909-4AB2-AD25-75F80D99DA76}"/>
              </a:ext>
            </a:extLst>
          </p:cNvPr>
          <p:cNvSpPr>
            <a:spLocks noGrp="1"/>
          </p:cNvSpPr>
          <p:nvPr>
            <p:ph type="body" sz="quarter" idx="12"/>
          </p:nvPr>
        </p:nvSpPr>
        <p:spPr/>
        <p:txBody>
          <a:bodyPr/>
          <a:lstStyle/>
          <a:p>
            <a:r>
              <a:rPr lang="en-US"/>
              <a:t>Copyright and confidentiality</a:t>
            </a:r>
          </a:p>
        </p:txBody>
      </p:sp>
      <p:sp>
        <p:nvSpPr>
          <p:cNvPr id="3" name="Text Placeholder 2">
            <a:extLst>
              <a:ext uri="{FF2B5EF4-FFF2-40B4-BE49-F238E27FC236}">
                <a16:creationId xmlns:a16="http://schemas.microsoft.com/office/drawing/2014/main" id="{2FA0C128-256B-404C-B138-DBE640D34BA8}"/>
              </a:ext>
            </a:extLst>
          </p:cNvPr>
          <p:cNvSpPr>
            <a:spLocks noGrp="1"/>
          </p:cNvSpPr>
          <p:nvPr>
            <p:ph type="body" sz="quarter" idx="13"/>
          </p:nvPr>
        </p:nvSpPr>
        <p:spPr/>
        <p:txBody>
          <a:bodyPr/>
          <a:lstStyle/>
          <a:p>
            <a:r>
              <a:rPr lang="en-US"/>
              <a:t> </a:t>
            </a:r>
          </a:p>
        </p:txBody>
      </p:sp>
      <p:sp>
        <p:nvSpPr>
          <p:cNvPr id="10" name="Text Placeholder 4">
            <a:extLst>
              <a:ext uri="{FF2B5EF4-FFF2-40B4-BE49-F238E27FC236}">
                <a16:creationId xmlns:a16="http://schemas.microsoft.com/office/drawing/2014/main" id="{2E7CFBB7-C0D0-4D61-9889-F3BED7799A91}"/>
              </a:ext>
            </a:extLst>
          </p:cNvPr>
          <p:cNvSpPr txBox="1">
            <a:spLocks/>
          </p:cNvSpPr>
          <p:nvPr/>
        </p:nvSpPr>
        <p:spPr>
          <a:xfrm>
            <a:off x="417600" y="1439531"/>
            <a:ext cx="8308800" cy="2808312"/>
          </a:xfrm>
          <a:prstGeom prst="rect">
            <a:avLst/>
          </a:prstGeom>
        </p:spPr>
        <p:txBody>
          <a:bodyPr lIns="0" tIns="0" rIns="0" bIns="0" numCol="3" spcCol="144000">
            <a:normAutofit/>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Nokia Pure Text Light" panose="020B0403020202020204" pitchFamily="34" charset="0"/>
                <a:ea typeface="Nokia Pure Text Light" panose="020B0403020202020204" pitchFamily="34" charset="0"/>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Nokia Pure Text Light" panose="020B0403020202020204" pitchFamily="34" charset="0"/>
                <a:ea typeface="Nokia Pure Text Light" panose="020B0403020202020204" pitchFamily="34" charset="0"/>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Nokia Pure Text Light" panose="020B0403020202020204" pitchFamily="34" charset="0"/>
                <a:ea typeface="Nokia Pure Text Light" panose="020B0403020202020204" pitchFamily="34" charset="0"/>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Nokia Pure Text Light" panose="020B0403020202020204" pitchFamily="34" charset="0"/>
                <a:ea typeface="Nokia Pure Text Light" panose="020B0403020202020204" pitchFamily="34" charset="0"/>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Nokia Pure Text Light" panose="020B0403020202020204" pitchFamily="34" charset="0"/>
                <a:ea typeface="Nokia Pure Text Light" panose="020B0403020202020204" pitchFamily="34" charset="0"/>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Nokia Pure Text Light" panose="020B0403020202020204" pitchFamily="34" charset="0"/>
                <a:ea typeface="Nokia Pure Text Light" panose="020B0403020202020204" pitchFamily="34" charset="0"/>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Nokia Pure Text Light" panose="020B0403020202020204" pitchFamily="34" charset="0"/>
                <a:ea typeface="Nokia Pure Text Light" panose="020B0403020202020204" pitchFamily="34" charset="0"/>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Nokia Pure Text Light" panose="020B0403020202020204" pitchFamily="34" charset="0"/>
                <a:ea typeface="Nokia Pure Text Light" panose="020B0403020202020204" pitchFamily="34" charset="0"/>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proprietary </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and confidential property of Nokia. This document </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is provided subject to confidentiality obligations of </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applicable agreement(s).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is intended for use by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other feedback to Nokia in respect of the </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contents of this document ("Feedback"). </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Feedback on the contents of this document, Nokia may freely use, disclose, reproduce, license, distribute and otherwise commercialize the feedback in any Nokia product, technology, service, specification or other documentation.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at any time without prior notice.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provided </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and the product(s) it describes</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are protected by copyright according to the</a:t>
            </a:r>
            <a:b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applicable laws.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kumimoji="0" lang="en-US" sz="900" b="0" i="0" u="none" strike="noStrike" kern="1200" cap="none" spc="0" normalizeH="0" baseline="0" noProof="0">
              <a:ln>
                <a:noFill/>
              </a:ln>
              <a:solidFill>
                <a:schemeClr val="tx1"/>
              </a:solidFill>
              <a:effectLst/>
              <a:uLnTx/>
              <a:uFillTx/>
              <a:latin typeface="Nokia Pure Text Light" panose="020B0403020202020204" pitchFamily="34" charset="0"/>
              <a:ea typeface="Nokia Pure Text Light" panose="020B0403020202020204" pitchFamily="34" charset="0"/>
              <a:cs typeface="+mn-cs"/>
            </a:endParaRPr>
          </a:p>
        </p:txBody>
      </p:sp>
      <p:cxnSp>
        <p:nvCxnSpPr>
          <p:cNvPr id="11" name="Straight Connector 10">
            <a:extLst>
              <a:ext uri="{FF2B5EF4-FFF2-40B4-BE49-F238E27FC236}">
                <a16:creationId xmlns:a16="http://schemas.microsoft.com/office/drawing/2014/main" id="{CAA3E0A3-741D-424C-860E-ED01C8EBD767}"/>
              </a:ext>
            </a:extLst>
          </p:cNvPr>
          <p:cNvCxnSpPr/>
          <p:nvPr/>
        </p:nvCxnSpPr>
        <p:spPr>
          <a:xfrm>
            <a:off x="417600" y="4361792"/>
            <a:ext cx="8318251" cy="0"/>
          </a:xfrm>
          <a:prstGeom prst="line">
            <a:avLst/>
          </a:prstGeom>
          <a:noFill/>
          <a:ln w="9525" cap="flat" cmpd="sng" algn="ctr">
            <a:solidFill>
              <a:schemeClr val="tx1"/>
            </a:solidFill>
            <a:prstDash val="solid"/>
          </a:ln>
          <a:effectLst/>
        </p:spPr>
      </p:cxnSp>
    </p:spTree>
    <p:extLst>
      <p:ext uri="{BB962C8B-B14F-4D97-AF65-F5344CB8AC3E}">
        <p14:creationId xmlns:p14="http://schemas.microsoft.com/office/powerpoint/2010/main" val="290365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EE52B2DD-B5AC-5E10-C2A2-F6D329B1804F}"/>
              </a:ext>
            </a:extLst>
          </p:cNvPr>
          <p:cNvSpPr>
            <a:spLocks noGrp="1"/>
          </p:cNvSpPr>
          <p:nvPr>
            <p:ph type="body" sz="quarter" idx="12"/>
          </p:nvPr>
        </p:nvSpPr>
        <p:spPr/>
        <p:txBody>
          <a:bodyPr/>
          <a:lstStyle/>
          <a:p>
            <a:r>
              <a:rPr lang="en-US" dirty="0"/>
              <a:t>To test or not to test?</a:t>
            </a:r>
            <a:endParaRPr lang="pl-PL" dirty="0"/>
          </a:p>
        </p:txBody>
      </p:sp>
      <p:sp>
        <p:nvSpPr>
          <p:cNvPr id="14" name="Text Placeholder 13">
            <a:extLst>
              <a:ext uri="{FF2B5EF4-FFF2-40B4-BE49-F238E27FC236}">
                <a16:creationId xmlns:a16="http://schemas.microsoft.com/office/drawing/2014/main" id="{FA29F814-B570-9EE7-80CF-0A2F2FA50B6D}"/>
              </a:ext>
            </a:extLst>
          </p:cNvPr>
          <p:cNvSpPr>
            <a:spLocks noGrp="1"/>
          </p:cNvSpPr>
          <p:nvPr>
            <p:ph type="body" sz="quarter" idx="13"/>
          </p:nvPr>
        </p:nvSpPr>
        <p:spPr/>
        <p:txBody>
          <a:bodyPr/>
          <a:lstStyle/>
          <a:p>
            <a:endParaRPr lang="pl-PL" dirty="0"/>
          </a:p>
        </p:txBody>
      </p:sp>
      <p:sp>
        <p:nvSpPr>
          <p:cNvPr id="15" name="Text Placeholder 14">
            <a:extLst>
              <a:ext uri="{FF2B5EF4-FFF2-40B4-BE49-F238E27FC236}">
                <a16:creationId xmlns:a16="http://schemas.microsoft.com/office/drawing/2014/main" id="{74BB7B09-D81E-C048-CC51-F35F5055BFBF}"/>
              </a:ext>
            </a:extLst>
          </p:cNvPr>
          <p:cNvSpPr>
            <a:spLocks noGrp="1"/>
          </p:cNvSpPr>
          <p:nvPr>
            <p:ph type="body" sz="quarter" idx="15"/>
          </p:nvPr>
        </p:nvSpPr>
        <p:spPr/>
        <p:txBody>
          <a:bodyPr/>
          <a:lstStyle/>
          <a:p>
            <a:pPr marL="0" indent="0" algn="ctr">
              <a:buNone/>
            </a:pPr>
            <a:r>
              <a:rPr lang="en-US" sz="5400" b="1" dirty="0"/>
              <a:t>Test!</a:t>
            </a:r>
            <a:endParaRPr lang="en-US" sz="7200" b="1" dirty="0"/>
          </a:p>
          <a:p>
            <a:r>
              <a:rPr lang="en-US" sz="2000" dirty="0"/>
              <a:t>To see whether it works</a:t>
            </a:r>
          </a:p>
          <a:p>
            <a:r>
              <a:rPr lang="en-US" sz="2000" dirty="0"/>
              <a:t>To see whether it’s good enough</a:t>
            </a:r>
          </a:p>
          <a:p>
            <a:r>
              <a:rPr lang="en-US" sz="2000" dirty="0"/>
              <a:t>… unless delivery time firstest</a:t>
            </a:r>
          </a:p>
          <a:p>
            <a:pPr marL="0" indent="0">
              <a:buNone/>
            </a:pPr>
            <a:endParaRPr lang="en-US" sz="2000" dirty="0"/>
          </a:p>
          <a:p>
            <a:pPr marL="0" indent="0" algn="ctr">
              <a:buNone/>
            </a:pPr>
            <a:r>
              <a:rPr lang="en-US" sz="2800" b="1" dirty="0"/>
              <a:t>We’ll be talking about automatic unit testing</a:t>
            </a:r>
          </a:p>
        </p:txBody>
      </p:sp>
    </p:spTree>
    <p:extLst>
      <p:ext uri="{BB962C8B-B14F-4D97-AF65-F5344CB8AC3E}">
        <p14:creationId xmlns:p14="http://schemas.microsoft.com/office/powerpoint/2010/main" val="293841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10" name="Google Shape;310;gf70d18379e_0_0"/>
          <p:cNvPicPr preferRelativeResize="0"/>
          <p:nvPr/>
        </p:nvPicPr>
        <p:blipFill>
          <a:blip r:embed="rId3">
            <a:alphaModFix/>
          </a:blip>
          <a:stretch>
            <a:fillRect/>
          </a:stretch>
        </p:blipFill>
        <p:spPr>
          <a:xfrm>
            <a:off x="3094932" y="561750"/>
            <a:ext cx="2954136" cy="402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FC3AF1-49B4-53CA-62AC-AFDD7CFA4E3F}"/>
              </a:ext>
            </a:extLst>
          </p:cNvPr>
          <p:cNvSpPr>
            <a:spLocks noGrp="1"/>
          </p:cNvSpPr>
          <p:nvPr>
            <p:ph type="body" sz="quarter" idx="12"/>
          </p:nvPr>
        </p:nvSpPr>
        <p:spPr/>
        <p:txBody>
          <a:bodyPr/>
          <a:lstStyle/>
          <a:p>
            <a:r>
              <a:rPr lang="en-US" dirty="0"/>
              <a:t>The protagonist</a:t>
            </a:r>
            <a:endParaRPr lang="pl-PL" dirty="0"/>
          </a:p>
        </p:txBody>
      </p:sp>
      <p:sp>
        <p:nvSpPr>
          <p:cNvPr id="3" name="Text Placeholder 2">
            <a:extLst>
              <a:ext uri="{FF2B5EF4-FFF2-40B4-BE49-F238E27FC236}">
                <a16:creationId xmlns:a16="http://schemas.microsoft.com/office/drawing/2014/main" id="{872EF20B-3E40-C6D5-6804-DD4B2358238B}"/>
              </a:ext>
            </a:extLst>
          </p:cNvPr>
          <p:cNvSpPr>
            <a:spLocks noGrp="1"/>
          </p:cNvSpPr>
          <p:nvPr>
            <p:ph type="body" sz="quarter" idx="13"/>
          </p:nvPr>
        </p:nvSpPr>
        <p:spPr/>
        <p:txBody>
          <a:bodyPr/>
          <a:lstStyle/>
          <a:p>
            <a:r>
              <a:rPr lang="en-US" dirty="0"/>
              <a:t>Go(lang)</a:t>
            </a:r>
            <a:endParaRPr lang="pl-PL" dirty="0"/>
          </a:p>
        </p:txBody>
      </p:sp>
      <p:sp>
        <p:nvSpPr>
          <p:cNvPr id="4" name="Text Placeholder 3">
            <a:extLst>
              <a:ext uri="{FF2B5EF4-FFF2-40B4-BE49-F238E27FC236}">
                <a16:creationId xmlns:a16="http://schemas.microsoft.com/office/drawing/2014/main" id="{6016D994-7076-0264-D2F4-CDF02D91D4A3}"/>
              </a:ext>
            </a:extLst>
          </p:cNvPr>
          <p:cNvSpPr>
            <a:spLocks noGrp="1"/>
          </p:cNvSpPr>
          <p:nvPr>
            <p:ph type="body" sz="quarter" idx="15"/>
          </p:nvPr>
        </p:nvSpPr>
        <p:spPr/>
        <p:txBody>
          <a:bodyPr/>
          <a:lstStyle/>
          <a:p>
            <a:r>
              <a:rPr lang="en-US" sz="2800" dirty="0"/>
              <a:t>Compiled, multi-platform</a:t>
            </a:r>
          </a:p>
          <a:p>
            <a:r>
              <a:rPr lang="en-US" sz="2800" dirty="0"/>
              <a:t>Multi-paradigm</a:t>
            </a:r>
          </a:p>
          <a:p>
            <a:r>
              <a:rPr lang="en-US" sz="2800" dirty="0"/>
              <a:t>Statically typed</a:t>
            </a:r>
          </a:p>
          <a:p>
            <a:r>
              <a:rPr lang="en-US" sz="2800" dirty="0"/>
              <a:t>Garbage collected, memory safe</a:t>
            </a:r>
          </a:p>
          <a:p>
            <a:r>
              <a:rPr lang="en-US" sz="2800" dirty="0"/>
              <a:t>C-like syntax</a:t>
            </a:r>
          </a:p>
          <a:p>
            <a:r>
              <a:rPr lang="en-US" sz="2800" dirty="0"/>
              <a:t>Modern</a:t>
            </a:r>
          </a:p>
          <a:p>
            <a:r>
              <a:rPr lang="en-US" sz="2800" dirty="0"/>
              <a:t>Easy and readable</a:t>
            </a:r>
          </a:p>
        </p:txBody>
      </p:sp>
    </p:spTree>
    <p:extLst>
      <p:ext uri="{BB962C8B-B14F-4D97-AF65-F5344CB8AC3E}">
        <p14:creationId xmlns:p14="http://schemas.microsoft.com/office/powerpoint/2010/main" val="334322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1794BF-9D56-3937-6614-373149510E9F}"/>
              </a:ext>
            </a:extLst>
          </p:cNvPr>
          <p:cNvSpPr>
            <a:spLocks noGrp="1"/>
          </p:cNvSpPr>
          <p:nvPr>
            <p:ph type="body" sz="quarter" idx="12"/>
          </p:nvPr>
        </p:nvSpPr>
        <p:spPr/>
        <p:txBody>
          <a:bodyPr/>
          <a:lstStyle/>
          <a:p>
            <a:r>
              <a:rPr lang="en-US" dirty="0"/>
              <a:t>What do we need to support testing?</a:t>
            </a:r>
            <a:endParaRPr lang="pl-PL" dirty="0"/>
          </a:p>
        </p:txBody>
      </p:sp>
      <p:sp>
        <p:nvSpPr>
          <p:cNvPr id="3" name="Text Placeholder 2">
            <a:extLst>
              <a:ext uri="{FF2B5EF4-FFF2-40B4-BE49-F238E27FC236}">
                <a16:creationId xmlns:a16="http://schemas.microsoft.com/office/drawing/2014/main" id="{E40DF789-CDF5-DF75-7FE8-D749D745CFE1}"/>
              </a:ext>
            </a:extLst>
          </p:cNvPr>
          <p:cNvSpPr>
            <a:spLocks noGrp="1"/>
          </p:cNvSpPr>
          <p:nvPr>
            <p:ph type="body" sz="quarter" idx="13"/>
          </p:nvPr>
        </p:nvSpPr>
        <p:spPr/>
        <p:txBody>
          <a:bodyPr/>
          <a:lstStyle/>
          <a:p>
            <a:r>
              <a:rPr lang="en-US" dirty="0"/>
              <a:t>Just two language features</a:t>
            </a:r>
            <a:endParaRPr lang="pl-PL" dirty="0"/>
          </a:p>
        </p:txBody>
      </p:sp>
      <p:sp>
        <p:nvSpPr>
          <p:cNvPr id="5" name="Text Placeholder 4">
            <a:extLst>
              <a:ext uri="{FF2B5EF4-FFF2-40B4-BE49-F238E27FC236}">
                <a16:creationId xmlns:a16="http://schemas.microsoft.com/office/drawing/2014/main" id="{D0B50D7D-5167-2AD5-CE21-1CEDDDEDD93F}"/>
              </a:ext>
            </a:extLst>
          </p:cNvPr>
          <p:cNvSpPr>
            <a:spLocks noGrp="1"/>
          </p:cNvSpPr>
          <p:nvPr>
            <p:ph type="body" sz="quarter" idx="15"/>
          </p:nvPr>
        </p:nvSpPr>
        <p:spPr>
          <a:xfrm>
            <a:off x="417338" y="1861291"/>
            <a:ext cx="4068000" cy="2517689"/>
          </a:xfrm>
        </p:spPr>
        <p:txBody>
          <a:bodyPr/>
          <a:lstStyle/>
          <a:p>
            <a:pPr marL="0" indent="0" algn="ctr">
              <a:buNone/>
            </a:pPr>
            <a:r>
              <a:rPr lang="en-US" sz="9600" b="1" dirty="0">
                <a:latin typeface="Courier New" panose="02070309020205020404" pitchFamily="49" charset="0"/>
                <a:cs typeface="Courier New" panose="02070309020205020404" pitchFamily="49" charset="0"/>
              </a:rPr>
              <a:t>IF</a:t>
            </a:r>
            <a:endParaRPr lang="pl-PL" sz="9600" b="1" dirty="0">
              <a:latin typeface="Courier New" panose="02070309020205020404" pitchFamily="49" charset="0"/>
              <a:cs typeface="Courier New" panose="02070309020205020404" pitchFamily="49" charset="0"/>
            </a:endParaRPr>
          </a:p>
        </p:txBody>
      </p:sp>
      <p:sp>
        <p:nvSpPr>
          <p:cNvPr id="6" name="Text Placeholder 5">
            <a:extLst>
              <a:ext uri="{FF2B5EF4-FFF2-40B4-BE49-F238E27FC236}">
                <a16:creationId xmlns:a16="http://schemas.microsoft.com/office/drawing/2014/main" id="{28D45F5B-852E-F444-E702-6FC52BC2EE63}"/>
              </a:ext>
            </a:extLst>
          </p:cNvPr>
          <p:cNvSpPr>
            <a:spLocks noGrp="1"/>
          </p:cNvSpPr>
          <p:nvPr>
            <p:ph type="body" sz="quarter" idx="16"/>
          </p:nvPr>
        </p:nvSpPr>
        <p:spPr/>
        <p:txBody>
          <a:bodyPr/>
          <a:lstStyle/>
          <a:p>
            <a:pPr marL="0" indent="0">
              <a:buNone/>
            </a:pPr>
            <a:r>
              <a:rPr lang="en-US" sz="4800" b="1" dirty="0">
                <a:latin typeface="Courier New" panose="02070309020205020404" pitchFamily="49" charset="0"/>
                <a:cs typeface="Courier New" panose="02070309020205020404" pitchFamily="49" charset="0"/>
              </a:rPr>
              <a:t>Eq(</a:t>
            </a:r>
            <a:r>
              <a:rPr lang="en-US" sz="4800" b="1" dirty="0" err="1">
                <a:latin typeface="Courier New" panose="02070309020205020404" pitchFamily="49" charset="0"/>
                <a:cs typeface="Courier New" panose="02070309020205020404" pitchFamily="49" charset="0"/>
              </a:rPr>
              <a:t>x,y</a:t>
            </a:r>
            <a:r>
              <a:rPr lang="en-US" sz="4800" b="1" dirty="0">
                <a:latin typeface="Courier New" panose="02070309020205020404" pitchFamily="49" charset="0"/>
                <a:cs typeface="Courier New" panose="02070309020205020404" pitchFamily="49" charset="0"/>
              </a:rPr>
              <a:t>)</a:t>
            </a:r>
          </a:p>
          <a:p>
            <a:pPr marL="0" indent="0">
              <a:buNone/>
            </a:pPr>
            <a:r>
              <a:rPr lang="en-US" sz="4800" b="1" dirty="0">
                <a:latin typeface="Courier New" panose="02070309020205020404" pitchFamily="49" charset="0"/>
                <a:cs typeface="Courier New" panose="02070309020205020404" pitchFamily="49" charset="0"/>
              </a:rPr>
              <a:t>=</a:t>
            </a:r>
          </a:p>
          <a:p>
            <a:pPr marL="0" indent="0">
              <a:buNone/>
            </a:pPr>
            <a:r>
              <a:rPr lang="en-US" sz="4800" b="1" dirty="0">
                <a:latin typeface="Courier New" panose="02070309020205020404" pitchFamily="49" charset="0"/>
                <a:cs typeface="Courier New" panose="02070309020205020404" pitchFamily="49" charset="0"/>
              </a:rPr>
              <a:t>==</a:t>
            </a:r>
          </a:p>
          <a:p>
            <a:pPr marL="0" indent="0">
              <a:buNone/>
            </a:pPr>
            <a:r>
              <a:rPr lang="en-US" sz="4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90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E44302-0C79-B0FB-5E63-578656C28602}"/>
              </a:ext>
            </a:extLst>
          </p:cNvPr>
          <p:cNvSpPr>
            <a:spLocks noGrp="1"/>
          </p:cNvSpPr>
          <p:nvPr>
            <p:ph type="body" sz="quarter" idx="12"/>
          </p:nvPr>
        </p:nvSpPr>
        <p:spPr/>
        <p:txBody>
          <a:bodyPr/>
          <a:lstStyle/>
          <a:p>
            <a:r>
              <a:rPr lang="en-US" dirty="0"/>
              <a:t>Test support in programming languages</a:t>
            </a:r>
            <a:endParaRPr lang="pl-PL" dirty="0"/>
          </a:p>
        </p:txBody>
      </p:sp>
      <p:sp>
        <p:nvSpPr>
          <p:cNvPr id="6" name="Text Placeholder 5">
            <a:extLst>
              <a:ext uri="{FF2B5EF4-FFF2-40B4-BE49-F238E27FC236}">
                <a16:creationId xmlns:a16="http://schemas.microsoft.com/office/drawing/2014/main" id="{185C86AD-0F55-4B7F-6FDD-057E0B7BD282}"/>
              </a:ext>
            </a:extLst>
          </p:cNvPr>
          <p:cNvSpPr>
            <a:spLocks noGrp="1"/>
          </p:cNvSpPr>
          <p:nvPr>
            <p:ph type="body" sz="quarter" idx="13"/>
          </p:nvPr>
        </p:nvSpPr>
        <p:spPr/>
        <p:txBody>
          <a:bodyPr/>
          <a:lstStyle/>
          <a:p>
            <a:endParaRPr lang="pl-PL"/>
          </a:p>
        </p:txBody>
      </p:sp>
      <p:sp>
        <p:nvSpPr>
          <p:cNvPr id="7" name="Text Placeholder 6">
            <a:extLst>
              <a:ext uri="{FF2B5EF4-FFF2-40B4-BE49-F238E27FC236}">
                <a16:creationId xmlns:a16="http://schemas.microsoft.com/office/drawing/2014/main" id="{A0C95428-D5F8-6691-9DA5-C316737DE830}"/>
              </a:ext>
            </a:extLst>
          </p:cNvPr>
          <p:cNvSpPr>
            <a:spLocks noGrp="1"/>
          </p:cNvSpPr>
          <p:nvPr>
            <p:ph type="body" sz="quarter" idx="15"/>
          </p:nvPr>
        </p:nvSpPr>
        <p:spPr/>
        <p:txBody>
          <a:bodyPr/>
          <a:lstStyle/>
          <a:p>
            <a:pPr marL="0" indent="0">
              <a:buNone/>
            </a:pPr>
            <a:r>
              <a:rPr lang="en-US" sz="3200" dirty="0"/>
              <a:t>“Traditional”</a:t>
            </a:r>
          </a:p>
          <a:p>
            <a:r>
              <a:rPr lang="en-US" sz="1800" dirty="0"/>
              <a:t>Testing is ignored (best case scenario: we have </a:t>
            </a:r>
            <a:r>
              <a:rPr lang="en-US" sz="1800" dirty="0">
                <a:latin typeface="Courier New" panose="02070309020205020404" pitchFamily="49" charset="0"/>
                <a:cs typeface="Courier New" panose="02070309020205020404" pitchFamily="49" charset="0"/>
              </a:rPr>
              <a:t>assert</a:t>
            </a:r>
            <a:r>
              <a:rPr lang="en-US" sz="1800" dirty="0"/>
              <a:t>)</a:t>
            </a:r>
          </a:p>
          <a:p>
            <a:r>
              <a:rPr lang="en-US" sz="1800" dirty="0"/>
              <a:t>External library for test support (most likely xyzUnit)</a:t>
            </a:r>
          </a:p>
          <a:p>
            <a:r>
              <a:rPr lang="en-US" sz="1800" dirty="0"/>
              <a:t>Tests (test code) and test data are wherever in project tree/repository</a:t>
            </a:r>
            <a:endParaRPr lang="pl-PL" sz="1800" dirty="0"/>
          </a:p>
        </p:txBody>
      </p:sp>
      <p:sp>
        <p:nvSpPr>
          <p:cNvPr id="8" name="Text Placeholder 7">
            <a:extLst>
              <a:ext uri="{FF2B5EF4-FFF2-40B4-BE49-F238E27FC236}">
                <a16:creationId xmlns:a16="http://schemas.microsoft.com/office/drawing/2014/main" id="{31676F78-AAAE-AD3A-1E21-C72179B6C535}"/>
              </a:ext>
            </a:extLst>
          </p:cNvPr>
          <p:cNvSpPr>
            <a:spLocks noGrp="1"/>
          </p:cNvSpPr>
          <p:nvPr>
            <p:ph type="body" sz="quarter" idx="16"/>
          </p:nvPr>
        </p:nvSpPr>
        <p:spPr/>
        <p:txBody>
          <a:bodyPr/>
          <a:lstStyle/>
          <a:p>
            <a:pPr marL="0" indent="0">
              <a:buNone/>
            </a:pPr>
            <a:r>
              <a:rPr lang="en-US" sz="3200" dirty="0"/>
              <a:t>“Modern”</a:t>
            </a:r>
          </a:p>
          <a:p>
            <a:r>
              <a:rPr lang="en-US" sz="1800" dirty="0"/>
              <a:t>First class citizen</a:t>
            </a:r>
          </a:p>
          <a:p>
            <a:r>
              <a:rPr lang="en-US" sz="1800" dirty="0">
                <a:latin typeface="Courier New" panose="02070309020205020404" pitchFamily="49" charset="0"/>
                <a:cs typeface="Courier New" panose="02070309020205020404" pitchFamily="49" charset="0"/>
              </a:rPr>
              <a:t>testing</a:t>
            </a:r>
            <a:r>
              <a:rPr lang="en-US" sz="1800" dirty="0"/>
              <a:t> package is a part of standard library</a:t>
            </a:r>
          </a:p>
          <a:p>
            <a:r>
              <a:rPr lang="en-US" sz="1800" dirty="0">
                <a:latin typeface="Courier New" panose="02070309020205020404" pitchFamily="49" charset="0"/>
                <a:cs typeface="Courier New" panose="02070309020205020404" pitchFamily="49" charset="0"/>
              </a:rPr>
              <a:t>go test </a:t>
            </a:r>
            <a:r>
              <a:rPr lang="en-US" sz="1800" dirty="0"/>
              <a:t>tool is a part of standard toolchain</a:t>
            </a:r>
          </a:p>
          <a:p>
            <a:r>
              <a:rPr lang="en-US" sz="1800" dirty="0"/>
              <a:t>Tests (test code) kept with production code</a:t>
            </a:r>
            <a:endParaRPr lang="pl-PL" sz="1800" dirty="0"/>
          </a:p>
        </p:txBody>
      </p:sp>
    </p:spTree>
    <p:extLst>
      <p:ext uri="{BB962C8B-B14F-4D97-AF65-F5344CB8AC3E}">
        <p14:creationId xmlns:p14="http://schemas.microsoft.com/office/powerpoint/2010/main" val="14675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4E05ACA-317E-DA80-3CFD-5D74A411FAB0}"/>
              </a:ext>
            </a:extLst>
          </p:cNvPr>
          <p:cNvSpPr>
            <a:spLocks noGrp="1"/>
          </p:cNvSpPr>
          <p:nvPr>
            <p:ph type="body" sz="quarter" idx="12"/>
          </p:nvPr>
        </p:nvSpPr>
        <p:spPr>
          <a:xfrm>
            <a:off x="417600" y="395946"/>
            <a:ext cx="3415521" cy="340654"/>
          </a:xfrm>
        </p:spPr>
        <p:txBody>
          <a:bodyPr>
            <a:normAutofit/>
          </a:bodyPr>
          <a:lstStyle/>
          <a:p>
            <a:pPr>
              <a:lnSpc>
                <a:spcPct val="90000"/>
              </a:lnSpc>
              <a:spcAft>
                <a:spcPts val="600"/>
              </a:spcAft>
            </a:pPr>
            <a:r>
              <a:rPr lang="en-US"/>
              <a:t>Organization of test code</a:t>
            </a:r>
            <a:endParaRPr lang="pl-PL"/>
          </a:p>
        </p:txBody>
      </p:sp>
      <p:sp>
        <p:nvSpPr>
          <p:cNvPr id="21" name="Text Placeholder 2">
            <a:extLst>
              <a:ext uri="{FF2B5EF4-FFF2-40B4-BE49-F238E27FC236}">
                <a16:creationId xmlns:a16="http://schemas.microsoft.com/office/drawing/2014/main" id="{3CD5D137-CBCD-9DCF-0340-138B106F51A9}"/>
              </a:ext>
            </a:extLst>
          </p:cNvPr>
          <p:cNvSpPr>
            <a:spLocks noGrp="1"/>
          </p:cNvSpPr>
          <p:nvPr>
            <p:ph type="body" sz="quarter" idx="13"/>
          </p:nvPr>
        </p:nvSpPr>
        <p:spPr>
          <a:xfrm>
            <a:off x="417600" y="764520"/>
            <a:ext cx="3415521" cy="340654"/>
          </a:xfrm>
        </p:spPr>
        <p:txBody>
          <a:bodyPr/>
          <a:lstStyle/>
          <a:p>
            <a:endParaRPr lang="en-US"/>
          </a:p>
        </p:txBody>
      </p:sp>
      <p:sp>
        <p:nvSpPr>
          <p:cNvPr id="22" name="Text Placeholder 3">
            <a:extLst>
              <a:ext uri="{FF2B5EF4-FFF2-40B4-BE49-F238E27FC236}">
                <a16:creationId xmlns:a16="http://schemas.microsoft.com/office/drawing/2014/main" id="{8635FCD4-6E0C-53FE-63CC-3FD005D3B46D}"/>
              </a:ext>
            </a:extLst>
          </p:cNvPr>
          <p:cNvSpPr>
            <a:spLocks noGrp="1"/>
          </p:cNvSpPr>
          <p:nvPr>
            <p:ph type="body" sz="quarter" idx="14"/>
          </p:nvPr>
        </p:nvSpPr>
        <p:spPr>
          <a:xfrm>
            <a:off x="417339" y="1260000"/>
            <a:ext cx="3702840" cy="3291840"/>
          </a:xfrm>
        </p:spPr>
        <p:txBody>
          <a:bodyPr/>
          <a:lstStyle/>
          <a:p>
            <a:r>
              <a:rPr lang="en-US" sz="2000" dirty="0"/>
              <a:t>Production code is organized (top down) in modules, packages and files</a:t>
            </a:r>
          </a:p>
          <a:p>
            <a:r>
              <a:rPr lang="en-US" sz="2000" dirty="0"/>
              <a:t>Files with test code need to have the same name as production code, plus </a:t>
            </a:r>
            <a:r>
              <a:rPr lang="en-US" sz="2000" dirty="0">
                <a:latin typeface="Courier New" panose="02070309020205020404" pitchFamily="49" charset="0"/>
                <a:cs typeface="Courier New" panose="02070309020205020404" pitchFamily="49" charset="0"/>
              </a:rPr>
              <a:t>_test </a:t>
            </a:r>
            <a:r>
              <a:rPr lang="en-US" sz="2000" dirty="0"/>
              <a:t>suffix</a:t>
            </a:r>
          </a:p>
          <a:p>
            <a:r>
              <a:rPr lang="en-US" sz="2000" dirty="0"/>
              <a:t>No physical separation of production and test code</a:t>
            </a:r>
          </a:p>
        </p:txBody>
      </p:sp>
      <p:pic>
        <p:nvPicPr>
          <p:cNvPr id="6" name="Picture 5">
            <a:extLst>
              <a:ext uri="{FF2B5EF4-FFF2-40B4-BE49-F238E27FC236}">
                <a16:creationId xmlns:a16="http://schemas.microsoft.com/office/drawing/2014/main" id="{6A8C8FA8-A587-5CE8-7350-02FE8DEF4985}"/>
              </a:ext>
            </a:extLst>
          </p:cNvPr>
          <p:cNvPicPr>
            <a:picLocks noChangeAspect="1"/>
          </p:cNvPicPr>
          <p:nvPr/>
        </p:nvPicPr>
        <p:blipFill>
          <a:blip r:embed="rId3"/>
          <a:stretch>
            <a:fillRect/>
          </a:stretch>
        </p:blipFill>
        <p:spPr>
          <a:xfrm>
            <a:off x="4227617" y="751354"/>
            <a:ext cx="4822865" cy="3640791"/>
          </a:xfrm>
          <a:prstGeom prst="rect">
            <a:avLst/>
          </a:prstGeom>
        </p:spPr>
      </p:pic>
      <p:sp>
        <p:nvSpPr>
          <p:cNvPr id="10" name="Oval 9">
            <a:extLst>
              <a:ext uri="{FF2B5EF4-FFF2-40B4-BE49-F238E27FC236}">
                <a16:creationId xmlns:a16="http://schemas.microsoft.com/office/drawing/2014/main" id="{0D5E46D1-9F3C-0F3B-CDD1-C1EC87BF5DFD}"/>
              </a:ext>
            </a:extLst>
          </p:cNvPr>
          <p:cNvSpPr/>
          <p:nvPr/>
        </p:nvSpPr>
        <p:spPr>
          <a:xfrm>
            <a:off x="5052297" y="2162288"/>
            <a:ext cx="3173504" cy="103273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0"/>
              </a:spcAft>
              <a:buSzPct val="100000"/>
            </a:pPr>
            <a:endParaRPr lang="pl-PL" sz="1200" dirty="0">
              <a:solidFill>
                <a:schemeClr val="bg1"/>
              </a:solidFill>
            </a:endParaRPr>
          </a:p>
        </p:txBody>
      </p:sp>
    </p:spTree>
    <p:extLst>
      <p:ext uri="{BB962C8B-B14F-4D97-AF65-F5344CB8AC3E}">
        <p14:creationId xmlns:p14="http://schemas.microsoft.com/office/powerpoint/2010/main" val="361276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1E9CB8-8AC0-7755-8379-3B9D2EC56B7A}"/>
              </a:ext>
            </a:extLst>
          </p:cNvPr>
          <p:cNvSpPr>
            <a:spLocks noGrp="1"/>
          </p:cNvSpPr>
          <p:nvPr>
            <p:ph type="body" sz="quarter" idx="12"/>
          </p:nvPr>
        </p:nvSpPr>
        <p:spPr>
          <a:xfrm>
            <a:off x="417600" y="395946"/>
            <a:ext cx="3415521" cy="340654"/>
          </a:xfrm>
        </p:spPr>
        <p:txBody>
          <a:bodyPr>
            <a:normAutofit/>
          </a:bodyPr>
          <a:lstStyle/>
          <a:p>
            <a:pPr>
              <a:lnSpc>
                <a:spcPct val="90000"/>
              </a:lnSpc>
              <a:spcAft>
                <a:spcPts val="600"/>
              </a:spcAft>
            </a:pPr>
            <a:r>
              <a:rPr lang="en-US" dirty="0"/>
              <a:t>Sample code</a:t>
            </a:r>
            <a:endParaRPr lang="pl-PL"/>
          </a:p>
        </p:txBody>
      </p:sp>
      <p:sp>
        <p:nvSpPr>
          <p:cNvPr id="19" name="Text Placeholder 2">
            <a:extLst>
              <a:ext uri="{FF2B5EF4-FFF2-40B4-BE49-F238E27FC236}">
                <a16:creationId xmlns:a16="http://schemas.microsoft.com/office/drawing/2014/main" id="{F8C074E3-B568-2BC5-237E-9231753D289E}"/>
              </a:ext>
            </a:extLst>
          </p:cNvPr>
          <p:cNvSpPr>
            <a:spLocks noGrp="1"/>
          </p:cNvSpPr>
          <p:nvPr>
            <p:ph type="body" sz="quarter" idx="13"/>
          </p:nvPr>
        </p:nvSpPr>
        <p:spPr>
          <a:xfrm>
            <a:off x="417600" y="764520"/>
            <a:ext cx="3415521" cy="340654"/>
          </a:xfrm>
        </p:spPr>
        <p:txBody>
          <a:bodyPr/>
          <a:lstStyle/>
          <a:p>
            <a:r>
              <a:rPr lang="en-US" dirty="0"/>
              <a:t>Glorified “Hello world”</a:t>
            </a:r>
          </a:p>
        </p:txBody>
      </p:sp>
      <p:sp>
        <p:nvSpPr>
          <p:cNvPr id="21" name="Text Placeholder 3">
            <a:extLst>
              <a:ext uri="{FF2B5EF4-FFF2-40B4-BE49-F238E27FC236}">
                <a16:creationId xmlns:a16="http://schemas.microsoft.com/office/drawing/2014/main" id="{1532633F-9A6B-B865-68A0-4E003C5FF52D}"/>
              </a:ext>
            </a:extLst>
          </p:cNvPr>
          <p:cNvSpPr>
            <a:spLocks noGrp="1"/>
          </p:cNvSpPr>
          <p:nvPr>
            <p:ph type="body" sz="quarter" idx="14"/>
          </p:nvPr>
        </p:nvSpPr>
        <p:spPr>
          <a:xfrm>
            <a:off x="417339" y="1260000"/>
            <a:ext cx="3415521" cy="3291840"/>
          </a:xfrm>
        </p:spPr>
        <p:txBody>
          <a:bodyPr/>
          <a:lstStyle/>
          <a:p>
            <a:endParaRPr lang="en-US" dirty="0"/>
          </a:p>
        </p:txBody>
      </p:sp>
      <p:pic>
        <p:nvPicPr>
          <p:cNvPr id="15" name="Picture 14">
            <a:extLst>
              <a:ext uri="{FF2B5EF4-FFF2-40B4-BE49-F238E27FC236}">
                <a16:creationId xmlns:a16="http://schemas.microsoft.com/office/drawing/2014/main" id="{E300980F-2546-B165-8B9E-576B9293D1D5}"/>
              </a:ext>
            </a:extLst>
          </p:cNvPr>
          <p:cNvPicPr>
            <a:picLocks noChangeAspect="1"/>
          </p:cNvPicPr>
          <p:nvPr/>
        </p:nvPicPr>
        <p:blipFill>
          <a:blip r:embed="rId3"/>
          <a:stretch>
            <a:fillRect/>
          </a:stretch>
        </p:blipFill>
        <p:spPr>
          <a:xfrm>
            <a:off x="382673" y="1260000"/>
            <a:ext cx="4972695" cy="2208663"/>
          </a:xfrm>
          <a:prstGeom prst="rect">
            <a:avLst/>
          </a:prstGeom>
        </p:spPr>
      </p:pic>
      <p:pic>
        <p:nvPicPr>
          <p:cNvPr id="17" name="Picture 16">
            <a:extLst>
              <a:ext uri="{FF2B5EF4-FFF2-40B4-BE49-F238E27FC236}">
                <a16:creationId xmlns:a16="http://schemas.microsoft.com/office/drawing/2014/main" id="{9AF01D27-96FC-74F3-34E6-3ECDF5EE4FD1}"/>
              </a:ext>
            </a:extLst>
          </p:cNvPr>
          <p:cNvPicPr>
            <a:picLocks noChangeAspect="1"/>
          </p:cNvPicPr>
          <p:nvPr/>
        </p:nvPicPr>
        <p:blipFill>
          <a:blip r:embed="rId4"/>
          <a:stretch>
            <a:fillRect/>
          </a:stretch>
        </p:blipFill>
        <p:spPr>
          <a:xfrm>
            <a:off x="1093171" y="4182120"/>
            <a:ext cx="2063856" cy="393720"/>
          </a:xfrm>
          <a:prstGeom prst="rect">
            <a:avLst/>
          </a:prstGeom>
        </p:spPr>
      </p:pic>
      <p:pic>
        <p:nvPicPr>
          <p:cNvPr id="11" name="Picture Placeholder 10">
            <a:extLst>
              <a:ext uri="{FF2B5EF4-FFF2-40B4-BE49-F238E27FC236}">
                <a16:creationId xmlns:a16="http://schemas.microsoft.com/office/drawing/2014/main" id="{9163E78C-9908-E984-3280-A2D3802D933C}"/>
              </a:ext>
            </a:extLst>
          </p:cNvPr>
          <p:cNvPicPr>
            <a:picLocks noGrp="1" noChangeAspect="1"/>
          </p:cNvPicPr>
          <p:nvPr>
            <p:ph type="pic" sz="quarter" idx="15"/>
          </p:nvPr>
        </p:nvPicPr>
        <p:blipFill>
          <a:blip r:embed="rId5"/>
          <a:srcRect r="-2" b="5907"/>
          <a:stretch/>
        </p:blipFill>
        <p:spPr>
          <a:xfrm>
            <a:off x="4114800" y="10"/>
            <a:ext cx="5029200" cy="5143490"/>
          </a:xfrm>
          <a:prstGeom prst="rect">
            <a:avLst/>
          </a:prstGeom>
          <a:noFill/>
        </p:spPr>
      </p:pic>
    </p:spTree>
    <p:extLst>
      <p:ext uri="{BB962C8B-B14F-4D97-AF65-F5344CB8AC3E}">
        <p14:creationId xmlns:p14="http://schemas.microsoft.com/office/powerpoint/2010/main" val="171190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B477E5-1BD7-6E3C-D899-BFC8DEB29911}"/>
              </a:ext>
            </a:extLst>
          </p:cNvPr>
          <p:cNvSpPr>
            <a:spLocks noGrp="1"/>
          </p:cNvSpPr>
          <p:nvPr>
            <p:ph type="body" sz="quarter" idx="12"/>
          </p:nvPr>
        </p:nvSpPr>
        <p:spPr>
          <a:xfrm>
            <a:off x="375972" y="395946"/>
            <a:ext cx="2512269" cy="340654"/>
          </a:xfrm>
        </p:spPr>
        <p:txBody>
          <a:bodyPr>
            <a:normAutofit/>
          </a:bodyPr>
          <a:lstStyle/>
          <a:p>
            <a:pPr>
              <a:lnSpc>
                <a:spcPct val="90000"/>
              </a:lnSpc>
              <a:spcAft>
                <a:spcPts val="600"/>
              </a:spcAft>
            </a:pPr>
            <a:r>
              <a:rPr lang="en-US" dirty="0"/>
              <a:t>Test code</a:t>
            </a:r>
            <a:endParaRPr lang="pl-PL" dirty="0"/>
          </a:p>
        </p:txBody>
      </p:sp>
      <p:sp>
        <p:nvSpPr>
          <p:cNvPr id="3" name="Text Placeholder 2">
            <a:extLst>
              <a:ext uri="{FF2B5EF4-FFF2-40B4-BE49-F238E27FC236}">
                <a16:creationId xmlns:a16="http://schemas.microsoft.com/office/drawing/2014/main" id="{1213E67B-F369-15F0-4694-4BEF9012B725}"/>
              </a:ext>
            </a:extLst>
          </p:cNvPr>
          <p:cNvSpPr>
            <a:spLocks noGrp="1"/>
          </p:cNvSpPr>
          <p:nvPr>
            <p:ph type="body" sz="quarter" idx="13"/>
          </p:nvPr>
        </p:nvSpPr>
        <p:spPr>
          <a:xfrm>
            <a:off x="417600" y="764520"/>
            <a:ext cx="2470641" cy="340654"/>
          </a:xfrm>
        </p:spPr>
        <p:txBody>
          <a:bodyPr>
            <a:normAutofit/>
          </a:bodyPr>
          <a:lstStyle/>
          <a:p>
            <a:pPr>
              <a:spcAft>
                <a:spcPts val="600"/>
              </a:spcAft>
            </a:pPr>
            <a:r>
              <a:rPr lang="en-US" dirty="0"/>
              <a:t>Boilerplate</a:t>
            </a:r>
            <a:endParaRPr lang="pl-PL" dirty="0"/>
          </a:p>
        </p:txBody>
      </p:sp>
      <p:sp>
        <p:nvSpPr>
          <p:cNvPr id="12" name="Text Placeholder 3">
            <a:extLst>
              <a:ext uri="{FF2B5EF4-FFF2-40B4-BE49-F238E27FC236}">
                <a16:creationId xmlns:a16="http://schemas.microsoft.com/office/drawing/2014/main" id="{1669AA26-64B9-218F-1631-3AEDAFFDF775}"/>
              </a:ext>
            </a:extLst>
          </p:cNvPr>
          <p:cNvSpPr>
            <a:spLocks noGrp="1"/>
          </p:cNvSpPr>
          <p:nvPr>
            <p:ph type="body" sz="quarter" idx="14"/>
          </p:nvPr>
        </p:nvSpPr>
        <p:spPr>
          <a:xfrm>
            <a:off x="74266" y="1260000"/>
            <a:ext cx="3126133" cy="3291840"/>
          </a:xfrm>
        </p:spPr>
        <p:txBody>
          <a:bodyPr/>
          <a:lstStyle/>
          <a:p>
            <a:r>
              <a:rPr lang="en-US" sz="2000" dirty="0"/>
              <a:t>Need to import </a:t>
            </a:r>
            <a:r>
              <a:rPr lang="en-US" sz="2000" dirty="0">
                <a:latin typeface="Courier New" panose="02070309020205020404" pitchFamily="49" charset="0"/>
                <a:cs typeface="Courier New" panose="02070309020205020404" pitchFamily="49" charset="0"/>
              </a:rPr>
              <a:t>testing</a:t>
            </a:r>
            <a:r>
              <a:rPr lang="en-US" sz="2000" dirty="0"/>
              <a:t> package in </a:t>
            </a:r>
            <a:r>
              <a:rPr lang="en-US" sz="2000" dirty="0">
                <a:latin typeface="Courier New" panose="02070309020205020404" pitchFamily="49" charset="0"/>
                <a:cs typeface="Courier New" panose="02070309020205020404" pitchFamily="49" charset="0"/>
              </a:rPr>
              <a:t>_</a:t>
            </a:r>
            <a:r>
              <a:rPr lang="en-US" sz="2000" dirty="0" err="1">
                <a:latin typeface="Courier New" panose="02070309020205020404" pitchFamily="49" charset="0"/>
                <a:cs typeface="Courier New" panose="02070309020205020404" pitchFamily="49" charset="0"/>
              </a:rPr>
              <a:t>test.go</a:t>
            </a:r>
            <a:r>
              <a:rPr lang="en-US" sz="2000" dirty="0">
                <a:latin typeface="Courier New" panose="02070309020205020404" pitchFamily="49" charset="0"/>
                <a:cs typeface="Courier New" panose="02070309020205020404" pitchFamily="49" charset="0"/>
              </a:rPr>
              <a:t> </a:t>
            </a:r>
            <a:r>
              <a:rPr lang="en-US" sz="2000" dirty="0"/>
              <a:t>file </a:t>
            </a:r>
          </a:p>
          <a:p>
            <a:r>
              <a:rPr lang="en-US" sz="2000" dirty="0"/>
              <a:t>Each test function name has to start with </a:t>
            </a:r>
            <a:r>
              <a:rPr lang="en-US" sz="2000" dirty="0">
                <a:latin typeface="Courier New" panose="02070309020205020404" pitchFamily="49" charset="0"/>
                <a:cs typeface="Courier New" panose="02070309020205020404" pitchFamily="49" charset="0"/>
              </a:rPr>
              <a:t>Test</a:t>
            </a:r>
          </a:p>
          <a:p>
            <a:r>
              <a:rPr lang="en-US" sz="2000" dirty="0"/>
              <a:t>Each test function has just one parameter – pointer to </a:t>
            </a:r>
            <a:r>
              <a:rPr lang="en-US" sz="2000" dirty="0" err="1">
                <a:latin typeface="Courier New" panose="02070309020205020404" pitchFamily="49" charset="0"/>
                <a:cs typeface="Courier New" panose="02070309020205020404" pitchFamily="49" charset="0"/>
              </a:rPr>
              <a:t>testing.T</a:t>
            </a:r>
            <a:r>
              <a:rPr lang="en-US" sz="2000" dirty="0"/>
              <a:t> structure</a:t>
            </a:r>
          </a:p>
        </p:txBody>
      </p:sp>
      <p:pic>
        <p:nvPicPr>
          <p:cNvPr id="10" name="Picture 9">
            <a:extLst>
              <a:ext uri="{FF2B5EF4-FFF2-40B4-BE49-F238E27FC236}">
                <a16:creationId xmlns:a16="http://schemas.microsoft.com/office/drawing/2014/main" id="{C36242C0-DDE9-A56F-B348-8439E38331F4}"/>
              </a:ext>
            </a:extLst>
          </p:cNvPr>
          <p:cNvPicPr>
            <a:picLocks noChangeAspect="1"/>
          </p:cNvPicPr>
          <p:nvPr/>
        </p:nvPicPr>
        <p:blipFill>
          <a:blip r:embed="rId3"/>
          <a:stretch>
            <a:fillRect/>
          </a:stretch>
        </p:blipFill>
        <p:spPr>
          <a:xfrm>
            <a:off x="3200400" y="1175005"/>
            <a:ext cx="5943600" cy="2793490"/>
          </a:xfrm>
          <a:prstGeom prst="rect">
            <a:avLst/>
          </a:prstGeom>
          <a:noFill/>
        </p:spPr>
      </p:pic>
    </p:spTree>
    <p:extLst>
      <p:ext uri="{BB962C8B-B14F-4D97-AF65-F5344CB8AC3E}">
        <p14:creationId xmlns:p14="http://schemas.microsoft.com/office/powerpoint/2010/main" val="1564538324"/>
      </p:ext>
    </p:extLst>
  </p:cSld>
  <p:clrMapOvr>
    <a:masterClrMapping/>
  </p:clrMapOvr>
</p:sld>
</file>

<file path=ppt/theme/theme1.xml><?xml version="1.0" encoding="utf-8"?>
<a:theme xmlns:a="http://schemas.openxmlformats.org/drawingml/2006/main" name="1. White">
  <a:themeElements>
    <a:clrScheme name="Nokia 2.0">
      <a:dk1>
        <a:srgbClr val="001135"/>
      </a:dk1>
      <a:lt1>
        <a:srgbClr val="FFFFFF"/>
      </a:lt1>
      <a:dk2>
        <a:srgbClr val="666666"/>
      </a:dk2>
      <a:lt2>
        <a:srgbClr val="EBEBEB"/>
      </a:lt2>
      <a:accent1>
        <a:srgbClr val="005AFF"/>
      </a:accent1>
      <a:accent2>
        <a:srgbClr val="23ABB6"/>
      </a:accent2>
      <a:accent3>
        <a:srgbClr val="37CC73"/>
      </a:accent3>
      <a:accent4>
        <a:srgbClr val="F47F31"/>
      </a:accent4>
      <a:accent5>
        <a:srgbClr val="E03DCD"/>
      </a:accent5>
      <a:accent6>
        <a:srgbClr val="7D33F2"/>
      </a:accent6>
      <a:hlink>
        <a:srgbClr val="001135"/>
      </a:hlink>
      <a:folHlink>
        <a:srgbClr val="005AFF"/>
      </a:folHlink>
    </a:clrScheme>
    <a:fontScheme name="Nokia fonts 2023">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0"/>
          </a:spcAft>
          <a:buSzPct val="100000"/>
          <a:defRPr sz="120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noAutofit/>
      </a:bodyPr>
      <a:lstStyle>
        <a:defPPr marL="0" marR="0" indent="0" algn="l" defTabSz="180000" rtl="0" eaLnBrk="1" fontAlgn="auto" latinLnBrk="0" hangingPunct="1">
          <a:lnSpc>
            <a:spcPct val="100000"/>
          </a:lnSpc>
          <a:spcBef>
            <a:spcPts val="0"/>
          </a:spcBef>
          <a:spcAft>
            <a:spcPts val="0"/>
          </a:spcAft>
          <a:buClrTx/>
          <a:buSzTx/>
          <a:buFont typeface="+mj-lt"/>
          <a:buNone/>
          <a:tabLst>
            <a:tab pos="180000" algn="l"/>
          </a:tabLst>
          <a:defRPr kumimoji="0" sz="1200" b="0" i="0" u="none" strike="noStrike" kern="1200" cap="none" spc="0" normalizeH="0" baseline="0" noProof="0" dirty="0" smtClean="0">
            <a:ln>
              <a:noFill/>
            </a:ln>
            <a:solidFill>
              <a:schemeClr val="tx1"/>
            </a:solidFill>
            <a:effectLst/>
            <a:uLnTx/>
            <a:uFillTx/>
            <a:latin typeface="Nokia Pure Text Light"/>
            <a:ea typeface="+mn-ea"/>
            <a:cs typeface="+mn-cs"/>
          </a:defRPr>
        </a:defPPr>
      </a:lstStyle>
    </a:txDef>
  </a:objectDefaults>
  <a:extraClrSchemeLst/>
  <a:extLst>
    <a:ext uri="{05A4C25C-085E-4340-85A3-A5531E510DB2}">
      <thm15:themeFamily xmlns:thm15="http://schemas.microsoft.com/office/thememl/2012/main" name="Nokia 2023 - PowerPoint template v2.1" id="{1E8D131C-C33C-2A46-8876-1C46E1BB7B85}" vid="{DE7A3C37-1D37-664B-8DD8-21697ECEC0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kia 2023">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kia 2023">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d471751-9675-428d-917b-70f44f9630b0}" enabled="0" method="" siteId="{5d471751-9675-428d-917b-70f44f9630b0}" removed="1"/>
</clbl:labelList>
</file>

<file path=docProps/app.xml><?xml version="1.0" encoding="utf-8"?>
<Properties xmlns="http://schemas.openxmlformats.org/officeDocument/2006/extended-properties" xmlns:vt="http://schemas.openxmlformats.org/officeDocument/2006/docPropsVTypes">
  <Template>Nokia 2024 - PowerPoint template v2.2</Template>
  <TotalTime>30838</TotalTime>
  <Words>1580</Words>
  <Application>Microsoft Office PowerPoint</Application>
  <PresentationFormat>On-screen Show (16:9)</PresentationFormat>
  <Paragraphs>150</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Google Sans</vt:lpstr>
      <vt:lpstr>Arial</vt:lpstr>
      <vt:lpstr>Courier New</vt:lpstr>
      <vt:lpstr>Nokia Pure Headline Light</vt:lpstr>
      <vt:lpstr>Nokia Pure Text</vt:lpstr>
      <vt:lpstr>Nokia Pure Text Light</vt:lpstr>
      <vt:lpstr>Roboto</vt:lpstr>
      <vt:lpstr>1. White</vt:lpstr>
      <vt:lpstr>Unit testing in 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Maciej Norberciak (Nokia)</dc:creator>
  <cp:lastModifiedBy>Maciej Norberciak (Nokia)</cp:lastModifiedBy>
  <cp:revision>3</cp:revision>
  <dcterms:created xsi:type="dcterms:W3CDTF">2024-08-21T11:12:10Z</dcterms:created>
  <dcterms:modified xsi:type="dcterms:W3CDTF">2024-10-11T08:43:52Z</dcterms:modified>
</cp:coreProperties>
</file>