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610563-4517-0953-3086-090B1E872E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4ED68E-0E3A-2DAA-F2E0-EC61C4E6D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6034BF-4452-7BD1-7FC5-C5C7E6FF2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12.02.2025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F1EC7D-2005-257F-EF27-0B9E5C58B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209483-F8E6-4D9A-5F2E-710F2125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90509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A4D585-95C3-CA34-B7B3-686EC0E1D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2CBD55E-1766-8FC6-9BCA-20FA172507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CF3FD9-0D08-E135-5E99-563A40F81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12.02.2025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87C1FC-5B50-26AB-94A8-B5E39263D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909644-1318-F9AD-2CA2-8BA7EA601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9826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202BD4A3-B87B-BE04-5EC3-321A76498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86CCE9-AC4B-93BE-21B7-BE1838F20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9C6391-07F5-7D63-1867-7E829F5C7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12.02.2025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81614E-E703-E11B-769C-3844DBCD8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0757D0A-7B5E-980C-53BC-9208C949C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73910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7982A2-39C9-8284-F44B-03B898F0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FB97ECD-80EA-7280-AD93-6F181B20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706F2AD-2B40-B669-427B-6A20E9B12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12.02.2025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C1CC70-383A-1900-E9D0-1905CD53C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175A36-F430-54AB-537F-09549EBE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7159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38EE57-A81E-F872-2497-F4C91A05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270B7C2-1830-F18F-91F7-58744FF2A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F5B4EA-9AFF-CC7F-4DE3-A4E93605C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12.02.2025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EE41E0-B9A3-EB14-6A9D-B865EB57A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5DA276-6F72-C8FF-07D2-2D9D5C43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189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7A26EC-587F-852F-A377-54618978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BF48A8-861C-5820-C25B-C84909B6B4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08F29A8-9BFB-3EB4-C963-FDA231A21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68FC76-DC33-E060-3B41-2BBB7B838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12.02.2025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B66E61-F50A-D032-D7D6-17D192131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1358433-EC5C-1E1E-A727-5866D3368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502299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984A68-891E-D1B7-E557-C17BF0B39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BA34AE-38B6-C711-0542-F64BAC1E4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3BC070E-3677-E014-D7B2-39797EC33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5B7E5F3-317E-E7D2-ED0F-DAFA5ED3F6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252D1F2-10CF-BF39-37CA-92682396CA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39436DE-62A7-1032-FF5C-8CEAA613E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12.02.2025</a:t>
            </a:fld>
            <a:endParaRPr lang="de-DE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FE5B1F0-666E-BE38-38E9-F5889A021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06E8D3B-0CB6-D9EC-C1DE-9BDA22A6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58701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AEFE6B-A72C-6357-2AE1-EF09AACE4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9B229AC-BCDF-7CA7-D543-F662F9D6E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12.02.2025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E44790F-46D2-943A-2876-2353A90C4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13CEAE-0DC2-4C66-3967-276B1F78F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7817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D9E8E3F-875D-62DB-2C8D-6332E5A59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12.02.2025</a:t>
            </a:fld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073BD97-4C7D-7209-32BA-BDED51D10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FDF6E87-3CC2-1BE6-075B-4F9DC455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6095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35FD99-F194-C705-8BED-872714DE4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22220E-2ACC-7AE4-C9A0-E8EDCAA982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2DD6B80-3424-B8FB-F6F2-6AD3D4F26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81AC92F-42F5-E6AA-93A8-226536D38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12.02.2025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C81B0B7-9EDE-CDE4-FE68-9950CA332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8C4E63-DE02-15E9-C974-21674073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36564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BF941B-A047-D75F-18C3-576DA42F1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A43A0F3-059C-468F-DD85-339C1E37E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D46E708-3FE5-FBAA-07BE-D96DEDB312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8C2C2C5-2025-70EA-CF56-CF163F827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17A860-DFF3-4C48-952B-BF8262C5500E}" type="datetimeFigureOut">
              <a:rPr lang="de-DE" smtClean="0"/>
              <a:t>12.02.2025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529D569-BF64-9278-62FC-33EA1DEF6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0D6DA6-E59A-C58C-06D0-BE16261B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225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701F4BF-BF4D-7820-1931-4E82C68D7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B92AD1-9957-09B8-89AA-9DF3F1621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0A1288-1C93-56DC-92BF-01918F2043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7A860-DFF3-4C48-952B-BF8262C5500E}" type="datetimeFigureOut">
              <a:rPr lang="de-DE" smtClean="0"/>
              <a:t>12.02.2025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491DAD7-D428-4125-FFDE-55923F1A91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35B8F6-0B99-240E-C366-B9B1E3D57F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25A80-5854-4CBB-B283-0F45B6CFF57D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4249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ihandform: Form 11">
            <a:extLst>
              <a:ext uri="{FF2B5EF4-FFF2-40B4-BE49-F238E27FC236}">
                <a16:creationId xmlns:a16="http://schemas.microsoft.com/office/drawing/2014/main" id="{A5E78DCD-A79D-D11B-8016-FF9706BD04F2}"/>
              </a:ext>
            </a:extLst>
          </p:cNvPr>
          <p:cNvSpPr/>
          <p:nvPr/>
        </p:nvSpPr>
        <p:spPr>
          <a:xfrm>
            <a:off x="7516678" y="4935311"/>
            <a:ext cx="951775" cy="419322"/>
          </a:xfrm>
          <a:custGeom>
            <a:avLst/>
            <a:gdLst>
              <a:gd name="connsiteX0" fmla="*/ 0 w 1042823"/>
              <a:gd name="connsiteY0" fmla="*/ 22521 h 473131"/>
              <a:gd name="connsiteX1" fmla="*/ 340963 w 1042823"/>
              <a:gd name="connsiteY1" fmla="*/ 45768 h 473131"/>
              <a:gd name="connsiteX2" fmla="*/ 976393 w 1042823"/>
              <a:gd name="connsiteY2" fmla="*/ 433226 h 473131"/>
              <a:gd name="connsiteX3" fmla="*/ 991891 w 1042823"/>
              <a:gd name="connsiteY3" fmla="*/ 440975 h 473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42823" h="473131">
                <a:moveTo>
                  <a:pt x="0" y="22521"/>
                </a:moveTo>
                <a:cubicBezTo>
                  <a:pt x="89115" y="-81"/>
                  <a:pt x="178231" y="-22683"/>
                  <a:pt x="340963" y="45768"/>
                </a:cubicBezTo>
                <a:cubicBezTo>
                  <a:pt x="503695" y="114219"/>
                  <a:pt x="867905" y="367358"/>
                  <a:pt x="976393" y="433226"/>
                </a:cubicBezTo>
                <a:cubicBezTo>
                  <a:pt x="1084881" y="499094"/>
                  <a:pt x="1038386" y="470034"/>
                  <a:pt x="991891" y="440975"/>
                </a:cubicBezTo>
              </a:path>
            </a:pathLst>
          </a:custGeom>
          <a:noFill/>
          <a:ln w="762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4" name="Grafik 3" descr="Ein Bild, das Elektronik, Fernbedienung enthält.&#10;&#10;Automatisch generierte Beschreibung">
            <a:extLst>
              <a:ext uri="{FF2B5EF4-FFF2-40B4-BE49-F238E27FC236}">
                <a16:creationId xmlns:a16="http://schemas.microsoft.com/office/drawing/2014/main" id="{8F721807-FA19-2091-2409-95C4242F1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687" y="4768209"/>
            <a:ext cx="2016048" cy="2016048"/>
          </a:xfrm>
          <a:prstGeom prst="rect">
            <a:avLst/>
          </a:prstGeom>
        </p:spPr>
      </p:pic>
      <p:pic>
        <p:nvPicPr>
          <p:cNvPr id="30" name="Grafik 29" descr="Ein Bild, das weiß, Grafiken, Design enthält.&#10;&#10;Automatisch generierte Beschreibung">
            <a:extLst>
              <a:ext uri="{FF2B5EF4-FFF2-40B4-BE49-F238E27FC236}">
                <a16:creationId xmlns:a16="http://schemas.microsoft.com/office/drawing/2014/main" id="{970BBB07-CF4C-6D87-26FB-BF10DEA7FB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94092" y="786561"/>
            <a:ext cx="296249" cy="227501"/>
          </a:xfrm>
          <a:prstGeom prst="rect">
            <a:avLst/>
          </a:prstGeom>
        </p:spPr>
      </p:pic>
      <p:pic>
        <p:nvPicPr>
          <p:cNvPr id="32" name="Grafik 31" descr="Ein Bild, das Autoteile enthält.&#10;&#10;Automatisch generierte Beschreibung">
            <a:extLst>
              <a:ext uri="{FF2B5EF4-FFF2-40B4-BE49-F238E27FC236}">
                <a16:creationId xmlns:a16="http://schemas.microsoft.com/office/drawing/2014/main" id="{D98B0E54-5BD8-3F1C-1DDD-3B07F6C7EB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708" y="4550664"/>
            <a:ext cx="1743885" cy="614044"/>
          </a:xfrm>
          <a:prstGeom prst="rect">
            <a:avLst/>
          </a:prstGeom>
        </p:spPr>
      </p:pic>
      <p:pic>
        <p:nvPicPr>
          <p:cNvPr id="35" name="Grafik 34" descr="Ein Bild, das weiß, Grafiken, Design enthält.&#10;&#10;Automatisch generierte Beschreibung">
            <a:extLst>
              <a:ext uri="{FF2B5EF4-FFF2-40B4-BE49-F238E27FC236}">
                <a16:creationId xmlns:a16="http://schemas.microsoft.com/office/drawing/2014/main" id="{166CD36C-F473-643A-D500-7F6313552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833938" y="228534"/>
            <a:ext cx="296249" cy="227501"/>
          </a:xfrm>
          <a:prstGeom prst="rect">
            <a:avLst/>
          </a:prstGeom>
        </p:spPr>
      </p:pic>
      <p:pic>
        <p:nvPicPr>
          <p:cNvPr id="39" name="Grafik 38">
            <a:extLst>
              <a:ext uri="{FF2B5EF4-FFF2-40B4-BE49-F238E27FC236}">
                <a16:creationId xmlns:a16="http://schemas.microsoft.com/office/drawing/2014/main" id="{DC148A73-90B2-B73A-7F24-DFCDAC9056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035" y="4824167"/>
            <a:ext cx="951774" cy="250805"/>
          </a:xfrm>
          <a:prstGeom prst="rect">
            <a:avLst/>
          </a:prstGeom>
        </p:spPr>
      </p:pic>
      <p:pic>
        <p:nvPicPr>
          <p:cNvPr id="43" name="Grafik 42">
            <a:extLst>
              <a:ext uri="{FF2B5EF4-FFF2-40B4-BE49-F238E27FC236}">
                <a16:creationId xmlns:a16="http://schemas.microsoft.com/office/drawing/2014/main" id="{4954ED87-69D1-F74F-6ADE-44A7C5F82BB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9497" y="456035"/>
            <a:ext cx="799032" cy="926609"/>
          </a:xfrm>
          <a:prstGeom prst="rect">
            <a:avLst/>
          </a:prstGeom>
        </p:spPr>
      </p:pic>
      <p:pic>
        <p:nvPicPr>
          <p:cNvPr id="44" name="Grafik 43" descr="Ein Bild, das weiß, Grafiken, Design enthält.&#10;&#10;Automatisch generierte Beschreibung">
            <a:extLst>
              <a:ext uri="{FF2B5EF4-FFF2-40B4-BE49-F238E27FC236}">
                <a16:creationId xmlns:a16="http://schemas.microsoft.com/office/drawing/2014/main" id="{65022FC6-4FAB-B71E-5BDA-7E566F55A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52162" y="1233142"/>
            <a:ext cx="296249" cy="227501"/>
          </a:xfrm>
          <a:prstGeom prst="rect">
            <a:avLst/>
          </a:prstGeom>
        </p:spPr>
      </p:pic>
      <p:sp>
        <p:nvSpPr>
          <p:cNvPr id="55" name="Freihandform: Form 54">
            <a:extLst>
              <a:ext uri="{FF2B5EF4-FFF2-40B4-BE49-F238E27FC236}">
                <a16:creationId xmlns:a16="http://schemas.microsoft.com/office/drawing/2014/main" id="{BBF35081-0925-6962-3732-439686348754}"/>
              </a:ext>
            </a:extLst>
          </p:cNvPr>
          <p:cNvSpPr/>
          <p:nvPr/>
        </p:nvSpPr>
        <p:spPr>
          <a:xfrm>
            <a:off x="2951430" y="4935310"/>
            <a:ext cx="1267485" cy="377619"/>
          </a:xfrm>
          <a:custGeom>
            <a:avLst/>
            <a:gdLst>
              <a:gd name="connsiteX0" fmla="*/ 1231271 w 1231271"/>
              <a:gd name="connsiteY0" fmla="*/ 16936 h 426411"/>
              <a:gd name="connsiteX1" fmla="*/ 624689 w 1231271"/>
              <a:gd name="connsiteY1" fmla="*/ 7882 h 426411"/>
              <a:gd name="connsiteX2" fmla="*/ 181069 w 1231271"/>
              <a:gd name="connsiteY2" fmla="*/ 116524 h 426411"/>
              <a:gd name="connsiteX3" fmla="*/ 45267 w 1231271"/>
              <a:gd name="connsiteY3" fmla="*/ 388128 h 426411"/>
              <a:gd name="connsiteX4" fmla="*/ 0 w 1231271"/>
              <a:gd name="connsiteY4" fmla="*/ 424341 h 426411"/>
              <a:gd name="connsiteX5" fmla="*/ 0 w 1231271"/>
              <a:gd name="connsiteY5" fmla="*/ 424341 h 426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31271" h="426411">
                <a:moveTo>
                  <a:pt x="1231271" y="16936"/>
                </a:moveTo>
                <a:cubicBezTo>
                  <a:pt x="1015497" y="4110"/>
                  <a:pt x="799723" y="-8716"/>
                  <a:pt x="624689" y="7882"/>
                </a:cubicBezTo>
                <a:cubicBezTo>
                  <a:pt x="449655" y="24480"/>
                  <a:pt x="277639" y="53150"/>
                  <a:pt x="181069" y="116524"/>
                </a:cubicBezTo>
                <a:cubicBezTo>
                  <a:pt x="84499" y="179898"/>
                  <a:pt x="75445" y="336825"/>
                  <a:pt x="45267" y="388128"/>
                </a:cubicBezTo>
                <a:cubicBezTo>
                  <a:pt x="15089" y="439431"/>
                  <a:pt x="0" y="424341"/>
                  <a:pt x="0" y="424341"/>
                </a:cubicBezTo>
                <a:lnTo>
                  <a:pt x="0" y="424341"/>
                </a:lnTo>
              </a:path>
            </a:pathLst>
          </a:custGeom>
          <a:ln w="76200">
            <a:solidFill>
              <a:schemeClr val="bg1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5" name="Textfeld 64">
            <a:extLst>
              <a:ext uri="{FF2B5EF4-FFF2-40B4-BE49-F238E27FC236}">
                <a16:creationId xmlns:a16="http://schemas.microsoft.com/office/drawing/2014/main" id="{F1C1F791-885C-EA4F-4FC5-D1FD8AAA6861}"/>
              </a:ext>
            </a:extLst>
          </p:cNvPr>
          <p:cNvSpPr txBox="1"/>
          <p:nvPr/>
        </p:nvSpPr>
        <p:spPr>
          <a:xfrm>
            <a:off x="10514617" y="2054164"/>
            <a:ext cx="867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Second</a:t>
            </a:r>
          </a:p>
          <a:p>
            <a:r>
              <a:rPr lang="de-DE" dirty="0"/>
              <a:t>Display</a:t>
            </a:r>
          </a:p>
          <a:p>
            <a:r>
              <a:rPr lang="de-DE" dirty="0"/>
              <a:t>Tablet</a:t>
            </a:r>
          </a:p>
        </p:txBody>
      </p:sp>
      <p:sp>
        <p:nvSpPr>
          <p:cNvPr id="66" name="Textfeld 65">
            <a:extLst>
              <a:ext uri="{FF2B5EF4-FFF2-40B4-BE49-F238E27FC236}">
                <a16:creationId xmlns:a16="http://schemas.microsoft.com/office/drawing/2014/main" id="{67359559-5B7D-E4AD-D1F2-3F0A773C2236}"/>
              </a:ext>
            </a:extLst>
          </p:cNvPr>
          <p:cNvSpPr txBox="1"/>
          <p:nvPr/>
        </p:nvSpPr>
        <p:spPr>
          <a:xfrm>
            <a:off x="4576493" y="5238950"/>
            <a:ext cx="2494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NMEA2000 / NMEA0183</a:t>
            </a:r>
          </a:p>
        </p:txBody>
      </p:sp>
      <p:sp>
        <p:nvSpPr>
          <p:cNvPr id="67" name="Textfeld 66">
            <a:extLst>
              <a:ext uri="{FF2B5EF4-FFF2-40B4-BE49-F238E27FC236}">
                <a16:creationId xmlns:a16="http://schemas.microsoft.com/office/drawing/2014/main" id="{C56D6CF7-635D-D23D-6225-A518F92FD204}"/>
              </a:ext>
            </a:extLst>
          </p:cNvPr>
          <p:cNvSpPr txBox="1"/>
          <p:nvPr/>
        </p:nvSpPr>
        <p:spPr>
          <a:xfrm>
            <a:off x="3309533" y="5995707"/>
            <a:ext cx="1450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Depth Sensor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08C3D57B-DA61-F47E-C356-091F1DAF5EE6}"/>
              </a:ext>
            </a:extLst>
          </p:cNvPr>
          <p:cNvSpPr txBox="1"/>
          <p:nvPr/>
        </p:nvSpPr>
        <p:spPr>
          <a:xfrm>
            <a:off x="3585172" y="761371"/>
            <a:ext cx="1288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OBP-Plotter</a:t>
            </a:r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EBB257A3-100F-21CE-4513-2A99E530BFE6}"/>
              </a:ext>
            </a:extLst>
          </p:cNvPr>
          <p:cNvSpPr txBox="1"/>
          <p:nvPr/>
        </p:nvSpPr>
        <p:spPr>
          <a:xfrm>
            <a:off x="845494" y="1309121"/>
            <a:ext cx="137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Yachta</a:t>
            </a:r>
          </a:p>
          <a:p>
            <a:r>
              <a:rPr lang="de-DE" dirty="0"/>
              <a:t>Wind Sensor</a:t>
            </a:r>
          </a:p>
        </p:txBody>
      </p:sp>
      <p:sp>
        <p:nvSpPr>
          <p:cNvPr id="70" name="Textfeld 69">
            <a:extLst>
              <a:ext uri="{FF2B5EF4-FFF2-40B4-BE49-F238E27FC236}">
                <a16:creationId xmlns:a16="http://schemas.microsoft.com/office/drawing/2014/main" id="{64F78DE0-ED36-A314-A2E3-B921C05EB12D}"/>
              </a:ext>
            </a:extLst>
          </p:cNvPr>
          <p:cNvSpPr txBox="1"/>
          <p:nvPr/>
        </p:nvSpPr>
        <p:spPr>
          <a:xfrm>
            <a:off x="5644636" y="363938"/>
            <a:ext cx="1762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WiFi 2.4/5.0 GHz</a:t>
            </a:r>
          </a:p>
        </p:txBody>
      </p:sp>
      <p:pic>
        <p:nvPicPr>
          <p:cNvPr id="72" name="Grafik 71" descr="Ein Bild, das Text, Karte enthält.&#10;&#10;Automatisch generierte Beschreibung">
            <a:extLst>
              <a:ext uri="{FF2B5EF4-FFF2-40B4-BE49-F238E27FC236}">
                <a16:creationId xmlns:a16="http://schemas.microsoft.com/office/drawing/2014/main" id="{B6C96B91-BE10-F095-5DFD-5DD0042170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997" y="502798"/>
            <a:ext cx="1710164" cy="1504603"/>
          </a:xfrm>
          <a:prstGeom prst="rect">
            <a:avLst/>
          </a:prstGeom>
        </p:spPr>
      </p:pic>
      <p:pic>
        <p:nvPicPr>
          <p:cNvPr id="9" name="Grafik 8" descr="Ein Bild, das Text, Multimedia, Karte enthält.&#10;&#10;Automatisch generierte Beschreibung">
            <a:extLst>
              <a:ext uri="{FF2B5EF4-FFF2-40B4-BE49-F238E27FC236}">
                <a16:creationId xmlns:a16="http://schemas.microsoft.com/office/drawing/2014/main" id="{94B194B3-5BA0-FE2C-F72E-C91512175B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6868" y="961921"/>
            <a:ext cx="4729274" cy="3350786"/>
          </a:xfrm>
          <a:prstGeom prst="rect">
            <a:avLst/>
          </a:prstGeom>
        </p:spPr>
      </p:pic>
      <p:pic>
        <p:nvPicPr>
          <p:cNvPr id="41" name="Grafik 40" descr="Ein Bild, das Zylinder, Objektiv enthält.&#10;&#10;Automatisch generierte Beschreibung">
            <a:extLst>
              <a:ext uri="{FF2B5EF4-FFF2-40B4-BE49-F238E27FC236}">
                <a16:creationId xmlns:a16="http://schemas.microsoft.com/office/drawing/2014/main" id="{D430ED07-0BF1-A2F4-5D4F-2ABAD97B822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7181" y="5312929"/>
            <a:ext cx="557605" cy="926609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4E35A1BC-7CBB-49C9-C063-DF8FF5577ED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595007" y="4827245"/>
            <a:ext cx="951774" cy="250805"/>
          </a:xfrm>
          <a:prstGeom prst="rect">
            <a:avLst/>
          </a:prstGeom>
        </p:spPr>
      </p:pic>
      <p:pic>
        <p:nvPicPr>
          <p:cNvPr id="13" name="Grafik 12" descr="Ein Bild, das weiß, Grafiken, Design enthält.&#10;&#10;Automatisch generierte Beschreibung">
            <a:extLst>
              <a:ext uri="{FF2B5EF4-FFF2-40B4-BE49-F238E27FC236}">
                <a16:creationId xmlns:a16="http://schemas.microsoft.com/office/drawing/2014/main" id="{87E761F6-C7C4-B33B-F5C9-BB84F758F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468453" y="4894021"/>
            <a:ext cx="296249" cy="227501"/>
          </a:xfrm>
          <a:prstGeom prst="rect">
            <a:avLst/>
          </a:prstGeom>
        </p:spPr>
      </p:pic>
      <p:pic>
        <p:nvPicPr>
          <p:cNvPr id="15" name="Grafik 14" descr="Ein Bild, das Design enthält.&#10;&#10;Automatisch generierte Beschreibung mit mittlerer Zuverlässigkeit">
            <a:extLst>
              <a:ext uri="{FF2B5EF4-FFF2-40B4-BE49-F238E27FC236}">
                <a16:creationId xmlns:a16="http://schemas.microsoft.com/office/drawing/2014/main" id="{9EA74200-F590-691F-503D-E194874675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973" y="3008548"/>
            <a:ext cx="1597861" cy="1597861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A359B18C-736A-47E3-A4D4-1203CF729B8C}"/>
              </a:ext>
            </a:extLst>
          </p:cNvPr>
          <p:cNvSpPr txBox="1"/>
          <p:nvPr/>
        </p:nvSpPr>
        <p:spPr>
          <a:xfrm>
            <a:off x="760618" y="4482261"/>
            <a:ext cx="1133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IP Camera</a:t>
            </a:r>
          </a:p>
        </p:txBody>
      </p:sp>
      <p:pic>
        <p:nvPicPr>
          <p:cNvPr id="17" name="Grafik 16" descr="Ein Bild, das weiß, Grafiken, Design enthält.&#10;&#10;Automatisch generierte Beschreibung">
            <a:extLst>
              <a:ext uri="{FF2B5EF4-FFF2-40B4-BE49-F238E27FC236}">
                <a16:creationId xmlns:a16="http://schemas.microsoft.com/office/drawing/2014/main" id="{6B3A451B-FE78-1549-93E0-B48D1D5E9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842126" y="2830782"/>
            <a:ext cx="296249" cy="227501"/>
          </a:xfrm>
          <a:prstGeom prst="rect">
            <a:avLst/>
          </a:prstGeom>
        </p:spPr>
      </p:pic>
      <p:pic>
        <p:nvPicPr>
          <p:cNvPr id="3" name="Grafik 2" descr="Ein Bild, das weiß, Grafiken, Design enthält.&#10;&#10;Automatisch generierte Beschreibung">
            <a:extLst>
              <a:ext uri="{FF2B5EF4-FFF2-40B4-BE49-F238E27FC236}">
                <a16:creationId xmlns:a16="http://schemas.microsoft.com/office/drawing/2014/main" id="{63C7F5AC-88DA-E3D5-E4C7-44B18AB61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65486" y="2863743"/>
            <a:ext cx="296249" cy="22750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B709C8A-EBF0-9F4A-6C17-A1C43B8C6B6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964058">
            <a:off x="9630445" y="3104647"/>
            <a:ext cx="749476" cy="165016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00D51524-6A8A-FEEF-F484-59ED13597B3F}"/>
              </a:ext>
            </a:extLst>
          </p:cNvPr>
          <p:cNvSpPr txBox="1"/>
          <p:nvPr/>
        </p:nvSpPr>
        <p:spPr>
          <a:xfrm>
            <a:off x="10219070" y="4626381"/>
            <a:ext cx="1425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GPS-Receiver</a:t>
            </a:r>
          </a:p>
        </p:txBody>
      </p:sp>
    </p:spTree>
    <p:extLst>
      <p:ext uri="{BB962C8B-B14F-4D97-AF65-F5344CB8AC3E}">
        <p14:creationId xmlns:p14="http://schemas.microsoft.com/office/powerpoint/2010/main" val="3818715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Norbert Walter</dc:creator>
  <cp:lastModifiedBy>Norbert Walter</cp:lastModifiedBy>
  <cp:revision>14</cp:revision>
  <dcterms:created xsi:type="dcterms:W3CDTF">2024-03-28T16:48:35Z</dcterms:created>
  <dcterms:modified xsi:type="dcterms:W3CDTF">2025-02-12T09:36:18Z</dcterms:modified>
</cp:coreProperties>
</file>