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10563-4517-0953-3086-090B1E872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ED68E-0E3A-2DAA-F2E0-EC61C4E6D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6034BF-4452-7BD1-7FC5-C5C7E6FF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1EC7D-2005-257F-EF27-0B9E5C58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09483-F8E6-4D9A-5F2E-710F2125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50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4D585-95C3-CA34-B7B3-686EC0E1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CBD55E-1766-8FC6-9BCA-20FA17250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CF3FD9-0D08-E135-5E99-563A40F8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87C1FC-5B50-26AB-94A8-B5E39263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09644-1318-F9AD-2CA2-8BA7EA60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2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BD4A3-B87B-BE04-5EC3-321A7649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86CCE9-AC4B-93BE-21B7-BE1838F20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C6391-07F5-7D63-1867-7E829F5C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1614E-E703-E11B-769C-3844DBCD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57D0A-7B5E-980C-53BC-9208C949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91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82A2-39C9-8284-F44B-03B898F0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B97ECD-80EA-7280-AD93-6F181B20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6F2AD-2B40-B669-427B-6A20E9B1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1CC70-383A-1900-E9D0-1905CD53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75A36-F430-54AB-537F-09549EBE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15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8EE57-A81E-F872-2497-F4C91A05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70B7C2-1830-F18F-91F7-58744FF2A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F5B4EA-9AFF-CC7F-4DE3-A4E93605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EE41E0-B9A3-EB14-6A9D-B865EB57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DA276-6F72-C8FF-07D2-2D9D5C43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89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A26EC-587F-852F-A377-54618978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F48A8-861C-5820-C25B-C84909B6B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8F29A8-9BFB-3EB4-C963-FDA231A2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68FC76-DC33-E060-3B41-2BBB7B83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B66E61-F50A-D032-D7D6-17D19213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358433-EC5C-1E1E-A727-5866D336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84A68-891E-D1B7-E557-C17BF0B3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BA34AE-38B6-C711-0542-F64BAC1E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BC070E-3677-E014-D7B2-39797EC3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B7E5F3-317E-E7D2-ED0F-DAFA5ED3F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52D1F2-10CF-BF39-37CA-92682396C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9436DE-62A7-1032-FF5C-8CEAA613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E5B1F0-666E-BE38-38E9-F5889A02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6E8D3B-0CB6-D9EC-C1DE-9BDA22A6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70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EFE6B-A72C-6357-2AE1-EF09AACE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B229AC-BCDF-7CA7-D543-F662F9D6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4790F-46D2-943A-2876-2353A90C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13CEAE-0DC2-4C66-3967-276B1F78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17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9E8E3F-875D-62DB-2C8D-6332E5A5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73BD97-4C7D-7209-32BA-BDED51D1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DF6E87-3CC2-1BE6-075B-4F9DC455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095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FD99-F194-C705-8BED-872714DE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22220E-2ACC-7AE4-C9A0-E8EDCAA9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DD6B80-3424-B8FB-F6F2-6AD3D4F26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AC92F-42F5-E6AA-93A8-226536D3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1B0B7-9EDE-CDE4-FE68-9950CA33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8C4E63-DE02-15E9-C974-21674073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56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F941B-A047-D75F-18C3-576DA42F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43A0F3-059C-468F-DD85-339C1E37E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46E708-3FE5-FBAA-07BE-D96DEDB31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C2C2C5-2025-70EA-CF56-CF163F82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29D569-BF64-9278-62FC-33EA1DEF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0D6DA6-E59A-C58C-06D0-BE16261B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25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01F4BF-BF4D-7820-1931-4E82C68D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92AD1-9957-09B8-89AA-9DF3F1621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A1288-1C93-56DC-92BF-01918F204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A860-DFF3-4C48-952B-BF8262C5500E}" type="datetimeFigureOut">
              <a:rPr lang="de-DE" smtClean="0"/>
              <a:t>02.01.2025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91DAD7-D428-4125-FFDE-55923F1A9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35B8F6-0B99-240E-C366-B9B1E3D57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24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fik 29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970BBB07-CF4C-6D87-26FB-BF10DEA7F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94092" y="786561"/>
            <a:ext cx="296249" cy="227501"/>
          </a:xfrm>
          <a:prstGeom prst="rect">
            <a:avLst/>
          </a:prstGeom>
        </p:spPr>
      </p:pic>
      <p:pic>
        <p:nvPicPr>
          <p:cNvPr id="35" name="Grafik 34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166CD36C-F473-643A-D500-7F631355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4453" y="2258812"/>
            <a:ext cx="296249" cy="227501"/>
          </a:xfrm>
          <a:prstGeom prst="rect">
            <a:avLst/>
          </a:prstGeom>
        </p:spPr>
      </p:pic>
      <p:pic>
        <p:nvPicPr>
          <p:cNvPr id="60" name="Grafik 59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EA08D91D-C32B-350B-2A38-76F01C634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6502" y="3810179"/>
            <a:ext cx="296249" cy="227501"/>
          </a:xfrm>
          <a:prstGeom prst="rect">
            <a:avLst/>
          </a:prstGeom>
        </p:spPr>
      </p:pic>
      <p:sp>
        <p:nvSpPr>
          <p:cNvPr id="63" name="Textfeld 62">
            <a:extLst>
              <a:ext uri="{FF2B5EF4-FFF2-40B4-BE49-F238E27FC236}">
                <a16:creationId xmlns:a16="http://schemas.microsoft.com/office/drawing/2014/main" id="{B172F04E-C011-B983-DA14-448287012996}"/>
              </a:ext>
            </a:extLst>
          </p:cNvPr>
          <p:cNvSpPr txBox="1"/>
          <p:nvPr/>
        </p:nvSpPr>
        <p:spPr>
          <a:xfrm>
            <a:off x="9112184" y="6340946"/>
            <a:ext cx="142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GPS-Receiver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F1C1F791-885C-EA4F-4FC5-D1FD8AAA6861}"/>
              </a:ext>
            </a:extLst>
          </p:cNvPr>
          <p:cNvSpPr txBox="1"/>
          <p:nvPr/>
        </p:nvSpPr>
        <p:spPr>
          <a:xfrm>
            <a:off x="10375132" y="4084442"/>
            <a:ext cx="867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Second</a:t>
            </a:r>
          </a:p>
          <a:p>
            <a:r>
              <a:rPr lang="de-DE" dirty="0"/>
              <a:t>Display</a:t>
            </a:r>
          </a:p>
          <a:p>
            <a:r>
              <a:rPr lang="de-DE" dirty="0"/>
              <a:t>Tablet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8C3D57B-DA61-F47E-C356-091F1DAF5EE6}"/>
              </a:ext>
            </a:extLst>
          </p:cNvPr>
          <p:cNvSpPr txBox="1"/>
          <p:nvPr/>
        </p:nvSpPr>
        <p:spPr>
          <a:xfrm>
            <a:off x="3585172" y="761371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OBP-Plotter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4F78DE0-ED36-A314-A2E3-B921C05EB12D}"/>
              </a:ext>
            </a:extLst>
          </p:cNvPr>
          <p:cNvSpPr txBox="1"/>
          <p:nvPr/>
        </p:nvSpPr>
        <p:spPr>
          <a:xfrm>
            <a:off x="7229339" y="527653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WiFi 2.4/5.0 GHz</a:t>
            </a:r>
          </a:p>
        </p:txBody>
      </p:sp>
      <p:pic>
        <p:nvPicPr>
          <p:cNvPr id="72" name="Grafik 71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6C96B91-BE10-F095-5DFD-5DD004217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512" y="2533076"/>
            <a:ext cx="1710164" cy="1504603"/>
          </a:xfrm>
          <a:prstGeom prst="rect">
            <a:avLst/>
          </a:prstGeom>
        </p:spPr>
      </p:pic>
      <p:pic>
        <p:nvPicPr>
          <p:cNvPr id="9" name="Grafik 8" descr="Ein Bild, das Text, Multimedia, Karte enthält.&#10;&#10;Automatisch generierte Beschreibung">
            <a:extLst>
              <a:ext uri="{FF2B5EF4-FFF2-40B4-BE49-F238E27FC236}">
                <a16:creationId xmlns:a16="http://schemas.microsoft.com/office/drawing/2014/main" id="{94B194B3-5BA0-FE2C-F72E-C91512175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786" y="971227"/>
            <a:ext cx="4729274" cy="335078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C09F5AE-F62B-A835-1C62-079BC2E7B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64058">
            <a:off x="8384972" y="4091304"/>
            <a:ext cx="1109683" cy="244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Walter</dc:creator>
  <cp:lastModifiedBy>Norbert Walter</cp:lastModifiedBy>
  <cp:revision>10</cp:revision>
  <dcterms:created xsi:type="dcterms:W3CDTF">2024-03-28T16:48:35Z</dcterms:created>
  <dcterms:modified xsi:type="dcterms:W3CDTF">2025-01-02T14:11:17Z</dcterms:modified>
</cp:coreProperties>
</file>