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40884-6F18-F956-8692-8CD705EF9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8DCD20-707C-296D-F4D9-2FFEAA912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998831-60A5-EE74-77A4-5EDEB3997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70BA6B-6538-DE84-85AB-FAAA29011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033F55-B669-5B43-890B-F3E928E7F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410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5DEDCA-DFC7-0074-FEE7-27AE7DAAD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5BF087C-74CF-3EAB-F7C3-FA75B7FCF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FE33E8-B9F7-B6A9-A511-33660BD3F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A4AE05-D41A-0C35-535E-27EA87A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C0FAE0-8B1D-8CD7-17AC-41C7D878E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87627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7F24744-380F-ECF9-5C30-9C5C7FCCAB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56F3C4B-942D-1179-E601-0AC4269CC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8A48C0-4F78-E6AA-3A1F-C56E4D70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AD8E98-9B35-DC71-C6CE-1C6F1018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1622C6-98A6-E2FE-7D5C-D1146069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5293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2685AB-AF34-5B6A-050A-D0B1EDAC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3934E8-6241-E74A-2877-7F01FA973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B41F13-761A-B622-DD94-A52C29ADF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52653D-5578-B25C-7B08-D459E028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1B6DCE-7E10-FA1C-6753-460E56BD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290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44A075-9D48-0D07-4C2E-B8379A13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3C9B43-76C9-792F-AAEF-D624F31AAA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195846-501E-1323-5061-6CCEC222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F3F990F-76C2-F43E-856C-8D0906A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207926-CA8D-62D7-4614-F9690325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1322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264A3E-B133-CF62-F674-981ED780B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DC3882-2963-44C0-BB12-46C42471A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6784921-FCF5-4976-D260-2F9A87B61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FC2D21F-62A3-7FEA-1748-7D685807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AF375FD-3634-F334-E4B3-CAB6D21FF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E24E4D-CC1B-6EF5-6997-51D8B1EB1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221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B562B-4988-D352-9BBF-9482F6738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FA0E8D1-4AB0-5655-05DA-A33CCCC6E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5E54B11-CF14-2CB7-844D-AE566FDB4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8A7B89C-57DA-E497-D961-A7A4BD7C71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E7025E-16F5-9FBA-7384-42F521B241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979F6B-AD4B-AE3D-DB08-E6351F77A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CD9A9C8-FCE9-ADC5-2344-3BD5AAEB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27B3662-768A-70C2-0B1E-949F51C8D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69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4FB2B0-FB9F-5858-B295-8EEEF7CA2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891BAD7-3F6F-5127-EF75-0129760B5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C806A07-35EB-1A6B-737D-EFDA7EE0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8EB20E-6819-AA34-18FF-852F39036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9321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A87186C-0308-A53F-1699-D4BCEB650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1877FB-B361-0E65-3D99-AE7E4566F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B10D7FF-7DFE-81EA-D48D-B14902C4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9919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DC74C8-4B9A-180E-D02A-5E987056E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B0C228-8CF3-94EF-76EA-9D04BCFE8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B821C5E-E4B2-D7D9-8892-A92D3457E7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CB7236-A001-F592-988A-F4070732E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FBF122-8011-8BDD-4866-E5899BC45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E608398-225C-491D-6EEB-4F02CEFFC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5782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C7EA4F-1C1B-9D67-55F8-EA7A588F2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5D563E-01C8-7961-4450-6E55ACC0A8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9584B6B-6E67-DC6E-F5BB-895432B7D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191B109-E9B5-527D-195B-48EC9F83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DD5BA0-8E8A-2154-00DE-80FD25F9E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573B21-E396-EB5C-FDD3-D978D83DB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11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B3486C9-69E8-49A3-7C0E-EC4B3524E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0EC7DD-31A7-CA23-B37E-112C5A66F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C9814C-2E56-0421-1BF4-6ACCB0E787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3B7134-F53E-46A8-A77B-F7904E99A889}" type="datetimeFigureOut">
              <a:rPr lang="de-DE" smtClean="0"/>
              <a:t>10.05.2025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FAD31D-E8B0-AA71-5AA1-62DEFB691B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C101C2-E482-B7C1-FA7C-A65BC54444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F9E26C-0AAC-46BA-A2CC-FF2DE6F26253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70916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ECBF49E8-1406-BCE1-4C5D-B82768A47A75}"/>
              </a:ext>
            </a:extLst>
          </p:cNvPr>
          <p:cNvSpPr/>
          <p:nvPr/>
        </p:nvSpPr>
        <p:spPr>
          <a:xfrm>
            <a:off x="5325708" y="2197455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Ubuntu" panose="020B0504030602030204" pitchFamily="34" charset="0"/>
              </a:rPr>
              <a:t>LTE-Router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79D0307D-17B8-2311-2304-B671FA39230F}"/>
              </a:ext>
            </a:extLst>
          </p:cNvPr>
          <p:cNvSpPr/>
          <p:nvPr/>
        </p:nvSpPr>
        <p:spPr>
          <a:xfrm>
            <a:off x="2009780" y="4226542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Yachta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00F68B1-3114-0334-0451-1F28B8EAEC09}"/>
              </a:ext>
            </a:extLst>
          </p:cNvPr>
          <p:cNvSpPr/>
          <p:nvPr/>
        </p:nvSpPr>
        <p:spPr>
          <a:xfrm>
            <a:off x="5325708" y="4227817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M5STack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2D2BB70-2377-DB8A-75A9-E254046821DC}"/>
              </a:ext>
            </a:extLst>
          </p:cNvPr>
          <p:cNvSpPr/>
          <p:nvPr/>
        </p:nvSpPr>
        <p:spPr>
          <a:xfrm>
            <a:off x="9869480" y="3563113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OBP40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3465CC62-7F07-3CF8-F4D0-DCA1B7609956}"/>
              </a:ext>
            </a:extLst>
          </p:cNvPr>
          <p:cNvSpPr/>
          <p:nvPr/>
        </p:nvSpPr>
        <p:spPr>
          <a:xfrm>
            <a:off x="9880554" y="5083223"/>
            <a:ext cx="1225898" cy="7335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Tablet</a:t>
            </a:r>
          </a:p>
        </p:txBody>
      </p:sp>
      <p:cxnSp>
        <p:nvCxnSpPr>
          <p:cNvPr id="14" name="Verbinder: gewinkelt 13">
            <a:extLst>
              <a:ext uri="{FF2B5EF4-FFF2-40B4-BE49-F238E27FC236}">
                <a16:creationId xmlns:a16="http://schemas.microsoft.com/office/drawing/2014/main" id="{4EB16457-8031-78BC-B360-68484D6AF74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6551606" y="4806224"/>
            <a:ext cx="3328948" cy="643764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101BE3EB-40BD-8630-6B6F-9335F6C03D08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566030" y="3929878"/>
            <a:ext cx="3303450" cy="511845"/>
          </a:xfrm>
          <a:prstGeom prst="bentConnector3">
            <a:avLst>
              <a:gd name="adj1" fmla="val 50000"/>
            </a:avLst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7CD779B3-14E7-AC04-C47A-FB517F85EBE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235678" y="4593307"/>
            <a:ext cx="2090030" cy="127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E4169CE-7504-284A-D715-0F0C079C3E8A}"/>
              </a:ext>
            </a:extLst>
          </p:cNvPr>
          <p:cNvSpPr txBox="1"/>
          <p:nvPr/>
        </p:nvSpPr>
        <p:spPr>
          <a:xfrm>
            <a:off x="5418300" y="2927982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46F4B0BE-E58C-8D3C-9AC3-02516E29F676}"/>
              </a:ext>
            </a:extLst>
          </p:cNvPr>
          <p:cNvSpPr txBox="1"/>
          <p:nvPr/>
        </p:nvSpPr>
        <p:spPr>
          <a:xfrm>
            <a:off x="2024204" y="4989251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192.168.1.102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7BADF732-F39E-FC05-8098-3014902011DE}"/>
              </a:ext>
            </a:extLst>
          </p:cNvPr>
          <p:cNvSpPr txBox="1"/>
          <p:nvPr/>
        </p:nvSpPr>
        <p:spPr>
          <a:xfrm>
            <a:off x="5332920" y="392659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3225417F-2C8C-616E-0659-E78A391AA716}"/>
              </a:ext>
            </a:extLst>
          </p:cNvPr>
          <p:cNvSpPr txBox="1"/>
          <p:nvPr/>
        </p:nvSpPr>
        <p:spPr>
          <a:xfrm>
            <a:off x="9924583" y="429664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192.168.1.100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D15AE1F-8F82-FF5D-FFE3-633E8B41F2D3}"/>
              </a:ext>
            </a:extLst>
          </p:cNvPr>
          <p:cNvSpPr txBox="1"/>
          <p:nvPr/>
        </p:nvSpPr>
        <p:spPr>
          <a:xfrm>
            <a:off x="9924583" y="581675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192.168.1.103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1F120E88-DD16-05C6-BE90-035737A2E017}"/>
              </a:ext>
            </a:extLst>
          </p:cNvPr>
          <p:cNvSpPr txBox="1"/>
          <p:nvPr/>
        </p:nvSpPr>
        <p:spPr>
          <a:xfrm>
            <a:off x="4620044" y="430322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Client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BF385730-B060-F8A2-561E-37319C2C133E}"/>
              </a:ext>
            </a:extLst>
          </p:cNvPr>
          <p:cNvSpPr txBox="1"/>
          <p:nvPr/>
        </p:nvSpPr>
        <p:spPr>
          <a:xfrm>
            <a:off x="9189486" y="5152049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Client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F0AB9445-45DF-4432-04BA-CD09AFFEC29C}"/>
              </a:ext>
            </a:extLst>
          </p:cNvPr>
          <p:cNvSpPr txBox="1"/>
          <p:nvPr/>
        </p:nvSpPr>
        <p:spPr>
          <a:xfrm>
            <a:off x="9189486" y="3646298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Client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6CCF166A-A63E-A393-7F33-AF112AADCA70}"/>
              </a:ext>
            </a:extLst>
          </p:cNvPr>
          <p:cNvSpPr txBox="1"/>
          <p:nvPr/>
        </p:nvSpPr>
        <p:spPr>
          <a:xfrm>
            <a:off x="3250102" y="4303222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Server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ECF7FD8C-7594-F34F-2DB9-1F65D76F1612}"/>
              </a:ext>
            </a:extLst>
          </p:cNvPr>
          <p:cNvSpPr txBox="1"/>
          <p:nvPr/>
        </p:nvSpPr>
        <p:spPr>
          <a:xfrm>
            <a:off x="6655811" y="4499571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Server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6630E488-68C3-E83C-18F0-84436B695E5A}"/>
              </a:ext>
            </a:extLst>
          </p:cNvPr>
          <p:cNvSpPr txBox="1"/>
          <p:nvPr/>
        </p:nvSpPr>
        <p:spPr>
          <a:xfrm>
            <a:off x="6655811" y="4126226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Server</a:t>
            </a: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C2A19CB1-CBE6-FA8E-F8F4-2D70C168BAC3}"/>
              </a:ext>
            </a:extLst>
          </p:cNvPr>
          <p:cNvSpPr txBox="1"/>
          <p:nvPr/>
        </p:nvSpPr>
        <p:spPr>
          <a:xfrm>
            <a:off x="3250102" y="4607667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Port 6666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2AC7C927-E732-7E11-3AC4-DCB6215322E0}"/>
              </a:ext>
            </a:extLst>
          </p:cNvPr>
          <p:cNvSpPr txBox="1"/>
          <p:nvPr/>
        </p:nvSpPr>
        <p:spPr>
          <a:xfrm>
            <a:off x="6655811" y="482145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Port 10110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9A636C18-E38F-C74D-2939-CE89AD3440B5}"/>
              </a:ext>
            </a:extLst>
          </p:cNvPr>
          <p:cNvSpPr txBox="1"/>
          <p:nvPr/>
        </p:nvSpPr>
        <p:spPr>
          <a:xfrm>
            <a:off x="3624056" y="4036994"/>
            <a:ext cx="141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TCP NMEA0183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C31D4927-BFF2-CDA5-AF57-8E85D2F59638}"/>
              </a:ext>
            </a:extLst>
          </p:cNvPr>
          <p:cNvSpPr txBox="1"/>
          <p:nvPr/>
        </p:nvSpPr>
        <p:spPr>
          <a:xfrm>
            <a:off x="8162234" y="5544105"/>
            <a:ext cx="14155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TCP NMEA0183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073BAEBC-754B-9F8F-FF74-22D6F03D1C98}"/>
              </a:ext>
            </a:extLst>
          </p:cNvPr>
          <p:cNvSpPr txBox="1"/>
          <p:nvPr/>
        </p:nvSpPr>
        <p:spPr>
          <a:xfrm>
            <a:off x="8216080" y="3987555"/>
            <a:ext cx="1415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TCP NMEA0183</a:t>
            </a:r>
          </a:p>
          <a:p>
            <a:r>
              <a:rPr lang="de-DE" sz="1200" dirty="0">
                <a:latin typeface="Ubuntu" panose="020B0504030602030204" pitchFamily="34" charset="0"/>
              </a:rPr>
              <a:t>SeaSmart</a:t>
            </a:r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D2F76A8B-9503-795C-B9F0-BB72D1D5C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47" y="1803465"/>
            <a:ext cx="819264" cy="323895"/>
          </a:xfrm>
          <a:prstGeom prst="rect">
            <a:avLst/>
          </a:prstGeom>
        </p:spPr>
      </p:pic>
      <p:pic>
        <p:nvPicPr>
          <p:cNvPr id="51" name="Grafik 50">
            <a:extLst>
              <a:ext uri="{FF2B5EF4-FFF2-40B4-BE49-F238E27FC236}">
                <a16:creationId xmlns:a16="http://schemas.microsoft.com/office/drawing/2014/main" id="{1D608D1C-C0FF-3B7A-430D-FD28D5808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41" y="3117394"/>
            <a:ext cx="819264" cy="323895"/>
          </a:xfrm>
          <a:prstGeom prst="rect">
            <a:avLst/>
          </a:prstGeom>
        </p:spPr>
      </p:pic>
      <p:pic>
        <p:nvPicPr>
          <p:cNvPr id="52" name="Grafik 51">
            <a:extLst>
              <a:ext uri="{FF2B5EF4-FFF2-40B4-BE49-F238E27FC236}">
                <a16:creationId xmlns:a16="http://schemas.microsoft.com/office/drawing/2014/main" id="{67606A14-7A25-1869-02F5-8F3C110F3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24941" y="4675846"/>
            <a:ext cx="819264" cy="323895"/>
          </a:xfrm>
          <a:prstGeom prst="rect">
            <a:avLst/>
          </a:prstGeom>
        </p:spPr>
      </p:pic>
      <p:pic>
        <p:nvPicPr>
          <p:cNvPr id="53" name="Grafik 52">
            <a:extLst>
              <a:ext uri="{FF2B5EF4-FFF2-40B4-BE49-F238E27FC236}">
                <a16:creationId xmlns:a16="http://schemas.microsoft.com/office/drawing/2014/main" id="{4636827A-5D39-C678-1B76-4E20C88D5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347" y="3782028"/>
            <a:ext cx="819264" cy="323895"/>
          </a:xfrm>
          <a:prstGeom prst="rect">
            <a:avLst/>
          </a:prstGeom>
        </p:spPr>
      </p:pic>
      <p:pic>
        <p:nvPicPr>
          <p:cNvPr id="54" name="Grafik 53">
            <a:extLst>
              <a:ext uri="{FF2B5EF4-FFF2-40B4-BE49-F238E27FC236}">
                <a16:creationId xmlns:a16="http://schemas.microsoft.com/office/drawing/2014/main" id="{4E5B23EA-6F9B-1EE7-96EC-3EF77ADC8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235" y="3784189"/>
            <a:ext cx="819264" cy="323895"/>
          </a:xfrm>
          <a:prstGeom prst="rect">
            <a:avLst/>
          </a:prstGeom>
        </p:spPr>
      </p:pic>
      <p:sp>
        <p:nvSpPr>
          <p:cNvPr id="55" name="Wolke 54">
            <a:extLst>
              <a:ext uri="{FF2B5EF4-FFF2-40B4-BE49-F238E27FC236}">
                <a16:creationId xmlns:a16="http://schemas.microsoft.com/office/drawing/2014/main" id="{3961BD10-51FA-18F4-9C1B-71C91E55E26C}"/>
              </a:ext>
            </a:extLst>
          </p:cNvPr>
          <p:cNvSpPr/>
          <p:nvPr/>
        </p:nvSpPr>
        <p:spPr>
          <a:xfrm>
            <a:off x="5115776" y="459700"/>
            <a:ext cx="1460331" cy="870708"/>
          </a:xfrm>
          <a:prstGeom prst="cloud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  <a:latin typeface="Ubuntu" panose="020B0504030602030204" pitchFamily="34" charset="0"/>
              </a:rPr>
              <a:t>Internet</a:t>
            </a: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E329E864-ECE7-A4D0-60C2-1F73438B9619}"/>
              </a:ext>
            </a:extLst>
          </p:cNvPr>
          <p:cNvCxnSpPr>
            <a:stCxn id="55" idx="1"/>
          </p:cNvCxnSpPr>
          <p:nvPr/>
        </p:nvCxnSpPr>
        <p:spPr>
          <a:xfrm flipH="1">
            <a:off x="5845941" y="1329481"/>
            <a:ext cx="1" cy="867974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A8B08D84-AD14-2466-BE7B-D84D208BDF21}"/>
              </a:ext>
            </a:extLst>
          </p:cNvPr>
          <p:cNvSpPr/>
          <p:nvPr/>
        </p:nvSpPr>
        <p:spPr>
          <a:xfrm>
            <a:off x="5350209" y="5634982"/>
            <a:ext cx="1225898" cy="73353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latin typeface="Ubuntu" panose="020B0504030602030204" pitchFamily="34" charset="0"/>
              </a:rPr>
              <a:t>NMEA2000 Bus</a:t>
            </a:r>
          </a:p>
        </p:txBody>
      </p: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CB956D56-9699-6EDC-D432-9DAE607D5673}"/>
              </a:ext>
            </a:extLst>
          </p:cNvPr>
          <p:cNvCxnSpPr>
            <a:cxnSpLocks/>
            <a:stCxn id="6" idx="2"/>
            <a:endCxn id="58" idx="0"/>
          </p:cNvCxnSpPr>
          <p:nvPr/>
        </p:nvCxnSpPr>
        <p:spPr>
          <a:xfrm>
            <a:off x="5938657" y="4961347"/>
            <a:ext cx="24501" cy="673635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feld 62">
            <a:extLst>
              <a:ext uri="{FF2B5EF4-FFF2-40B4-BE49-F238E27FC236}">
                <a16:creationId xmlns:a16="http://schemas.microsoft.com/office/drawing/2014/main" id="{4C477C35-8466-6C11-FDF0-F1BA519689C8}"/>
              </a:ext>
            </a:extLst>
          </p:cNvPr>
          <p:cNvSpPr txBox="1"/>
          <p:nvPr/>
        </p:nvSpPr>
        <p:spPr>
          <a:xfrm>
            <a:off x="5969376" y="5173896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CAN</a:t>
            </a:r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90F185E9-F637-F989-024C-E813230ECB3D}"/>
              </a:ext>
            </a:extLst>
          </p:cNvPr>
          <p:cNvSpPr txBox="1"/>
          <p:nvPr/>
        </p:nvSpPr>
        <p:spPr>
          <a:xfrm>
            <a:off x="5039589" y="1537653"/>
            <a:ext cx="12258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>
                <a:latin typeface="Ubuntu" panose="020B0504030602030204" pitchFamily="34" charset="0"/>
              </a:rPr>
              <a:t>4G / 5G</a:t>
            </a:r>
          </a:p>
        </p:txBody>
      </p:sp>
    </p:spTree>
    <p:extLst>
      <p:ext uri="{BB962C8B-B14F-4D97-AF65-F5344CB8AC3E}">
        <p14:creationId xmlns:p14="http://schemas.microsoft.com/office/powerpoint/2010/main" val="206860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Breitbild</PresentationFormat>
  <Paragraphs>26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Ubuntu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Norbert Walter</dc:creator>
  <cp:lastModifiedBy>Norbert Walter</cp:lastModifiedBy>
  <cp:revision>1</cp:revision>
  <dcterms:created xsi:type="dcterms:W3CDTF">2025-05-10T11:41:58Z</dcterms:created>
  <dcterms:modified xsi:type="dcterms:W3CDTF">2025-05-10T14:46:26Z</dcterms:modified>
</cp:coreProperties>
</file>