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6A45C-AC4B-F106-DD5D-26036E4FE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2595CE-02B0-9AFB-A99D-401FBE4A9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76DD26-B65E-C1AB-BAEB-EBE399D8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2B93-76C6-45BB-98D0-A1B1C587262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2BE95-DF43-D7DE-3730-9669268A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E96CAE-54CC-09F7-9FD8-FA215391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5F0A-D53A-4423-B785-2DFC27D4BF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5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DFDB5-5E33-42A1-53F8-8710E380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80A7ED-40B6-3AA3-158F-D11F1472B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B78AA2-164F-23A8-587E-1317587D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2B93-76C6-45BB-98D0-A1B1C587262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0B7F22-F654-3AB9-2405-2EF65DC9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4737E6-449D-41DD-9CBB-836E58FE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5F0A-D53A-4423-B785-2DFC27D4BF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82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07D01B-DA46-422E-628B-E16690FAD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B3337C-84FA-549A-A18B-5097C17DA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3530AC-FA5D-BB26-ECE8-1514719E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2B93-76C6-45BB-98D0-A1B1C587262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4753D-2DFA-FDFB-7133-70C55FF4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DC7F50-C3EA-47BE-F78B-9D2C310E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5F0A-D53A-4423-B785-2DFC27D4BF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66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051AA-558D-FC57-8B7B-ECB50D4E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3DCD8-390B-3184-2BA8-EB0B1D44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DB93FF-5EF8-FDB7-5F85-36FAAA55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2B93-76C6-45BB-98D0-A1B1C587262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C6088-11ED-3591-E9B2-EC282121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9BFA7-5D63-3A1F-ACBD-AF6200AF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5F0A-D53A-4423-B785-2DFC27D4BF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04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5A128-5B30-A250-0E99-AFAFB0DE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A68CA4-F0E1-3731-0EAD-63D02220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03070-699C-FB5C-41C8-55EAD7C2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2B93-76C6-45BB-98D0-A1B1C587262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0B90E-F869-E3C1-8D61-5C384A2C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D1991-0CBC-5C3D-1754-FFE5ECF0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5F0A-D53A-4423-B785-2DFC27D4BF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25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1C06A-4F9D-3592-67A0-ABECA656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7A76B0-C23A-EAC8-908E-DD701179C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7437D3-C597-C7A3-643B-0C8048D93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04CA4F-B9CE-9BD7-3D8D-943685C4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2B93-76C6-45BB-98D0-A1B1C587262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DEC85C-A529-83BB-0ED3-2E0E2BB8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231F4F-2B1A-7B5F-F759-1D42B8D2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5F0A-D53A-4423-B785-2DFC27D4BF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53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13068-5297-C8CC-E26A-B45E63B5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58C013-D8E4-2EFC-9D60-F20437464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E4C3CD-FDA5-51A6-6EB2-1530C585B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8F5500-089E-CBC2-AFB3-1542599C7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71642D-9D27-330F-7FD8-D0381D722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74A228-6C38-529D-2F8F-643C42C3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2B93-76C6-45BB-98D0-A1B1C587262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3B2266-2D9D-0862-03A8-C30DE13D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AC1C07-2193-98E0-F42E-5C31437F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5F0A-D53A-4423-B785-2DFC27D4BF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8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A56D1-541A-0B0A-5CB0-994EAEC7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CCE173-00E4-068D-3F1B-BCED06A1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2B93-76C6-45BB-98D0-A1B1C587262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DA17DE-53E6-DD88-A561-DADED415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7D65D-4EAC-9823-0237-D677CDF1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5F0A-D53A-4423-B785-2DFC27D4BF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77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372E89-1E43-514D-838B-BEDC14BB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2B93-76C6-45BB-98D0-A1B1C587262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98AE78-8D8B-939A-968C-0A3D0E1C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B478BD-6E50-22BE-C9BC-CCE3D1E1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5F0A-D53A-4423-B785-2DFC27D4BF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3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B6BFD-E64B-C0C3-B0DC-FEC8D0E9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E5BF8-3B17-BB3B-B7A8-4EFCAAD0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712595-3CC1-A711-7A28-29F8C573F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A78E12-7869-A871-0074-C42D7C24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2B93-76C6-45BB-98D0-A1B1C587262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FE5A93-8AC1-4DBE-A9EE-A4900A47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90801E-AA30-1FDD-EEB6-8454AFA5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5F0A-D53A-4423-B785-2DFC27D4BF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07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48B25-AC6D-64A8-5AF9-71E59A54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217862-B931-B34A-BE8C-F0ADF384F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ECA8C9-5CD3-7FC4-0F54-2AC041A2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75F66-E278-D57B-B9CA-E5522605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12B93-76C6-45BB-98D0-A1B1C587262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659CC3-0854-0E81-B9CB-6D0B31A0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E1ED63-99FA-8C23-A620-C7964E83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25F0A-D53A-4423-B785-2DFC27D4BF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7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2F38D7-453E-B362-17FA-62AE04D1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E04288-18EF-638A-062E-C0121D99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B628AA-6646-6CC8-596E-1195E1168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12B93-76C6-45BB-98D0-A1B1C587262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A7447-045E-A18B-06FE-5CA7249FC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F7F725-1881-1337-64F1-0EA502C2F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325F0A-D53A-4423-B785-2DFC27D4BF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59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erät, Text, Messgerät, Messinstrument enthält.&#10;&#10;KI-generierte Inhalte können fehlerhaft sein.">
            <a:extLst>
              <a:ext uri="{FF2B5EF4-FFF2-40B4-BE49-F238E27FC236}">
                <a16:creationId xmlns:a16="http://schemas.microsoft.com/office/drawing/2014/main" id="{1F69B4BB-6447-853E-C18B-139449C90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71" y="532185"/>
            <a:ext cx="978352" cy="1938474"/>
          </a:xfrm>
          <a:prstGeom prst="rect">
            <a:avLst/>
          </a:prstGeom>
        </p:spPr>
      </p:pic>
      <p:pic>
        <p:nvPicPr>
          <p:cNvPr id="7" name="Grafik 6" descr="Ein Bild, das Elektronik, Elektronisches Bauteil, Schaltung, Elektrisches Bauelement enthält.&#10;&#10;KI-generierte Inhalte können fehlerhaft sein.">
            <a:extLst>
              <a:ext uri="{FF2B5EF4-FFF2-40B4-BE49-F238E27FC236}">
                <a16:creationId xmlns:a16="http://schemas.microsoft.com/office/drawing/2014/main" id="{61F937EB-B011-4651-F693-BEFB1C067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60" y="3429000"/>
            <a:ext cx="1447125" cy="963038"/>
          </a:xfrm>
          <a:prstGeom prst="rect">
            <a:avLst/>
          </a:prstGeom>
        </p:spPr>
      </p:pic>
      <p:pic>
        <p:nvPicPr>
          <p:cNvPr id="9" name="Grafik 8" descr="Ein Bild, das Text, Elektronik, Elektronisches Gerät enthält.&#10;&#10;KI-generierte Inhalte können fehlerhaft sein.">
            <a:extLst>
              <a:ext uri="{FF2B5EF4-FFF2-40B4-BE49-F238E27FC236}">
                <a16:creationId xmlns:a16="http://schemas.microsoft.com/office/drawing/2014/main" id="{CB6709C2-9E9F-AD4A-CAB5-2776635CB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37" y="532185"/>
            <a:ext cx="1938474" cy="19384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A589E1E-8150-CA63-42D5-3EF512ECB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027" y="2552010"/>
            <a:ext cx="1105840" cy="507178"/>
          </a:xfrm>
          <a:prstGeom prst="rect">
            <a:avLst/>
          </a:prstGeom>
        </p:spPr>
      </p:pic>
      <p:pic>
        <p:nvPicPr>
          <p:cNvPr id="13" name="Grafik 12" descr="Ein Bild, das Elektronik, Ausgabegerät, computer, Computer enthält.&#10;&#10;KI-generierte Inhalte können fehlerhaft sein.">
            <a:extLst>
              <a:ext uri="{FF2B5EF4-FFF2-40B4-BE49-F238E27FC236}">
                <a16:creationId xmlns:a16="http://schemas.microsoft.com/office/drawing/2014/main" id="{31AD44F1-9F0B-510B-4C82-BB411E3C3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7" y="3059188"/>
            <a:ext cx="2857500" cy="16002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977EE67-43C2-6677-46F9-41748C4D32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0537" y="3429000"/>
            <a:ext cx="1441433" cy="1094960"/>
          </a:xfrm>
          <a:prstGeom prst="rect">
            <a:avLst/>
          </a:prstGeom>
        </p:spPr>
      </p:pic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D0C5F192-AF83-C571-BF74-5A4AE20D46F3}"/>
              </a:ext>
            </a:extLst>
          </p:cNvPr>
          <p:cNvSpPr/>
          <p:nvPr/>
        </p:nvSpPr>
        <p:spPr>
          <a:xfrm>
            <a:off x="3935896" y="2027583"/>
            <a:ext cx="4389120" cy="1924215"/>
          </a:xfrm>
          <a:custGeom>
            <a:avLst/>
            <a:gdLst>
              <a:gd name="connsiteX0" fmla="*/ 214685 w 4389120"/>
              <a:gd name="connsiteY0" fmla="*/ 1916264 h 1924215"/>
              <a:gd name="connsiteX1" fmla="*/ 174928 w 4389120"/>
              <a:gd name="connsiteY1" fmla="*/ 1924215 h 1924215"/>
              <a:gd name="connsiteX2" fmla="*/ 127221 w 4389120"/>
              <a:gd name="connsiteY2" fmla="*/ 1916264 h 1924215"/>
              <a:gd name="connsiteX3" fmla="*/ 55659 w 4389120"/>
              <a:gd name="connsiteY3" fmla="*/ 1860605 h 1924215"/>
              <a:gd name="connsiteX4" fmla="*/ 31805 w 4389120"/>
              <a:gd name="connsiteY4" fmla="*/ 1820848 h 1924215"/>
              <a:gd name="connsiteX5" fmla="*/ 15902 w 4389120"/>
              <a:gd name="connsiteY5" fmla="*/ 1789043 h 1924215"/>
              <a:gd name="connsiteX6" fmla="*/ 0 w 4389120"/>
              <a:gd name="connsiteY6" fmla="*/ 1741335 h 1924215"/>
              <a:gd name="connsiteX7" fmla="*/ 31805 w 4389120"/>
              <a:gd name="connsiteY7" fmla="*/ 1582309 h 1924215"/>
              <a:gd name="connsiteX8" fmla="*/ 103367 w 4389120"/>
              <a:gd name="connsiteY8" fmla="*/ 1526650 h 1924215"/>
              <a:gd name="connsiteX9" fmla="*/ 230587 w 4389120"/>
              <a:gd name="connsiteY9" fmla="*/ 1463040 h 1924215"/>
              <a:gd name="connsiteX10" fmla="*/ 405516 w 4389120"/>
              <a:gd name="connsiteY10" fmla="*/ 1423283 h 1924215"/>
              <a:gd name="connsiteX11" fmla="*/ 588396 w 4389120"/>
              <a:gd name="connsiteY11" fmla="*/ 1383527 h 1924215"/>
              <a:gd name="connsiteX12" fmla="*/ 683812 w 4389120"/>
              <a:gd name="connsiteY12" fmla="*/ 1367624 h 1924215"/>
              <a:gd name="connsiteX13" fmla="*/ 1796994 w 4389120"/>
              <a:gd name="connsiteY13" fmla="*/ 1359673 h 1924215"/>
              <a:gd name="connsiteX14" fmla="*/ 1924215 w 4389120"/>
              <a:gd name="connsiteY14" fmla="*/ 1351721 h 1924215"/>
              <a:gd name="connsiteX15" fmla="*/ 2083241 w 4389120"/>
              <a:gd name="connsiteY15" fmla="*/ 1343770 h 1924215"/>
              <a:gd name="connsiteX16" fmla="*/ 2194560 w 4389120"/>
              <a:gd name="connsiteY16" fmla="*/ 1335819 h 1924215"/>
              <a:gd name="connsiteX17" fmla="*/ 2282024 w 4389120"/>
              <a:gd name="connsiteY17" fmla="*/ 1327867 h 1924215"/>
              <a:gd name="connsiteX18" fmla="*/ 2775005 w 4389120"/>
              <a:gd name="connsiteY18" fmla="*/ 1319916 h 1924215"/>
              <a:gd name="connsiteX19" fmla="*/ 2949934 w 4389120"/>
              <a:gd name="connsiteY19" fmla="*/ 1304014 h 1924215"/>
              <a:gd name="connsiteX20" fmla="*/ 3419061 w 4389120"/>
              <a:gd name="connsiteY20" fmla="*/ 1296062 h 1924215"/>
              <a:gd name="connsiteX21" fmla="*/ 3673502 w 4389120"/>
              <a:gd name="connsiteY21" fmla="*/ 1264257 h 1924215"/>
              <a:gd name="connsiteX22" fmla="*/ 3872285 w 4389120"/>
              <a:gd name="connsiteY22" fmla="*/ 1232452 h 1924215"/>
              <a:gd name="connsiteX23" fmla="*/ 4206240 w 4389120"/>
              <a:gd name="connsiteY23" fmla="*/ 1137036 h 1924215"/>
              <a:gd name="connsiteX24" fmla="*/ 4261899 w 4389120"/>
              <a:gd name="connsiteY24" fmla="*/ 1097280 h 1924215"/>
              <a:gd name="connsiteX25" fmla="*/ 4333461 w 4389120"/>
              <a:gd name="connsiteY25" fmla="*/ 1017767 h 1924215"/>
              <a:gd name="connsiteX26" fmla="*/ 4365266 w 4389120"/>
              <a:gd name="connsiteY26" fmla="*/ 946205 h 1924215"/>
              <a:gd name="connsiteX27" fmla="*/ 4381168 w 4389120"/>
              <a:gd name="connsiteY27" fmla="*/ 914400 h 1924215"/>
              <a:gd name="connsiteX28" fmla="*/ 4389120 w 4389120"/>
              <a:gd name="connsiteY28" fmla="*/ 0 h 1924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389120" h="1924215">
                <a:moveTo>
                  <a:pt x="214685" y="1916264"/>
                </a:moveTo>
                <a:cubicBezTo>
                  <a:pt x="201433" y="1918914"/>
                  <a:pt x="188443" y="1924215"/>
                  <a:pt x="174928" y="1924215"/>
                </a:cubicBezTo>
                <a:cubicBezTo>
                  <a:pt x="158806" y="1924215"/>
                  <a:pt x="142663" y="1920897"/>
                  <a:pt x="127221" y="1916264"/>
                </a:cubicBezTo>
                <a:cubicBezTo>
                  <a:pt x="96890" y="1907165"/>
                  <a:pt x="74962" y="1884734"/>
                  <a:pt x="55659" y="1860605"/>
                </a:cubicBezTo>
                <a:cubicBezTo>
                  <a:pt x="46005" y="1848537"/>
                  <a:pt x="39311" y="1834358"/>
                  <a:pt x="31805" y="1820848"/>
                </a:cubicBezTo>
                <a:cubicBezTo>
                  <a:pt x="26049" y="1810487"/>
                  <a:pt x="20304" y="1800048"/>
                  <a:pt x="15902" y="1789043"/>
                </a:cubicBezTo>
                <a:cubicBezTo>
                  <a:pt x="9676" y="1773479"/>
                  <a:pt x="5301" y="1757238"/>
                  <a:pt x="0" y="1741335"/>
                </a:cubicBezTo>
                <a:cubicBezTo>
                  <a:pt x="2758" y="1722029"/>
                  <a:pt x="10987" y="1617005"/>
                  <a:pt x="31805" y="1582309"/>
                </a:cubicBezTo>
                <a:cubicBezTo>
                  <a:pt x="46208" y="1558304"/>
                  <a:pt x="79956" y="1538913"/>
                  <a:pt x="103367" y="1526650"/>
                </a:cubicBezTo>
                <a:cubicBezTo>
                  <a:pt x="145366" y="1504650"/>
                  <a:pt x="183820" y="1470835"/>
                  <a:pt x="230587" y="1463040"/>
                </a:cubicBezTo>
                <a:cubicBezTo>
                  <a:pt x="337224" y="1445266"/>
                  <a:pt x="219784" y="1466144"/>
                  <a:pt x="405516" y="1423283"/>
                </a:cubicBezTo>
                <a:cubicBezTo>
                  <a:pt x="466302" y="1409256"/>
                  <a:pt x="527224" y="1395761"/>
                  <a:pt x="588396" y="1383527"/>
                </a:cubicBezTo>
                <a:cubicBezTo>
                  <a:pt x="620014" y="1377203"/>
                  <a:pt x="651574" y="1368260"/>
                  <a:pt x="683812" y="1367624"/>
                </a:cubicBezTo>
                <a:cubicBezTo>
                  <a:pt x="1054810" y="1360302"/>
                  <a:pt x="1425933" y="1362323"/>
                  <a:pt x="1796994" y="1359673"/>
                </a:cubicBezTo>
                <a:lnTo>
                  <a:pt x="1924215" y="1351721"/>
                </a:lnTo>
                <a:lnTo>
                  <a:pt x="2083241" y="1343770"/>
                </a:lnTo>
                <a:cubicBezTo>
                  <a:pt x="2120378" y="1341586"/>
                  <a:pt x="2157478" y="1338786"/>
                  <a:pt x="2194560" y="1335819"/>
                </a:cubicBezTo>
                <a:cubicBezTo>
                  <a:pt x="2223742" y="1333484"/>
                  <a:pt x="2252760" y="1328669"/>
                  <a:pt x="2282024" y="1327867"/>
                </a:cubicBezTo>
                <a:cubicBezTo>
                  <a:pt x="2446311" y="1323366"/>
                  <a:pt x="2610678" y="1322566"/>
                  <a:pt x="2775005" y="1319916"/>
                </a:cubicBezTo>
                <a:cubicBezTo>
                  <a:pt x="2833315" y="1314615"/>
                  <a:pt x="2891424" y="1306181"/>
                  <a:pt x="2949934" y="1304014"/>
                </a:cubicBezTo>
                <a:cubicBezTo>
                  <a:pt x="3106225" y="1298225"/>
                  <a:pt x="3262898" y="1304642"/>
                  <a:pt x="3419061" y="1296062"/>
                </a:cubicBezTo>
                <a:cubicBezTo>
                  <a:pt x="3504406" y="1291373"/>
                  <a:pt x="3588858" y="1276137"/>
                  <a:pt x="3673502" y="1264257"/>
                </a:cubicBezTo>
                <a:cubicBezTo>
                  <a:pt x="3739954" y="1254930"/>
                  <a:pt x="3806536" y="1245870"/>
                  <a:pt x="3872285" y="1232452"/>
                </a:cubicBezTo>
                <a:cubicBezTo>
                  <a:pt x="4026773" y="1200924"/>
                  <a:pt x="4066205" y="1183714"/>
                  <a:pt x="4206240" y="1137036"/>
                </a:cubicBezTo>
                <a:cubicBezTo>
                  <a:pt x="4224793" y="1123784"/>
                  <a:pt x="4244253" y="1111718"/>
                  <a:pt x="4261899" y="1097280"/>
                </a:cubicBezTo>
                <a:cubicBezTo>
                  <a:pt x="4281117" y="1081556"/>
                  <a:pt x="4321693" y="1034578"/>
                  <a:pt x="4333461" y="1017767"/>
                </a:cubicBezTo>
                <a:cubicBezTo>
                  <a:pt x="4345370" y="1000754"/>
                  <a:pt x="4357454" y="963782"/>
                  <a:pt x="4365266" y="946205"/>
                </a:cubicBezTo>
                <a:cubicBezTo>
                  <a:pt x="4370080" y="935374"/>
                  <a:pt x="4375867" y="925002"/>
                  <a:pt x="4381168" y="914400"/>
                </a:cubicBezTo>
                <a:cubicBezTo>
                  <a:pt x="4383842" y="609600"/>
                  <a:pt x="4389120" y="304812"/>
                  <a:pt x="4389120" y="0"/>
                </a:cubicBezTo>
              </a:path>
            </a:pathLst>
          </a:cu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FFDD7A3A-A819-6DB4-90AC-C1B5CA031D8C}"/>
              </a:ext>
            </a:extLst>
          </p:cNvPr>
          <p:cNvSpPr/>
          <p:nvPr/>
        </p:nvSpPr>
        <p:spPr>
          <a:xfrm>
            <a:off x="6846073" y="2011680"/>
            <a:ext cx="1655309" cy="835730"/>
          </a:xfrm>
          <a:custGeom>
            <a:avLst/>
            <a:gdLst>
              <a:gd name="connsiteX0" fmla="*/ 1645920 w 1655309"/>
              <a:gd name="connsiteY0" fmla="*/ 0 h 835730"/>
              <a:gd name="connsiteX1" fmla="*/ 1645920 w 1655309"/>
              <a:gd name="connsiteY1" fmla="*/ 389614 h 835730"/>
              <a:gd name="connsiteX2" fmla="*/ 1582310 w 1655309"/>
              <a:gd name="connsiteY2" fmla="*/ 524786 h 835730"/>
              <a:gd name="connsiteX3" fmla="*/ 1550504 w 1655309"/>
              <a:gd name="connsiteY3" fmla="*/ 572494 h 835730"/>
              <a:gd name="connsiteX4" fmla="*/ 1534602 w 1655309"/>
              <a:gd name="connsiteY4" fmla="*/ 604299 h 835730"/>
              <a:gd name="connsiteX5" fmla="*/ 1470991 w 1655309"/>
              <a:gd name="connsiteY5" fmla="*/ 667910 h 835730"/>
              <a:gd name="connsiteX6" fmla="*/ 1447137 w 1655309"/>
              <a:gd name="connsiteY6" fmla="*/ 691763 h 835730"/>
              <a:gd name="connsiteX7" fmla="*/ 1391478 w 1655309"/>
              <a:gd name="connsiteY7" fmla="*/ 755374 h 835730"/>
              <a:gd name="connsiteX8" fmla="*/ 1359673 w 1655309"/>
              <a:gd name="connsiteY8" fmla="*/ 771277 h 835730"/>
              <a:gd name="connsiteX9" fmla="*/ 1304014 w 1655309"/>
              <a:gd name="connsiteY9" fmla="*/ 811033 h 835730"/>
              <a:gd name="connsiteX10" fmla="*/ 1264257 w 1655309"/>
              <a:gd name="connsiteY10" fmla="*/ 818984 h 835730"/>
              <a:gd name="connsiteX11" fmla="*/ 1224501 w 1655309"/>
              <a:gd name="connsiteY11" fmla="*/ 834887 h 835730"/>
              <a:gd name="connsiteX12" fmla="*/ 1025718 w 1655309"/>
              <a:gd name="connsiteY12" fmla="*/ 818984 h 835730"/>
              <a:gd name="connsiteX13" fmla="*/ 826936 w 1655309"/>
              <a:gd name="connsiteY13" fmla="*/ 803082 h 835730"/>
              <a:gd name="connsiteX14" fmla="*/ 667910 w 1655309"/>
              <a:gd name="connsiteY14" fmla="*/ 779228 h 835730"/>
              <a:gd name="connsiteX15" fmla="*/ 0 w 1655309"/>
              <a:gd name="connsiteY15" fmla="*/ 771277 h 835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55309" h="835730">
                <a:moveTo>
                  <a:pt x="1645920" y="0"/>
                </a:moveTo>
                <a:cubicBezTo>
                  <a:pt x="1652478" y="131171"/>
                  <a:pt x="1663283" y="257652"/>
                  <a:pt x="1645920" y="389614"/>
                </a:cubicBezTo>
                <a:cubicBezTo>
                  <a:pt x="1644750" y="398506"/>
                  <a:pt x="1589224" y="514415"/>
                  <a:pt x="1582310" y="524786"/>
                </a:cubicBezTo>
                <a:cubicBezTo>
                  <a:pt x="1571708" y="540689"/>
                  <a:pt x="1560337" y="556105"/>
                  <a:pt x="1550504" y="572494"/>
                </a:cubicBezTo>
                <a:cubicBezTo>
                  <a:pt x="1544406" y="582658"/>
                  <a:pt x="1542190" y="595193"/>
                  <a:pt x="1534602" y="604299"/>
                </a:cubicBezTo>
                <a:cubicBezTo>
                  <a:pt x="1515405" y="627335"/>
                  <a:pt x="1492195" y="646706"/>
                  <a:pt x="1470991" y="667910"/>
                </a:cubicBezTo>
                <a:cubicBezTo>
                  <a:pt x="1463040" y="675861"/>
                  <a:pt x="1454161" y="682982"/>
                  <a:pt x="1447137" y="691763"/>
                </a:cubicBezTo>
                <a:cubicBezTo>
                  <a:pt x="1437166" y="704227"/>
                  <a:pt x="1408211" y="743422"/>
                  <a:pt x="1391478" y="755374"/>
                </a:cubicBezTo>
                <a:cubicBezTo>
                  <a:pt x="1381833" y="762264"/>
                  <a:pt x="1369724" y="764995"/>
                  <a:pt x="1359673" y="771277"/>
                </a:cubicBezTo>
                <a:cubicBezTo>
                  <a:pt x="1356934" y="772989"/>
                  <a:pt x="1312420" y="807881"/>
                  <a:pt x="1304014" y="811033"/>
                </a:cubicBezTo>
                <a:cubicBezTo>
                  <a:pt x="1291360" y="815778"/>
                  <a:pt x="1277509" y="816334"/>
                  <a:pt x="1264257" y="818984"/>
                </a:cubicBezTo>
                <a:cubicBezTo>
                  <a:pt x="1251005" y="824285"/>
                  <a:pt x="1238759" y="834239"/>
                  <a:pt x="1224501" y="834887"/>
                </a:cubicBezTo>
                <a:cubicBezTo>
                  <a:pt x="1130421" y="839164"/>
                  <a:pt x="1104562" y="826152"/>
                  <a:pt x="1025718" y="818984"/>
                </a:cubicBezTo>
                <a:cubicBezTo>
                  <a:pt x="959519" y="812966"/>
                  <a:pt x="826936" y="803082"/>
                  <a:pt x="826936" y="803082"/>
                </a:cubicBezTo>
                <a:cubicBezTo>
                  <a:pt x="773927" y="795131"/>
                  <a:pt x="721445" y="781905"/>
                  <a:pt x="667910" y="779228"/>
                </a:cubicBezTo>
                <a:cubicBezTo>
                  <a:pt x="339468" y="762807"/>
                  <a:pt x="561959" y="771277"/>
                  <a:pt x="0" y="771277"/>
                </a:cubicBezTo>
              </a:path>
            </a:pathLst>
          </a:cu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5B3313A6-9D30-01A7-3ABA-D94EA4D5464D}"/>
              </a:ext>
            </a:extLst>
          </p:cNvPr>
          <p:cNvSpPr/>
          <p:nvPr/>
        </p:nvSpPr>
        <p:spPr>
          <a:xfrm>
            <a:off x="2981073" y="2107096"/>
            <a:ext cx="2879038" cy="675861"/>
          </a:xfrm>
          <a:custGeom>
            <a:avLst/>
            <a:gdLst>
              <a:gd name="connsiteX0" fmla="*/ 2879038 w 2879038"/>
              <a:gd name="connsiteY0" fmla="*/ 675861 h 675861"/>
              <a:gd name="connsiteX1" fmla="*/ 2242934 w 2879038"/>
              <a:gd name="connsiteY1" fmla="*/ 644055 h 675861"/>
              <a:gd name="connsiteX2" fmla="*/ 1694294 w 2879038"/>
              <a:gd name="connsiteY2" fmla="*/ 652007 h 675861"/>
              <a:gd name="connsiteX3" fmla="*/ 1368290 w 2879038"/>
              <a:gd name="connsiteY3" fmla="*/ 636104 h 675861"/>
              <a:gd name="connsiteX4" fmla="*/ 1066141 w 2879038"/>
              <a:gd name="connsiteY4" fmla="*/ 612250 h 675861"/>
              <a:gd name="connsiteX5" fmla="*/ 644722 w 2879038"/>
              <a:gd name="connsiteY5" fmla="*/ 604299 h 675861"/>
              <a:gd name="connsiteX6" fmla="*/ 493647 w 2879038"/>
              <a:gd name="connsiteY6" fmla="*/ 564542 h 675861"/>
              <a:gd name="connsiteX7" fmla="*/ 430037 w 2879038"/>
              <a:gd name="connsiteY7" fmla="*/ 540688 h 675861"/>
              <a:gd name="connsiteX8" fmla="*/ 358475 w 2879038"/>
              <a:gd name="connsiteY8" fmla="*/ 500932 h 675861"/>
              <a:gd name="connsiteX9" fmla="*/ 247157 w 2879038"/>
              <a:gd name="connsiteY9" fmla="*/ 445273 h 675861"/>
              <a:gd name="connsiteX10" fmla="*/ 199449 w 2879038"/>
              <a:gd name="connsiteY10" fmla="*/ 381662 h 675861"/>
              <a:gd name="connsiteX11" fmla="*/ 127887 w 2879038"/>
              <a:gd name="connsiteY11" fmla="*/ 294198 h 675861"/>
              <a:gd name="connsiteX12" fmla="*/ 96082 w 2879038"/>
              <a:gd name="connsiteY12" fmla="*/ 254441 h 675861"/>
              <a:gd name="connsiteX13" fmla="*/ 88130 w 2879038"/>
              <a:gd name="connsiteY13" fmla="*/ 222636 h 675861"/>
              <a:gd name="connsiteX14" fmla="*/ 56325 w 2879038"/>
              <a:gd name="connsiteY14" fmla="*/ 190831 h 675861"/>
              <a:gd name="connsiteX15" fmla="*/ 32471 w 2879038"/>
              <a:gd name="connsiteY15" fmla="*/ 151074 h 675861"/>
              <a:gd name="connsiteX16" fmla="*/ 16569 w 2879038"/>
              <a:gd name="connsiteY16" fmla="*/ 95415 h 675861"/>
              <a:gd name="connsiteX17" fmla="*/ 8617 w 2879038"/>
              <a:gd name="connsiteY17" fmla="*/ 55659 h 675861"/>
              <a:gd name="connsiteX18" fmla="*/ 666 w 2879038"/>
              <a:gd name="connsiteY18" fmla="*/ 31805 h 675861"/>
              <a:gd name="connsiteX19" fmla="*/ 666 w 2879038"/>
              <a:gd name="connsiteY19" fmla="*/ 0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79038" h="675861">
                <a:moveTo>
                  <a:pt x="2879038" y="675861"/>
                </a:moveTo>
                <a:cubicBezTo>
                  <a:pt x="2647339" y="656551"/>
                  <a:pt x="2569632" y="648824"/>
                  <a:pt x="2242934" y="644055"/>
                </a:cubicBezTo>
                <a:lnTo>
                  <a:pt x="1694294" y="652007"/>
                </a:lnTo>
                <a:lnTo>
                  <a:pt x="1368290" y="636104"/>
                </a:lnTo>
                <a:cubicBezTo>
                  <a:pt x="1267462" y="629722"/>
                  <a:pt x="1167073" y="616687"/>
                  <a:pt x="1066141" y="612250"/>
                </a:cubicBezTo>
                <a:cubicBezTo>
                  <a:pt x="925779" y="606080"/>
                  <a:pt x="785195" y="606949"/>
                  <a:pt x="644722" y="604299"/>
                </a:cubicBezTo>
                <a:cubicBezTo>
                  <a:pt x="589338" y="593221"/>
                  <a:pt x="554527" y="587372"/>
                  <a:pt x="493647" y="564542"/>
                </a:cubicBezTo>
                <a:cubicBezTo>
                  <a:pt x="472444" y="556591"/>
                  <a:pt x="450527" y="550330"/>
                  <a:pt x="430037" y="540688"/>
                </a:cubicBezTo>
                <a:cubicBezTo>
                  <a:pt x="405346" y="529069"/>
                  <a:pt x="383166" y="512551"/>
                  <a:pt x="358475" y="500932"/>
                </a:cubicBezTo>
                <a:cubicBezTo>
                  <a:pt x="280128" y="464063"/>
                  <a:pt x="311040" y="494960"/>
                  <a:pt x="247157" y="445273"/>
                </a:cubicBezTo>
                <a:cubicBezTo>
                  <a:pt x="213347" y="418976"/>
                  <a:pt x="227752" y="419399"/>
                  <a:pt x="199449" y="381662"/>
                </a:cubicBezTo>
                <a:cubicBezTo>
                  <a:pt x="176847" y="351526"/>
                  <a:pt x="151641" y="323434"/>
                  <a:pt x="127887" y="294198"/>
                </a:cubicBezTo>
                <a:cubicBezTo>
                  <a:pt x="117185" y="281026"/>
                  <a:pt x="96082" y="254441"/>
                  <a:pt x="96082" y="254441"/>
                </a:cubicBezTo>
                <a:cubicBezTo>
                  <a:pt x="93431" y="243839"/>
                  <a:pt x="93922" y="231903"/>
                  <a:pt x="88130" y="222636"/>
                </a:cubicBezTo>
                <a:cubicBezTo>
                  <a:pt x="80184" y="209922"/>
                  <a:pt x="65530" y="202666"/>
                  <a:pt x="56325" y="190831"/>
                </a:cubicBezTo>
                <a:cubicBezTo>
                  <a:pt x="46837" y="178632"/>
                  <a:pt x="39383" y="164897"/>
                  <a:pt x="32471" y="151074"/>
                </a:cubicBezTo>
                <a:cubicBezTo>
                  <a:pt x="27157" y="140447"/>
                  <a:pt x="18608" y="104588"/>
                  <a:pt x="16569" y="95415"/>
                </a:cubicBezTo>
                <a:cubicBezTo>
                  <a:pt x="13637" y="82222"/>
                  <a:pt x="11895" y="68770"/>
                  <a:pt x="8617" y="55659"/>
                </a:cubicBezTo>
                <a:cubicBezTo>
                  <a:pt x="6584" y="47528"/>
                  <a:pt x="1851" y="40102"/>
                  <a:pt x="666" y="31805"/>
                </a:cubicBezTo>
                <a:cubicBezTo>
                  <a:pt x="-833" y="21310"/>
                  <a:pt x="666" y="10602"/>
                  <a:pt x="666" y="0"/>
                </a:cubicBezTo>
              </a:path>
            </a:pathLst>
          </a:cu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340E3961-57E2-CE82-0C0B-933175EC4569}"/>
              </a:ext>
            </a:extLst>
          </p:cNvPr>
          <p:cNvSpPr/>
          <p:nvPr/>
        </p:nvSpPr>
        <p:spPr>
          <a:xfrm>
            <a:off x="2393343" y="2091193"/>
            <a:ext cx="1773140" cy="1884677"/>
          </a:xfrm>
          <a:custGeom>
            <a:avLst/>
            <a:gdLst>
              <a:gd name="connsiteX0" fmla="*/ 1773140 w 1773140"/>
              <a:gd name="connsiteY0" fmla="*/ 1860605 h 1884677"/>
              <a:gd name="connsiteX1" fmla="*/ 1733384 w 1773140"/>
              <a:gd name="connsiteY1" fmla="*/ 1876508 h 1884677"/>
              <a:gd name="connsiteX2" fmla="*/ 1439186 w 1773140"/>
              <a:gd name="connsiteY2" fmla="*/ 1876508 h 1884677"/>
              <a:gd name="connsiteX3" fmla="*/ 1367624 w 1773140"/>
              <a:gd name="connsiteY3" fmla="*/ 1844703 h 1884677"/>
              <a:gd name="connsiteX4" fmla="*/ 1296062 w 1773140"/>
              <a:gd name="connsiteY4" fmla="*/ 1796995 h 1884677"/>
              <a:gd name="connsiteX5" fmla="*/ 1248354 w 1773140"/>
              <a:gd name="connsiteY5" fmla="*/ 1717482 h 1884677"/>
              <a:gd name="connsiteX6" fmla="*/ 1208598 w 1773140"/>
              <a:gd name="connsiteY6" fmla="*/ 1637969 h 1884677"/>
              <a:gd name="connsiteX7" fmla="*/ 1192695 w 1773140"/>
              <a:gd name="connsiteY7" fmla="*/ 1582310 h 1884677"/>
              <a:gd name="connsiteX8" fmla="*/ 1160890 w 1773140"/>
              <a:gd name="connsiteY8" fmla="*/ 1494845 h 1884677"/>
              <a:gd name="connsiteX9" fmla="*/ 1152939 w 1773140"/>
              <a:gd name="connsiteY9" fmla="*/ 1455089 h 1884677"/>
              <a:gd name="connsiteX10" fmla="*/ 1129085 w 1773140"/>
              <a:gd name="connsiteY10" fmla="*/ 1407381 h 1884677"/>
              <a:gd name="connsiteX11" fmla="*/ 1113182 w 1773140"/>
              <a:gd name="connsiteY11" fmla="*/ 1367624 h 1884677"/>
              <a:gd name="connsiteX12" fmla="*/ 1089328 w 1773140"/>
              <a:gd name="connsiteY12" fmla="*/ 1280160 h 1884677"/>
              <a:gd name="connsiteX13" fmla="*/ 1073426 w 1773140"/>
              <a:gd name="connsiteY13" fmla="*/ 1224501 h 1884677"/>
              <a:gd name="connsiteX14" fmla="*/ 1025718 w 1773140"/>
              <a:gd name="connsiteY14" fmla="*/ 1105231 h 1884677"/>
              <a:gd name="connsiteX15" fmla="*/ 993913 w 1773140"/>
              <a:gd name="connsiteY15" fmla="*/ 1057524 h 1884677"/>
              <a:gd name="connsiteX16" fmla="*/ 970059 w 1773140"/>
              <a:gd name="connsiteY16" fmla="*/ 1017767 h 1884677"/>
              <a:gd name="connsiteX17" fmla="*/ 922351 w 1773140"/>
              <a:gd name="connsiteY17" fmla="*/ 946205 h 1884677"/>
              <a:gd name="connsiteX18" fmla="*/ 898497 w 1773140"/>
              <a:gd name="connsiteY18" fmla="*/ 906449 h 1884677"/>
              <a:gd name="connsiteX19" fmla="*/ 842838 w 1773140"/>
              <a:gd name="connsiteY19" fmla="*/ 850790 h 1884677"/>
              <a:gd name="connsiteX20" fmla="*/ 755374 w 1773140"/>
              <a:gd name="connsiteY20" fmla="*/ 747423 h 1884677"/>
              <a:gd name="connsiteX21" fmla="*/ 699714 w 1773140"/>
              <a:gd name="connsiteY21" fmla="*/ 691764 h 1884677"/>
              <a:gd name="connsiteX22" fmla="*/ 508883 w 1773140"/>
              <a:gd name="connsiteY22" fmla="*/ 556591 h 1884677"/>
              <a:gd name="connsiteX23" fmla="*/ 461175 w 1773140"/>
              <a:gd name="connsiteY23" fmla="*/ 532737 h 1884677"/>
              <a:gd name="connsiteX24" fmla="*/ 389614 w 1773140"/>
              <a:gd name="connsiteY24" fmla="*/ 500932 h 1884677"/>
              <a:gd name="connsiteX25" fmla="*/ 349857 w 1773140"/>
              <a:gd name="connsiteY25" fmla="*/ 469127 h 1884677"/>
              <a:gd name="connsiteX26" fmla="*/ 294198 w 1773140"/>
              <a:gd name="connsiteY26" fmla="*/ 429370 h 1884677"/>
              <a:gd name="connsiteX27" fmla="*/ 214685 w 1773140"/>
              <a:gd name="connsiteY27" fmla="*/ 389614 h 1884677"/>
              <a:gd name="connsiteX28" fmla="*/ 151074 w 1773140"/>
              <a:gd name="connsiteY28" fmla="*/ 333955 h 1884677"/>
              <a:gd name="connsiteX29" fmla="*/ 95415 w 1773140"/>
              <a:gd name="connsiteY29" fmla="*/ 278296 h 1884677"/>
              <a:gd name="connsiteX30" fmla="*/ 79513 w 1773140"/>
              <a:gd name="connsiteY30" fmla="*/ 230588 h 1884677"/>
              <a:gd name="connsiteX31" fmla="*/ 55659 w 1773140"/>
              <a:gd name="connsiteY31" fmla="*/ 174929 h 1884677"/>
              <a:gd name="connsiteX32" fmla="*/ 31805 w 1773140"/>
              <a:gd name="connsiteY32" fmla="*/ 143124 h 1884677"/>
              <a:gd name="connsiteX33" fmla="*/ 15902 w 1773140"/>
              <a:gd name="connsiteY33" fmla="*/ 95416 h 1884677"/>
              <a:gd name="connsiteX34" fmla="*/ 0 w 1773140"/>
              <a:gd name="connsiteY34" fmla="*/ 0 h 188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73140" h="1884677">
                <a:moveTo>
                  <a:pt x="1773140" y="1860605"/>
                </a:moveTo>
                <a:cubicBezTo>
                  <a:pt x="1759888" y="1865906"/>
                  <a:pt x="1747412" y="1873878"/>
                  <a:pt x="1733384" y="1876508"/>
                </a:cubicBezTo>
                <a:cubicBezTo>
                  <a:pt x="1643990" y="1893270"/>
                  <a:pt x="1517933" y="1879537"/>
                  <a:pt x="1439186" y="1876508"/>
                </a:cubicBezTo>
                <a:cubicBezTo>
                  <a:pt x="1396176" y="1865756"/>
                  <a:pt x="1411393" y="1872840"/>
                  <a:pt x="1367624" y="1844703"/>
                </a:cubicBezTo>
                <a:cubicBezTo>
                  <a:pt x="1343508" y="1829200"/>
                  <a:pt x="1296062" y="1796995"/>
                  <a:pt x="1296062" y="1796995"/>
                </a:cubicBezTo>
                <a:cubicBezTo>
                  <a:pt x="1254142" y="1741102"/>
                  <a:pt x="1288061" y="1790278"/>
                  <a:pt x="1248354" y="1717482"/>
                </a:cubicBezTo>
                <a:cubicBezTo>
                  <a:pt x="1222742" y="1670526"/>
                  <a:pt x="1225082" y="1687420"/>
                  <a:pt x="1208598" y="1637969"/>
                </a:cubicBezTo>
                <a:cubicBezTo>
                  <a:pt x="1202496" y="1619664"/>
                  <a:pt x="1198369" y="1600752"/>
                  <a:pt x="1192695" y="1582310"/>
                </a:cubicBezTo>
                <a:cubicBezTo>
                  <a:pt x="1179081" y="1538066"/>
                  <a:pt x="1177227" y="1535687"/>
                  <a:pt x="1160890" y="1494845"/>
                </a:cubicBezTo>
                <a:cubicBezTo>
                  <a:pt x="1158240" y="1481593"/>
                  <a:pt x="1157557" y="1467790"/>
                  <a:pt x="1152939" y="1455089"/>
                </a:cubicBezTo>
                <a:cubicBezTo>
                  <a:pt x="1146863" y="1438380"/>
                  <a:pt x="1136442" y="1423567"/>
                  <a:pt x="1129085" y="1407381"/>
                </a:cubicBezTo>
                <a:cubicBezTo>
                  <a:pt x="1123179" y="1394387"/>
                  <a:pt x="1118483" y="1380876"/>
                  <a:pt x="1113182" y="1367624"/>
                </a:cubicBezTo>
                <a:cubicBezTo>
                  <a:pt x="1098763" y="1281110"/>
                  <a:pt x="1114867" y="1356779"/>
                  <a:pt x="1089328" y="1280160"/>
                </a:cubicBezTo>
                <a:cubicBezTo>
                  <a:pt x="1083226" y="1261855"/>
                  <a:pt x="1079528" y="1242806"/>
                  <a:pt x="1073426" y="1224501"/>
                </a:cubicBezTo>
                <a:cubicBezTo>
                  <a:pt x="1066829" y="1204711"/>
                  <a:pt x="1036793" y="1125798"/>
                  <a:pt x="1025718" y="1105231"/>
                </a:cubicBezTo>
                <a:cubicBezTo>
                  <a:pt x="1016657" y="1088403"/>
                  <a:pt x="1004174" y="1073648"/>
                  <a:pt x="993913" y="1057524"/>
                </a:cubicBezTo>
                <a:cubicBezTo>
                  <a:pt x="985616" y="1044485"/>
                  <a:pt x="978416" y="1030767"/>
                  <a:pt x="970059" y="1017767"/>
                </a:cubicBezTo>
                <a:cubicBezTo>
                  <a:pt x="954556" y="993651"/>
                  <a:pt x="937854" y="970321"/>
                  <a:pt x="922351" y="946205"/>
                </a:cubicBezTo>
                <a:cubicBezTo>
                  <a:pt x="913994" y="933205"/>
                  <a:pt x="908391" y="918321"/>
                  <a:pt x="898497" y="906449"/>
                </a:cubicBezTo>
                <a:cubicBezTo>
                  <a:pt x="881700" y="886293"/>
                  <a:pt x="860390" y="870293"/>
                  <a:pt x="842838" y="850790"/>
                </a:cubicBezTo>
                <a:cubicBezTo>
                  <a:pt x="812644" y="817241"/>
                  <a:pt x="787290" y="779338"/>
                  <a:pt x="755374" y="747423"/>
                </a:cubicBezTo>
                <a:cubicBezTo>
                  <a:pt x="736821" y="728870"/>
                  <a:pt x="719871" y="708561"/>
                  <a:pt x="699714" y="691764"/>
                </a:cubicBezTo>
                <a:cubicBezTo>
                  <a:pt x="614118" y="620434"/>
                  <a:pt x="588719" y="599580"/>
                  <a:pt x="508883" y="556591"/>
                </a:cubicBezTo>
                <a:cubicBezTo>
                  <a:pt x="493229" y="548162"/>
                  <a:pt x="477287" y="540256"/>
                  <a:pt x="461175" y="532737"/>
                </a:cubicBezTo>
                <a:cubicBezTo>
                  <a:pt x="437520" y="521698"/>
                  <a:pt x="412278" y="513883"/>
                  <a:pt x="389614" y="500932"/>
                </a:cubicBezTo>
                <a:cubicBezTo>
                  <a:pt x="374879" y="492512"/>
                  <a:pt x="363434" y="479310"/>
                  <a:pt x="349857" y="469127"/>
                </a:cubicBezTo>
                <a:cubicBezTo>
                  <a:pt x="331617" y="455447"/>
                  <a:pt x="313850" y="440930"/>
                  <a:pt x="294198" y="429370"/>
                </a:cubicBezTo>
                <a:cubicBezTo>
                  <a:pt x="268657" y="414346"/>
                  <a:pt x="239341" y="406051"/>
                  <a:pt x="214685" y="389614"/>
                </a:cubicBezTo>
                <a:cubicBezTo>
                  <a:pt x="191242" y="373986"/>
                  <a:pt x="171671" y="353179"/>
                  <a:pt x="151074" y="333955"/>
                </a:cubicBezTo>
                <a:cubicBezTo>
                  <a:pt x="131893" y="316052"/>
                  <a:pt x="95415" y="278296"/>
                  <a:pt x="95415" y="278296"/>
                </a:cubicBezTo>
                <a:lnTo>
                  <a:pt x="79513" y="230588"/>
                </a:lnTo>
                <a:cubicBezTo>
                  <a:pt x="71785" y="207405"/>
                  <a:pt x="69691" y="197381"/>
                  <a:pt x="55659" y="174929"/>
                </a:cubicBezTo>
                <a:cubicBezTo>
                  <a:pt x="48635" y="163691"/>
                  <a:pt x="39756" y="153726"/>
                  <a:pt x="31805" y="143124"/>
                </a:cubicBezTo>
                <a:cubicBezTo>
                  <a:pt x="26504" y="127221"/>
                  <a:pt x="18658" y="111951"/>
                  <a:pt x="15902" y="95416"/>
                </a:cubicBezTo>
                <a:lnTo>
                  <a:pt x="0" y="0"/>
                </a:ln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E09B108-96C5-7DFC-C3DF-0CFD845BE070}"/>
              </a:ext>
            </a:extLst>
          </p:cNvPr>
          <p:cNvSpPr/>
          <p:nvPr/>
        </p:nvSpPr>
        <p:spPr>
          <a:xfrm>
            <a:off x="3101009" y="3959750"/>
            <a:ext cx="1057523" cy="389613"/>
          </a:xfrm>
          <a:custGeom>
            <a:avLst/>
            <a:gdLst>
              <a:gd name="connsiteX0" fmla="*/ 1057523 w 1057523"/>
              <a:gd name="connsiteY0" fmla="*/ 0 h 389613"/>
              <a:gd name="connsiteX1" fmla="*/ 1017767 w 1057523"/>
              <a:gd name="connsiteY1" fmla="*/ 31805 h 389613"/>
              <a:gd name="connsiteX2" fmla="*/ 938254 w 1057523"/>
              <a:gd name="connsiteY2" fmla="*/ 79513 h 389613"/>
              <a:gd name="connsiteX3" fmla="*/ 826935 w 1057523"/>
              <a:gd name="connsiteY3" fmla="*/ 182880 h 389613"/>
              <a:gd name="connsiteX4" fmla="*/ 787179 w 1057523"/>
              <a:gd name="connsiteY4" fmla="*/ 206733 h 389613"/>
              <a:gd name="connsiteX5" fmla="*/ 731520 w 1057523"/>
              <a:gd name="connsiteY5" fmla="*/ 222636 h 389613"/>
              <a:gd name="connsiteX6" fmla="*/ 691763 w 1057523"/>
              <a:gd name="connsiteY6" fmla="*/ 238539 h 389613"/>
              <a:gd name="connsiteX7" fmla="*/ 604299 w 1057523"/>
              <a:gd name="connsiteY7" fmla="*/ 254441 h 389613"/>
              <a:gd name="connsiteX8" fmla="*/ 540688 w 1057523"/>
              <a:gd name="connsiteY8" fmla="*/ 278295 h 389613"/>
              <a:gd name="connsiteX9" fmla="*/ 508883 w 1057523"/>
              <a:gd name="connsiteY9" fmla="*/ 294198 h 389613"/>
              <a:gd name="connsiteX10" fmla="*/ 477078 w 1057523"/>
              <a:gd name="connsiteY10" fmla="*/ 302149 h 389613"/>
              <a:gd name="connsiteX11" fmla="*/ 389614 w 1057523"/>
              <a:gd name="connsiteY11" fmla="*/ 318052 h 389613"/>
              <a:gd name="connsiteX12" fmla="*/ 238539 w 1057523"/>
              <a:gd name="connsiteY12" fmla="*/ 333954 h 389613"/>
              <a:gd name="connsiteX13" fmla="*/ 127221 w 1057523"/>
              <a:gd name="connsiteY13" fmla="*/ 341906 h 389613"/>
              <a:gd name="connsiteX14" fmla="*/ 79513 w 1057523"/>
              <a:gd name="connsiteY14" fmla="*/ 357808 h 389613"/>
              <a:gd name="connsiteX15" fmla="*/ 23854 w 1057523"/>
              <a:gd name="connsiteY15" fmla="*/ 373711 h 389613"/>
              <a:gd name="connsiteX16" fmla="*/ 0 w 1057523"/>
              <a:gd name="connsiteY16" fmla="*/ 389613 h 38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7523" h="389613">
                <a:moveTo>
                  <a:pt x="1057523" y="0"/>
                </a:moveTo>
                <a:cubicBezTo>
                  <a:pt x="1044271" y="10602"/>
                  <a:pt x="1031888" y="22391"/>
                  <a:pt x="1017767" y="31805"/>
                </a:cubicBezTo>
                <a:cubicBezTo>
                  <a:pt x="992049" y="48950"/>
                  <a:pt x="960110" y="57657"/>
                  <a:pt x="938254" y="79513"/>
                </a:cubicBezTo>
                <a:cubicBezTo>
                  <a:pt x="900101" y="117666"/>
                  <a:pt x="870119" y="150492"/>
                  <a:pt x="826935" y="182880"/>
                </a:cubicBezTo>
                <a:cubicBezTo>
                  <a:pt x="814572" y="192153"/>
                  <a:pt x="801444" y="200789"/>
                  <a:pt x="787179" y="206733"/>
                </a:cubicBezTo>
                <a:cubicBezTo>
                  <a:pt x="769368" y="214154"/>
                  <a:pt x="749825" y="216534"/>
                  <a:pt x="731520" y="222636"/>
                </a:cubicBezTo>
                <a:cubicBezTo>
                  <a:pt x="717979" y="227150"/>
                  <a:pt x="705610" y="235077"/>
                  <a:pt x="691763" y="238539"/>
                </a:cubicBezTo>
                <a:cubicBezTo>
                  <a:pt x="625543" y="255094"/>
                  <a:pt x="654136" y="237829"/>
                  <a:pt x="604299" y="254441"/>
                </a:cubicBezTo>
                <a:cubicBezTo>
                  <a:pt x="582816" y="261602"/>
                  <a:pt x="561592" y="269585"/>
                  <a:pt x="540688" y="278295"/>
                </a:cubicBezTo>
                <a:cubicBezTo>
                  <a:pt x="529747" y="282854"/>
                  <a:pt x="519981" y="290036"/>
                  <a:pt x="508883" y="294198"/>
                </a:cubicBezTo>
                <a:cubicBezTo>
                  <a:pt x="498651" y="298035"/>
                  <a:pt x="487585" y="299147"/>
                  <a:pt x="477078" y="302149"/>
                </a:cubicBezTo>
                <a:cubicBezTo>
                  <a:pt x="419877" y="318492"/>
                  <a:pt x="494876" y="304893"/>
                  <a:pt x="389614" y="318052"/>
                </a:cubicBezTo>
                <a:cubicBezTo>
                  <a:pt x="325032" y="339578"/>
                  <a:pt x="376246" y="324773"/>
                  <a:pt x="238539" y="333954"/>
                </a:cubicBezTo>
                <a:lnTo>
                  <a:pt x="127221" y="341906"/>
                </a:lnTo>
                <a:cubicBezTo>
                  <a:pt x="111318" y="347207"/>
                  <a:pt x="95775" y="353742"/>
                  <a:pt x="79513" y="357808"/>
                </a:cubicBezTo>
                <a:cubicBezTo>
                  <a:pt x="69327" y="360355"/>
                  <a:pt x="35258" y="368009"/>
                  <a:pt x="23854" y="373711"/>
                </a:cubicBezTo>
                <a:cubicBezTo>
                  <a:pt x="15307" y="377985"/>
                  <a:pt x="7951" y="384312"/>
                  <a:pt x="0" y="389613"/>
                </a:cubicBezTo>
              </a:path>
            </a:pathLst>
          </a:cu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10DF3B8-6168-F87B-425E-9A5B4CE69436}"/>
              </a:ext>
            </a:extLst>
          </p:cNvPr>
          <p:cNvSpPr txBox="1"/>
          <p:nvPr/>
        </p:nvSpPr>
        <p:spPr>
          <a:xfrm>
            <a:off x="5860111" y="4505499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Ubuntu Light" panose="020B0604030602030204" pitchFamily="34" charset="0"/>
              </a:rPr>
              <a:t>Yachta</a:t>
            </a:r>
            <a:r>
              <a:rPr lang="de-DE" sz="1400" dirty="0">
                <a:latin typeface="Ubuntu Light" panose="020B0604030602030204" pitchFamily="34" charset="0"/>
              </a:rPr>
              <a:t> PCB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F67F01C-3A93-6787-A285-A3788447CFDB}"/>
              </a:ext>
            </a:extLst>
          </p:cNvPr>
          <p:cNvSpPr txBox="1"/>
          <p:nvPr/>
        </p:nvSpPr>
        <p:spPr>
          <a:xfrm>
            <a:off x="4137262" y="4505498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Ubuntu Light" panose="020B0604030602030204" pitchFamily="34" charset="0"/>
              </a:rPr>
              <a:t>Test Adapter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3F0B79C-3836-76D7-3454-8035084193C2}"/>
              </a:ext>
            </a:extLst>
          </p:cNvPr>
          <p:cNvSpPr txBox="1"/>
          <p:nvPr/>
        </p:nvSpPr>
        <p:spPr>
          <a:xfrm>
            <a:off x="7387485" y="175696"/>
            <a:ext cx="20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Ubuntu Light" panose="020B0604030602030204" pitchFamily="34" charset="0"/>
              </a:rPr>
              <a:t>Current</a:t>
            </a:r>
            <a:r>
              <a:rPr lang="de-DE" sz="1400" dirty="0">
                <a:latin typeface="Ubuntu Light" panose="020B0604030602030204" pitchFamily="34" charset="0"/>
              </a:rPr>
              <a:t> Measurement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67E7D9B-328F-983F-CFB1-FDC824ECBA57}"/>
              </a:ext>
            </a:extLst>
          </p:cNvPr>
          <p:cNvSpPr txBox="1"/>
          <p:nvPr/>
        </p:nvSpPr>
        <p:spPr>
          <a:xfrm>
            <a:off x="1754720" y="175695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Ubuntu Light" panose="020B0604030602030204" pitchFamily="34" charset="0"/>
              </a:rPr>
              <a:t>Power </a:t>
            </a:r>
            <a:r>
              <a:rPr lang="de-DE" sz="1400" dirty="0" err="1">
                <a:latin typeface="Ubuntu Light" panose="020B0604030602030204" pitchFamily="34" charset="0"/>
              </a:rPr>
              <a:t>Supplay</a:t>
            </a:r>
            <a:endParaRPr lang="de-DE" sz="1400" dirty="0">
              <a:latin typeface="Ubuntu Light" panose="020B060403060203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1104F00-6FFE-2BA1-E93E-2E2890CEB957}"/>
              </a:ext>
            </a:extLst>
          </p:cNvPr>
          <p:cNvSpPr txBox="1"/>
          <p:nvPr/>
        </p:nvSpPr>
        <p:spPr>
          <a:xfrm>
            <a:off x="1923272" y="4627764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Ubuntu Light" panose="020B0604030602030204" pitchFamily="34" charset="0"/>
              </a:rPr>
              <a:t>Test PC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529EA73-F55F-8211-803B-D3410E03A761}"/>
              </a:ext>
            </a:extLst>
          </p:cNvPr>
          <p:cNvSpPr txBox="1"/>
          <p:nvPr/>
        </p:nvSpPr>
        <p:spPr>
          <a:xfrm>
            <a:off x="5735593" y="217566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Ubuntu Light" panose="020B0604030602030204" pitchFamily="34" charset="0"/>
              </a:rPr>
              <a:t>Power Switch</a:t>
            </a:r>
          </a:p>
        </p:txBody>
      </p:sp>
      <p:pic>
        <p:nvPicPr>
          <p:cNvPr id="32" name="Grafik 31" descr="Ein Bild, das Elektronik, Router enthält.&#10;&#10;KI-generierte Inhalte können fehlerhaft sein.">
            <a:extLst>
              <a:ext uri="{FF2B5EF4-FFF2-40B4-BE49-F238E27FC236}">
                <a16:creationId xmlns:a16="http://schemas.microsoft.com/office/drawing/2014/main" id="{9EA1F7BB-F90C-B249-ECF1-EA6674ACEE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409" y="523983"/>
            <a:ext cx="1736244" cy="144687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FF023E39-E553-A727-66D6-CB3C30CD8760}"/>
              </a:ext>
            </a:extLst>
          </p:cNvPr>
          <p:cNvSpPr txBox="1"/>
          <p:nvPr/>
        </p:nvSpPr>
        <p:spPr>
          <a:xfrm>
            <a:off x="4739132" y="178613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Ubuntu Light" panose="020B0604030602030204" pitchFamily="34" charset="0"/>
              </a:rPr>
              <a:t>WiFi Router</a:t>
            </a:r>
          </a:p>
        </p:txBody>
      </p:sp>
      <p:pic>
        <p:nvPicPr>
          <p:cNvPr id="37" name="Grafik 36" descr="Ein Bild, das Frühling, Schraubenfeder enthält.&#10;&#10;KI-generierte Inhalte können fehlerhaft sein.">
            <a:extLst>
              <a:ext uri="{FF2B5EF4-FFF2-40B4-BE49-F238E27FC236}">
                <a16:creationId xmlns:a16="http://schemas.microsoft.com/office/drawing/2014/main" id="{C0D1A42C-C28A-2E6D-B44D-477C22B7A6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97" y="486390"/>
            <a:ext cx="378747" cy="378747"/>
          </a:xfrm>
          <a:prstGeom prst="rect">
            <a:avLst/>
          </a:prstGeom>
        </p:spPr>
      </p:pic>
      <p:pic>
        <p:nvPicPr>
          <p:cNvPr id="38" name="Grafik 37" descr="Ein Bild, das Frühling, Schraubenfeder enthält.&#10;&#10;KI-generierte Inhalte können fehlerhaft sein.">
            <a:extLst>
              <a:ext uri="{FF2B5EF4-FFF2-40B4-BE49-F238E27FC236}">
                <a16:creationId xmlns:a16="http://schemas.microsoft.com/office/drawing/2014/main" id="{BBD9EBC1-81D1-A027-79A9-3FD5649F7E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01" y="3721145"/>
            <a:ext cx="378747" cy="378747"/>
          </a:xfrm>
          <a:prstGeom prst="rect">
            <a:avLst/>
          </a:prstGeom>
        </p:spPr>
      </p:pic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297476E6-DF4A-E7E4-4398-1F5D6AD661A9}"/>
              </a:ext>
            </a:extLst>
          </p:cNvPr>
          <p:cNvSpPr/>
          <p:nvPr/>
        </p:nvSpPr>
        <p:spPr>
          <a:xfrm>
            <a:off x="3108960" y="1049572"/>
            <a:ext cx="1757238" cy="3275938"/>
          </a:xfrm>
          <a:custGeom>
            <a:avLst/>
            <a:gdLst>
              <a:gd name="connsiteX0" fmla="*/ 1757238 w 1757238"/>
              <a:gd name="connsiteY0" fmla="*/ 182880 h 3275938"/>
              <a:gd name="connsiteX1" fmla="*/ 1741336 w 1757238"/>
              <a:gd name="connsiteY1" fmla="*/ 119270 h 3275938"/>
              <a:gd name="connsiteX2" fmla="*/ 1653871 w 1757238"/>
              <a:gd name="connsiteY2" fmla="*/ 63611 h 3275938"/>
              <a:gd name="connsiteX3" fmla="*/ 1614115 w 1757238"/>
              <a:gd name="connsiteY3" fmla="*/ 39757 h 3275938"/>
              <a:gd name="connsiteX4" fmla="*/ 1582310 w 1757238"/>
              <a:gd name="connsiteY4" fmla="*/ 23854 h 3275938"/>
              <a:gd name="connsiteX5" fmla="*/ 1510748 w 1757238"/>
              <a:gd name="connsiteY5" fmla="*/ 0 h 3275938"/>
              <a:gd name="connsiteX6" fmla="*/ 1327868 w 1757238"/>
              <a:gd name="connsiteY6" fmla="*/ 7951 h 3275938"/>
              <a:gd name="connsiteX7" fmla="*/ 1296063 w 1757238"/>
              <a:gd name="connsiteY7" fmla="*/ 23854 h 3275938"/>
              <a:gd name="connsiteX8" fmla="*/ 1248355 w 1757238"/>
              <a:gd name="connsiteY8" fmla="*/ 31805 h 3275938"/>
              <a:gd name="connsiteX9" fmla="*/ 1200647 w 1757238"/>
              <a:gd name="connsiteY9" fmla="*/ 71562 h 3275938"/>
              <a:gd name="connsiteX10" fmla="*/ 1168842 w 1757238"/>
              <a:gd name="connsiteY10" fmla="*/ 111318 h 3275938"/>
              <a:gd name="connsiteX11" fmla="*/ 1137037 w 1757238"/>
              <a:gd name="connsiteY11" fmla="*/ 159026 h 3275938"/>
              <a:gd name="connsiteX12" fmla="*/ 1057523 w 1757238"/>
              <a:gd name="connsiteY12" fmla="*/ 333955 h 3275938"/>
              <a:gd name="connsiteX13" fmla="*/ 1017767 w 1757238"/>
              <a:gd name="connsiteY13" fmla="*/ 413468 h 3275938"/>
              <a:gd name="connsiteX14" fmla="*/ 938254 w 1757238"/>
              <a:gd name="connsiteY14" fmla="*/ 731520 h 3275938"/>
              <a:gd name="connsiteX15" fmla="*/ 906449 w 1757238"/>
              <a:gd name="connsiteY15" fmla="*/ 811033 h 3275938"/>
              <a:gd name="connsiteX16" fmla="*/ 890546 w 1757238"/>
              <a:gd name="connsiteY16" fmla="*/ 882595 h 3275938"/>
              <a:gd name="connsiteX17" fmla="*/ 866692 w 1757238"/>
              <a:gd name="connsiteY17" fmla="*/ 954157 h 3275938"/>
              <a:gd name="connsiteX18" fmla="*/ 834887 w 1757238"/>
              <a:gd name="connsiteY18" fmla="*/ 1097280 h 3275938"/>
              <a:gd name="connsiteX19" fmla="*/ 826936 w 1757238"/>
              <a:gd name="connsiteY19" fmla="*/ 1160891 h 3275938"/>
              <a:gd name="connsiteX20" fmla="*/ 803082 w 1757238"/>
              <a:gd name="connsiteY20" fmla="*/ 1216550 h 3275938"/>
              <a:gd name="connsiteX21" fmla="*/ 795130 w 1757238"/>
              <a:gd name="connsiteY21" fmla="*/ 1256306 h 3275938"/>
              <a:gd name="connsiteX22" fmla="*/ 779228 w 1757238"/>
              <a:gd name="connsiteY22" fmla="*/ 1288111 h 3275938"/>
              <a:gd name="connsiteX23" fmla="*/ 747423 w 1757238"/>
              <a:gd name="connsiteY23" fmla="*/ 1383527 h 3275938"/>
              <a:gd name="connsiteX24" fmla="*/ 707666 w 1757238"/>
              <a:gd name="connsiteY24" fmla="*/ 1526651 h 3275938"/>
              <a:gd name="connsiteX25" fmla="*/ 699715 w 1757238"/>
              <a:gd name="connsiteY25" fmla="*/ 1598212 h 3275938"/>
              <a:gd name="connsiteX26" fmla="*/ 659958 w 1757238"/>
              <a:gd name="connsiteY26" fmla="*/ 1725433 h 3275938"/>
              <a:gd name="connsiteX27" fmla="*/ 620202 w 1757238"/>
              <a:gd name="connsiteY27" fmla="*/ 1868557 h 3275938"/>
              <a:gd name="connsiteX28" fmla="*/ 612250 w 1757238"/>
              <a:gd name="connsiteY28" fmla="*/ 1932167 h 3275938"/>
              <a:gd name="connsiteX29" fmla="*/ 564543 w 1757238"/>
              <a:gd name="connsiteY29" fmla="*/ 2075291 h 3275938"/>
              <a:gd name="connsiteX30" fmla="*/ 492981 w 1757238"/>
              <a:gd name="connsiteY30" fmla="*/ 2297927 h 3275938"/>
              <a:gd name="connsiteX31" fmla="*/ 445273 w 1757238"/>
              <a:gd name="connsiteY31" fmla="*/ 2401294 h 3275938"/>
              <a:gd name="connsiteX32" fmla="*/ 421419 w 1757238"/>
              <a:gd name="connsiteY32" fmla="*/ 2472856 h 3275938"/>
              <a:gd name="connsiteX33" fmla="*/ 397565 w 1757238"/>
              <a:gd name="connsiteY33" fmla="*/ 2520564 h 3275938"/>
              <a:gd name="connsiteX34" fmla="*/ 373711 w 1757238"/>
              <a:gd name="connsiteY34" fmla="*/ 2576223 h 3275938"/>
              <a:gd name="connsiteX35" fmla="*/ 349857 w 1757238"/>
              <a:gd name="connsiteY35" fmla="*/ 2623931 h 3275938"/>
              <a:gd name="connsiteX36" fmla="*/ 318052 w 1757238"/>
              <a:gd name="connsiteY36" fmla="*/ 2695492 h 3275938"/>
              <a:gd name="connsiteX37" fmla="*/ 286247 w 1757238"/>
              <a:gd name="connsiteY37" fmla="*/ 2743200 h 3275938"/>
              <a:gd name="connsiteX38" fmla="*/ 270344 w 1757238"/>
              <a:gd name="connsiteY38" fmla="*/ 2775005 h 3275938"/>
              <a:gd name="connsiteX39" fmla="*/ 238539 w 1757238"/>
              <a:gd name="connsiteY39" fmla="*/ 2822713 h 3275938"/>
              <a:gd name="connsiteX40" fmla="*/ 206734 w 1757238"/>
              <a:gd name="connsiteY40" fmla="*/ 2886324 h 3275938"/>
              <a:gd name="connsiteX41" fmla="*/ 182880 w 1757238"/>
              <a:gd name="connsiteY41" fmla="*/ 2934031 h 3275938"/>
              <a:gd name="connsiteX42" fmla="*/ 166977 w 1757238"/>
              <a:gd name="connsiteY42" fmla="*/ 2989691 h 3275938"/>
              <a:gd name="connsiteX43" fmla="*/ 143123 w 1757238"/>
              <a:gd name="connsiteY43" fmla="*/ 3013545 h 3275938"/>
              <a:gd name="connsiteX44" fmla="*/ 103367 w 1757238"/>
              <a:gd name="connsiteY44" fmla="*/ 3085106 h 3275938"/>
              <a:gd name="connsiteX45" fmla="*/ 87464 w 1757238"/>
              <a:gd name="connsiteY45" fmla="*/ 3108960 h 3275938"/>
              <a:gd name="connsiteX46" fmla="*/ 55659 w 1757238"/>
              <a:gd name="connsiteY46" fmla="*/ 3180522 h 3275938"/>
              <a:gd name="connsiteX47" fmla="*/ 39757 w 1757238"/>
              <a:gd name="connsiteY47" fmla="*/ 3204376 h 3275938"/>
              <a:gd name="connsiteX48" fmla="*/ 15903 w 1757238"/>
              <a:gd name="connsiteY48" fmla="*/ 3267986 h 3275938"/>
              <a:gd name="connsiteX49" fmla="*/ 0 w 1757238"/>
              <a:gd name="connsiteY49" fmla="*/ 3275938 h 327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757238" h="3275938">
                <a:moveTo>
                  <a:pt x="1757238" y="182880"/>
                </a:moveTo>
                <a:cubicBezTo>
                  <a:pt x="1751937" y="161677"/>
                  <a:pt x="1755650" y="135786"/>
                  <a:pt x="1741336" y="119270"/>
                </a:cubicBezTo>
                <a:cubicBezTo>
                  <a:pt x="1718703" y="93155"/>
                  <a:pt x="1683176" y="81926"/>
                  <a:pt x="1653871" y="63611"/>
                </a:cubicBezTo>
                <a:cubicBezTo>
                  <a:pt x="1640766" y="55420"/>
                  <a:pt x="1627938" y="46669"/>
                  <a:pt x="1614115" y="39757"/>
                </a:cubicBezTo>
                <a:cubicBezTo>
                  <a:pt x="1603513" y="34456"/>
                  <a:pt x="1593373" y="28109"/>
                  <a:pt x="1582310" y="23854"/>
                </a:cubicBezTo>
                <a:cubicBezTo>
                  <a:pt x="1558842" y="14828"/>
                  <a:pt x="1510748" y="0"/>
                  <a:pt x="1510748" y="0"/>
                </a:cubicBezTo>
                <a:cubicBezTo>
                  <a:pt x="1449788" y="2650"/>
                  <a:pt x="1388512" y="1213"/>
                  <a:pt x="1327868" y="7951"/>
                </a:cubicBezTo>
                <a:cubicBezTo>
                  <a:pt x="1316087" y="9260"/>
                  <a:pt x="1307416" y="20448"/>
                  <a:pt x="1296063" y="23854"/>
                </a:cubicBezTo>
                <a:cubicBezTo>
                  <a:pt x="1280621" y="28487"/>
                  <a:pt x="1264258" y="29155"/>
                  <a:pt x="1248355" y="31805"/>
                </a:cubicBezTo>
                <a:cubicBezTo>
                  <a:pt x="1232452" y="45057"/>
                  <a:pt x="1215285" y="56924"/>
                  <a:pt x="1200647" y="71562"/>
                </a:cubicBezTo>
                <a:cubicBezTo>
                  <a:pt x="1188647" y="83562"/>
                  <a:pt x="1178824" y="97593"/>
                  <a:pt x="1168842" y="111318"/>
                </a:cubicBezTo>
                <a:cubicBezTo>
                  <a:pt x="1157601" y="126775"/>
                  <a:pt x="1146520" y="142432"/>
                  <a:pt x="1137037" y="159026"/>
                </a:cubicBezTo>
                <a:cubicBezTo>
                  <a:pt x="1104287" y="216338"/>
                  <a:pt x="1085432" y="273062"/>
                  <a:pt x="1057523" y="333955"/>
                </a:cubicBezTo>
                <a:cubicBezTo>
                  <a:pt x="1045176" y="360893"/>
                  <a:pt x="1027676" y="385541"/>
                  <a:pt x="1017767" y="413468"/>
                </a:cubicBezTo>
                <a:cubicBezTo>
                  <a:pt x="939595" y="633770"/>
                  <a:pt x="996498" y="520384"/>
                  <a:pt x="938254" y="731520"/>
                </a:cubicBezTo>
                <a:cubicBezTo>
                  <a:pt x="930663" y="759038"/>
                  <a:pt x="915045" y="783812"/>
                  <a:pt x="906449" y="811033"/>
                </a:cubicBezTo>
                <a:cubicBezTo>
                  <a:pt x="899091" y="834335"/>
                  <a:pt x="897086" y="859051"/>
                  <a:pt x="890546" y="882595"/>
                </a:cubicBezTo>
                <a:cubicBezTo>
                  <a:pt x="883816" y="906822"/>
                  <a:pt x="873787" y="930034"/>
                  <a:pt x="866692" y="954157"/>
                </a:cubicBezTo>
                <a:cubicBezTo>
                  <a:pt x="855698" y="991538"/>
                  <a:pt x="840900" y="1061202"/>
                  <a:pt x="834887" y="1097280"/>
                </a:cubicBezTo>
                <a:cubicBezTo>
                  <a:pt x="831374" y="1118358"/>
                  <a:pt x="832442" y="1140244"/>
                  <a:pt x="826936" y="1160891"/>
                </a:cubicBezTo>
                <a:cubicBezTo>
                  <a:pt x="821735" y="1180395"/>
                  <a:pt x="811033" y="1197997"/>
                  <a:pt x="803082" y="1216550"/>
                </a:cubicBezTo>
                <a:cubicBezTo>
                  <a:pt x="800431" y="1229802"/>
                  <a:pt x="799404" y="1243485"/>
                  <a:pt x="795130" y="1256306"/>
                </a:cubicBezTo>
                <a:cubicBezTo>
                  <a:pt x="791382" y="1267551"/>
                  <a:pt x="783390" y="1277013"/>
                  <a:pt x="779228" y="1288111"/>
                </a:cubicBezTo>
                <a:cubicBezTo>
                  <a:pt x="767457" y="1319502"/>
                  <a:pt x="756633" y="1351291"/>
                  <a:pt x="747423" y="1383527"/>
                </a:cubicBezTo>
                <a:cubicBezTo>
                  <a:pt x="683354" y="1607769"/>
                  <a:pt x="783197" y="1300058"/>
                  <a:pt x="707666" y="1526651"/>
                </a:cubicBezTo>
                <a:cubicBezTo>
                  <a:pt x="705016" y="1550505"/>
                  <a:pt x="703886" y="1574577"/>
                  <a:pt x="699715" y="1598212"/>
                </a:cubicBezTo>
                <a:cubicBezTo>
                  <a:pt x="690206" y="1652095"/>
                  <a:pt x="679171" y="1674200"/>
                  <a:pt x="659958" y="1725433"/>
                </a:cubicBezTo>
                <a:cubicBezTo>
                  <a:pt x="640047" y="1864815"/>
                  <a:pt x="670947" y="1675728"/>
                  <a:pt x="620202" y="1868557"/>
                </a:cubicBezTo>
                <a:cubicBezTo>
                  <a:pt x="614764" y="1889222"/>
                  <a:pt x="616885" y="1911307"/>
                  <a:pt x="612250" y="1932167"/>
                </a:cubicBezTo>
                <a:cubicBezTo>
                  <a:pt x="601208" y="1981855"/>
                  <a:pt x="582303" y="2027929"/>
                  <a:pt x="564543" y="2075291"/>
                </a:cubicBezTo>
                <a:cubicBezTo>
                  <a:pt x="549123" y="2167799"/>
                  <a:pt x="551580" y="2170963"/>
                  <a:pt x="492981" y="2297927"/>
                </a:cubicBezTo>
                <a:cubicBezTo>
                  <a:pt x="477078" y="2332383"/>
                  <a:pt x="459642" y="2366171"/>
                  <a:pt x="445273" y="2401294"/>
                </a:cubicBezTo>
                <a:cubicBezTo>
                  <a:pt x="435753" y="2424566"/>
                  <a:pt x="430757" y="2449510"/>
                  <a:pt x="421419" y="2472856"/>
                </a:cubicBezTo>
                <a:cubicBezTo>
                  <a:pt x="414816" y="2489364"/>
                  <a:pt x="405016" y="2504421"/>
                  <a:pt x="397565" y="2520564"/>
                </a:cubicBezTo>
                <a:cubicBezTo>
                  <a:pt x="389106" y="2538891"/>
                  <a:pt x="382170" y="2557896"/>
                  <a:pt x="373711" y="2576223"/>
                </a:cubicBezTo>
                <a:cubicBezTo>
                  <a:pt x="366260" y="2592366"/>
                  <a:pt x="357214" y="2607745"/>
                  <a:pt x="349857" y="2623931"/>
                </a:cubicBezTo>
                <a:cubicBezTo>
                  <a:pt x="334900" y="2656838"/>
                  <a:pt x="335898" y="2665749"/>
                  <a:pt x="318052" y="2695492"/>
                </a:cubicBezTo>
                <a:cubicBezTo>
                  <a:pt x="308219" y="2711881"/>
                  <a:pt x="296080" y="2726811"/>
                  <a:pt x="286247" y="2743200"/>
                </a:cubicBezTo>
                <a:cubicBezTo>
                  <a:pt x="280149" y="2753364"/>
                  <a:pt x="276442" y="2764841"/>
                  <a:pt x="270344" y="2775005"/>
                </a:cubicBezTo>
                <a:cubicBezTo>
                  <a:pt x="260511" y="2791394"/>
                  <a:pt x="238539" y="2822713"/>
                  <a:pt x="238539" y="2822713"/>
                </a:cubicBezTo>
                <a:cubicBezTo>
                  <a:pt x="223519" y="2867774"/>
                  <a:pt x="238923" y="2827312"/>
                  <a:pt x="206734" y="2886324"/>
                </a:cubicBezTo>
                <a:cubicBezTo>
                  <a:pt x="198220" y="2901932"/>
                  <a:pt x="190831" y="2918129"/>
                  <a:pt x="182880" y="2934031"/>
                </a:cubicBezTo>
                <a:cubicBezTo>
                  <a:pt x="181819" y="2938277"/>
                  <a:pt x="171542" y="2982844"/>
                  <a:pt x="166977" y="2989691"/>
                </a:cubicBezTo>
                <a:cubicBezTo>
                  <a:pt x="160739" y="2999047"/>
                  <a:pt x="151074" y="3005594"/>
                  <a:pt x="143123" y="3013545"/>
                </a:cubicBezTo>
                <a:cubicBezTo>
                  <a:pt x="124138" y="3051517"/>
                  <a:pt x="128328" y="3045169"/>
                  <a:pt x="103367" y="3085106"/>
                </a:cubicBezTo>
                <a:cubicBezTo>
                  <a:pt x="98302" y="3093210"/>
                  <a:pt x="92205" y="3100663"/>
                  <a:pt x="87464" y="3108960"/>
                </a:cubicBezTo>
                <a:cubicBezTo>
                  <a:pt x="53750" y="3167959"/>
                  <a:pt x="89727" y="3112386"/>
                  <a:pt x="55659" y="3180522"/>
                </a:cubicBezTo>
                <a:cubicBezTo>
                  <a:pt x="51385" y="3189069"/>
                  <a:pt x="45058" y="3196425"/>
                  <a:pt x="39757" y="3204376"/>
                </a:cubicBezTo>
                <a:cubicBezTo>
                  <a:pt x="34158" y="3226769"/>
                  <a:pt x="31021" y="3249088"/>
                  <a:pt x="15903" y="3267986"/>
                </a:cubicBezTo>
                <a:cubicBezTo>
                  <a:pt x="12201" y="3272614"/>
                  <a:pt x="5301" y="3273287"/>
                  <a:pt x="0" y="3275938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3A60D2C-3BA2-D039-BEC6-D792DDE3BF9A}"/>
              </a:ext>
            </a:extLst>
          </p:cNvPr>
          <p:cNvSpPr txBox="1"/>
          <p:nvPr/>
        </p:nvSpPr>
        <p:spPr>
          <a:xfrm>
            <a:off x="3526557" y="432551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Ubuntu Light" panose="020B0604030602030204" pitchFamily="34" charset="0"/>
              </a:rPr>
              <a:t>USB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FE0BFED-5417-D1D9-6CC3-25E91E4933CC}"/>
              </a:ext>
            </a:extLst>
          </p:cNvPr>
          <p:cNvSpPr txBox="1"/>
          <p:nvPr/>
        </p:nvSpPr>
        <p:spPr>
          <a:xfrm>
            <a:off x="4145368" y="757556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Ubuntu Light" panose="020B0604030602030204" pitchFamily="34" charset="0"/>
              </a:rPr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397709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Ubuntu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Walter</dc:creator>
  <cp:lastModifiedBy>Norbert Walter</cp:lastModifiedBy>
  <cp:revision>1</cp:revision>
  <dcterms:created xsi:type="dcterms:W3CDTF">2025-10-20T11:10:58Z</dcterms:created>
  <dcterms:modified xsi:type="dcterms:W3CDTF">2025-10-20T11:38:00Z</dcterms:modified>
</cp:coreProperties>
</file>