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1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69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43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22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75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981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949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04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32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35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57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24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1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CF9B-84B2-4EE5-AA0A-7E127EFED83F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533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Vegetation Sim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28047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Propus</a:t>
            </a:r>
            <a:r>
              <a:rPr lang="ro-RO" dirty="0" smtClean="0"/>
              <a:t>ă de Norbert-Mario Ilieș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Coordonator științific Lect. dr. Lucian </a:t>
            </a:r>
            <a:r>
              <a:rPr lang="ro-RO" dirty="0" err="1" smtClean="0"/>
              <a:t>Ghirvu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53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35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4900" dirty="0" smtClean="0"/>
              <a:t>Vă mulțumesc!</a:t>
            </a:r>
            <a:endParaRPr lang="ro-RO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061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/>
              <a:t>Dezvoltarea unei aplicații care interpretează grafic cuvinte generate recurent după un set de reguli</a:t>
            </a:r>
          </a:p>
          <a:p>
            <a:r>
              <a:rPr lang="ro-RO" sz="2400" dirty="0" smtClean="0"/>
              <a:t>Generarea unei grădini botanice folosind seturi de reguli scrise de utilizator</a:t>
            </a:r>
          </a:p>
          <a:p>
            <a:r>
              <a:rPr lang="ro-RO" sz="2400" dirty="0" smtClean="0"/>
              <a:t>Implementarea unei interfețe grafice care să fie intuitivă pentru utilizatori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405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Sistemele L</a:t>
            </a:r>
            <a:br>
              <a:rPr lang="ro-RO" dirty="0" smtClean="0"/>
            </a:br>
            <a:r>
              <a:rPr lang="ro-RO" dirty="0"/>
              <a:t>	</a:t>
            </a:r>
            <a:r>
              <a:rPr lang="ro-RO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6"/>
            <a:ext cx="8596668" cy="4301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ro-RO" sz="2400" dirty="0" smtClean="0">
                <a:latin typeface="+mj-lt"/>
              </a:rPr>
              <a:t>Sistemele L (sau </a:t>
            </a:r>
            <a:r>
              <a:rPr lang="ro-RO" sz="2400" dirty="0" err="1" smtClean="0">
                <a:latin typeface="+mj-lt"/>
              </a:rPr>
              <a:t>Lyndenmayer</a:t>
            </a:r>
            <a:r>
              <a:rPr lang="ro-RO" sz="2400" dirty="0" smtClean="0">
                <a:latin typeface="+mj-lt"/>
              </a:rPr>
              <a:t>) sunt sisteme de rescriere în paralel</a:t>
            </a:r>
            <a:r>
              <a:rPr lang="ro-RO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+mj-lt"/>
              </a:rPr>
              <a:t>Exemplu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Alfabet</a:t>
            </a:r>
            <a:r>
              <a:rPr lang="en-US" sz="2400" dirty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{A, B}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Axiom</a:t>
            </a:r>
            <a:r>
              <a:rPr lang="ro-RO" sz="2400" dirty="0" smtClean="0">
                <a:latin typeface="+mj-lt"/>
              </a:rPr>
              <a:t>ă</a:t>
            </a:r>
            <a:r>
              <a:rPr lang="en-US" sz="2400" dirty="0" smtClean="0">
                <a:latin typeface="+mj-lt"/>
              </a:rPr>
              <a:t>: 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Reguli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A </a:t>
            </a:r>
            <a:r>
              <a:rPr lang="ro-RO" sz="2400" dirty="0">
                <a:latin typeface="+mj-lt"/>
              </a:rPr>
              <a:t>→ </a:t>
            </a:r>
            <a:r>
              <a:rPr lang="en-US" sz="2400" dirty="0" smtClean="0">
                <a:latin typeface="+mj-lt"/>
              </a:rPr>
              <a:t>AB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B </a:t>
            </a:r>
            <a:r>
              <a:rPr lang="ro-RO" sz="2400" dirty="0">
                <a:latin typeface="+mj-lt"/>
              </a:rPr>
              <a:t>→ </a:t>
            </a:r>
            <a:r>
              <a:rPr lang="en-US" sz="2400" dirty="0" smtClean="0"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3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Grafica</a:t>
            </a:r>
            <a:r>
              <a:rPr lang="en-US" dirty="0" smtClean="0"/>
              <a:t> de tip turtle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Grafica</a:t>
            </a:r>
            <a:r>
              <a:rPr lang="en-US" sz="2000" dirty="0" smtClean="0"/>
              <a:t> </a:t>
            </a:r>
            <a:r>
              <a:rPr lang="en-US" sz="2000" dirty="0"/>
              <a:t>de tip turtle </a:t>
            </a:r>
            <a:r>
              <a:rPr lang="en-US" sz="2000" dirty="0" err="1"/>
              <a:t>simuleaz</a:t>
            </a:r>
            <a:r>
              <a:rPr lang="ro-RO" sz="2000" dirty="0"/>
              <a:t>ă mersul unei țestoase. Această </a:t>
            </a:r>
            <a:r>
              <a:rPr lang="en-US" sz="2000" dirty="0"/>
              <a:t>“</a:t>
            </a:r>
            <a:r>
              <a:rPr lang="ro-RO" sz="2000" dirty="0"/>
              <a:t>țestoasă</a:t>
            </a:r>
            <a:r>
              <a:rPr lang="en-US" sz="2000" dirty="0"/>
              <a:t>”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din </a:t>
            </a:r>
            <a:r>
              <a:rPr lang="en-US" sz="2000" dirty="0" err="1"/>
              <a:t>urm</a:t>
            </a:r>
            <a:r>
              <a:rPr lang="ro-RO" sz="2000" dirty="0" err="1"/>
              <a:t>ătoarele</a:t>
            </a:r>
            <a:r>
              <a:rPr lang="ro-RO" sz="2000" dirty="0"/>
              <a:t> comenzi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/>
              <a:t>înaintează o distanță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rotire</a:t>
            </a:r>
            <a:r>
              <a:rPr lang="ro-RO" sz="2000" dirty="0" smtClean="0"/>
              <a:t> </a:t>
            </a:r>
            <a:r>
              <a:rPr lang="ro-RO" sz="2000" dirty="0"/>
              <a:t>cu </a:t>
            </a:r>
            <a:r>
              <a:rPr lang="el-GR" sz="2000" dirty="0"/>
              <a:t>α</a:t>
            </a:r>
            <a:r>
              <a:rPr lang="ro-RO" sz="2000" baseline="30000" dirty="0"/>
              <a:t>o</a:t>
            </a:r>
            <a:r>
              <a:rPr lang="ro-RO" sz="2000" dirty="0"/>
              <a:t> la dreapta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rotire</a:t>
            </a:r>
            <a:r>
              <a:rPr lang="ro-RO" sz="2000" dirty="0" smtClean="0"/>
              <a:t> </a:t>
            </a:r>
            <a:r>
              <a:rPr lang="ro-RO" sz="2000" dirty="0"/>
              <a:t>cu </a:t>
            </a:r>
            <a:r>
              <a:rPr lang="el-GR" sz="2000" dirty="0"/>
              <a:t>α</a:t>
            </a:r>
            <a:r>
              <a:rPr lang="ro-RO" sz="2000" baseline="30000" dirty="0"/>
              <a:t>o</a:t>
            </a:r>
            <a:r>
              <a:rPr lang="ro-RO" sz="2000" dirty="0"/>
              <a:t> la stânga</a:t>
            </a:r>
          </a:p>
          <a:p>
            <a:endParaRPr lang="ro-RO" sz="2000" dirty="0"/>
          </a:p>
        </p:txBody>
      </p:sp>
      <p:pic>
        <p:nvPicPr>
          <p:cNvPr id="2050" name="Picture 2" descr="Image result for turtle graphics examp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37" y="2160589"/>
            <a:ext cx="2990456" cy="28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Interpretor</a:t>
            </a:r>
            <a:r>
              <a:rPr lang="en-US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</a:t>
            </a:r>
            <a:r>
              <a:rPr lang="en-US" dirty="0" err="1" smtClean="0"/>
              <a:t>deseneaz</a:t>
            </a:r>
            <a:r>
              <a:rPr lang="ro-RO" dirty="0" smtClean="0"/>
              <a:t>ă o linie în direcția curentă</a:t>
            </a:r>
          </a:p>
          <a:p>
            <a:r>
              <a:rPr lang="ro-RO" dirty="0" smtClean="0"/>
              <a:t>X – desenează o floare (probabilitate 7%) sau frunză (probabilitate 93%)</a:t>
            </a:r>
          </a:p>
          <a:p>
            <a:r>
              <a:rPr lang="ro-RO" dirty="0" smtClean="0"/>
              <a:t>+ (plus) – rotație la dreapta</a:t>
            </a:r>
          </a:p>
          <a:p>
            <a:r>
              <a:rPr lang="ro-RO" dirty="0" smtClean="0"/>
              <a:t>- (minus) – rotație la stânga</a:t>
            </a:r>
          </a:p>
          <a:p>
            <a:r>
              <a:rPr lang="en-US" dirty="0" smtClean="0"/>
              <a:t>[ </a:t>
            </a:r>
            <a:r>
              <a:rPr lang="ro-RO" dirty="0" smtClean="0"/>
              <a:t>și </a:t>
            </a:r>
            <a:r>
              <a:rPr lang="en-US" dirty="0" smtClean="0"/>
              <a:t>] (</a:t>
            </a:r>
            <a:r>
              <a:rPr lang="en-US" dirty="0" err="1" smtClean="0"/>
              <a:t>paranteze</a:t>
            </a:r>
            <a:r>
              <a:rPr lang="en-US" dirty="0" smtClean="0"/>
              <a:t> p</a:t>
            </a:r>
            <a:r>
              <a:rPr lang="ro-RO" dirty="0" err="1" smtClean="0"/>
              <a:t>ătrate</a:t>
            </a:r>
            <a:r>
              <a:rPr lang="ro-RO" dirty="0" smtClean="0"/>
              <a:t>) – rol de asociativitate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2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f</a:t>
            </a:r>
            <a:r>
              <a:rPr lang="ro-RO" dirty="0" err="1" smtClean="0"/>
              <a:t>ără</a:t>
            </a:r>
            <a:r>
              <a:rPr lang="ro-RO" dirty="0" smtClean="0"/>
              <a:t> frunze și flori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Axiom</a:t>
            </a:r>
            <a:r>
              <a:rPr lang="ro-RO" dirty="0" smtClean="0"/>
              <a:t>ă</a:t>
            </a:r>
            <a:r>
              <a:rPr lang="en-US" dirty="0" smtClean="0"/>
              <a:t>: F</a:t>
            </a:r>
          </a:p>
          <a:p>
            <a:r>
              <a:rPr lang="en-US" dirty="0" smtClean="0"/>
              <a:t>Alpha: 25.7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ro-RO" dirty="0"/>
              <a:t>F</a:t>
            </a:r>
            <a:r>
              <a:rPr lang="ro-RO" i="1" dirty="0"/>
              <a:t>→</a:t>
            </a:r>
            <a:r>
              <a:rPr lang="ro-RO" dirty="0"/>
              <a:t>F[+F]F[-F]F</a:t>
            </a:r>
            <a:endParaRPr lang="en-US" dirty="0" smtClean="0"/>
          </a:p>
          <a:p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45" y="2592387"/>
            <a:ext cx="5848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cu </a:t>
            </a:r>
            <a:r>
              <a:rPr lang="en-US" dirty="0" err="1" smtClean="0"/>
              <a:t>frunze</a:t>
            </a:r>
            <a:r>
              <a:rPr lang="en-US" dirty="0" smtClean="0"/>
              <a:t> </a:t>
            </a:r>
            <a:r>
              <a:rPr lang="ro-RO" dirty="0" smtClean="0"/>
              <a:t>și flori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Axiomă</a:t>
            </a:r>
            <a:r>
              <a:rPr lang="en-US" dirty="0" smtClean="0"/>
              <a:t>: X</a:t>
            </a:r>
          </a:p>
          <a:p>
            <a:r>
              <a:rPr lang="en-US" dirty="0" smtClean="0"/>
              <a:t>Alpha: 22.5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lvl="1"/>
            <a:r>
              <a:rPr lang="ro-RO" dirty="0"/>
              <a:t>X</a:t>
            </a:r>
            <a:r>
              <a:rPr lang="ro-RO" i="1" dirty="0"/>
              <a:t>→</a:t>
            </a:r>
            <a:r>
              <a:rPr lang="ro-RO" dirty="0"/>
              <a:t>F-[[X]+X]+F[+FX]-X</a:t>
            </a:r>
          </a:p>
          <a:p>
            <a:pPr lvl="1"/>
            <a:r>
              <a:rPr lang="ro-RO" dirty="0"/>
              <a:t>F</a:t>
            </a:r>
            <a:r>
              <a:rPr lang="ro-RO" i="1" dirty="0"/>
              <a:t>→</a:t>
            </a:r>
            <a:r>
              <a:rPr lang="ro-RO" dirty="0"/>
              <a:t>FF</a:t>
            </a:r>
            <a:endParaRPr lang="en-US" dirty="0" smtClean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2525199"/>
            <a:ext cx="6294120" cy="23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</a:t>
            </a:r>
            <a:r>
              <a:rPr lang="ro-RO" dirty="0" err="1" smtClean="0"/>
              <a:t>ădina</a:t>
            </a:r>
            <a:r>
              <a:rPr lang="ro-RO" dirty="0" smtClean="0"/>
              <a:t> botanică</a:t>
            </a:r>
            <a:endParaRPr lang="ro-R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22778"/>
            <a:ext cx="9340426" cy="3344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7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Schimbarea culorilor folosite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997" y="1662749"/>
            <a:ext cx="6767342" cy="45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8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1306</TotalTime>
  <Words>172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Vegetation Sim</vt:lpstr>
      <vt:lpstr>Obiective</vt:lpstr>
      <vt:lpstr>Sistemele L   </vt:lpstr>
      <vt:lpstr>Grafica de tip turtle</vt:lpstr>
      <vt:lpstr>Interpretor </vt:lpstr>
      <vt:lpstr>Exemplu fără frunze și flori</vt:lpstr>
      <vt:lpstr>Exemplu cu frunze și flori</vt:lpstr>
      <vt:lpstr>Grădina botanică</vt:lpstr>
      <vt:lpstr>Schimbarea culorilor folosite</vt:lpstr>
      <vt:lpstr>DEMO</vt:lpstr>
      <vt:lpstr>Vă mulțumesc!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Vegetation Sim</dc:title>
  <dc:creator>Norbert Ilies</dc:creator>
  <cp:lastModifiedBy>Norbert Ilies</cp:lastModifiedBy>
  <cp:revision>18</cp:revision>
  <dcterms:created xsi:type="dcterms:W3CDTF">2018-06-28T16:09:02Z</dcterms:created>
  <dcterms:modified xsi:type="dcterms:W3CDTF">2018-06-29T14:00:48Z</dcterms:modified>
</cp:coreProperties>
</file>