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30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7088A-967C-4CDE-B475-005A05240B28}" type="datetimeFigureOut">
              <a:rPr lang="ro-RO" smtClean="0"/>
              <a:t>29.06.2018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E6A6C8-C530-431F-A7AE-B894BB0717C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91370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4BD3E-EFEF-448A-B67C-5EF9F929C8D1}" type="datetime1">
              <a:rPr lang="ro-RO" smtClean="0"/>
              <a:t>29.06.2018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C7B0B-43D3-4461-85A6-E8B7052943D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45182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1B772-1895-4418-8729-93F7511ADBDA}" type="datetime1">
              <a:rPr lang="ro-RO" smtClean="0"/>
              <a:t>29.06.2018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C7B0B-43D3-4461-85A6-E8B7052943D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76996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6D17-F437-4E75-9BA2-88ACC5BFEF49}" type="datetime1">
              <a:rPr lang="ro-RO" smtClean="0"/>
              <a:t>29.06.2018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C7B0B-43D3-4461-85A6-E8B7052943D2}" type="slidenum">
              <a:rPr lang="ro-RO" smtClean="0"/>
              <a:t>‹#›</a:t>
            </a:fld>
            <a:endParaRPr lang="ro-R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8436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3FE7-D11B-45A0-80AC-F598F0E26473}" type="datetime1">
              <a:rPr lang="ro-RO" smtClean="0"/>
              <a:t>29.06.2018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C7B0B-43D3-4461-85A6-E8B7052943D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4221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25E8-A270-4668-974F-201EEA3D5F8C}" type="datetime1">
              <a:rPr lang="ro-RO" smtClean="0"/>
              <a:t>29.06.2018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C7B0B-43D3-4461-85A6-E8B7052943D2}" type="slidenum">
              <a:rPr lang="ro-RO" smtClean="0"/>
              <a:t>‹#›</a:t>
            </a:fld>
            <a:endParaRPr lang="ro-R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5752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7055-0751-495A-A18C-F84BAFB2C30A}" type="datetime1">
              <a:rPr lang="ro-RO" smtClean="0"/>
              <a:t>29.06.2018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C7B0B-43D3-4461-85A6-E8B7052943D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69817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1E46E-3B5F-491A-B65B-B9C5E4D344F1}" type="datetime1">
              <a:rPr lang="ro-RO" smtClean="0"/>
              <a:t>29.06.2018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C7B0B-43D3-4461-85A6-E8B7052943D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39495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65B8-DA09-4BB3-99BD-328F2FF4BEF1}" type="datetime1">
              <a:rPr lang="ro-RO" smtClean="0"/>
              <a:t>29.06.2018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C7B0B-43D3-4461-85A6-E8B7052943D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90439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F999-633A-4FCA-A7FB-09AEBE96E7D5}" type="datetime1">
              <a:rPr lang="ro-RO" smtClean="0"/>
              <a:t>29.06.2018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C7B0B-43D3-4461-85A6-E8B7052943D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165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AFB21-8F60-4BE0-8C9D-DA44C724C3F7}" type="datetime1">
              <a:rPr lang="ro-RO" smtClean="0"/>
              <a:t>29.06.2018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C7B0B-43D3-4461-85A6-E8B7052943D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90493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5C063-E1B3-4667-88F7-762ED3C1E077}" type="datetime1">
              <a:rPr lang="ro-RO" smtClean="0"/>
              <a:t>29.06.2018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C7B0B-43D3-4461-85A6-E8B7052943D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73261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6C57-2F2B-4F90-97F6-72220923BF89}" type="datetime1">
              <a:rPr lang="ro-RO" smtClean="0"/>
              <a:t>29.06.2018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C7B0B-43D3-4461-85A6-E8B7052943D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89496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49DD3-8386-4728-9DC4-7F65F91597A3}" type="datetime1">
              <a:rPr lang="ro-RO" smtClean="0"/>
              <a:t>29.06.2018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C7B0B-43D3-4461-85A6-E8B7052943D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63517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40DC-FF8C-453F-BC7B-4E84CE603E0A}" type="datetime1">
              <a:rPr lang="ro-RO" smtClean="0"/>
              <a:t>29.06.2018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C7B0B-43D3-4461-85A6-E8B7052943D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35746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4E3D4-EC8B-4337-9E96-CFA4AB691E3E}" type="datetime1">
              <a:rPr lang="ro-RO" smtClean="0"/>
              <a:t>29.06.2018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C7B0B-43D3-4461-85A6-E8B7052943D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42441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97D5-CEF7-4170-83EE-503DA1792BEE}" type="datetime1">
              <a:rPr lang="ro-RO" smtClean="0"/>
              <a:t>29.06.2018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C7B0B-43D3-4461-85A6-E8B7052943D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9111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2C2F4-D010-47BC-9909-FA03AD2F7E8A}" type="datetime1">
              <a:rPr lang="ro-RO" smtClean="0"/>
              <a:t>29.06.2018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E0C7B0B-43D3-4461-85A6-E8B7052943D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8533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Vegetation Sim</a:t>
            </a: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228047"/>
          </a:xfrm>
        </p:spPr>
        <p:txBody>
          <a:bodyPr>
            <a:normAutofit/>
          </a:bodyPr>
          <a:lstStyle/>
          <a:p>
            <a:r>
              <a:rPr lang="en-US" dirty="0" err="1" smtClean="0"/>
              <a:t>Propus</a:t>
            </a:r>
            <a:r>
              <a:rPr lang="ro-RO" dirty="0" smtClean="0"/>
              <a:t>ă de Norbert-Mario Ilieș</a:t>
            </a:r>
          </a:p>
          <a:p>
            <a:endParaRPr lang="ro-RO" dirty="0"/>
          </a:p>
          <a:p>
            <a:endParaRPr lang="ro-RO" dirty="0" smtClean="0"/>
          </a:p>
          <a:p>
            <a:endParaRPr lang="ro-RO" dirty="0" smtClean="0"/>
          </a:p>
          <a:p>
            <a:r>
              <a:rPr lang="ro-RO" dirty="0" smtClean="0"/>
              <a:t>Coordonator științific Lect. dr. Lucian </a:t>
            </a:r>
            <a:r>
              <a:rPr lang="ro-RO" dirty="0" err="1" smtClean="0"/>
              <a:t>Ghirvu</a:t>
            </a:r>
            <a:endParaRPr lang="ro-RO" dirty="0" smtClean="0"/>
          </a:p>
          <a:p>
            <a:endParaRPr lang="ro-R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C7B0B-43D3-4461-85A6-E8B7052943D2}" type="slidenum">
              <a:rPr lang="ro-RO" smtClean="0"/>
              <a:t>1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7536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</a:t>
            </a: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C7B0B-43D3-4461-85A6-E8B7052943D2}" type="slidenum">
              <a:rPr lang="ro-RO" smtClean="0"/>
              <a:t>10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0435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sz="4900" dirty="0" smtClean="0"/>
              <a:t>Vă mulțumesc!</a:t>
            </a:r>
            <a:endParaRPr lang="ro-RO" sz="49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C7B0B-43D3-4461-85A6-E8B7052943D2}" type="slidenum">
              <a:rPr lang="ro-RO" smtClean="0"/>
              <a:t>11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2061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Obiective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Aprofundarea</a:t>
            </a:r>
            <a:r>
              <a:rPr lang="en-US" sz="2400" dirty="0" smtClean="0"/>
              <a:t> </a:t>
            </a:r>
            <a:r>
              <a:rPr lang="en-US" sz="2400" dirty="0" err="1" smtClean="0"/>
              <a:t>unei</a:t>
            </a:r>
            <a:r>
              <a:rPr lang="en-US" sz="2400" dirty="0" smtClean="0"/>
              <a:t> </a:t>
            </a:r>
            <a:r>
              <a:rPr lang="en-US" sz="2400" dirty="0" err="1" smtClean="0"/>
              <a:t>gramatici</a:t>
            </a:r>
            <a:r>
              <a:rPr lang="en-US" sz="2400" dirty="0" smtClean="0"/>
              <a:t> </a:t>
            </a:r>
            <a:r>
              <a:rPr lang="en-US" sz="2400" dirty="0" err="1" smtClean="0"/>
              <a:t>formale</a:t>
            </a:r>
            <a:r>
              <a:rPr lang="en-US" sz="2400" dirty="0" smtClean="0"/>
              <a:t> </a:t>
            </a:r>
            <a:r>
              <a:rPr lang="ro-RO" sz="2400" dirty="0" smtClean="0"/>
              <a:t>și a unui sistem de reprezentare grafică</a:t>
            </a:r>
            <a:endParaRPr lang="en-US" sz="2400" dirty="0" smtClean="0"/>
          </a:p>
          <a:p>
            <a:r>
              <a:rPr lang="ro-RO" sz="2400" dirty="0" smtClean="0"/>
              <a:t>Dezvoltarea </a:t>
            </a:r>
            <a:r>
              <a:rPr lang="ro-RO" sz="2400" dirty="0" smtClean="0"/>
              <a:t>unei aplicații care interpretează grafic cuvinte generate recurent după un set de reguli</a:t>
            </a:r>
          </a:p>
          <a:p>
            <a:r>
              <a:rPr lang="ro-RO" sz="2400" dirty="0" smtClean="0"/>
              <a:t>Generarea unei grădini botanice folosind seturi de reguli scrise de utilizator</a:t>
            </a:r>
          </a:p>
          <a:p>
            <a:r>
              <a:rPr lang="ro-RO" sz="2400" dirty="0" smtClean="0"/>
              <a:t>Implementarea unei interfețe grafice care să fie intuitivă pentru utilizatori</a:t>
            </a:r>
            <a:endParaRPr lang="ro-RO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C7B0B-43D3-4461-85A6-E8B7052943D2}" type="slidenum">
              <a:rPr lang="ro-RO" smtClean="0"/>
              <a:t>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0583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Sistemele L</a:t>
            </a:r>
            <a:br>
              <a:rPr lang="ro-RO" dirty="0" smtClean="0"/>
            </a:br>
            <a:r>
              <a:rPr lang="ro-RO" dirty="0"/>
              <a:t>	</a:t>
            </a:r>
            <a:r>
              <a:rPr lang="ro-RO" dirty="0" smtClean="0"/>
              <a:t>	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0656"/>
            <a:ext cx="8596668" cy="43011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+mj-lt"/>
              </a:rPr>
              <a:t>	</a:t>
            </a:r>
            <a:r>
              <a:rPr lang="ro-RO" sz="2400" dirty="0" smtClean="0">
                <a:latin typeface="+mj-lt"/>
              </a:rPr>
              <a:t>Sistemele L (sau </a:t>
            </a:r>
            <a:r>
              <a:rPr lang="ro-RO" sz="2400" dirty="0" err="1" smtClean="0">
                <a:latin typeface="+mj-lt"/>
              </a:rPr>
              <a:t>Lyndenmayer</a:t>
            </a:r>
            <a:r>
              <a:rPr lang="ro-RO" sz="2400" dirty="0" smtClean="0">
                <a:latin typeface="+mj-lt"/>
              </a:rPr>
              <a:t>) sunt sisteme de rescriere în paralel.</a:t>
            </a:r>
            <a:endParaRPr lang="en-US" sz="2400" dirty="0" smtClean="0">
              <a:latin typeface="+mj-lt"/>
            </a:endParaRPr>
          </a:p>
          <a:p>
            <a:pPr marL="457200" lvl="1" indent="0">
              <a:buNone/>
            </a:pPr>
            <a:r>
              <a:rPr lang="en-US" sz="2400" dirty="0" err="1" smtClean="0">
                <a:latin typeface="+mj-lt"/>
              </a:rPr>
              <a:t>Exemplu</a:t>
            </a:r>
            <a:r>
              <a:rPr lang="en-US" sz="2400" dirty="0" smtClean="0">
                <a:latin typeface="+mj-lt"/>
              </a:rPr>
              <a:t>: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+mj-lt"/>
              </a:rPr>
              <a:t>	</a:t>
            </a:r>
            <a:r>
              <a:rPr lang="en-US" sz="2400" dirty="0" err="1" smtClean="0">
                <a:latin typeface="+mj-lt"/>
              </a:rPr>
              <a:t>Alfabet</a:t>
            </a:r>
            <a:r>
              <a:rPr lang="en-US" sz="2400" dirty="0">
                <a:latin typeface="+mj-lt"/>
              </a:rPr>
              <a:t>:</a:t>
            </a:r>
            <a:r>
              <a:rPr lang="en-US" sz="2400" dirty="0" smtClean="0">
                <a:latin typeface="+mj-lt"/>
              </a:rPr>
              <a:t> {A, B}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+mj-lt"/>
              </a:rPr>
              <a:t>	Axiom</a:t>
            </a:r>
            <a:r>
              <a:rPr lang="ro-RO" sz="2400" dirty="0" smtClean="0">
                <a:latin typeface="+mj-lt"/>
              </a:rPr>
              <a:t>ă</a:t>
            </a:r>
            <a:r>
              <a:rPr lang="en-US" sz="2400" dirty="0" smtClean="0">
                <a:latin typeface="+mj-lt"/>
              </a:rPr>
              <a:t>: A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+mj-lt"/>
              </a:rPr>
              <a:t>	</a:t>
            </a:r>
            <a:r>
              <a:rPr lang="en-US" sz="2400" dirty="0" err="1" smtClean="0">
                <a:latin typeface="+mj-lt"/>
              </a:rPr>
              <a:t>Reguli</a:t>
            </a:r>
            <a:r>
              <a:rPr lang="en-US" sz="2400" dirty="0" smtClean="0">
                <a:latin typeface="+mj-lt"/>
              </a:rPr>
              <a:t>:</a:t>
            </a:r>
          </a:p>
          <a:p>
            <a:pPr marL="457200" lvl="1" indent="0">
              <a:buNone/>
            </a:pPr>
            <a:r>
              <a:rPr lang="en-US" sz="2400" dirty="0">
                <a:latin typeface="+mj-lt"/>
              </a:rPr>
              <a:t>	</a:t>
            </a:r>
            <a:r>
              <a:rPr lang="en-US" sz="2400" dirty="0" smtClean="0">
                <a:latin typeface="+mj-lt"/>
              </a:rPr>
              <a:t>	A </a:t>
            </a:r>
            <a:r>
              <a:rPr lang="ro-RO" sz="2400" dirty="0">
                <a:latin typeface="+mj-lt"/>
              </a:rPr>
              <a:t>→ </a:t>
            </a:r>
            <a:r>
              <a:rPr lang="en-US" sz="2400" dirty="0" smtClean="0">
                <a:latin typeface="+mj-lt"/>
              </a:rPr>
              <a:t>AB</a:t>
            </a:r>
          </a:p>
          <a:p>
            <a:pPr marL="457200" lvl="1" indent="0">
              <a:buNone/>
            </a:pPr>
            <a:r>
              <a:rPr lang="en-US" sz="2400" dirty="0">
                <a:latin typeface="+mj-lt"/>
              </a:rPr>
              <a:t>	</a:t>
            </a:r>
            <a:r>
              <a:rPr lang="en-US" sz="2400" dirty="0" smtClean="0">
                <a:latin typeface="+mj-lt"/>
              </a:rPr>
              <a:t>	B </a:t>
            </a:r>
            <a:r>
              <a:rPr lang="ro-RO" sz="2400" dirty="0">
                <a:latin typeface="+mj-lt"/>
              </a:rPr>
              <a:t>→ </a:t>
            </a:r>
            <a:r>
              <a:rPr lang="en-US" sz="2400" dirty="0" smtClean="0">
                <a:latin typeface="+mj-lt"/>
              </a:rPr>
              <a:t>A </a:t>
            </a:r>
          </a:p>
          <a:p>
            <a:pPr marL="457200" lvl="1" indent="0">
              <a:buNone/>
            </a:pPr>
            <a:endParaRPr lang="ro-RO" sz="2400" dirty="0"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C7B0B-43D3-4461-85A6-E8B7052943D2}" type="slidenum">
              <a:rPr lang="ro-RO" smtClean="0"/>
              <a:t>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9536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Grafica</a:t>
            </a:r>
            <a:r>
              <a:rPr lang="en-US" dirty="0" smtClean="0"/>
              <a:t> de tip turtle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000" dirty="0" err="1" smtClean="0"/>
              <a:t>Grafica</a:t>
            </a:r>
            <a:r>
              <a:rPr lang="en-US" sz="2000" dirty="0" smtClean="0"/>
              <a:t> </a:t>
            </a:r>
            <a:r>
              <a:rPr lang="en-US" sz="2000" dirty="0"/>
              <a:t>de tip turtle </a:t>
            </a:r>
            <a:r>
              <a:rPr lang="en-US" sz="2000" dirty="0" err="1"/>
              <a:t>simuleaz</a:t>
            </a:r>
            <a:r>
              <a:rPr lang="ro-RO" sz="2000" dirty="0"/>
              <a:t>ă mersul unei țestoase. Această </a:t>
            </a:r>
            <a:r>
              <a:rPr lang="en-US" sz="2000" dirty="0"/>
              <a:t>“</a:t>
            </a:r>
            <a:r>
              <a:rPr lang="ro-RO" sz="2000" dirty="0"/>
              <a:t>țestoasă</a:t>
            </a:r>
            <a:r>
              <a:rPr lang="en-US" sz="2000" dirty="0"/>
              <a:t>” </a:t>
            </a:r>
            <a:r>
              <a:rPr lang="en-US" sz="2000" dirty="0" err="1"/>
              <a:t>poate</a:t>
            </a:r>
            <a:r>
              <a:rPr lang="en-US" sz="2000" dirty="0"/>
              <a:t> </a:t>
            </a:r>
            <a:r>
              <a:rPr lang="en-US" sz="2000" dirty="0" err="1"/>
              <a:t>executa</a:t>
            </a:r>
            <a:r>
              <a:rPr lang="en-US" sz="2000" dirty="0"/>
              <a:t> </a:t>
            </a:r>
            <a:r>
              <a:rPr lang="en-US" sz="2000" dirty="0" err="1"/>
              <a:t>una</a:t>
            </a:r>
            <a:r>
              <a:rPr lang="en-US" sz="2000" dirty="0"/>
              <a:t> din </a:t>
            </a:r>
            <a:r>
              <a:rPr lang="en-US" sz="2000" dirty="0" err="1"/>
              <a:t>urm</a:t>
            </a:r>
            <a:r>
              <a:rPr lang="ro-RO" sz="2000" dirty="0" err="1"/>
              <a:t>ătoarele</a:t>
            </a:r>
            <a:r>
              <a:rPr lang="ro-RO" sz="2000" dirty="0"/>
              <a:t> comenzi</a:t>
            </a:r>
            <a:r>
              <a:rPr lang="en-US" sz="2000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o-RO" sz="2000" dirty="0"/>
              <a:t>înaintează o distanță 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err="1" smtClean="0"/>
              <a:t>rotire</a:t>
            </a:r>
            <a:r>
              <a:rPr lang="ro-RO" sz="2000" dirty="0" smtClean="0"/>
              <a:t> </a:t>
            </a:r>
            <a:r>
              <a:rPr lang="ro-RO" sz="2000" dirty="0"/>
              <a:t>cu </a:t>
            </a:r>
            <a:r>
              <a:rPr lang="el-GR" sz="2000" dirty="0"/>
              <a:t>α</a:t>
            </a:r>
            <a:r>
              <a:rPr lang="ro-RO" sz="2000" baseline="30000" dirty="0"/>
              <a:t>o</a:t>
            </a:r>
            <a:r>
              <a:rPr lang="ro-RO" sz="2000" dirty="0"/>
              <a:t> la dreapta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err="1" smtClean="0"/>
              <a:t>rotire</a:t>
            </a:r>
            <a:r>
              <a:rPr lang="ro-RO" sz="2000" dirty="0" smtClean="0"/>
              <a:t> </a:t>
            </a:r>
            <a:r>
              <a:rPr lang="ro-RO" sz="2000" dirty="0"/>
              <a:t>cu </a:t>
            </a:r>
            <a:r>
              <a:rPr lang="el-GR" sz="2000" dirty="0"/>
              <a:t>α</a:t>
            </a:r>
            <a:r>
              <a:rPr lang="ro-RO" sz="2000" baseline="30000" dirty="0"/>
              <a:t>o</a:t>
            </a:r>
            <a:r>
              <a:rPr lang="ro-RO" sz="2000" dirty="0"/>
              <a:t> la stânga</a:t>
            </a:r>
          </a:p>
          <a:p>
            <a:endParaRPr lang="ro-RO" sz="2000" dirty="0"/>
          </a:p>
        </p:txBody>
      </p:sp>
      <p:pic>
        <p:nvPicPr>
          <p:cNvPr id="2050" name="Picture 2" descr="Image result for turtle graphics examples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937" y="2160589"/>
            <a:ext cx="2990456" cy="282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C7B0B-43D3-4461-85A6-E8B7052943D2}" type="slidenum">
              <a:rPr lang="ro-RO" smtClean="0"/>
              <a:t>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9565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Interpretor</a:t>
            </a:r>
            <a:r>
              <a:rPr lang="en-US" dirty="0" smtClean="0"/>
              <a:t>	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 – </a:t>
            </a:r>
            <a:r>
              <a:rPr lang="en-US" dirty="0" err="1" smtClean="0"/>
              <a:t>deseneaz</a:t>
            </a:r>
            <a:r>
              <a:rPr lang="ro-RO" dirty="0" smtClean="0"/>
              <a:t>ă o linie în direcția curentă</a:t>
            </a:r>
          </a:p>
          <a:p>
            <a:r>
              <a:rPr lang="ro-RO" dirty="0" smtClean="0"/>
              <a:t>X – desenează o floare (probabilitate 7%) sau frunză (probabilitate 93%)</a:t>
            </a:r>
          </a:p>
          <a:p>
            <a:r>
              <a:rPr lang="ro-RO" dirty="0" smtClean="0"/>
              <a:t>+ (plus) – rotație la dreapta</a:t>
            </a:r>
          </a:p>
          <a:p>
            <a:r>
              <a:rPr lang="ro-RO" dirty="0" smtClean="0"/>
              <a:t>- (minus) – rotație la stânga</a:t>
            </a:r>
          </a:p>
          <a:p>
            <a:r>
              <a:rPr lang="en-US" dirty="0" smtClean="0"/>
              <a:t>[ </a:t>
            </a:r>
            <a:r>
              <a:rPr lang="ro-RO" dirty="0" smtClean="0"/>
              <a:t>și </a:t>
            </a:r>
            <a:r>
              <a:rPr lang="en-US" dirty="0" smtClean="0"/>
              <a:t>] (</a:t>
            </a:r>
            <a:r>
              <a:rPr lang="en-US" dirty="0" err="1" smtClean="0"/>
              <a:t>paranteze</a:t>
            </a:r>
            <a:r>
              <a:rPr lang="en-US" dirty="0" smtClean="0"/>
              <a:t> p</a:t>
            </a:r>
            <a:r>
              <a:rPr lang="ro-RO" dirty="0" err="1" smtClean="0"/>
              <a:t>ătrate</a:t>
            </a:r>
            <a:r>
              <a:rPr lang="ro-RO" dirty="0" smtClean="0"/>
              <a:t>) – rol de asociativitate</a:t>
            </a:r>
            <a:endParaRPr lang="ro-R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C7B0B-43D3-4461-85A6-E8B7052943D2}" type="slidenum">
              <a:rPr lang="ro-RO" smtClean="0"/>
              <a:t>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0283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Exemplu</a:t>
            </a:r>
            <a:r>
              <a:rPr lang="en-US" dirty="0" smtClean="0"/>
              <a:t> f</a:t>
            </a:r>
            <a:r>
              <a:rPr lang="ro-RO" dirty="0" err="1" smtClean="0"/>
              <a:t>ără</a:t>
            </a:r>
            <a:r>
              <a:rPr lang="ro-RO" dirty="0" smtClean="0"/>
              <a:t> frunze și flori</a:t>
            </a:r>
            <a:endParaRPr lang="ro-RO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Axiom</a:t>
            </a:r>
            <a:r>
              <a:rPr lang="ro-RO" dirty="0" smtClean="0"/>
              <a:t>ă</a:t>
            </a:r>
            <a:r>
              <a:rPr lang="en-US" dirty="0" smtClean="0"/>
              <a:t>: F</a:t>
            </a:r>
          </a:p>
          <a:p>
            <a:r>
              <a:rPr lang="en-US" dirty="0" smtClean="0"/>
              <a:t>Alpha: 25.7</a:t>
            </a:r>
            <a:r>
              <a:rPr lang="en-US" baseline="30000" dirty="0" smtClean="0"/>
              <a:t>o</a:t>
            </a:r>
            <a:endParaRPr lang="en-US" dirty="0" smtClean="0"/>
          </a:p>
          <a:p>
            <a:r>
              <a:rPr lang="en-US" dirty="0" err="1" smtClean="0"/>
              <a:t>Reguli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 </a:t>
            </a:r>
            <a:r>
              <a:rPr lang="ro-RO" dirty="0"/>
              <a:t>F</a:t>
            </a:r>
            <a:r>
              <a:rPr lang="ro-RO" i="1" dirty="0"/>
              <a:t>→</a:t>
            </a:r>
            <a:r>
              <a:rPr lang="ro-RO" dirty="0"/>
              <a:t>F[+F]F[-F]F</a:t>
            </a:r>
            <a:endParaRPr lang="en-US" dirty="0" smtClean="0"/>
          </a:p>
          <a:p>
            <a:endParaRPr lang="ro-RO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345" y="2592387"/>
            <a:ext cx="5848350" cy="18764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C7B0B-43D3-4461-85A6-E8B7052943D2}" type="slidenum">
              <a:rPr lang="ro-RO" smtClean="0"/>
              <a:t>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8471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Exemplu</a:t>
            </a:r>
            <a:r>
              <a:rPr lang="en-US" dirty="0" smtClean="0"/>
              <a:t> cu </a:t>
            </a:r>
            <a:r>
              <a:rPr lang="en-US" dirty="0" err="1" smtClean="0"/>
              <a:t>frunze</a:t>
            </a:r>
            <a:r>
              <a:rPr lang="en-US" dirty="0" smtClean="0"/>
              <a:t> </a:t>
            </a:r>
            <a:r>
              <a:rPr lang="ro-RO" dirty="0" smtClean="0"/>
              <a:t>și flori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dirty="0" smtClean="0"/>
          </a:p>
          <a:p>
            <a:endParaRPr lang="ro-RO" dirty="0"/>
          </a:p>
          <a:p>
            <a:r>
              <a:rPr lang="ro-RO" dirty="0" smtClean="0"/>
              <a:t>Axiomă</a:t>
            </a:r>
            <a:r>
              <a:rPr lang="en-US" dirty="0" smtClean="0"/>
              <a:t>: X</a:t>
            </a:r>
          </a:p>
          <a:p>
            <a:r>
              <a:rPr lang="en-US" dirty="0" smtClean="0"/>
              <a:t>Alpha: 22.5</a:t>
            </a:r>
            <a:r>
              <a:rPr lang="en-US" baseline="30000" dirty="0" smtClean="0"/>
              <a:t>o</a:t>
            </a:r>
            <a:endParaRPr lang="en-US" dirty="0" smtClean="0"/>
          </a:p>
          <a:p>
            <a:r>
              <a:rPr lang="en-US" dirty="0" err="1" smtClean="0"/>
              <a:t>Reguli</a:t>
            </a:r>
            <a:r>
              <a:rPr lang="en-US" dirty="0" smtClean="0"/>
              <a:t>:</a:t>
            </a:r>
          </a:p>
          <a:p>
            <a:pPr lvl="1"/>
            <a:r>
              <a:rPr lang="ro-RO" dirty="0"/>
              <a:t>X</a:t>
            </a:r>
            <a:r>
              <a:rPr lang="ro-RO" i="1" dirty="0"/>
              <a:t>→</a:t>
            </a:r>
            <a:r>
              <a:rPr lang="ro-RO" dirty="0"/>
              <a:t>F-[[X]+X]+F[+FX]-X</a:t>
            </a:r>
          </a:p>
          <a:p>
            <a:pPr lvl="1"/>
            <a:r>
              <a:rPr lang="ro-RO" dirty="0"/>
              <a:t>F</a:t>
            </a:r>
            <a:r>
              <a:rPr lang="ro-RO" i="1" dirty="0"/>
              <a:t>→</a:t>
            </a:r>
            <a:r>
              <a:rPr lang="ro-RO" dirty="0"/>
              <a:t>FF</a:t>
            </a:r>
            <a:endParaRPr lang="en-US" dirty="0" smtClean="0"/>
          </a:p>
          <a:p>
            <a:endParaRPr lang="ro-R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560" y="2525199"/>
            <a:ext cx="6294120" cy="237939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C7B0B-43D3-4461-85A6-E8B7052943D2}" type="slidenum">
              <a:rPr lang="ro-RO" smtClean="0"/>
              <a:t>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0030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</a:t>
            </a:r>
            <a:r>
              <a:rPr lang="ro-RO" dirty="0" err="1" smtClean="0"/>
              <a:t>ădina</a:t>
            </a:r>
            <a:r>
              <a:rPr lang="ro-RO" dirty="0" smtClean="0"/>
              <a:t> botanică</a:t>
            </a:r>
            <a:endParaRPr lang="ro-R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C7B0B-43D3-4461-85A6-E8B7052943D2}" type="slidenum">
              <a:rPr lang="ro-RO" smtClean="0"/>
              <a:t>8</a:t>
            </a:fld>
            <a:endParaRPr lang="ro-RO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77334" y="2404082"/>
            <a:ext cx="8596668" cy="3880773"/>
          </a:xfrm>
        </p:spPr>
        <p:txBody>
          <a:bodyPr>
            <a:normAutofit lnSpcReduction="10000"/>
          </a:bodyPr>
          <a:lstStyle/>
          <a:p>
            <a:endParaRPr lang="ro-RO" dirty="0" smtClean="0"/>
          </a:p>
          <a:p>
            <a:endParaRPr lang="ro-RO" dirty="0"/>
          </a:p>
          <a:p>
            <a:endParaRPr lang="ro-RO" dirty="0" smtClean="0"/>
          </a:p>
          <a:p>
            <a:endParaRPr lang="ro-RO" dirty="0"/>
          </a:p>
          <a:p>
            <a:endParaRPr lang="ro-RO" dirty="0" smtClean="0"/>
          </a:p>
          <a:p>
            <a:endParaRPr lang="ro-RO" dirty="0"/>
          </a:p>
          <a:p>
            <a:endParaRPr lang="ro-RO" dirty="0" smtClean="0"/>
          </a:p>
          <a:p>
            <a:endParaRPr lang="ro-RO" dirty="0"/>
          </a:p>
          <a:p>
            <a:endParaRPr lang="ro-RO" dirty="0" smtClean="0"/>
          </a:p>
          <a:p>
            <a:pPr marL="0" indent="0">
              <a:buNone/>
            </a:pPr>
            <a:r>
              <a:rPr lang="ro-RO" dirty="0" smtClean="0"/>
              <a:t>            Grădină botanică reper						Grădină botanică generată</a:t>
            </a:r>
            <a:endParaRPr lang="ro-RO" dirty="0"/>
          </a:p>
        </p:txBody>
      </p:sp>
      <p:pic>
        <p:nvPicPr>
          <p:cNvPr id="7" name="Content Placeholder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222778"/>
            <a:ext cx="9340426" cy="33449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670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Schimbarea culorilor folosite</a:t>
            </a:r>
            <a:endParaRPr lang="ro-R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1997" y="1662749"/>
            <a:ext cx="6767342" cy="455657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C7B0B-43D3-4461-85A6-E8B7052943D2}" type="slidenum">
              <a:rPr lang="ro-RO" smtClean="0"/>
              <a:t>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9687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1443</TotalTime>
  <Words>198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Facet</vt:lpstr>
      <vt:lpstr>Vegetation Sim</vt:lpstr>
      <vt:lpstr>Obiective</vt:lpstr>
      <vt:lpstr>Sistemele L   </vt:lpstr>
      <vt:lpstr>Grafica de tip turtle</vt:lpstr>
      <vt:lpstr>Interpretor </vt:lpstr>
      <vt:lpstr>Exemplu fără frunze și flori</vt:lpstr>
      <vt:lpstr>Exemplu cu frunze și flori</vt:lpstr>
      <vt:lpstr>Grădina botanică</vt:lpstr>
      <vt:lpstr>Schimbarea culorilor folosite</vt:lpstr>
      <vt:lpstr>DEMO</vt:lpstr>
      <vt:lpstr>Vă mulțumesc!</vt:lpstr>
    </vt:vector>
  </TitlesOfParts>
  <Company>Endava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Vegetation Sim</dc:title>
  <dc:creator>Norbert Ilies</dc:creator>
  <cp:lastModifiedBy>Norbert Ilies</cp:lastModifiedBy>
  <cp:revision>20</cp:revision>
  <dcterms:created xsi:type="dcterms:W3CDTF">2018-06-28T16:09:02Z</dcterms:created>
  <dcterms:modified xsi:type="dcterms:W3CDTF">2018-06-29T16:54:54Z</dcterms:modified>
</cp:coreProperties>
</file>