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09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82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58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7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4/9/2022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36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8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407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94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0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6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9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49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Komórki widziane w mikroskopie">
            <a:extLst>
              <a:ext uri="{FF2B5EF4-FFF2-40B4-BE49-F238E27FC236}">
                <a16:creationId xmlns:a16="http://schemas.microsoft.com/office/drawing/2014/main" id="{51655886-7C9B-889C-61A0-A8E25F6A2E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63" r="-1" b="1021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1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1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B796304-DD87-4DB3-8131-D436A8000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pl-PL" sz="4000"/>
              <a:t>Automatyzacja pomiaru wysokości spoiny z wykorzystaniem technologii skanu 3D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264AFD9-417E-4311-BC05-34C018792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/>
            <a:r>
              <a:rPr lang="pl-PL"/>
              <a:t>Norbert Prokopiuk 299024</a:t>
            </a:r>
          </a:p>
        </p:txBody>
      </p:sp>
    </p:spTree>
    <p:extLst>
      <p:ext uri="{BB962C8B-B14F-4D97-AF65-F5344CB8AC3E}">
        <p14:creationId xmlns:p14="http://schemas.microsoft.com/office/powerpoint/2010/main" val="79912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74D128-6AC3-4BC9-B435-641DB62B722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79663" y="537181"/>
            <a:ext cx="3232673" cy="820279"/>
          </a:xfrm>
        </p:spPr>
        <p:txBody>
          <a:bodyPr anchor="ctr">
            <a:normAutofit/>
          </a:bodyPr>
          <a:lstStyle/>
          <a:p>
            <a:r>
              <a:rPr lang="pl-PL" sz="2800" dirty="0"/>
              <a:t>Wprowadzenie</a:t>
            </a:r>
          </a:p>
        </p:txBody>
      </p:sp>
      <p:pic>
        <p:nvPicPr>
          <p:cNvPr id="22" name="Obraz 21">
            <a:extLst>
              <a:ext uri="{FF2B5EF4-FFF2-40B4-BE49-F238E27FC236}">
                <a16:creationId xmlns:a16="http://schemas.microsoft.com/office/drawing/2014/main" id="{E0FD8D89-ECDB-4814-9A3C-99A1B1EA1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545651"/>
            <a:ext cx="5921853" cy="2084817"/>
          </a:xfrm>
          <a:prstGeom prst="rect">
            <a:avLst/>
          </a:prstGeom>
        </p:spPr>
      </p:pic>
      <p:pic>
        <p:nvPicPr>
          <p:cNvPr id="24" name="Obraz 23">
            <a:extLst>
              <a:ext uri="{FF2B5EF4-FFF2-40B4-BE49-F238E27FC236}">
                <a16:creationId xmlns:a16="http://schemas.microsoft.com/office/drawing/2014/main" id="{9B36C473-76DA-41A0-9C2F-40737980A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150" y="1918596"/>
            <a:ext cx="4411784" cy="3020807"/>
          </a:xfrm>
          <a:prstGeom prst="rect">
            <a:avLst/>
          </a:prstGeom>
        </p:spPr>
      </p:pic>
      <p:sp>
        <p:nvSpPr>
          <p:cNvPr id="25" name="pole tekstowe 24">
            <a:extLst>
              <a:ext uri="{FF2B5EF4-FFF2-40B4-BE49-F238E27FC236}">
                <a16:creationId xmlns:a16="http://schemas.microsoft.com/office/drawing/2014/main" id="{0C668157-B767-4710-939F-277C0D8DF1E9}"/>
              </a:ext>
            </a:extLst>
          </p:cNvPr>
          <p:cNvSpPr txBox="1"/>
          <p:nvPr/>
        </p:nvSpPr>
        <p:spPr>
          <a:xfrm>
            <a:off x="1423447" y="5500539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Model serii spoin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E8DFF44B-C06A-4CC0-8C1B-28E3BE37DF10}"/>
              </a:ext>
            </a:extLst>
          </p:cNvPr>
          <p:cNvSpPr txBox="1"/>
          <p:nvPr/>
        </p:nvSpPr>
        <p:spPr>
          <a:xfrm>
            <a:off x="7020900" y="5500539"/>
            <a:ext cx="291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Skany uzyskanych spoin</a:t>
            </a:r>
          </a:p>
        </p:txBody>
      </p:sp>
    </p:spTree>
    <p:extLst>
      <p:ext uri="{BB962C8B-B14F-4D97-AF65-F5344CB8AC3E}">
        <p14:creationId xmlns:p14="http://schemas.microsoft.com/office/powerpoint/2010/main" val="88584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>
            <a:extLst>
              <a:ext uri="{FF2B5EF4-FFF2-40B4-BE49-F238E27FC236}">
                <a16:creationId xmlns:a16="http://schemas.microsoft.com/office/drawing/2014/main" id="{70BFC086-BA2D-44C4-8AAE-E11BDE59D09A}"/>
              </a:ext>
            </a:extLst>
          </p:cNvPr>
          <p:cNvSpPr txBox="1">
            <a:spLocks/>
          </p:cNvSpPr>
          <p:nvPr/>
        </p:nvSpPr>
        <p:spPr>
          <a:xfrm>
            <a:off x="1809184" y="327046"/>
            <a:ext cx="8573631" cy="820279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dirty="0">
                <a:latin typeface="+mj-lt"/>
              </a:rPr>
              <a:t>Pomiar wysokości cz.1 – </a:t>
            </a:r>
          </a:p>
          <a:p>
            <a:r>
              <a:rPr lang="pl-PL" sz="2800" dirty="0">
                <a:latin typeface="+mj-lt"/>
              </a:rPr>
              <a:t>generowanie przekrojów poprzecznych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FFC1B9A-7260-4083-AC71-979A0616E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2" y="2221865"/>
            <a:ext cx="5120586" cy="2414269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EBA0FEFA-DC9A-45B4-AD17-4E0CA5D3ADEF}"/>
              </a:ext>
            </a:extLst>
          </p:cNvPr>
          <p:cNvSpPr txBox="1"/>
          <p:nvPr/>
        </p:nvSpPr>
        <p:spPr>
          <a:xfrm>
            <a:off x="630839" y="5245106"/>
            <a:ext cx="4141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Przykładowa płaszczyzna przekroju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18DDE5D7-6922-4595-8D9A-28CF2E524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010" y="2054945"/>
            <a:ext cx="5120587" cy="2790432"/>
          </a:xfrm>
          <a:prstGeom prst="rect">
            <a:avLst/>
          </a:prstGeom>
        </p:spPr>
      </p:pic>
      <p:sp>
        <p:nvSpPr>
          <p:cNvPr id="16" name="Owal 15">
            <a:extLst>
              <a:ext uri="{FF2B5EF4-FFF2-40B4-BE49-F238E27FC236}">
                <a16:creationId xmlns:a16="http://schemas.microsoft.com/office/drawing/2014/main" id="{51ABE909-BAB6-4A48-A641-1C6D19D03950}"/>
              </a:ext>
            </a:extLst>
          </p:cNvPr>
          <p:cNvSpPr/>
          <p:nvPr/>
        </p:nvSpPr>
        <p:spPr>
          <a:xfrm>
            <a:off x="6930010" y="2734322"/>
            <a:ext cx="2560220" cy="19979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CB5D44B5-FD4E-4A45-B559-BC401B293B9D}"/>
              </a:ext>
            </a:extLst>
          </p:cNvPr>
          <p:cNvSpPr txBox="1"/>
          <p:nvPr/>
        </p:nvSpPr>
        <p:spPr>
          <a:xfrm>
            <a:off x="7118683" y="5245106"/>
            <a:ext cx="4743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Płaszczyzny wygenerowane przez skrypt</a:t>
            </a:r>
          </a:p>
        </p:txBody>
      </p:sp>
    </p:spTree>
    <p:extLst>
      <p:ext uri="{BB962C8B-B14F-4D97-AF65-F5344CB8AC3E}">
        <p14:creationId xmlns:p14="http://schemas.microsoft.com/office/powerpoint/2010/main" val="333836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>
            <a:extLst>
              <a:ext uri="{FF2B5EF4-FFF2-40B4-BE49-F238E27FC236}">
                <a16:creationId xmlns:a16="http://schemas.microsoft.com/office/drawing/2014/main" id="{70BFC086-BA2D-44C4-8AAE-E11BDE59D09A}"/>
              </a:ext>
            </a:extLst>
          </p:cNvPr>
          <p:cNvSpPr txBox="1">
            <a:spLocks/>
          </p:cNvSpPr>
          <p:nvPr/>
        </p:nvSpPr>
        <p:spPr>
          <a:xfrm>
            <a:off x="1809184" y="327046"/>
            <a:ext cx="8573631" cy="820279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dirty="0">
                <a:latin typeface="+mj-lt"/>
              </a:rPr>
              <a:t>Pomiar wysokości cz.2 – </a:t>
            </a:r>
          </a:p>
          <a:p>
            <a:r>
              <a:rPr lang="pl-PL" sz="2800" dirty="0">
                <a:latin typeface="+mj-lt"/>
              </a:rPr>
              <a:t>generowanie przekrojów podłużnych 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EBA0FEFA-DC9A-45B4-AD17-4E0CA5D3ADEF}"/>
              </a:ext>
            </a:extLst>
          </p:cNvPr>
          <p:cNvSpPr txBox="1"/>
          <p:nvPr/>
        </p:nvSpPr>
        <p:spPr>
          <a:xfrm>
            <a:off x="630839" y="5245106"/>
            <a:ext cx="4141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Przykładowa płaszczyzna przekroju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18DDE5D7-6922-4595-8D9A-28CF2E524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013" y="2059775"/>
            <a:ext cx="5120587" cy="2790432"/>
          </a:xfrm>
          <a:prstGeom prst="rect">
            <a:avLst/>
          </a:prstGeom>
        </p:spPr>
      </p:pic>
      <p:sp>
        <p:nvSpPr>
          <p:cNvPr id="16" name="Owal 15">
            <a:extLst>
              <a:ext uri="{FF2B5EF4-FFF2-40B4-BE49-F238E27FC236}">
                <a16:creationId xmlns:a16="http://schemas.microsoft.com/office/drawing/2014/main" id="{51ABE909-BAB6-4A48-A641-1C6D19D03950}"/>
              </a:ext>
            </a:extLst>
          </p:cNvPr>
          <p:cNvSpPr/>
          <p:nvPr/>
        </p:nvSpPr>
        <p:spPr>
          <a:xfrm>
            <a:off x="9215021" y="3346882"/>
            <a:ext cx="2024109" cy="14026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CB5D44B5-FD4E-4A45-B559-BC401B293B9D}"/>
              </a:ext>
            </a:extLst>
          </p:cNvPr>
          <p:cNvSpPr txBox="1"/>
          <p:nvPr/>
        </p:nvSpPr>
        <p:spPr>
          <a:xfrm>
            <a:off x="7118683" y="5245106"/>
            <a:ext cx="4743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Płaszczyzny wygenerowane przez skrypt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BCCB87D-77E2-4A70-8C24-1DC7BCD796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74"/>
          <a:stretch/>
        </p:blipFill>
        <p:spPr>
          <a:xfrm>
            <a:off x="141400" y="2059775"/>
            <a:ext cx="5120587" cy="278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0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>
            <a:extLst>
              <a:ext uri="{FF2B5EF4-FFF2-40B4-BE49-F238E27FC236}">
                <a16:creationId xmlns:a16="http://schemas.microsoft.com/office/drawing/2014/main" id="{70BFC086-BA2D-44C4-8AAE-E11BDE59D09A}"/>
              </a:ext>
            </a:extLst>
          </p:cNvPr>
          <p:cNvSpPr txBox="1">
            <a:spLocks/>
          </p:cNvSpPr>
          <p:nvPr/>
        </p:nvSpPr>
        <p:spPr>
          <a:xfrm>
            <a:off x="1809184" y="327046"/>
            <a:ext cx="8573631" cy="820279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dirty="0">
                <a:latin typeface="+mj-lt"/>
              </a:rPr>
              <a:t>Pomiar wysokości cz.3 – </a:t>
            </a:r>
          </a:p>
          <a:p>
            <a:r>
              <a:rPr lang="pl-PL" sz="2800" dirty="0">
                <a:latin typeface="+mj-lt"/>
              </a:rPr>
              <a:t>generowanie linii przecięcia przekrojów</a:t>
            </a:r>
          </a:p>
        </p:txBody>
      </p:sp>
      <p:pic>
        <p:nvPicPr>
          <p:cNvPr id="5" name="Obraz 4" descr="Obraz zawierający tekst, sprzęt&#10;&#10;Opis wygenerowany automatycznie">
            <a:extLst>
              <a:ext uri="{FF2B5EF4-FFF2-40B4-BE49-F238E27FC236}">
                <a16:creationId xmlns:a16="http://schemas.microsoft.com/office/drawing/2014/main" id="{8223A178-5C35-44FA-B7AA-5CA57385E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892" y="1404647"/>
            <a:ext cx="6636215" cy="4630765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8E281D11-0F7B-41EA-911F-8875C8CF58C9}"/>
              </a:ext>
            </a:extLst>
          </p:cNvPr>
          <p:cNvSpPr txBox="1"/>
          <p:nvPr/>
        </p:nvSpPr>
        <p:spPr>
          <a:xfrm>
            <a:off x="4483506" y="6161622"/>
            <a:ext cx="322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Linie przecięcia przekrojów</a:t>
            </a:r>
          </a:p>
        </p:txBody>
      </p:sp>
    </p:spTree>
    <p:extLst>
      <p:ext uri="{BB962C8B-B14F-4D97-AF65-F5344CB8AC3E}">
        <p14:creationId xmlns:p14="http://schemas.microsoft.com/office/powerpoint/2010/main" val="855555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>
            <a:extLst>
              <a:ext uri="{FF2B5EF4-FFF2-40B4-BE49-F238E27FC236}">
                <a16:creationId xmlns:a16="http://schemas.microsoft.com/office/drawing/2014/main" id="{70BFC086-BA2D-44C4-8AAE-E11BDE59D09A}"/>
              </a:ext>
            </a:extLst>
          </p:cNvPr>
          <p:cNvSpPr txBox="1">
            <a:spLocks/>
          </p:cNvSpPr>
          <p:nvPr/>
        </p:nvSpPr>
        <p:spPr>
          <a:xfrm>
            <a:off x="1809184" y="327046"/>
            <a:ext cx="9172494" cy="820279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dirty="0">
                <a:latin typeface="+mj-lt"/>
              </a:rPr>
              <a:t>Pomiar wysokości cz.4 – </a:t>
            </a:r>
          </a:p>
          <a:p>
            <a:r>
              <a:rPr lang="pl-PL" sz="2800" dirty="0"/>
              <a:t>punkty przebicia, zapis i obróbka wyników</a:t>
            </a:r>
            <a:endParaRPr lang="pl-PL" sz="2800" dirty="0">
              <a:latin typeface="+mj-lt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E19AF09-AD8E-4D4A-B140-1E4DF4AB66F3}"/>
              </a:ext>
            </a:extLst>
          </p:cNvPr>
          <p:cNvSpPr txBox="1"/>
          <p:nvPr/>
        </p:nvSpPr>
        <p:spPr>
          <a:xfrm>
            <a:off x="2269151" y="5930283"/>
            <a:ext cx="765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Przykładowy wykres narysowany na podstawie zebranych danych 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3EDBD4C9-F2FC-43ED-9D5D-8D0AD4AC0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34423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95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>
            <a:extLst>
              <a:ext uri="{FF2B5EF4-FFF2-40B4-BE49-F238E27FC236}">
                <a16:creationId xmlns:a16="http://schemas.microsoft.com/office/drawing/2014/main" id="{70BFC086-BA2D-44C4-8AAE-E11BDE59D09A}"/>
              </a:ext>
            </a:extLst>
          </p:cNvPr>
          <p:cNvSpPr txBox="1">
            <a:spLocks/>
          </p:cNvSpPr>
          <p:nvPr/>
        </p:nvSpPr>
        <p:spPr>
          <a:xfrm>
            <a:off x="1812772" y="415823"/>
            <a:ext cx="9172494" cy="820279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dirty="0"/>
              <a:t>Napotkane problemy –</a:t>
            </a:r>
          </a:p>
          <a:p>
            <a:r>
              <a:rPr lang="pl-PL" sz="2800" dirty="0"/>
              <a:t>kilka punktów przebicia</a:t>
            </a:r>
            <a:endParaRPr lang="pl-PL" sz="2800" dirty="0">
              <a:latin typeface="+mj-lt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DF0E001-6745-4626-B7C3-13D9DD1AF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772" y="1796520"/>
            <a:ext cx="8566455" cy="4470843"/>
          </a:xfrm>
          <a:prstGeom prst="rect">
            <a:avLst/>
          </a:prstGeom>
        </p:spPr>
      </p:pic>
      <p:sp>
        <p:nvSpPr>
          <p:cNvPr id="6" name="Owal 5">
            <a:extLst>
              <a:ext uri="{FF2B5EF4-FFF2-40B4-BE49-F238E27FC236}">
                <a16:creationId xmlns:a16="http://schemas.microsoft.com/office/drawing/2014/main" id="{977FE7A1-623B-40B2-A9B0-BB94DAFD585E}"/>
              </a:ext>
            </a:extLst>
          </p:cNvPr>
          <p:cNvSpPr/>
          <p:nvPr/>
        </p:nvSpPr>
        <p:spPr>
          <a:xfrm>
            <a:off x="6187736" y="2814221"/>
            <a:ext cx="1287262" cy="174002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A24566FF-7A0D-4B01-A961-14F0ED401FB2}"/>
              </a:ext>
            </a:extLst>
          </p:cNvPr>
          <p:cNvSpPr/>
          <p:nvPr/>
        </p:nvSpPr>
        <p:spPr>
          <a:xfrm>
            <a:off x="7236780" y="2291918"/>
            <a:ext cx="1287262" cy="174002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2494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C0BEE6-D84C-40FA-ABE5-AFE81C5D4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4788816"/>
            <a:ext cx="6665976" cy="761592"/>
          </a:xfrm>
        </p:spPr>
        <p:txBody>
          <a:bodyPr/>
          <a:lstStyle/>
          <a:p>
            <a:r>
              <a:rPr lang="pl-PL" sz="3600" dirty="0"/>
              <a:t>Dziękuję za uwagę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6725973-7110-4BFF-8457-7DD4F4C5F5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155848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1B2431"/>
      </a:dk2>
      <a:lt2>
        <a:srgbClr val="F0F3F1"/>
      </a:lt2>
      <a:accent1>
        <a:srgbClr val="E729CC"/>
      </a:accent1>
      <a:accent2>
        <a:srgbClr val="A117D5"/>
      </a:accent2>
      <a:accent3>
        <a:srgbClr val="6329E7"/>
      </a:accent3>
      <a:accent4>
        <a:srgbClr val="273BD8"/>
      </a:accent4>
      <a:accent5>
        <a:srgbClr val="298DE7"/>
      </a:accent5>
      <a:accent6>
        <a:srgbClr val="16BEC8"/>
      </a:accent6>
      <a:hlink>
        <a:srgbClr val="3F6D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93</Words>
  <Application>Microsoft Office PowerPoint</Application>
  <PresentationFormat>Panoramiczny</PresentationFormat>
  <Paragraphs>22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1" baseType="lpstr">
      <vt:lpstr>Meiryo</vt:lpstr>
      <vt:lpstr>Corbel</vt:lpstr>
      <vt:lpstr>SketchLinesVTI</vt:lpstr>
      <vt:lpstr>Automatyzacja pomiaru wysokości spoiny z wykorzystaniem technologii skanu 3D</vt:lpstr>
      <vt:lpstr>Wprowadzenie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Automatyzacja pomiaru wysokości spoiny z wykorzystaniem technologii skanu 3D</dc:title>
  <dc:creator>Norbert Prokopiuk</dc:creator>
  <cp:lastModifiedBy>Norbert Prokopiuk</cp:lastModifiedBy>
  <cp:revision>9</cp:revision>
  <dcterms:created xsi:type="dcterms:W3CDTF">2022-04-09T14:06:02Z</dcterms:created>
  <dcterms:modified xsi:type="dcterms:W3CDTF">2022-04-09T15:45:09Z</dcterms:modified>
</cp:coreProperties>
</file>