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1"/>
  </p:sldMasterIdLst>
  <p:notesMasterIdLst>
    <p:notesMasterId r:id="rId9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</p:sldIdLst>
  <p:sldSz cx="12192000" cy="6858000"/>
  <p:notesSz cx="6858000" cy="9144000"/>
  <p:embeddedFontLst>
    <p:embeddedFont>
      <p:font typeface="Franklin Gothic Book" panose="020B0503020102020204" pitchFamily="34" charset="0"/>
      <p:regular r:id="rId10"/>
      <p:italic r:id="rId11"/>
    </p:embeddedFont>
    <p:embeddedFont>
      <p:font typeface="Game of Thrones" panose="02000500000000000000" pitchFamily="2" charset="0"/>
      <p:regular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92FB8F9D-A0DC-49B5-A831-5C01C5312C33}">
          <p14:sldIdLst>
            <p14:sldId id="256"/>
          </p14:sldIdLst>
        </p14:section>
        <p14:section name="Névtelen szakasz" id="{C95911DA-5473-4518-A543-3119DFD4516B}">
          <p14:sldIdLst>
            <p14:sldId id="285"/>
            <p14:sldId id="286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CFCF"/>
    <a:srgbClr val="D6D4CB"/>
    <a:srgbClr val="565652"/>
    <a:srgbClr val="4E4E4A"/>
    <a:srgbClr val="F4F1EA"/>
    <a:srgbClr val="FFFEFD"/>
    <a:srgbClr val="FEFEFC"/>
    <a:srgbClr val="D4D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3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702" y="64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FD65F-5DB6-4AA0-B30C-1AAFFA9B8003}" type="datetimeFigureOut">
              <a:rPr lang="hu-HU" smtClean="0"/>
              <a:t>2024. 06. 05.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D9AAD-FC74-48B7-94CD-52855A3D8A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728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https://awoiaf.westeros.org/index.php/Westeros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D9AAD-FC74-48B7-94CD-52855A3D8A90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0621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ED54-1175-4D79-BB7F-5495403B434B}" type="datetimeFigureOut">
              <a:rPr lang="hu-HU" smtClean="0"/>
              <a:t>2024. 06. 05.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1641-F380-42BC-BD50-D0BA212BE3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233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ED54-1175-4D79-BB7F-5495403B434B}" type="datetimeFigureOut">
              <a:rPr lang="hu-HU" smtClean="0"/>
              <a:t>2024. 06. 05.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1641-F380-42BC-BD50-D0BA212BE3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70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ED54-1175-4D79-BB7F-5495403B434B}" type="datetimeFigureOut">
              <a:rPr lang="hu-HU" smtClean="0"/>
              <a:t>2024. 06. 05.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1641-F380-42BC-BD50-D0BA212BE3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458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ED54-1175-4D79-BB7F-5495403B434B}" type="datetimeFigureOut">
              <a:rPr lang="hu-HU" smtClean="0"/>
              <a:t>2024. 06. 05.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1641-F380-42BC-BD50-D0BA212BE3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4179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ED54-1175-4D79-BB7F-5495403B434B}" type="datetimeFigureOut">
              <a:rPr lang="hu-HU" smtClean="0"/>
              <a:t>2024. 06. 05.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1641-F380-42BC-BD50-D0BA212BE3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211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ED54-1175-4D79-BB7F-5495403B434B}" type="datetimeFigureOut">
              <a:rPr lang="hu-HU" smtClean="0"/>
              <a:t>2024. 06. 05.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1641-F380-42BC-BD50-D0BA212BE3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447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ED54-1175-4D79-BB7F-5495403B434B}" type="datetimeFigureOut">
              <a:rPr lang="hu-HU" smtClean="0"/>
              <a:t>2024. 06. 05.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1641-F380-42BC-BD50-D0BA212BE3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352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ED54-1175-4D79-BB7F-5495403B434B}" type="datetimeFigureOut">
              <a:rPr lang="hu-HU" smtClean="0"/>
              <a:t>2024. 06. 05.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1641-F380-42BC-BD50-D0BA212BE3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098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ED54-1175-4D79-BB7F-5495403B434B}" type="datetimeFigureOut">
              <a:rPr lang="hu-HU" smtClean="0"/>
              <a:t>2024. 06. 05.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1641-F380-42BC-BD50-D0BA212BE3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588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ED54-1175-4D79-BB7F-5495403B434B}" type="datetimeFigureOut">
              <a:rPr lang="hu-HU" smtClean="0"/>
              <a:t>2024. 06. 05.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1641-F380-42BC-BD50-D0BA212BE3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042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ED54-1175-4D79-BB7F-5495403B434B}" type="datetimeFigureOut">
              <a:rPr lang="hu-HU" smtClean="0"/>
              <a:t>2024. 06. 05.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1641-F380-42BC-BD50-D0BA212BE3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90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5ED54-1175-4D79-BB7F-5495403B434B}" type="datetimeFigureOut">
              <a:rPr lang="hu-HU" smtClean="0"/>
              <a:t>2024. 06. 05.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C1641-F380-42BC-BD50-D0BA212BE39A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Tartalom helye 4">
            <a:extLst>
              <a:ext uri="{FF2B5EF4-FFF2-40B4-BE49-F238E27FC236}">
                <a16:creationId xmlns:a16="http://schemas.microsoft.com/office/drawing/2014/main" id="{ECAF7B6B-F85F-49A2-50BC-20AF4A469F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7" b="595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2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400A2E-1BA5-194E-2489-5A5A690EA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Game of Thrones" panose="02000500000000000000" pitchFamily="2" charset="0"/>
              </a:rPr>
              <a:t>HCL STARSCHEMA workshop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A5F2F0F-555C-5384-D3E4-E5709431E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1013" dirty="0">
                <a:latin typeface="Game of Thrones" panose="02000500000000000000" pitchFamily="2" charset="0"/>
              </a:rPr>
              <a:t>Corvinus </a:t>
            </a:r>
          </a:p>
          <a:p>
            <a:r>
              <a:rPr lang="hu-HU" sz="1013" dirty="0">
                <a:latin typeface="Game of Thrones" panose="02000500000000000000" pitchFamily="2" charset="0"/>
              </a:rPr>
              <a:t>Data Science </a:t>
            </a:r>
            <a:r>
              <a:rPr lang="hu-HU" sz="1013" dirty="0" err="1">
                <a:latin typeface="Game of Thrones" panose="02000500000000000000" pitchFamily="2" charset="0"/>
              </a:rPr>
              <a:t>orientation</a:t>
            </a:r>
            <a:endParaRPr lang="hu-HU" sz="1013" dirty="0">
              <a:latin typeface="Game of Thrones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0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DFCED038-1CC6-B276-316F-A366F2262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>
                <a:latin typeface="Game of Thrones" panose="02000500000000000000" pitchFamily="2" charset="0"/>
              </a:rPr>
              <a:t>Presentation</a:t>
            </a:r>
            <a:r>
              <a:rPr lang="hu-HU" dirty="0">
                <a:latin typeface="Game of Thrones" panose="02000500000000000000" pitchFamily="2" charset="0"/>
              </a:rPr>
              <a:t> </a:t>
            </a:r>
            <a:r>
              <a:rPr lang="hu-HU" dirty="0" err="1">
                <a:latin typeface="Game of Thrones" panose="02000500000000000000" pitchFamily="2" charset="0"/>
              </a:rPr>
              <a:t>template</a:t>
            </a:r>
            <a:endParaRPr lang="hu-HU" dirty="0">
              <a:latin typeface="Game of Thrones" panose="02000500000000000000" pitchFamily="2" charset="0"/>
            </a:endParaRP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B35259FF-2D79-B0E9-D102-98750AA7ED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539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702A6B-2326-03F3-908B-2D619E4D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Game of Thrones" panose="02000500000000000000" pitchFamily="2" charset="0"/>
              </a:rPr>
              <a:t>Problem</a:t>
            </a:r>
            <a:endParaRPr lang="hu-HU" dirty="0">
              <a:latin typeface="Game of Thrones" panose="02000500000000000000" pitchFamily="2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E5847D-8EAF-DFFF-5930-82B60ACDD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505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B8C011-DEEB-B175-C132-3819E57C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Game of Thrones" panose="02000500000000000000" pitchFamily="2" charset="0"/>
              </a:rPr>
              <a:t>questions</a:t>
            </a:r>
            <a:endParaRPr lang="hu-HU" dirty="0">
              <a:latin typeface="Game of Thrones" panose="02000500000000000000" pitchFamily="2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48F1A9-5F86-C303-19B0-F2F482A3C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552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5DB452-A6A8-78E4-057B-9E7FC3EA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Game of Thrones" panose="02000500000000000000" pitchFamily="2" charset="0"/>
              </a:rPr>
              <a:t>Model</a:t>
            </a:r>
            <a:r>
              <a:rPr lang="hu-HU" dirty="0">
                <a:latin typeface="Game of Thrones" panose="02000500000000000000" pitchFamily="2" charset="0"/>
              </a:rPr>
              <a:t> </a:t>
            </a:r>
            <a:r>
              <a:rPr lang="hu-HU" dirty="0" err="1">
                <a:latin typeface="Game of Thrones" panose="02000500000000000000" pitchFamily="2" charset="0"/>
              </a:rPr>
              <a:t>creation</a:t>
            </a:r>
            <a:r>
              <a:rPr lang="hu-HU" dirty="0">
                <a:latin typeface="Game of Thrones" panose="02000500000000000000" pitchFamily="2" charset="0"/>
              </a:rPr>
              <a:t> </a:t>
            </a:r>
            <a:r>
              <a:rPr lang="hu-HU" sz="7200" dirty="0">
                <a:latin typeface="Franklin Gothic Book" panose="020B0503020102020204" pitchFamily="34" charset="0"/>
              </a:rPr>
              <a:t>(</a:t>
            </a:r>
            <a:r>
              <a:rPr lang="hu-HU" dirty="0" err="1">
                <a:latin typeface="Game of Thrones" panose="02000500000000000000" pitchFamily="2" charset="0"/>
              </a:rPr>
              <a:t>opt</a:t>
            </a:r>
            <a:r>
              <a:rPr lang="hu-HU" sz="7200" dirty="0">
                <a:latin typeface="Franklin Gothic Book" panose="020B0503020102020204" pitchFamily="34" charset="0"/>
              </a:rPr>
              <a:t>)</a:t>
            </a:r>
            <a:endParaRPr lang="hu-HU" dirty="0">
              <a:latin typeface="Franklin Gothic Book" panose="020B05030201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7A9543-202F-3099-3BE3-17091640F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050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FCAF02-7565-7EEB-448E-8F823116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Game of Thrones" panose="02000500000000000000" pitchFamily="2" charset="0"/>
              </a:rPr>
              <a:t>findings</a:t>
            </a:r>
            <a:endParaRPr lang="hu-HU" dirty="0">
              <a:latin typeface="Game of Thrones" panose="02000500000000000000" pitchFamily="2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38AE0C-8183-7F70-57B1-AD01BDD8D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9789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E845B1-457E-B4DB-DFA7-763B885B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Game of Thrones" panose="02000500000000000000" pitchFamily="2" charset="0"/>
              </a:rPr>
              <a:t>recommendations</a:t>
            </a:r>
            <a:endParaRPr lang="hu-HU" dirty="0">
              <a:latin typeface="Game of Thrones" panose="02000500000000000000" pitchFamily="2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7B579E5-B1B8-9B93-3E2D-2D5A45209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190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4767</TotalTime>
  <Words>32</Words>
  <Application>Microsoft Office PowerPoint</Application>
  <PresentationFormat>Szélesvásznú</PresentationFormat>
  <Paragraphs>11</Paragraphs>
  <Slides>7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Calibri Light</vt:lpstr>
      <vt:lpstr>Franklin Gothic Book</vt:lpstr>
      <vt:lpstr>Arial</vt:lpstr>
      <vt:lpstr>Calibri</vt:lpstr>
      <vt:lpstr>Game of Thrones</vt:lpstr>
      <vt:lpstr>Office-téma</vt:lpstr>
      <vt:lpstr>HCL STARSCHEMA workshop</vt:lpstr>
      <vt:lpstr>Presentation template</vt:lpstr>
      <vt:lpstr>Problem</vt:lpstr>
      <vt:lpstr>questions</vt:lpstr>
      <vt:lpstr>Model creation (opt)</vt:lpstr>
      <vt:lpstr>findings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Corvinus szakmai nap</dc:title>
  <dc:creator>Sepp Norberrt</dc:creator>
  <cp:lastModifiedBy>Sepp Norberrt</cp:lastModifiedBy>
  <cp:revision>35</cp:revision>
  <dcterms:created xsi:type="dcterms:W3CDTF">2024-05-29T08:20:39Z</dcterms:created>
  <dcterms:modified xsi:type="dcterms:W3CDTF">2024-06-06T10:39:25Z</dcterms:modified>
</cp:coreProperties>
</file>