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1458C8-4162-C1CB-1525-17570BCB3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E4B655-4335-0062-C3E0-8B5B27C49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BA32F7-D0A2-36E1-41D1-79FE2FED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7CF-5680-424D-9D74-ACEA1D123A9D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7FB7BA-0243-15A8-8C0E-DE52B73F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812652-64C1-BF5C-783E-48C9BC3F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0F3E-F459-4A56-B07E-23EAF14E7E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11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239D8E-C83F-9FB4-E2C0-E2CB68EE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C336851-76F0-20AF-66CF-2F0A64186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516779A-B636-47E7-CB3E-C3B87746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7CF-5680-424D-9D74-ACEA1D123A9D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9CA34F-5864-EF79-412C-6A6341A2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46047E-0102-F782-009B-EB767453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0F3E-F459-4A56-B07E-23EAF14E7E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68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7AE2DDC-FE0B-3B87-AB7A-FAA4620BF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AD8918D-BBD7-A30C-DC52-0C042BCCA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0830C9-3079-199B-8308-B361BDBD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7CF-5680-424D-9D74-ACEA1D123A9D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4204A6-56EB-D70A-F6C5-0C9D4745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2DCDC4-2E4C-8D49-FEB9-31B414D0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0F3E-F459-4A56-B07E-23EAF14E7E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79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2D7F85-EA12-D865-63F2-B34BA257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E38533-6ECF-36C7-5C65-58AC676DA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43A1A6-BE66-C93C-B8DC-682F289F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7CF-5680-424D-9D74-ACEA1D123A9D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95F0B5-6A74-6B4A-5498-B8EE3BF6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78732E-3A09-D540-D513-49184133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0F3E-F459-4A56-B07E-23EAF14E7E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76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0FDF9F-9CA8-2207-6144-5C928076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4E47A6-4991-65C7-99D5-162DC374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452BC1-4642-6EDB-704C-C0666B3D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7CF-5680-424D-9D74-ACEA1D123A9D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FFA613-CEA4-151A-ABF9-5CA813A0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A10079-71B6-87F9-13E2-C587F0EC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0F3E-F459-4A56-B07E-23EAF14E7E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902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242851-1775-1073-2B55-F0ABFB33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28DB66-3537-EC7D-B43A-0EB183AAE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C840409-F075-810D-D0FD-8984C1F6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720C7D-A278-33DB-B1A8-25C05558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7CF-5680-424D-9D74-ACEA1D123A9D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8746951-9A79-FF9F-3BB0-EFB69880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0F716B-01EC-3D5E-5C65-AB482A27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0F3E-F459-4A56-B07E-23EAF14E7E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53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9D470-F9B4-537A-4A2A-124EACF1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2FD1962-F9B1-2994-DAAC-59EB06FB0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E5352F7-DD06-1927-CCC7-97B171509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623958D-F674-44EA-985D-35F7A30CA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1F66275-E7DA-E297-846C-D6D9AA903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AD75C11-9BC8-62AC-08F6-F630326C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7CF-5680-424D-9D74-ACEA1D123A9D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FBF0410-30B0-50C2-C8C9-53A6D969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5683E77-B424-6A41-ABD1-D9700DAD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0F3E-F459-4A56-B07E-23EAF14E7E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904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3C289E-2DA5-A559-B9AD-637C700E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8D2DB06-5F0B-68D5-2014-866F4807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7CF-5680-424D-9D74-ACEA1D123A9D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C710266-DDC3-0953-77A4-8F6E89AB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C091038-180D-7336-D6E7-702CF5A1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0F3E-F459-4A56-B07E-23EAF14E7E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37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0024426-9A62-3745-4C4F-ECBBAFA1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7CF-5680-424D-9D74-ACEA1D123A9D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8EAA56D-4000-B7CB-37A8-64792354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228DA7-22AF-88F5-662B-DE5E5921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0F3E-F459-4A56-B07E-23EAF14E7E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54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3B4D3B-8A55-0EFF-214B-6FA9B14A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5F0167-1E09-9020-4715-C0688B0E9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44A97A0-70E6-A0BC-9E3F-000E1B69D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20FA42-F5F3-864B-E60A-45376560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7CF-5680-424D-9D74-ACEA1D123A9D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08D6B68-CA8C-8854-DC42-E6674BFC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446651-3E90-8BD3-F529-29EDECA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0F3E-F459-4A56-B07E-23EAF14E7E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00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592B84-3CA6-55AC-D2A9-11919BEF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00F4268-B9DC-2232-329E-DB9CA6F71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9550032-0F08-73F0-F87A-1EC4C59D8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4E2505-8B5C-F3B9-9E78-5E2DF44B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7CF-5680-424D-9D74-ACEA1D123A9D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178F35C-F575-3A99-4402-5985DAD3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848B75-D8EB-26B6-8474-D1805A05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D0F3E-F459-4A56-B07E-23EAF14E7E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449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FAB20F2-CC2B-A66F-F6E3-2F2EA8E2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A6ACE23-1086-0EB8-709E-1E5D07F7C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5601D7-D0A3-F435-274E-AEFB1E019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17CF-5680-424D-9D74-ACEA1D123A9D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1469FD-7275-49D5-31B9-A0C30E0CA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BEC22A-56D4-D794-799A-7EA9014B7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0F3E-F459-4A56-B07E-23EAF14E7ED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FEDA9-4753-FF73-FDCE-4C79A52F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Streamlit és frontend frameworkök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D115296-7AE6-C3F3-19FD-CCFB3D888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488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3EA2DC-97EA-CAF1-8804-91E284BF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Összehasonlítás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BC0E8099-9900-D631-2E70-2C85FB51A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00309"/>
              </p:ext>
            </p:extLst>
          </p:nvPr>
        </p:nvGraphicFramePr>
        <p:xfrm>
          <a:off x="409574" y="0"/>
          <a:ext cx="11372851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1">
                  <a:extLst>
                    <a:ext uri="{9D8B030D-6E8A-4147-A177-3AD203B41FA5}">
                      <a16:colId xmlns:a16="http://schemas.microsoft.com/office/drawing/2014/main" val="2325987163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599016779"/>
                    </a:ext>
                  </a:extLst>
                </a:gridCol>
                <a:gridCol w="2216603">
                  <a:extLst>
                    <a:ext uri="{9D8B030D-6E8A-4147-A177-3AD203B41FA5}">
                      <a16:colId xmlns:a16="http://schemas.microsoft.com/office/drawing/2014/main" val="1116977445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2221880567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2346581046"/>
                    </a:ext>
                  </a:extLst>
                </a:gridCol>
                <a:gridCol w="1411061">
                  <a:extLst>
                    <a:ext uri="{9D8B030D-6E8A-4147-A177-3AD203B41FA5}">
                      <a16:colId xmlns:a16="http://schemas.microsoft.com/office/drawing/2014/main" val="143944486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481736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1000"/>
                        <a:t>Név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alkalmazás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Tech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előnyök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hátrányok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megjegyzés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linkek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000"/>
                        <a:t>Streamlit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Low-code frontend</a:t>
                      </a:r>
                    </a:p>
                    <a:p>
                      <a:r>
                        <a:rPr lang="hu-HU" sz="1000"/>
                        <a:t>DS dashboard</a:t>
                      </a:r>
                    </a:p>
                    <a:p>
                      <a:r>
                        <a:rPr lang="hu-HU" sz="1000"/>
                        <a:t>Egyszerű alkalmazás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Pure Python (under the hood: HTML, JS, CSS)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Gyors fejlesztés, low-code (csak python), szép eredmények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Korlátozott funkciók, korlátozott testreszabás, nem túl hatékony skálázhatóság, inkább SPA mint MPA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Rengeteg kiegészítő komponens, aktív community, sok dokumentáció és tutoriál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7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000"/>
                        <a:t>Solara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Scalable, full feature component-based webapps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Ipywidgets, react, many backends, incl. FastAPI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Skálázható, komponens alapú, Jupyter notebookból is használható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Kevesebb doksi, kevésbé népszerű, kisebb közösség, pár alapfogalom ismerete kötelező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24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Trame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Scientific webapps, 3D szimuláció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Python alapú, kihasznl más szolgáltatásokat: Altair, Vuetify, Deck, VTK, Paraview, Vega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Sokféle layout, interaktív vizualizáció és szimuláció, hatékony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Still in development, kisebb közösség, bizonyos dolgok nehezek, pl a VTK pipeline, amire épül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https://python.plainenglish.io/trame-frontend-with-vue-js-but-in-python-329111755b98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000"/>
                        <a:t>NiceGUI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Low-code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Vue, Quasar / FastAPI (Starlette, Uvicorn)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Gyorsan használható, sok funkció, moduláris komponensek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https://towardsdatascience.com/meet-the-nicegui-your-soon-to-be-favorite-python-ui-library-fb69f14bb0ac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8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PyQt5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Maybe the Best GUI for Desktop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Harder to install, commerical-grade usage requires a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4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Voila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Convert Jupyter notebooks visualization to  interactive web-based tools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Jupyter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880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PyWebIO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Simple, quick to demo an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Korlátozott, single Page, nem túl nagy támogai bázis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10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Gradio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Focus on machine learning model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No easy private sharing, complex app building gets messy (not scalable)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000"/>
                        <a:t>Panel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Extensible dashboard for data-centric webapps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2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000"/>
                        <a:t>Plotly Dash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/>
                        <a:t>LATER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2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ReactPy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React-like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000">
                          <a:solidFill>
                            <a:srgbClr val="FF0000"/>
                          </a:solidFill>
                        </a:rPr>
                        <a:t>Still in development, buggy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3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89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3EA2DC-97EA-CAF1-8804-91E284BF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Összehasonlítás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BC0E8099-9900-D631-2E70-2C85FB51A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98220"/>
              </p:ext>
            </p:extLst>
          </p:nvPr>
        </p:nvGraphicFramePr>
        <p:xfrm>
          <a:off x="0" y="0"/>
          <a:ext cx="12191999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720">
                  <a:extLst>
                    <a:ext uri="{9D8B030D-6E8A-4147-A177-3AD203B41FA5}">
                      <a16:colId xmlns:a16="http://schemas.microsoft.com/office/drawing/2014/main" val="2325987163"/>
                    </a:ext>
                  </a:extLst>
                </a:gridCol>
                <a:gridCol w="2914496">
                  <a:extLst>
                    <a:ext uri="{9D8B030D-6E8A-4147-A177-3AD203B41FA5}">
                      <a16:colId xmlns:a16="http://schemas.microsoft.com/office/drawing/2014/main" val="599016779"/>
                    </a:ext>
                  </a:extLst>
                </a:gridCol>
                <a:gridCol w="2934915">
                  <a:extLst>
                    <a:ext uri="{9D8B030D-6E8A-4147-A177-3AD203B41FA5}">
                      <a16:colId xmlns:a16="http://schemas.microsoft.com/office/drawing/2014/main" val="2221880567"/>
                    </a:ext>
                  </a:extLst>
                </a:gridCol>
                <a:gridCol w="4533868">
                  <a:extLst>
                    <a:ext uri="{9D8B030D-6E8A-4147-A177-3AD203B41FA5}">
                      <a16:colId xmlns:a16="http://schemas.microsoft.com/office/drawing/2014/main" val="2346581046"/>
                    </a:ext>
                  </a:extLst>
                </a:gridCol>
              </a:tblGrid>
              <a:tr h="422418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Name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Application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előnyök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hátrányok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3286948"/>
                  </a:ext>
                </a:extLst>
              </a:tr>
              <a:tr h="775038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Streamlit*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Data-centrice webapp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Rapid development, pure python low-code, decent look, rich extensions, active dev 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Limited functionality, limited customization, not so scalable, SPA, some MPA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72487"/>
                  </a:ext>
                </a:extLst>
              </a:tr>
              <a:tr h="798543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Solara*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Scalable, </a:t>
                      </a:r>
                    </a:p>
                    <a:p>
                      <a:r>
                        <a:rPr lang="hu-HU" sz="1400"/>
                        <a:t>full feature component-based webapps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Scalable, component-based, Jupyter notebook support (created by Voila developer)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Not so popular, somewhat less documented, the learning curve is abit steeper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240926"/>
                  </a:ext>
                </a:extLst>
              </a:tr>
              <a:tr h="382604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Plotly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Full feature, scalable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Many features, professional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6626"/>
                  </a:ext>
                </a:extLst>
              </a:tr>
              <a:tr h="467365">
                <a:tc>
                  <a:txBody>
                    <a:bodyPr/>
                    <a:lstStyle/>
                    <a:p>
                      <a:pPr algn="ctr"/>
                      <a:r>
                        <a:rPr lang="hu-HU" sz="1400"/>
                        <a:t>NiceGUI*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Low-code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Very quickly usable, easy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Not so popular (yet)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089788"/>
                  </a:ext>
                </a:extLst>
              </a:tr>
              <a:tr h="363507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41627"/>
                  </a:ext>
                </a:extLst>
              </a:tr>
              <a:tr h="760038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Voila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Convert Jupyter notebooks visualization to  interactive web-based tools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Jupyter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880391"/>
                  </a:ext>
                </a:extLst>
              </a:tr>
              <a:tr h="538360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PyWebIO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Simply, quickly demo an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Single page, less community support, functionally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110959"/>
                  </a:ext>
                </a:extLst>
              </a:tr>
              <a:tr h="624947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Gradio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Focus on machine learning model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No easy private sharing, complex app building gets messy (not scalable)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77478"/>
                  </a:ext>
                </a:extLst>
              </a:tr>
              <a:tr h="538360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PyQt5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Best GUI for Desktop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Harder to install, commerical-grade usage requires a license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23687"/>
                  </a:ext>
                </a:extLst>
              </a:tr>
              <a:tr h="764403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Trame*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Scientific webapps, 3D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Still in development, small community, requires the knowledge of some base technologies (VTK pipeline)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027335"/>
                  </a:ext>
                </a:extLst>
              </a:tr>
              <a:tr h="422418">
                <a:tc>
                  <a:txBody>
                    <a:bodyPr/>
                    <a:lstStyle/>
                    <a:p>
                      <a:pPr algn="ctr"/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ReactPy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React-like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solidFill>
                            <a:srgbClr val="FF0000"/>
                          </a:solidFill>
                        </a:rPr>
                        <a:t>Still in development, buggy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93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73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166579-A06D-3771-8CF9-17BDA271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Streamlit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2E1232-8B39-8A13-7369-55EC3549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66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6FEEE1-AB48-56C7-B4B2-4932DE79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Solara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5DDDC8-F217-2D8B-BAAF-78EBEE65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100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4BC551-3054-E161-F4EC-ED283D9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Trame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12B4040-9F28-8D98-8416-3A6FB7F40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639" y="1"/>
            <a:ext cx="6198361" cy="233299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8841C5F-76F3-7292-E654-846DDDDCE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8990"/>
            <a:ext cx="5572125" cy="41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9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4BC551-3054-E161-F4EC-ED283D9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ReactPy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5DCE5F-08BE-99F7-05CC-7FC6D7430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62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4BC551-3054-E161-F4EC-ED283D9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PyQt5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5DCE5F-08BE-99F7-05CC-7FC6D7430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27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483</Words>
  <Application>Microsoft Office PowerPoint</Application>
  <PresentationFormat>Szélesvásznú</PresentationFormat>
  <Paragraphs>97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Streamlit és frontend frameworkök</vt:lpstr>
      <vt:lpstr>Összehasonlítás</vt:lpstr>
      <vt:lpstr>Összehasonlítás</vt:lpstr>
      <vt:lpstr>Streamlit</vt:lpstr>
      <vt:lpstr>Solara</vt:lpstr>
      <vt:lpstr>Trame</vt:lpstr>
      <vt:lpstr>ReactPy</vt:lpstr>
      <vt:lpstr>PyQt5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Sepp Norberrt</dc:creator>
  <cp:lastModifiedBy>Sepp Norberrt</cp:lastModifiedBy>
  <cp:revision>3</cp:revision>
  <dcterms:created xsi:type="dcterms:W3CDTF">2024-07-01T12:43:12Z</dcterms:created>
  <dcterms:modified xsi:type="dcterms:W3CDTF">2024-07-02T03:56:10Z</dcterms:modified>
</cp:coreProperties>
</file>