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2F2565F-6C28-47B4-AE97-3B826E126502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AFCE7116-AC31-4A55-8ACB-D813D26F1D4D}" type="slidecount">
              <a:rPr b="0" lang="en-US" sz="1400" spc="-1" strike="noStrike">
                <a:latin typeface="Noto Sans Regular"/>
              </a:rPr>
              <a:t>7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E0FEFCA-08F2-4A84-A8C9-340A1E14A454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385AB33D-0E5D-4DF9-8A71-EB32A8DDFB6A}" type="slidecount">
              <a:rPr b="0" lang="en-US" sz="1400" spc="-1" strike="noStrike">
                <a:latin typeface="Noto Sans Regular"/>
              </a:rPr>
              <a:t>7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1188720"/>
            <a:ext cx="9083520" cy="320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4800" spc="-1" strike="noStrike">
                <a:solidFill>
                  <a:srgbClr val="333333"/>
                </a:solidFill>
                <a:latin typeface="Noto Sans Regular"/>
              </a:rPr>
              <a:t>Imitációs tanulás a DuckieTown környezetben DAgger felhasználásával</a:t>
            </a:r>
            <a:endParaRPr b="1" lang="en-US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4972680"/>
            <a:ext cx="8568000" cy="284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Noto Sans Regular"/>
              </a:rPr>
              <a:t>Kovács Boldizsár - GVJY8E</a:t>
            </a:r>
            <a:endParaRPr b="0" lang="en-US" sz="2400" spc="-1" strike="noStrike">
              <a:latin typeface="Noto Sans Regular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Noto Sans Regular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Noto Sans Regular"/>
              </a:rPr>
              <a:t>Schneider Marcell - DBGYVI</a:t>
            </a:r>
            <a:endParaRPr b="0" lang="en-US" sz="2400" spc="-1" strike="noStrike">
              <a:latin typeface="Noto Sans Regular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Noto Sans Regular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Noto Sans Regular"/>
              </a:rPr>
              <a:t>Talpos Norbert - Q2H4XB</a:t>
            </a:r>
            <a:endParaRPr b="0" lang="en-US" sz="2400" spc="-1" strike="noStrike">
              <a:latin typeface="Noto Sans Regular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Noto Sans Regular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Noto Sans Regular"/>
              </a:rPr>
              <a:t>Virág József Ádám - U7KC0P</a:t>
            </a:r>
            <a:endParaRPr b="0" lang="en-US" sz="2400" spc="-1" strike="noStrike">
              <a:latin typeface="Noto Sans Regular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Noto Sans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Introduction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6880" y="18288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Autonomous driving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Data collection, preprocessing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Imitation learning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DAgger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Hyper-optimization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Previous solutions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DAgger &amp; other DAgger implementations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TDK (Lőrincz Zoltán)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DuckieTown documentation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Other DuckieTown projects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System design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Hyperoptimization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Loading data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Running fit of model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Providing DAgger with data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More fitting via DAgger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Database: generating and processing pictures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DuckieTown automatic driver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Manual driving using keyboard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Preprocessing: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HSV filtering: different colours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Cropping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Size reduction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Architecture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10079640" cy="597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Teaching,</a:t>
            </a:r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1" lang="en-US" sz="4400" spc="-1" strike="noStrike">
                <a:solidFill>
                  <a:srgbClr val="333333"/>
                </a:solidFill>
                <a:latin typeface="Noto Sans Regular"/>
              </a:rPr>
              <a:t>complications and solutions</a:t>
            </a:r>
            <a:endParaRPr b="1" lang="en-US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2021-12-14T17:44:52Z</dcterms:created>
  <dc:creator/>
  <dc:description/>
  <dc:language>en-US</dc:language>
  <cp:lastModifiedBy/>
  <dcterms:modified xsi:type="dcterms:W3CDTF">2021-12-14T18:52:10Z</dcterms:modified>
  <cp:revision>3</cp:revision>
  <dc:subject/>
  <dc:title>Impress</dc:title>
</cp:coreProperties>
</file>