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69" r:id="rId4"/>
    <p:sldId id="370" r:id="rId5"/>
    <p:sldId id="371" r:id="rId6"/>
    <p:sldId id="372" r:id="rId7"/>
    <p:sldId id="373" r:id="rId8"/>
    <p:sldId id="368" r:id="rId9"/>
    <p:sldId id="304" r:id="rId10"/>
    <p:sldId id="305" r:id="rId11"/>
    <p:sldId id="306" r:id="rId12"/>
    <p:sldId id="374" r:id="rId13"/>
    <p:sldId id="375" r:id="rId14"/>
    <p:sldId id="376" r:id="rId15"/>
    <p:sldId id="377" r:id="rId16"/>
    <p:sldId id="378" r:id="rId17"/>
    <p:sldId id="307"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308" r:id="rId43"/>
    <p:sldId id="403" r:id="rId44"/>
    <p:sldId id="303" r:id="rId4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4A67F6-DFC0-44EE-8E92-CC76AD5CA31D}" v="42" dt="2023-06-15T15:42:53.7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858E3F31-6CE0-4B6F-8AB4-97F6337192AE}"/>
    <pc:docChg chg="undo custSel addSld delSld modSld sldOrd">
      <pc:chgData name="NORBEY DANILO MUÑOZ CAÑON" userId="29f64d73-8b12-4c53-a9f3-1c223397a229" providerId="ADAL" clId="{858E3F31-6CE0-4B6F-8AB4-97F6337192AE}" dt="2023-06-14T03:01:36.870" v="1912" actId="1076"/>
      <pc:docMkLst>
        <pc:docMk/>
      </pc:docMkLst>
      <pc:sldChg chg="modSp mod">
        <pc:chgData name="NORBEY DANILO MUÑOZ CAÑON" userId="29f64d73-8b12-4c53-a9f3-1c223397a229" providerId="ADAL" clId="{858E3F31-6CE0-4B6F-8AB4-97F6337192AE}" dt="2023-06-14T00:47:36.495" v="61" actId="20577"/>
        <pc:sldMkLst>
          <pc:docMk/>
          <pc:sldMk cId="0" sldId="256"/>
        </pc:sldMkLst>
        <pc:spChg chg="mod">
          <ac:chgData name="NORBEY DANILO MUÑOZ CAÑON" userId="29f64d73-8b12-4c53-a9f3-1c223397a229" providerId="ADAL" clId="{858E3F31-6CE0-4B6F-8AB4-97F6337192AE}" dt="2023-06-14T00:47:15.356" v="19" actId="20577"/>
          <ac:spMkLst>
            <pc:docMk/>
            <pc:sldMk cId="0" sldId="256"/>
            <ac:spMk id="8" creationId="{00000000-0000-0000-0000-000000000000}"/>
          </ac:spMkLst>
        </pc:spChg>
        <pc:spChg chg="mod">
          <ac:chgData name="NORBEY DANILO MUÑOZ CAÑON" userId="29f64d73-8b12-4c53-a9f3-1c223397a229" providerId="ADAL" clId="{858E3F31-6CE0-4B6F-8AB4-97F6337192AE}" dt="2023-06-14T00:47:36.495" v="61" actId="20577"/>
          <ac:spMkLst>
            <pc:docMk/>
            <pc:sldMk cId="0" sldId="256"/>
            <ac:spMk id="9" creationId="{00000000-0000-0000-0000-000000000000}"/>
          </ac:spMkLst>
        </pc:spChg>
      </pc:sldChg>
      <pc:sldChg chg="del">
        <pc:chgData name="NORBEY DANILO MUÑOZ CAÑON" userId="29f64d73-8b12-4c53-a9f3-1c223397a229" providerId="ADAL" clId="{858E3F31-6CE0-4B6F-8AB4-97F6337192AE}" dt="2023-06-14T00:52:47.283" v="130" actId="47"/>
        <pc:sldMkLst>
          <pc:docMk/>
          <pc:sldMk cId="0" sldId="257"/>
        </pc:sldMkLst>
      </pc:sldChg>
      <pc:sldChg chg="addSp delSp modSp mod ord">
        <pc:chgData name="NORBEY DANILO MUÑOZ CAÑON" userId="29f64d73-8b12-4c53-a9f3-1c223397a229" providerId="ADAL" clId="{858E3F31-6CE0-4B6F-8AB4-97F6337192AE}" dt="2023-06-14T00:54:29.204" v="180" actId="114"/>
        <pc:sldMkLst>
          <pc:docMk/>
          <pc:sldMk cId="0" sldId="258"/>
        </pc:sldMkLst>
        <pc:spChg chg="add del">
          <ac:chgData name="NORBEY DANILO MUÑOZ CAÑON" userId="29f64d73-8b12-4c53-a9f3-1c223397a229" providerId="ADAL" clId="{858E3F31-6CE0-4B6F-8AB4-97F6337192AE}" dt="2023-06-14T00:52:03.587" v="117"/>
          <ac:spMkLst>
            <pc:docMk/>
            <pc:sldMk cId="0" sldId="258"/>
            <ac:spMk id="3" creationId="{DAC20F32-5CC0-AD79-68CF-38064E7F9E66}"/>
          </ac:spMkLst>
        </pc:spChg>
        <pc:spChg chg="mod">
          <ac:chgData name="NORBEY DANILO MUÑOZ CAÑON" userId="29f64d73-8b12-4c53-a9f3-1c223397a229" providerId="ADAL" clId="{858E3F31-6CE0-4B6F-8AB4-97F6337192AE}" dt="2023-06-14T00:53:06.281" v="175" actId="790"/>
          <ac:spMkLst>
            <pc:docMk/>
            <pc:sldMk cId="0" sldId="258"/>
            <ac:spMk id="4" creationId="{00000000-0000-0000-0000-000000000000}"/>
          </ac:spMkLst>
        </pc:spChg>
        <pc:spChg chg="mod">
          <ac:chgData name="NORBEY DANILO MUÑOZ CAÑON" userId="29f64d73-8b12-4c53-a9f3-1c223397a229" providerId="ADAL" clId="{858E3F31-6CE0-4B6F-8AB4-97F6337192AE}" dt="2023-06-14T00:54:29.204" v="180" actId="114"/>
          <ac:spMkLst>
            <pc:docMk/>
            <pc:sldMk cId="0" sldId="258"/>
            <ac:spMk id="5" creationId="{00000000-0000-0000-0000-000000000000}"/>
          </ac:spMkLst>
        </pc:spChg>
        <pc:spChg chg="add del">
          <ac:chgData name="NORBEY DANILO MUÑOZ CAÑON" userId="29f64d73-8b12-4c53-a9f3-1c223397a229" providerId="ADAL" clId="{858E3F31-6CE0-4B6F-8AB4-97F6337192AE}" dt="2023-06-14T00:52:08.138" v="119" actId="478"/>
          <ac:spMkLst>
            <pc:docMk/>
            <pc:sldMk cId="0" sldId="258"/>
            <ac:spMk id="7" creationId="{F2A17EE8-896B-7CC6-9CAC-27C9FE019895}"/>
          </ac:spMkLst>
        </pc:spChg>
        <pc:picChg chg="del">
          <ac:chgData name="NORBEY DANILO MUÑOZ CAÑON" userId="29f64d73-8b12-4c53-a9f3-1c223397a229" providerId="ADAL" clId="{858E3F31-6CE0-4B6F-8AB4-97F6337192AE}" dt="2023-06-14T00:51:49.359" v="84" actId="478"/>
          <ac:picMkLst>
            <pc:docMk/>
            <pc:sldMk cId="0" sldId="258"/>
            <ac:picMk id="2" creationId="{00000000-0000-0000-0000-000000000000}"/>
          </ac:picMkLst>
        </pc:picChg>
      </pc:sldChg>
      <pc:sldChg chg="del">
        <pc:chgData name="NORBEY DANILO MUÑOZ CAÑON" userId="29f64d73-8b12-4c53-a9f3-1c223397a229" providerId="ADAL" clId="{858E3F31-6CE0-4B6F-8AB4-97F6337192AE}" dt="2023-06-14T00:52:47.778" v="131" actId="47"/>
        <pc:sldMkLst>
          <pc:docMk/>
          <pc:sldMk cId="0" sldId="259"/>
        </pc:sldMkLst>
      </pc:sldChg>
      <pc:sldChg chg="del">
        <pc:chgData name="NORBEY DANILO MUÑOZ CAÑON" userId="29f64d73-8b12-4c53-a9f3-1c223397a229" providerId="ADAL" clId="{858E3F31-6CE0-4B6F-8AB4-97F6337192AE}" dt="2023-06-14T00:52:47.811" v="132" actId="47"/>
        <pc:sldMkLst>
          <pc:docMk/>
          <pc:sldMk cId="0" sldId="260"/>
        </pc:sldMkLst>
      </pc:sldChg>
      <pc:sldChg chg="del">
        <pc:chgData name="NORBEY DANILO MUÑOZ CAÑON" userId="29f64d73-8b12-4c53-a9f3-1c223397a229" providerId="ADAL" clId="{858E3F31-6CE0-4B6F-8AB4-97F6337192AE}" dt="2023-06-14T00:52:47.853" v="133" actId="47"/>
        <pc:sldMkLst>
          <pc:docMk/>
          <pc:sldMk cId="0" sldId="261"/>
        </pc:sldMkLst>
      </pc:sldChg>
      <pc:sldChg chg="del">
        <pc:chgData name="NORBEY DANILO MUÑOZ CAÑON" userId="29f64d73-8b12-4c53-a9f3-1c223397a229" providerId="ADAL" clId="{858E3F31-6CE0-4B6F-8AB4-97F6337192AE}" dt="2023-06-14T00:52:47.875" v="134" actId="47"/>
        <pc:sldMkLst>
          <pc:docMk/>
          <pc:sldMk cId="0" sldId="262"/>
        </pc:sldMkLst>
      </pc:sldChg>
      <pc:sldChg chg="del">
        <pc:chgData name="NORBEY DANILO MUÑOZ CAÑON" userId="29f64d73-8b12-4c53-a9f3-1c223397a229" providerId="ADAL" clId="{858E3F31-6CE0-4B6F-8AB4-97F6337192AE}" dt="2023-06-14T00:52:47.909" v="135" actId="47"/>
        <pc:sldMkLst>
          <pc:docMk/>
          <pc:sldMk cId="0" sldId="263"/>
        </pc:sldMkLst>
      </pc:sldChg>
      <pc:sldChg chg="del">
        <pc:chgData name="NORBEY DANILO MUÑOZ CAÑON" userId="29f64d73-8b12-4c53-a9f3-1c223397a229" providerId="ADAL" clId="{858E3F31-6CE0-4B6F-8AB4-97F6337192AE}" dt="2023-06-14T00:52:47.940" v="136" actId="47"/>
        <pc:sldMkLst>
          <pc:docMk/>
          <pc:sldMk cId="0" sldId="264"/>
        </pc:sldMkLst>
      </pc:sldChg>
      <pc:sldChg chg="del">
        <pc:chgData name="NORBEY DANILO MUÑOZ CAÑON" userId="29f64d73-8b12-4c53-a9f3-1c223397a229" providerId="ADAL" clId="{858E3F31-6CE0-4B6F-8AB4-97F6337192AE}" dt="2023-06-14T00:52:47.985" v="137" actId="47"/>
        <pc:sldMkLst>
          <pc:docMk/>
          <pc:sldMk cId="0" sldId="265"/>
        </pc:sldMkLst>
      </pc:sldChg>
      <pc:sldChg chg="del">
        <pc:chgData name="NORBEY DANILO MUÑOZ CAÑON" userId="29f64d73-8b12-4c53-a9f3-1c223397a229" providerId="ADAL" clId="{858E3F31-6CE0-4B6F-8AB4-97F6337192AE}" dt="2023-06-14T00:52:48.026" v="138" actId="47"/>
        <pc:sldMkLst>
          <pc:docMk/>
          <pc:sldMk cId="0" sldId="266"/>
        </pc:sldMkLst>
      </pc:sldChg>
      <pc:sldChg chg="del">
        <pc:chgData name="NORBEY DANILO MUÑOZ CAÑON" userId="29f64d73-8b12-4c53-a9f3-1c223397a229" providerId="ADAL" clId="{858E3F31-6CE0-4B6F-8AB4-97F6337192AE}" dt="2023-06-14T00:52:48.063" v="139" actId="47"/>
        <pc:sldMkLst>
          <pc:docMk/>
          <pc:sldMk cId="0" sldId="267"/>
        </pc:sldMkLst>
      </pc:sldChg>
      <pc:sldChg chg="del">
        <pc:chgData name="NORBEY DANILO MUÑOZ CAÑON" userId="29f64d73-8b12-4c53-a9f3-1c223397a229" providerId="ADAL" clId="{858E3F31-6CE0-4B6F-8AB4-97F6337192AE}" dt="2023-06-14T00:52:48.080" v="140" actId="47"/>
        <pc:sldMkLst>
          <pc:docMk/>
          <pc:sldMk cId="0" sldId="268"/>
        </pc:sldMkLst>
      </pc:sldChg>
      <pc:sldChg chg="del">
        <pc:chgData name="NORBEY DANILO MUÑOZ CAÑON" userId="29f64d73-8b12-4c53-a9f3-1c223397a229" providerId="ADAL" clId="{858E3F31-6CE0-4B6F-8AB4-97F6337192AE}" dt="2023-06-14T00:52:48.112" v="141" actId="47"/>
        <pc:sldMkLst>
          <pc:docMk/>
          <pc:sldMk cId="0" sldId="269"/>
        </pc:sldMkLst>
      </pc:sldChg>
      <pc:sldChg chg="del">
        <pc:chgData name="NORBEY DANILO MUÑOZ CAÑON" userId="29f64d73-8b12-4c53-a9f3-1c223397a229" providerId="ADAL" clId="{858E3F31-6CE0-4B6F-8AB4-97F6337192AE}" dt="2023-06-14T00:52:48.143" v="142" actId="47"/>
        <pc:sldMkLst>
          <pc:docMk/>
          <pc:sldMk cId="0" sldId="270"/>
        </pc:sldMkLst>
      </pc:sldChg>
      <pc:sldChg chg="del">
        <pc:chgData name="NORBEY DANILO MUÑOZ CAÑON" userId="29f64d73-8b12-4c53-a9f3-1c223397a229" providerId="ADAL" clId="{858E3F31-6CE0-4B6F-8AB4-97F6337192AE}" dt="2023-06-14T00:52:48.178" v="143" actId="47"/>
        <pc:sldMkLst>
          <pc:docMk/>
          <pc:sldMk cId="0" sldId="271"/>
        </pc:sldMkLst>
      </pc:sldChg>
      <pc:sldChg chg="del">
        <pc:chgData name="NORBEY DANILO MUÑOZ CAÑON" userId="29f64d73-8b12-4c53-a9f3-1c223397a229" providerId="ADAL" clId="{858E3F31-6CE0-4B6F-8AB4-97F6337192AE}" dt="2023-06-14T00:52:48.208" v="144" actId="47"/>
        <pc:sldMkLst>
          <pc:docMk/>
          <pc:sldMk cId="0" sldId="272"/>
        </pc:sldMkLst>
      </pc:sldChg>
      <pc:sldChg chg="del">
        <pc:chgData name="NORBEY DANILO MUÑOZ CAÑON" userId="29f64d73-8b12-4c53-a9f3-1c223397a229" providerId="ADAL" clId="{858E3F31-6CE0-4B6F-8AB4-97F6337192AE}" dt="2023-06-14T00:52:48.238" v="145" actId="47"/>
        <pc:sldMkLst>
          <pc:docMk/>
          <pc:sldMk cId="0" sldId="273"/>
        </pc:sldMkLst>
      </pc:sldChg>
      <pc:sldChg chg="del">
        <pc:chgData name="NORBEY DANILO MUÑOZ CAÑON" userId="29f64d73-8b12-4c53-a9f3-1c223397a229" providerId="ADAL" clId="{858E3F31-6CE0-4B6F-8AB4-97F6337192AE}" dt="2023-06-14T00:52:48.280" v="146" actId="47"/>
        <pc:sldMkLst>
          <pc:docMk/>
          <pc:sldMk cId="0" sldId="274"/>
        </pc:sldMkLst>
      </pc:sldChg>
      <pc:sldChg chg="del">
        <pc:chgData name="NORBEY DANILO MUÑOZ CAÑON" userId="29f64d73-8b12-4c53-a9f3-1c223397a229" providerId="ADAL" clId="{858E3F31-6CE0-4B6F-8AB4-97F6337192AE}" dt="2023-06-14T00:52:48.309" v="147" actId="47"/>
        <pc:sldMkLst>
          <pc:docMk/>
          <pc:sldMk cId="0" sldId="275"/>
        </pc:sldMkLst>
      </pc:sldChg>
      <pc:sldChg chg="del">
        <pc:chgData name="NORBEY DANILO MUÑOZ CAÑON" userId="29f64d73-8b12-4c53-a9f3-1c223397a229" providerId="ADAL" clId="{858E3F31-6CE0-4B6F-8AB4-97F6337192AE}" dt="2023-06-14T00:52:48.903" v="148" actId="47"/>
        <pc:sldMkLst>
          <pc:docMk/>
          <pc:sldMk cId="0" sldId="276"/>
        </pc:sldMkLst>
      </pc:sldChg>
      <pc:sldChg chg="del">
        <pc:chgData name="NORBEY DANILO MUÑOZ CAÑON" userId="29f64d73-8b12-4c53-a9f3-1c223397a229" providerId="ADAL" clId="{858E3F31-6CE0-4B6F-8AB4-97F6337192AE}" dt="2023-06-14T00:52:49.419" v="149" actId="47"/>
        <pc:sldMkLst>
          <pc:docMk/>
          <pc:sldMk cId="0" sldId="277"/>
        </pc:sldMkLst>
      </pc:sldChg>
      <pc:sldChg chg="del">
        <pc:chgData name="NORBEY DANILO MUÑOZ CAÑON" userId="29f64d73-8b12-4c53-a9f3-1c223397a229" providerId="ADAL" clId="{858E3F31-6CE0-4B6F-8AB4-97F6337192AE}" dt="2023-06-14T00:52:49.451" v="150" actId="47"/>
        <pc:sldMkLst>
          <pc:docMk/>
          <pc:sldMk cId="0" sldId="278"/>
        </pc:sldMkLst>
      </pc:sldChg>
      <pc:sldChg chg="del">
        <pc:chgData name="NORBEY DANILO MUÑOZ CAÑON" userId="29f64d73-8b12-4c53-a9f3-1c223397a229" providerId="ADAL" clId="{858E3F31-6CE0-4B6F-8AB4-97F6337192AE}" dt="2023-06-14T00:52:49.492" v="151" actId="47"/>
        <pc:sldMkLst>
          <pc:docMk/>
          <pc:sldMk cId="0" sldId="279"/>
        </pc:sldMkLst>
      </pc:sldChg>
      <pc:sldChg chg="del">
        <pc:chgData name="NORBEY DANILO MUÑOZ CAÑON" userId="29f64d73-8b12-4c53-a9f3-1c223397a229" providerId="ADAL" clId="{858E3F31-6CE0-4B6F-8AB4-97F6337192AE}" dt="2023-06-14T00:52:49.519" v="152" actId="47"/>
        <pc:sldMkLst>
          <pc:docMk/>
          <pc:sldMk cId="0" sldId="280"/>
        </pc:sldMkLst>
      </pc:sldChg>
      <pc:sldChg chg="del">
        <pc:chgData name="NORBEY DANILO MUÑOZ CAÑON" userId="29f64d73-8b12-4c53-a9f3-1c223397a229" providerId="ADAL" clId="{858E3F31-6CE0-4B6F-8AB4-97F6337192AE}" dt="2023-06-14T00:52:49.546" v="153" actId="47"/>
        <pc:sldMkLst>
          <pc:docMk/>
          <pc:sldMk cId="0" sldId="281"/>
        </pc:sldMkLst>
      </pc:sldChg>
      <pc:sldChg chg="del">
        <pc:chgData name="NORBEY DANILO MUÑOZ CAÑON" userId="29f64d73-8b12-4c53-a9f3-1c223397a229" providerId="ADAL" clId="{858E3F31-6CE0-4B6F-8AB4-97F6337192AE}" dt="2023-06-14T00:52:49.573" v="154" actId="47"/>
        <pc:sldMkLst>
          <pc:docMk/>
          <pc:sldMk cId="0" sldId="282"/>
        </pc:sldMkLst>
      </pc:sldChg>
      <pc:sldChg chg="del">
        <pc:chgData name="NORBEY DANILO MUÑOZ CAÑON" userId="29f64d73-8b12-4c53-a9f3-1c223397a229" providerId="ADAL" clId="{858E3F31-6CE0-4B6F-8AB4-97F6337192AE}" dt="2023-06-14T00:52:49.612" v="155" actId="47"/>
        <pc:sldMkLst>
          <pc:docMk/>
          <pc:sldMk cId="0" sldId="283"/>
        </pc:sldMkLst>
      </pc:sldChg>
      <pc:sldChg chg="del">
        <pc:chgData name="NORBEY DANILO MUÑOZ CAÑON" userId="29f64d73-8b12-4c53-a9f3-1c223397a229" providerId="ADAL" clId="{858E3F31-6CE0-4B6F-8AB4-97F6337192AE}" dt="2023-06-14T00:52:49.642" v="156" actId="47"/>
        <pc:sldMkLst>
          <pc:docMk/>
          <pc:sldMk cId="0" sldId="284"/>
        </pc:sldMkLst>
      </pc:sldChg>
      <pc:sldChg chg="del">
        <pc:chgData name="NORBEY DANILO MUÑOZ CAÑON" userId="29f64d73-8b12-4c53-a9f3-1c223397a229" providerId="ADAL" clId="{858E3F31-6CE0-4B6F-8AB4-97F6337192AE}" dt="2023-06-14T00:52:49.676" v="157" actId="47"/>
        <pc:sldMkLst>
          <pc:docMk/>
          <pc:sldMk cId="0" sldId="285"/>
        </pc:sldMkLst>
      </pc:sldChg>
      <pc:sldChg chg="del">
        <pc:chgData name="NORBEY DANILO MUÑOZ CAÑON" userId="29f64d73-8b12-4c53-a9f3-1c223397a229" providerId="ADAL" clId="{858E3F31-6CE0-4B6F-8AB4-97F6337192AE}" dt="2023-06-14T00:52:49.707" v="158" actId="47"/>
        <pc:sldMkLst>
          <pc:docMk/>
          <pc:sldMk cId="0" sldId="286"/>
        </pc:sldMkLst>
      </pc:sldChg>
      <pc:sldChg chg="del">
        <pc:chgData name="NORBEY DANILO MUÑOZ CAÑON" userId="29f64d73-8b12-4c53-a9f3-1c223397a229" providerId="ADAL" clId="{858E3F31-6CE0-4B6F-8AB4-97F6337192AE}" dt="2023-06-14T00:52:49.740" v="159" actId="47"/>
        <pc:sldMkLst>
          <pc:docMk/>
          <pc:sldMk cId="0" sldId="287"/>
        </pc:sldMkLst>
      </pc:sldChg>
      <pc:sldChg chg="del">
        <pc:chgData name="NORBEY DANILO MUÑOZ CAÑON" userId="29f64d73-8b12-4c53-a9f3-1c223397a229" providerId="ADAL" clId="{858E3F31-6CE0-4B6F-8AB4-97F6337192AE}" dt="2023-06-14T00:52:49.773" v="160" actId="47"/>
        <pc:sldMkLst>
          <pc:docMk/>
          <pc:sldMk cId="0" sldId="288"/>
        </pc:sldMkLst>
      </pc:sldChg>
      <pc:sldChg chg="del">
        <pc:chgData name="NORBEY DANILO MUÑOZ CAÑON" userId="29f64d73-8b12-4c53-a9f3-1c223397a229" providerId="ADAL" clId="{858E3F31-6CE0-4B6F-8AB4-97F6337192AE}" dt="2023-06-14T00:52:50.291" v="161" actId="47"/>
        <pc:sldMkLst>
          <pc:docMk/>
          <pc:sldMk cId="0" sldId="289"/>
        </pc:sldMkLst>
      </pc:sldChg>
      <pc:sldChg chg="del">
        <pc:chgData name="NORBEY DANILO MUÑOZ CAÑON" userId="29f64d73-8b12-4c53-a9f3-1c223397a229" providerId="ADAL" clId="{858E3F31-6CE0-4B6F-8AB4-97F6337192AE}" dt="2023-06-14T00:52:50.490" v="162" actId="47"/>
        <pc:sldMkLst>
          <pc:docMk/>
          <pc:sldMk cId="0" sldId="290"/>
        </pc:sldMkLst>
      </pc:sldChg>
      <pc:sldChg chg="del">
        <pc:chgData name="NORBEY DANILO MUÑOZ CAÑON" userId="29f64d73-8b12-4c53-a9f3-1c223397a229" providerId="ADAL" clId="{858E3F31-6CE0-4B6F-8AB4-97F6337192AE}" dt="2023-06-14T00:52:50.675" v="163" actId="47"/>
        <pc:sldMkLst>
          <pc:docMk/>
          <pc:sldMk cId="0" sldId="291"/>
        </pc:sldMkLst>
      </pc:sldChg>
      <pc:sldChg chg="del">
        <pc:chgData name="NORBEY DANILO MUÑOZ CAÑON" userId="29f64d73-8b12-4c53-a9f3-1c223397a229" providerId="ADAL" clId="{858E3F31-6CE0-4B6F-8AB4-97F6337192AE}" dt="2023-06-14T00:52:50.847" v="164" actId="47"/>
        <pc:sldMkLst>
          <pc:docMk/>
          <pc:sldMk cId="0" sldId="292"/>
        </pc:sldMkLst>
      </pc:sldChg>
      <pc:sldChg chg="del">
        <pc:chgData name="NORBEY DANILO MUÑOZ CAÑON" userId="29f64d73-8b12-4c53-a9f3-1c223397a229" providerId="ADAL" clId="{858E3F31-6CE0-4B6F-8AB4-97F6337192AE}" dt="2023-06-14T00:52:51.034" v="165" actId="47"/>
        <pc:sldMkLst>
          <pc:docMk/>
          <pc:sldMk cId="0" sldId="293"/>
        </pc:sldMkLst>
      </pc:sldChg>
      <pc:sldChg chg="del">
        <pc:chgData name="NORBEY DANILO MUÑOZ CAÑON" userId="29f64d73-8b12-4c53-a9f3-1c223397a229" providerId="ADAL" clId="{858E3F31-6CE0-4B6F-8AB4-97F6337192AE}" dt="2023-06-14T00:52:51.210" v="166" actId="47"/>
        <pc:sldMkLst>
          <pc:docMk/>
          <pc:sldMk cId="0" sldId="294"/>
        </pc:sldMkLst>
      </pc:sldChg>
      <pc:sldChg chg="del">
        <pc:chgData name="NORBEY DANILO MUÑOZ CAÑON" userId="29f64d73-8b12-4c53-a9f3-1c223397a229" providerId="ADAL" clId="{858E3F31-6CE0-4B6F-8AB4-97F6337192AE}" dt="2023-06-14T00:52:51.410" v="167" actId="47"/>
        <pc:sldMkLst>
          <pc:docMk/>
          <pc:sldMk cId="0" sldId="295"/>
        </pc:sldMkLst>
      </pc:sldChg>
      <pc:sldChg chg="del">
        <pc:chgData name="NORBEY DANILO MUÑOZ CAÑON" userId="29f64d73-8b12-4c53-a9f3-1c223397a229" providerId="ADAL" clId="{858E3F31-6CE0-4B6F-8AB4-97F6337192AE}" dt="2023-06-14T00:52:51.632" v="168" actId="47"/>
        <pc:sldMkLst>
          <pc:docMk/>
          <pc:sldMk cId="0" sldId="296"/>
        </pc:sldMkLst>
      </pc:sldChg>
      <pc:sldChg chg="del">
        <pc:chgData name="NORBEY DANILO MUÑOZ CAÑON" userId="29f64d73-8b12-4c53-a9f3-1c223397a229" providerId="ADAL" clId="{858E3F31-6CE0-4B6F-8AB4-97F6337192AE}" dt="2023-06-14T00:52:52.443" v="169" actId="47"/>
        <pc:sldMkLst>
          <pc:docMk/>
          <pc:sldMk cId="0" sldId="297"/>
        </pc:sldMkLst>
      </pc:sldChg>
      <pc:sldChg chg="del">
        <pc:chgData name="NORBEY DANILO MUÑOZ CAÑON" userId="29f64d73-8b12-4c53-a9f3-1c223397a229" providerId="ADAL" clId="{858E3F31-6CE0-4B6F-8AB4-97F6337192AE}" dt="2023-06-14T00:52:52.634" v="170" actId="47"/>
        <pc:sldMkLst>
          <pc:docMk/>
          <pc:sldMk cId="0" sldId="298"/>
        </pc:sldMkLst>
      </pc:sldChg>
      <pc:sldChg chg="del">
        <pc:chgData name="NORBEY DANILO MUÑOZ CAÑON" userId="29f64d73-8b12-4c53-a9f3-1c223397a229" providerId="ADAL" clId="{858E3F31-6CE0-4B6F-8AB4-97F6337192AE}" dt="2023-06-14T00:52:52.825" v="171" actId="47"/>
        <pc:sldMkLst>
          <pc:docMk/>
          <pc:sldMk cId="0" sldId="299"/>
        </pc:sldMkLst>
      </pc:sldChg>
      <pc:sldChg chg="del">
        <pc:chgData name="NORBEY DANILO MUÑOZ CAÑON" userId="29f64d73-8b12-4c53-a9f3-1c223397a229" providerId="ADAL" clId="{858E3F31-6CE0-4B6F-8AB4-97F6337192AE}" dt="2023-06-14T00:52:53.041" v="172" actId="47"/>
        <pc:sldMkLst>
          <pc:docMk/>
          <pc:sldMk cId="0" sldId="300"/>
        </pc:sldMkLst>
      </pc:sldChg>
      <pc:sldChg chg="del">
        <pc:chgData name="NORBEY DANILO MUÑOZ CAÑON" userId="29f64d73-8b12-4c53-a9f3-1c223397a229" providerId="ADAL" clId="{858E3F31-6CE0-4B6F-8AB4-97F6337192AE}" dt="2023-06-14T00:52:53.277" v="173" actId="47"/>
        <pc:sldMkLst>
          <pc:docMk/>
          <pc:sldMk cId="0" sldId="301"/>
        </pc:sldMkLst>
      </pc:sldChg>
      <pc:sldChg chg="del">
        <pc:chgData name="NORBEY DANILO MUÑOZ CAÑON" userId="29f64d73-8b12-4c53-a9f3-1c223397a229" providerId="ADAL" clId="{858E3F31-6CE0-4B6F-8AB4-97F6337192AE}" dt="2023-06-14T00:52:55.059" v="174" actId="47"/>
        <pc:sldMkLst>
          <pc:docMk/>
          <pc:sldMk cId="0" sldId="302"/>
        </pc:sldMkLst>
      </pc:sldChg>
      <pc:sldChg chg="modSp mod">
        <pc:chgData name="NORBEY DANILO MUÑOZ CAÑON" userId="29f64d73-8b12-4c53-a9f3-1c223397a229" providerId="ADAL" clId="{858E3F31-6CE0-4B6F-8AB4-97F6337192AE}" dt="2023-06-14T02:43:42.783" v="1770" actId="20577"/>
        <pc:sldMkLst>
          <pc:docMk/>
          <pc:sldMk cId="0" sldId="303"/>
        </pc:sldMkLst>
        <pc:spChg chg="mod">
          <ac:chgData name="NORBEY DANILO MUÑOZ CAÑON" userId="29f64d73-8b12-4c53-a9f3-1c223397a229" providerId="ADAL" clId="{858E3F31-6CE0-4B6F-8AB4-97F6337192AE}" dt="2023-06-14T02:43:42.783" v="1770" actId="20577"/>
          <ac:spMkLst>
            <pc:docMk/>
            <pc:sldMk cId="0" sldId="303"/>
            <ac:spMk id="3" creationId="{00000000-0000-0000-0000-000000000000}"/>
          </ac:spMkLst>
        </pc:spChg>
      </pc:sldChg>
      <pc:sldChg chg="modSp add mod">
        <pc:chgData name="NORBEY DANILO MUÑOZ CAÑON" userId="29f64d73-8b12-4c53-a9f3-1c223397a229" providerId="ADAL" clId="{858E3F31-6CE0-4B6F-8AB4-97F6337192AE}" dt="2023-06-14T00:55:22.671" v="195" actId="20577"/>
        <pc:sldMkLst>
          <pc:docMk/>
          <pc:sldMk cId="1415018858" sldId="304"/>
        </pc:sldMkLst>
        <pc:spChg chg="mod">
          <ac:chgData name="NORBEY DANILO MUÑOZ CAÑON" userId="29f64d73-8b12-4c53-a9f3-1c223397a229" providerId="ADAL" clId="{858E3F31-6CE0-4B6F-8AB4-97F6337192AE}" dt="2023-06-14T00:55:22.671" v="195" actId="20577"/>
          <ac:spMkLst>
            <pc:docMk/>
            <pc:sldMk cId="1415018858" sldId="304"/>
            <ac:spMk id="5" creationId="{00000000-0000-0000-0000-000000000000}"/>
          </ac:spMkLst>
        </pc:spChg>
      </pc:sldChg>
      <pc:sldChg chg="modSp add mod ord">
        <pc:chgData name="NORBEY DANILO MUÑOZ CAÑON" userId="29f64d73-8b12-4c53-a9f3-1c223397a229" providerId="ADAL" clId="{858E3F31-6CE0-4B6F-8AB4-97F6337192AE}" dt="2023-06-14T00:57:00.147" v="224" actId="108"/>
        <pc:sldMkLst>
          <pc:docMk/>
          <pc:sldMk cId="3762858426" sldId="305"/>
        </pc:sldMkLst>
        <pc:spChg chg="mod">
          <ac:chgData name="NORBEY DANILO MUÑOZ CAÑON" userId="29f64d73-8b12-4c53-a9f3-1c223397a229" providerId="ADAL" clId="{858E3F31-6CE0-4B6F-8AB4-97F6337192AE}" dt="2023-06-14T00:57:00.147" v="224" actId="108"/>
          <ac:spMkLst>
            <pc:docMk/>
            <pc:sldMk cId="3762858426" sldId="305"/>
            <ac:spMk id="5" creationId="{00000000-0000-0000-0000-000000000000}"/>
          </ac:spMkLst>
        </pc:spChg>
      </pc:sldChg>
      <pc:sldChg chg="modSp add mod">
        <pc:chgData name="NORBEY DANILO MUÑOZ CAÑON" userId="29f64d73-8b12-4c53-a9f3-1c223397a229" providerId="ADAL" clId="{858E3F31-6CE0-4B6F-8AB4-97F6337192AE}" dt="2023-06-14T00:58:13.768" v="309" actId="20577"/>
        <pc:sldMkLst>
          <pc:docMk/>
          <pc:sldMk cId="2498219668" sldId="306"/>
        </pc:sldMkLst>
        <pc:spChg chg="mod">
          <ac:chgData name="NORBEY DANILO MUÑOZ CAÑON" userId="29f64d73-8b12-4c53-a9f3-1c223397a229" providerId="ADAL" clId="{858E3F31-6CE0-4B6F-8AB4-97F6337192AE}" dt="2023-06-14T00:58:13.768" v="309" actId="20577"/>
          <ac:spMkLst>
            <pc:docMk/>
            <pc:sldMk cId="2498219668" sldId="306"/>
            <ac:spMk id="5" creationId="{00000000-0000-0000-0000-000000000000}"/>
          </ac:spMkLst>
        </pc:spChg>
      </pc:sldChg>
      <pc:sldChg chg="modSp add mod">
        <pc:chgData name="NORBEY DANILO MUÑOZ CAÑON" userId="29f64d73-8b12-4c53-a9f3-1c223397a229" providerId="ADAL" clId="{858E3F31-6CE0-4B6F-8AB4-97F6337192AE}" dt="2023-06-14T01:01:01.076" v="345" actId="120"/>
        <pc:sldMkLst>
          <pc:docMk/>
          <pc:sldMk cId="1529064994" sldId="307"/>
        </pc:sldMkLst>
        <pc:spChg chg="mod">
          <ac:chgData name="NORBEY DANILO MUÑOZ CAÑON" userId="29f64d73-8b12-4c53-a9f3-1c223397a229" providerId="ADAL" clId="{858E3F31-6CE0-4B6F-8AB4-97F6337192AE}" dt="2023-06-14T01:01:01.076" v="345" actId="120"/>
          <ac:spMkLst>
            <pc:docMk/>
            <pc:sldMk cId="1529064994" sldId="307"/>
            <ac:spMk id="5" creationId="{00000000-0000-0000-0000-000000000000}"/>
          </ac:spMkLst>
        </pc:spChg>
      </pc:sldChg>
      <pc:sldChg chg="modSp add mod">
        <pc:chgData name="NORBEY DANILO MUÑOZ CAÑON" userId="29f64d73-8b12-4c53-a9f3-1c223397a229" providerId="ADAL" clId="{858E3F31-6CE0-4B6F-8AB4-97F6337192AE}" dt="2023-06-14T01:01:39.853" v="357" actId="20577"/>
        <pc:sldMkLst>
          <pc:docMk/>
          <pc:sldMk cId="3890890987" sldId="308"/>
        </pc:sldMkLst>
        <pc:spChg chg="mod">
          <ac:chgData name="NORBEY DANILO MUÑOZ CAÑON" userId="29f64d73-8b12-4c53-a9f3-1c223397a229" providerId="ADAL" clId="{858E3F31-6CE0-4B6F-8AB4-97F6337192AE}" dt="2023-06-14T01:01:39.853" v="357" actId="20577"/>
          <ac:spMkLst>
            <pc:docMk/>
            <pc:sldMk cId="3890890987" sldId="308"/>
            <ac:spMk id="5" creationId="{00000000-0000-0000-0000-000000000000}"/>
          </ac:spMkLst>
        </pc:spChg>
      </pc:sldChg>
      <pc:sldChg chg="modSp add mod">
        <pc:chgData name="NORBEY DANILO MUÑOZ CAÑON" userId="29f64d73-8b12-4c53-a9f3-1c223397a229" providerId="ADAL" clId="{858E3F31-6CE0-4B6F-8AB4-97F6337192AE}" dt="2023-06-14T01:02:58.594" v="391" actId="108"/>
        <pc:sldMkLst>
          <pc:docMk/>
          <pc:sldMk cId="1763567028" sldId="309"/>
        </pc:sldMkLst>
        <pc:spChg chg="mod">
          <ac:chgData name="NORBEY DANILO MUÑOZ CAÑON" userId="29f64d73-8b12-4c53-a9f3-1c223397a229" providerId="ADAL" clId="{858E3F31-6CE0-4B6F-8AB4-97F6337192AE}" dt="2023-06-14T01:02:58.594" v="391" actId="108"/>
          <ac:spMkLst>
            <pc:docMk/>
            <pc:sldMk cId="1763567028" sldId="309"/>
            <ac:spMk id="5" creationId="{00000000-0000-0000-0000-000000000000}"/>
          </ac:spMkLst>
        </pc:spChg>
      </pc:sldChg>
      <pc:sldChg chg="addSp modSp add mod">
        <pc:chgData name="NORBEY DANILO MUÑOZ CAÑON" userId="29f64d73-8b12-4c53-a9f3-1c223397a229" providerId="ADAL" clId="{858E3F31-6CE0-4B6F-8AB4-97F6337192AE}" dt="2023-06-14T01:03:50.629" v="411" actId="1076"/>
        <pc:sldMkLst>
          <pc:docMk/>
          <pc:sldMk cId="3255173892" sldId="310"/>
        </pc:sldMkLst>
        <pc:spChg chg="mod">
          <ac:chgData name="NORBEY DANILO MUÑOZ CAÑON" userId="29f64d73-8b12-4c53-a9f3-1c223397a229" providerId="ADAL" clId="{858E3F31-6CE0-4B6F-8AB4-97F6337192AE}" dt="2023-06-14T01:03:34.004" v="409" actId="20577"/>
          <ac:spMkLst>
            <pc:docMk/>
            <pc:sldMk cId="3255173892" sldId="310"/>
            <ac:spMk id="5" creationId="{00000000-0000-0000-0000-000000000000}"/>
          </ac:spMkLst>
        </pc:spChg>
        <pc:picChg chg="add mod">
          <ac:chgData name="NORBEY DANILO MUÑOZ CAÑON" userId="29f64d73-8b12-4c53-a9f3-1c223397a229" providerId="ADAL" clId="{858E3F31-6CE0-4B6F-8AB4-97F6337192AE}" dt="2023-06-14T01:03:50.629" v="411" actId="1076"/>
          <ac:picMkLst>
            <pc:docMk/>
            <pc:sldMk cId="3255173892" sldId="310"/>
            <ac:picMk id="3" creationId="{9621434A-B27A-3ED9-C5D8-C0A024401160}"/>
          </ac:picMkLst>
        </pc:picChg>
      </pc:sldChg>
      <pc:sldChg chg="delSp modSp add mod">
        <pc:chgData name="NORBEY DANILO MUÑOZ CAÑON" userId="29f64d73-8b12-4c53-a9f3-1c223397a229" providerId="ADAL" clId="{858E3F31-6CE0-4B6F-8AB4-97F6337192AE}" dt="2023-06-14T01:04:36.424" v="452" actId="20577"/>
        <pc:sldMkLst>
          <pc:docMk/>
          <pc:sldMk cId="4200777315" sldId="311"/>
        </pc:sldMkLst>
        <pc:spChg chg="mod">
          <ac:chgData name="NORBEY DANILO MUÑOZ CAÑON" userId="29f64d73-8b12-4c53-a9f3-1c223397a229" providerId="ADAL" clId="{858E3F31-6CE0-4B6F-8AB4-97F6337192AE}" dt="2023-06-14T01:04:10.998" v="446" actId="20577"/>
          <ac:spMkLst>
            <pc:docMk/>
            <pc:sldMk cId="4200777315" sldId="311"/>
            <ac:spMk id="4" creationId="{00000000-0000-0000-0000-000000000000}"/>
          </ac:spMkLst>
        </pc:spChg>
        <pc:spChg chg="mod">
          <ac:chgData name="NORBEY DANILO MUÑOZ CAÑON" userId="29f64d73-8b12-4c53-a9f3-1c223397a229" providerId="ADAL" clId="{858E3F31-6CE0-4B6F-8AB4-97F6337192AE}" dt="2023-06-14T01:04:36.424" v="452" actId="20577"/>
          <ac:spMkLst>
            <pc:docMk/>
            <pc:sldMk cId="4200777315" sldId="311"/>
            <ac:spMk id="5" creationId="{00000000-0000-0000-0000-000000000000}"/>
          </ac:spMkLst>
        </pc:spChg>
        <pc:picChg chg="del">
          <ac:chgData name="NORBEY DANILO MUÑOZ CAÑON" userId="29f64d73-8b12-4c53-a9f3-1c223397a229" providerId="ADAL" clId="{858E3F31-6CE0-4B6F-8AB4-97F6337192AE}" dt="2023-06-14T01:04:23.969" v="447" actId="478"/>
          <ac:picMkLst>
            <pc:docMk/>
            <pc:sldMk cId="4200777315" sldId="311"/>
            <ac:picMk id="3" creationId="{9621434A-B27A-3ED9-C5D8-C0A024401160}"/>
          </ac:picMkLst>
        </pc:picChg>
      </pc:sldChg>
      <pc:sldChg chg="addSp delSp modSp add mod">
        <pc:chgData name="NORBEY DANILO MUÑOZ CAÑON" userId="29f64d73-8b12-4c53-a9f3-1c223397a229" providerId="ADAL" clId="{858E3F31-6CE0-4B6F-8AB4-97F6337192AE}" dt="2023-06-14T01:05:27.465" v="460" actId="1076"/>
        <pc:sldMkLst>
          <pc:docMk/>
          <pc:sldMk cId="2065142987" sldId="312"/>
        </pc:sldMkLst>
        <pc:spChg chg="del">
          <ac:chgData name="NORBEY DANILO MUÑOZ CAÑON" userId="29f64d73-8b12-4c53-a9f3-1c223397a229" providerId="ADAL" clId="{858E3F31-6CE0-4B6F-8AB4-97F6337192AE}" dt="2023-06-14T01:05:09.325" v="454" actId="478"/>
          <ac:spMkLst>
            <pc:docMk/>
            <pc:sldMk cId="2065142987" sldId="312"/>
            <ac:spMk id="5" creationId="{00000000-0000-0000-0000-000000000000}"/>
          </ac:spMkLst>
        </pc:spChg>
        <pc:picChg chg="add mod">
          <ac:chgData name="NORBEY DANILO MUÑOZ CAÑON" userId="29f64d73-8b12-4c53-a9f3-1c223397a229" providerId="ADAL" clId="{858E3F31-6CE0-4B6F-8AB4-97F6337192AE}" dt="2023-06-14T01:05:27.465" v="460" actId="1076"/>
          <ac:picMkLst>
            <pc:docMk/>
            <pc:sldMk cId="2065142987" sldId="312"/>
            <ac:picMk id="3" creationId="{858683D4-0E5C-BC47-2D7A-B0BD6B7C6032}"/>
          </ac:picMkLst>
        </pc:picChg>
      </pc:sldChg>
      <pc:sldChg chg="addSp modSp add mod ord">
        <pc:chgData name="NORBEY DANILO MUÑOZ CAÑON" userId="29f64d73-8b12-4c53-a9f3-1c223397a229" providerId="ADAL" clId="{858E3F31-6CE0-4B6F-8AB4-97F6337192AE}" dt="2023-06-14T01:06:15.493" v="507" actId="1076"/>
        <pc:sldMkLst>
          <pc:docMk/>
          <pc:sldMk cId="3837696797" sldId="313"/>
        </pc:sldMkLst>
        <pc:spChg chg="mod">
          <ac:chgData name="NORBEY DANILO MUÑOZ CAÑON" userId="29f64d73-8b12-4c53-a9f3-1c223397a229" providerId="ADAL" clId="{858E3F31-6CE0-4B6F-8AB4-97F6337192AE}" dt="2023-06-14T01:05:54.635" v="504" actId="20577"/>
          <ac:spMkLst>
            <pc:docMk/>
            <pc:sldMk cId="3837696797" sldId="313"/>
            <ac:spMk id="5" creationId="{00000000-0000-0000-0000-000000000000}"/>
          </ac:spMkLst>
        </pc:spChg>
        <pc:picChg chg="add mod">
          <ac:chgData name="NORBEY DANILO MUÑOZ CAÑON" userId="29f64d73-8b12-4c53-a9f3-1c223397a229" providerId="ADAL" clId="{858E3F31-6CE0-4B6F-8AB4-97F6337192AE}" dt="2023-06-14T01:06:15.493" v="507" actId="1076"/>
          <ac:picMkLst>
            <pc:docMk/>
            <pc:sldMk cId="3837696797" sldId="313"/>
            <ac:picMk id="3" creationId="{41C48421-B8FB-733B-5630-977E3D1EC24B}"/>
          </ac:picMkLst>
        </pc:picChg>
      </pc:sldChg>
      <pc:sldChg chg="addSp delSp modSp add mod">
        <pc:chgData name="NORBEY DANILO MUÑOZ CAÑON" userId="29f64d73-8b12-4c53-a9f3-1c223397a229" providerId="ADAL" clId="{858E3F31-6CE0-4B6F-8AB4-97F6337192AE}" dt="2023-06-14T01:15:07.038" v="513" actId="1076"/>
        <pc:sldMkLst>
          <pc:docMk/>
          <pc:sldMk cId="106284008" sldId="314"/>
        </pc:sldMkLst>
        <pc:spChg chg="del">
          <ac:chgData name="NORBEY DANILO MUÑOZ CAÑON" userId="29f64d73-8b12-4c53-a9f3-1c223397a229" providerId="ADAL" clId="{858E3F31-6CE0-4B6F-8AB4-97F6337192AE}" dt="2023-06-14T01:14:59.714" v="510" actId="478"/>
          <ac:spMkLst>
            <pc:docMk/>
            <pc:sldMk cId="106284008" sldId="314"/>
            <ac:spMk id="5" creationId="{00000000-0000-0000-0000-000000000000}"/>
          </ac:spMkLst>
        </pc:spChg>
        <pc:picChg chg="del">
          <ac:chgData name="NORBEY DANILO MUÑOZ CAÑON" userId="29f64d73-8b12-4c53-a9f3-1c223397a229" providerId="ADAL" clId="{858E3F31-6CE0-4B6F-8AB4-97F6337192AE}" dt="2023-06-14T01:14:57.796" v="509" actId="478"/>
          <ac:picMkLst>
            <pc:docMk/>
            <pc:sldMk cId="106284008" sldId="314"/>
            <ac:picMk id="3" creationId="{41C48421-B8FB-733B-5630-977E3D1EC24B}"/>
          </ac:picMkLst>
        </pc:picChg>
        <pc:picChg chg="add mod">
          <ac:chgData name="NORBEY DANILO MUÑOZ CAÑON" userId="29f64d73-8b12-4c53-a9f3-1c223397a229" providerId="ADAL" clId="{858E3F31-6CE0-4B6F-8AB4-97F6337192AE}" dt="2023-06-14T01:15:07.038" v="513" actId="1076"/>
          <ac:picMkLst>
            <pc:docMk/>
            <pc:sldMk cId="106284008" sldId="314"/>
            <ac:picMk id="7" creationId="{9E24A070-9F81-4F9E-2466-694DFCB63013}"/>
          </ac:picMkLst>
        </pc:picChg>
      </pc:sldChg>
      <pc:sldChg chg="addSp delSp modSp add mod">
        <pc:chgData name="NORBEY DANILO MUÑOZ CAÑON" userId="29f64d73-8b12-4c53-a9f3-1c223397a229" providerId="ADAL" clId="{858E3F31-6CE0-4B6F-8AB4-97F6337192AE}" dt="2023-06-14T01:16:21.286" v="518" actId="1076"/>
        <pc:sldMkLst>
          <pc:docMk/>
          <pc:sldMk cId="2476461013" sldId="315"/>
        </pc:sldMkLst>
        <pc:picChg chg="add mod">
          <ac:chgData name="NORBEY DANILO MUÑOZ CAÑON" userId="29f64d73-8b12-4c53-a9f3-1c223397a229" providerId="ADAL" clId="{858E3F31-6CE0-4B6F-8AB4-97F6337192AE}" dt="2023-06-14T01:16:21.286" v="518" actId="1076"/>
          <ac:picMkLst>
            <pc:docMk/>
            <pc:sldMk cId="2476461013" sldId="315"/>
            <ac:picMk id="3" creationId="{FA1A9ACB-70C9-727F-BF5C-839361A0B934}"/>
          </ac:picMkLst>
        </pc:picChg>
        <pc:picChg chg="del">
          <ac:chgData name="NORBEY DANILO MUÑOZ CAÑON" userId="29f64d73-8b12-4c53-a9f3-1c223397a229" providerId="ADAL" clId="{858E3F31-6CE0-4B6F-8AB4-97F6337192AE}" dt="2023-06-14T01:16:16.293" v="515" actId="478"/>
          <ac:picMkLst>
            <pc:docMk/>
            <pc:sldMk cId="2476461013" sldId="315"/>
            <ac:picMk id="7" creationId="{9E24A070-9F81-4F9E-2466-694DFCB63013}"/>
          </ac:picMkLst>
        </pc:picChg>
      </pc:sldChg>
      <pc:sldChg chg="addSp delSp modSp add mod">
        <pc:chgData name="NORBEY DANILO MUÑOZ CAÑON" userId="29f64d73-8b12-4c53-a9f3-1c223397a229" providerId="ADAL" clId="{858E3F31-6CE0-4B6F-8AB4-97F6337192AE}" dt="2023-06-14T01:16:41.995" v="522" actId="1076"/>
        <pc:sldMkLst>
          <pc:docMk/>
          <pc:sldMk cId="3728464245" sldId="316"/>
        </pc:sldMkLst>
        <pc:picChg chg="del">
          <ac:chgData name="NORBEY DANILO MUÑOZ CAÑON" userId="29f64d73-8b12-4c53-a9f3-1c223397a229" providerId="ADAL" clId="{858E3F31-6CE0-4B6F-8AB4-97F6337192AE}" dt="2023-06-14T01:16:39.018" v="520" actId="478"/>
          <ac:picMkLst>
            <pc:docMk/>
            <pc:sldMk cId="3728464245" sldId="316"/>
            <ac:picMk id="3" creationId="{FA1A9ACB-70C9-727F-BF5C-839361A0B934}"/>
          </ac:picMkLst>
        </pc:picChg>
        <pc:picChg chg="add mod">
          <ac:chgData name="NORBEY DANILO MUÑOZ CAÑON" userId="29f64d73-8b12-4c53-a9f3-1c223397a229" providerId="ADAL" clId="{858E3F31-6CE0-4B6F-8AB4-97F6337192AE}" dt="2023-06-14T01:16:41.995" v="522" actId="1076"/>
          <ac:picMkLst>
            <pc:docMk/>
            <pc:sldMk cId="3728464245" sldId="316"/>
            <ac:picMk id="5" creationId="{BCCE7CF4-CC17-D156-6896-06D6F1DC976B}"/>
          </ac:picMkLst>
        </pc:picChg>
      </pc:sldChg>
      <pc:sldChg chg="addSp modSp add mod ord">
        <pc:chgData name="NORBEY DANILO MUÑOZ CAÑON" userId="29f64d73-8b12-4c53-a9f3-1c223397a229" providerId="ADAL" clId="{858E3F31-6CE0-4B6F-8AB4-97F6337192AE}" dt="2023-06-14T01:18:39.634" v="536" actId="1076"/>
        <pc:sldMkLst>
          <pc:docMk/>
          <pc:sldMk cId="2002162405" sldId="317"/>
        </pc:sldMkLst>
        <pc:spChg chg="mod">
          <ac:chgData name="NORBEY DANILO MUÑOZ CAÑON" userId="29f64d73-8b12-4c53-a9f3-1c223397a229" providerId="ADAL" clId="{858E3F31-6CE0-4B6F-8AB4-97F6337192AE}" dt="2023-06-14T01:17:26.875" v="533" actId="20577"/>
          <ac:spMkLst>
            <pc:docMk/>
            <pc:sldMk cId="2002162405" sldId="317"/>
            <ac:spMk id="5" creationId="{00000000-0000-0000-0000-000000000000}"/>
          </ac:spMkLst>
        </pc:spChg>
        <pc:picChg chg="add mod">
          <ac:chgData name="NORBEY DANILO MUÑOZ CAÑON" userId="29f64d73-8b12-4c53-a9f3-1c223397a229" providerId="ADAL" clId="{858E3F31-6CE0-4B6F-8AB4-97F6337192AE}" dt="2023-06-14T01:18:39.634" v="536" actId="1076"/>
          <ac:picMkLst>
            <pc:docMk/>
            <pc:sldMk cId="2002162405" sldId="317"/>
            <ac:picMk id="2050" creationId="{CDC3F43D-09A3-2FDC-BE00-0A613B99711C}"/>
          </ac:picMkLst>
        </pc:picChg>
      </pc:sldChg>
      <pc:sldChg chg="addSp delSp modSp add mod">
        <pc:chgData name="NORBEY DANILO MUÑOZ CAÑON" userId="29f64d73-8b12-4c53-a9f3-1c223397a229" providerId="ADAL" clId="{858E3F31-6CE0-4B6F-8AB4-97F6337192AE}" dt="2023-06-14T01:19:28.173" v="569" actId="1076"/>
        <pc:sldMkLst>
          <pc:docMk/>
          <pc:sldMk cId="322468285" sldId="318"/>
        </pc:sldMkLst>
        <pc:spChg chg="mod">
          <ac:chgData name="NORBEY DANILO MUÑOZ CAÑON" userId="29f64d73-8b12-4c53-a9f3-1c223397a229" providerId="ADAL" clId="{858E3F31-6CE0-4B6F-8AB4-97F6337192AE}" dt="2023-06-14T01:19:25.316" v="568" actId="20577"/>
          <ac:spMkLst>
            <pc:docMk/>
            <pc:sldMk cId="322468285" sldId="318"/>
            <ac:spMk id="5" creationId="{00000000-0000-0000-0000-000000000000}"/>
          </ac:spMkLst>
        </pc:spChg>
        <pc:picChg chg="del">
          <ac:chgData name="NORBEY DANILO MUÑOZ CAÑON" userId="29f64d73-8b12-4c53-a9f3-1c223397a229" providerId="ADAL" clId="{858E3F31-6CE0-4B6F-8AB4-97F6337192AE}" dt="2023-06-14T01:19:05.910" v="564" actId="478"/>
          <ac:picMkLst>
            <pc:docMk/>
            <pc:sldMk cId="322468285" sldId="318"/>
            <ac:picMk id="2050" creationId="{CDC3F43D-09A3-2FDC-BE00-0A613B99711C}"/>
          </ac:picMkLst>
        </pc:picChg>
        <pc:picChg chg="add mod">
          <ac:chgData name="NORBEY DANILO MUÑOZ CAÑON" userId="29f64d73-8b12-4c53-a9f3-1c223397a229" providerId="ADAL" clId="{858E3F31-6CE0-4B6F-8AB4-97F6337192AE}" dt="2023-06-14T01:19:28.173" v="569" actId="1076"/>
          <ac:picMkLst>
            <pc:docMk/>
            <pc:sldMk cId="322468285" sldId="318"/>
            <ac:picMk id="3074" creationId="{B53DE345-9894-68B1-5D57-975687864DB3}"/>
          </ac:picMkLst>
        </pc:picChg>
      </pc:sldChg>
      <pc:sldChg chg="addSp delSp modSp add mod">
        <pc:chgData name="NORBEY DANILO MUÑOZ CAÑON" userId="29f64d73-8b12-4c53-a9f3-1c223397a229" providerId="ADAL" clId="{858E3F31-6CE0-4B6F-8AB4-97F6337192AE}" dt="2023-06-14T01:20:04.857" v="611" actId="1076"/>
        <pc:sldMkLst>
          <pc:docMk/>
          <pc:sldMk cId="114086218" sldId="319"/>
        </pc:sldMkLst>
        <pc:spChg chg="mod">
          <ac:chgData name="NORBEY DANILO MUÑOZ CAÑON" userId="29f64d73-8b12-4c53-a9f3-1c223397a229" providerId="ADAL" clId="{858E3F31-6CE0-4B6F-8AB4-97F6337192AE}" dt="2023-06-14T01:19:46.155" v="603" actId="20577"/>
          <ac:spMkLst>
            <pc:docMk/>
            <pc:sldMk cId="114086218" sldId="319"/>
            <ac:spMk id="5" creationId="{00000000-0000-0000-0000-000000000000}"/>
          </ac:spMkLst>
        </pc:spChg>
        <pc:picChg chg="del">
          <ac:chgData name="NORBEY DANILO MUÑOZ CAÑON" userId="29f64d73-8b12-4c53-a9f3-1c223397a229" providerId="ADAL" clId="{858E3F31-6CE0-4B6F-8AB4-97F6337192AE}" dt="2023-06-14T01:19:48.103" v="604" actId="478"/>
          <ac:picMkLst>
            <pc:docMk/>
            <pc:sldMk cId="114086218" sldId="319"/>
            <ac:picMk id="3074" creationId="{B53DE345-9894-68B1-5D57-975687864DB3}"/>
          </ac:picMkLst>
        </pc:picChg>
        <pc:picChg chg="add mod">
          <ac:chgData name="NORBEY DANILO MUÑOZ CAÑON" userId="29f64d73-8b12-4c53-a9f3-1c223397a229" providerId="ADAL" clId="{858E3F31-6CE0-4B6F-8AB4-97F6337192AE}" dt="2023-06-14T01:20:04.857" v="611" actId="1076"/>
          <ac:picMkLst>
            <pc:docMk/>
            <pc:sldMk cId="114086218" sldId="319"/>
            <ac:picMk id="4098" creationId="{9B5F53E8-B1A2-53AF-B002-F4E1ED3A2276}"/>
          </ac:picMkLst>
        </pc:picChg>
      </pc:sldChg>
      <pc:sldChg chg="addSp delSp modSp add mod">
        <pc:chgData name="NORBEY DANILO MUÑOZ CAÑON" userId="29f64d73-8b12-4c53-a9f3-1c223397a229" providerId="ADAL" clId="{858E3F31-6CE0-4B6F-8AB4-97F6337192AE}" dt="2023-06-14T01:27:08.036" v="618" actId="1076"/>
        <pc:sldMkLst>
          <pc:docMk/>
          <pc:sldMk cId="2182121093" sldId="320"/>
        </pc:sldMkLst>
        <pc:spChg chg="mod">
          <ac:chgData name="NORBEY DANILO MUÑOZ CAÑON" userId="29f64d73-8b12-4c53-a9f3-1c223397a229" providerId="ADAL" clId="{858E3F31-6CE0-4B6F-8AB4-97F6337192AE}" dt="2023-06-14T01:26:41.014" v="615" actId="113"/>
          <ac:spMkLst>
            <pc:docMk/>
            <pc:sldMk cId="2182121093" sldId="320"/>
            <ac:spMk id="5" creationId="{00000000-0000-0000-0000-000000000000}"/>
          </ac:spMkLst>
        </pc:spChg>
        <pc:picChg chg="del">
          <ac:chgData name="NORBEY DANILO MUÑOZ CAÑON" userId="29f64d73-8b12-4c53-a9f3-1c223397a229" providerId="ADAL" clId="{858E3F31-6CE0-4B6F-8AB4-97F6337192AE}" dt="2023-06-14T01:26:31.346" v="613" actId="478"/>
          <ac:picMkLst>
            <pc:docMk/>
            <pc:sldMk cId="2182121093" sldId="320"/>
            <ac:picMk id="4098" creationId="{9B5F53E8-B1A2-53AF-B002-F4E1ED3A2276}"/>
          </ac:picMkLst>
        </pc:picChg>
        <pc:picChg chg="add mod">
          <ac:chgData name="NORBEY DANILO MUÑOZ CAÑON" userId="29f64d73-8b12-4c53-a9f3-1c223397a229" providerId="ADAL" clId="{858E3F31-6CE0-4B6F-8AB4-97F6337192AE}" dt="2023-06-14T01:27:08.036" v="618" actId="1076"/>
          <ac:picMkLst>
            <pc:docMk/>
            <pc:sldMk cId="2182121093" sldId="320"/>
            <ac:picMk id="5122" creationId="{F9D2B27B-C4EE-E1C7-74A9-21A003ABF14B}"/>
          </ac:picMkLst>
        </pc:picChg>
      </pc:sldChg>
      <pc:sldChg chg="addSp delSp modSp add mod">
        <pc:chgData name="NORBEY DANILO MUÑOZ CAÑON" userId="29f64d73-8b12-4c53-a9f3-1c223397a229" providerId="ADAL" clId="{858E3F31-6CE0-4B6F-8AB4-97F6337192AE}" dt="2023-06-14T01:28:25.772" v="665" actId="1076"/>
        <pc:sldMkLst>
          <pc:docMk/>
          <pc:sldMk cId="1211079877" sldId="321"/>
        </pc:sldMkLst>
        <pc:spChg chg="mod">
          <ac:chgData name="NORBEY DANILO MUÑOZ CAÑON" userId="29f64d73-8b12-4c53-a9f3-1c223397a229" providerId="ADAL" clId="{858E3F31-6CE0-4B6F-8AB4-97F6337192AE}" dt="2023-06-14T01:28:00.874" v="664" actId="20577"/>
          <ac:spMkLst>
            <pc:docMk/>
            <pc:sldMk cId="1211079877" sldId="321"/>
            <ac:spMk id="5" creationId="{00000000-0000-0000-0000-000000000000}"/>
          </ac:spMkLst>
        </pc:spChg>
        <pc:picChg chg="add mod">
          <ac:chgData name="NORBEY DANILO MUÑOZ CAÑON" userId="29f64d73-8b12-4c53-a9f3-1c223397a229" providerId="ADAL" clId="{858E3F31-6CE0-4B6F-8AB4-97F6337192AE}" dt="2023-06-14T01:28:25.772" v="665" actId="1076"/>
          <ac:picMkLst>
            <pc:docMk/>
            <pc:sldMk cId="1211079877" sldId="321"/>
            <ac:picMk id="3" creationId="{E88FBB9A-1FF8-BAC0-692B-9A4B1A048913}"/>
          </ac:picMkLst>
        </pc:picChg>
        <pc:picChg chg="del">
          <ac:chgData name="NORBEY DANILO MUÑOZ CAÑON" userId="29f64d73-8b12-4c53-a9f3-1c223397a229" providerId="ADAL" clId="{858E3F31-6CE0-4B6F-8AB4-97F6337192AE}" dt="2023-06-14T01:27:13.331" v="620" actId="478"/>
          <ac:picMkLst>
            <pc:docMk/>
            <pc:sldMk cId="1211079877" sldId="321"/>
            <ac:picMk id="5122" creationId="{F9D2B27B-C4EE-E1C7-74A9-21A003ABF14B}"/>
          </ac:picMkLst>
        </pc:picChg>
      </pc:sldChg>
      <pc:sldChg chg="addSp delSp modSp add mod">
        <pc:chgData name="NORBEY DANILO MUÑOZ CAÑON" userId="29f64d73-8b12-4c53-a9f3-1c223397a229" providerId="ADAL" clId="{858E3F31-6CE0-4B6F-8AB4-97F6337192AE}" dt="2023-06-14T01:30:53.248" v="675" actId="1076"/>
        <pc:sldMkLst>
          <pc:docMk/>
          <pc:sldMk cId="2672555643" sldId="322"/>
        </pc:sldMkLst>
        <pc:spChg chg="mod">
          <ac:chgData name="NORBEY DANILO MUÑOZ CAÑON" userId="29f64d73-8b12-4c53-a9f3-1c223397a229" providerId="ADAL" clId="{858E3F31-6CE0-4B6F-8AB4-97F6337192AE}" dt="2023-06-14T01:29:57.744" v="670" actId="20577"/>
          <ac:spMkLst>
            <pc:docMk/>
            <pc:sldMk cId="2672555643" sldId="322"/>
            <ac:spMk id="5" creationId="{00000000-0000-0000-0000-000000000000}"/>
          </ac:spMkLst>
        </pc:spChg>
        <pc:picChg chg="del">
          <ac:chgData name="NORBEY DANILO MUÑOZ CAÑON" userId="29f64d73-8b12-4c53-a9f3-1c223397a229" providerId="ADAL" clId="{858E3F31-6CE0-4B6F-8AB4-97F6337192AE}" dt="2023-06-14T01:29:59.990" v="671" actId="478"/>
          <ac:picMkLst>
            <pc:docMk/>
            <pc:sldMk cId="2672555643" sldId="322"/>
            <ac:picMk id="3" creationId="{E88FBB9A-1FF8-BAC0-692B-9A4B1A048913}"/>
          </ac:picMkLst>
        </pc:picChg>
        <pc:picChg chg="add mod modCrop">
          <ac:chgData name="NORBEY DANILO MUÑOZ CAÑON" userId="29f64d73-8b12-4c53-a9f3-1c223397a229" providerId="ADAL" clId="{858E3F31-6CE0-4B6F-8AB4-97F6337192AE}" dt="2023-06-14T01:30:53.248" v="675" actId="1076"/>
          <ac:picMkLst>
            <pc:docMk/>
            <pc:sldMk cId="2672555643" sldId="322"/>
            <ac:picMk id="7" creationId="{0D339B4B-84E6-0A56-4B8B-E6116FFE9EC2}"/>
          </ac:picMkLst>
        </pc:picChg>
      </pc:sldChg>
      <pc:sldChg chg="addSp delSp modSp add mod">
        <pc:chgData name="NORBEY DANILO MUÑOZ CAÑON" userId="29f64d73-8b12-4c53-a9f3-1c223397a229" providerId="ADAL" clId="{858E3F31-6CE0-4B6F-8AB4-97F6337192AE}" dt="2023-06-14T01:32:04.464" v="707" actId="1076"/>
        <pc:sldMkLst>
          <pc:docMk/>
          <pc:sldMk cId="3351012902" sldId="323"/>
        </pc:sldMkLst>
        <pc:spChg chg="mod">
          <ac:chgData name="NORBEY DANILO MUÑOZ CAÑON" userId="29f64d73-8b12-4c53-a9f3-1c223397a229" providerId="ADAL" clId="{858E3F31-6CE0-4B6F-8AB4-97F6337192AE}" dt="2023-06-14T01:31:42.533" v="704" actId="20577"/>
          <ac:spMkLst>
            <pc:docMk/>
            <pc:sldMk cId="3351012902" sldId="323"/>
            <ac:spMk id="5" creationId="{00000000-0000-0000-0000-000000000000}"/>
          </ac:spMkLst>
        </pc:spChg>
        <pc:picChg chg="add mod">
          <ac:chgData name="NORBEY DANILO MUÑOZ CAÑON" userId="29f64d73-8b12-4c53-a9f3-1c223397a229" providerId="ADAL" clId="{858E3F31-6CE0-4B6F-8AB4-97F6337192AE}" dt="2023-06-14T01:32:04.464" v="707" actId="1076"/>
          <ac:picMkLst>
            <pc:docMk/>
            <pc:sldMk cId="3351012902" sldId="323"/>
            <ac:picMk id="3" creationId="{0623B9EB-24AE-1284-B87A-2FAA0580EC59}"/>
          </ac:picMkLst>
        </pc:picChg>
        <pc:picChg chg="del">
          <ac:chgData name="NORBEY DANILO MUÑOZ CAÑON" userId="29f64d73-8b12-4c53-a9f3-1c223397a229" providerId="ADAL" clId="{858E3F31-6CE0-4B6F-8AB4-97F6337192AE}" dt="2023-06-14T01:31:48.244" v="705" actId="478"/>
          <ac:picMkLst>
            <pc:docMk/>
            <pc:sldMk cId="3351012902" sldId="323"/>
            <ac:picMk id="7" creationId="{0D339B4B-84E6-0A56-4B8B-E6116FFE9EC2}"/>
          </ac:picMkLst>
        </pc:picChg>
      </pc:sldChg>
      <pc:sldChg chg="addSp delSp modSp add mod ord">
        <pc:chgData name="NORBEY DANILO MUÑOZ CAÑON" userId="29f64d73-8b12-4c53-a9f3-1c223397a229" providerId="ADAL" clId="{858E3F31-6CE0-4B6F-8AB4-97F6337192AE}" dt="2023-06-14T01:41:37.161" v="750" actId="20577"/>
        <pc:sldMkLst>
          <pc:docMk/>
          <pc:sldMk cId="484863779" sldId="324"/>
        </pc:sldMkLst>
        <pc:spChg chg="add del">
          <ac:chgData name="NORBEY DANILO MUÑOZ CAÑON" userId="29f64d73-8b12-4c53-a9f3-1c223397a229" providerId="ADAL" clId="{858E3F31-6CE0-4B6F-8AB4-97F6337192AE}" dt="2023-06-14T01:34:20.351" v="717"/>
          <ac:spMkLst>
            <pc:docMk/>
            <pc:sldMk cId="484863779" sldId="324"/>
            <ac:spMk id="2" creationId="{BBDBC2A6-3A41-EDBC-8C04-DBEA0B4D5CA7}"/>
          </ac:spMkLst>
        </pc:spChg>
        <pc:spChg chg="mod">
          <ac:chgData name="NORBEY DANILO MUÑOZ CAÑON" userId="29f64d73-8b12-4c53-a9f3-1c223397a229" providerId="ADAL" clId="{858E3F31-6CE0-4B6F-8AB4-97F6337192AE}" dt="2023-06-14T01:41:37.161" v="750" actId="20577"/>
          <ac:spMkLst>
            <pc:docMk/>
            <pc:sldMk cId="484863779" sldId="324"/>
            <ac:spMk id="5" creationId="{00000000-0000-0000-0000-000000000000}"/>
          </ac:spMkLst>
        </pc:spChg>
        <pc:picChg chg="del">
          <ac:chgData name="NORBEY DANILO MUÑOZ CAÑON" userId="29f64d73-8b12-4c53-a9f3-1c223397a229" providerId="ADAL" clId="{858E3F31-6CE0-4B6F-8AB4-97F6337192AE}" dt="2023-06-14T01:34:08.586" v="712" actId="478"/>
          <ac:picMkLst>
            <pc:docMk/>
            <pc:sldMk cId="484863779" sldId="324"/>
            <ac:picMk id="5122" creationId="{F9D2B27B-C4EE-E1C7-74A9-21A003ABF14B}"/>
          </ac:picMkLst>
        </pc:picChg>
      </pc:sldChg>
      <pc:sldChg chg="modSp add mod">
        <pc:chgData name="NORBEY DANILO MUÑOZ CAÑON" userId="29f64d73-8b12-4c53-a9f3-1c223397a229" providerId="ADAL" clId="{858E3F31-6CE0-4B6F-8AB4-97F6337192AE}" dt="2023-06-14T01:44:24.192" v="776" actId="20577"/>
        <pc:sldMkLst>
          <pc:docMk/>
          <pc:sldMk cId="296031368" sldId="325"/>
        </pc:sldMkLst>
        <pc:spChg chg="mod">
          <ac:chgData name="NORBEY DANILO MUÑOZ CAÑON" userId="29f64d73-8b12-4c53-a9f3-1c223397a229" providerId="ADAL" clId="{858E3F31-6CE0-4B6F-8AB4-97F6337192AE}" dt="2023-06-14T01:44:24.192" v="776" actId="20577"/>
          <ac:spMkLst>
            <pc:docMk/>
            <pc:sldMk cId="296031368" sldId="325"/>
            <ac:spMk id="5" creationId="{00000000-0000-0000-0000-000000000000}"/>
          </ac:spMkLst>
        </pc:spChg>
      </pc:sldChg>
      <pc:sldChg chg="addSp delSp modSp add mod ord">
        <pc:chgData name="NORBEY DANILO MUÑOZ CAÑON" userId="29f64d73-8b12-4c53-a9f3-1c223397a229" providerId="ADAL" clId="{858E3F31-6CE0-4B6F-8AB4-97F6337192AE}" dt="2023-06-14T01:46:13.298" v="830"/>
        <pc:sldMkLst>
          <pc:docMk/>
          <pc:sldMk cId="327294413" sldId="326"/>
        </pc:sldMkLst>
        <pc:spChg chg="del">
          <ac:chgData name="NORBEY DANILO MUÑOZ CAÑON" userId="29f64d73-8b12-4c53-a9f3-1c223397a229" providerId="ADAL" clId="{858E3F31-6CE0-4B6F-8AB4-97F6337192AE}" dt="2023-06-14T01:44:29.415" v="778" actId="478"/>
          <ac:spMkLst>
            <pc:docMk/>
            <pc:sldMk cId="327294413" sldId="326"/>
            <ac:spMk id="5" creationId="{00000000-0000-0000-0000-000000000000}"/>
          </ac:spMkLst>
        </pc:spChg>
        <pc:picChg chg="add mod">
          <ac:chgData name="NORBEY DANILO MUÑOZ CAÑON" userId="29f64d73-8b12-4c53-a9f3-1c223397a229" providerId="ADAL" clId="{858E3F31-6CE0-4B6F-8AB4-97F6337192AE}" dt="2023-06-14T01:44:35.540" v="781" actId="1076"/>
          <ac:picMkLst>
            <pc:docMk/>
            <pc:sldMk cId="327294413" sldId="326"/>
            <ac:picMk id="3" creationId="{F6B58EE2-3800-5F74-E898-A3D6C4EC2838}"/>
          </ac:picMkLst>
        </pc:picChg>
      </pc:sldChg>
      <pc:sldChg chg="addSp modSp add mod">
        <pc:chgData name="NORBEY DANILO MUÑOZ CAÑON" userId="29f64d73-8b12-4c53-a9f3-1c223397a229" providerId="ADAL" clId="{858E3F31-6CE0-4B6F-8AB4-97F6337192AE}" dt="2023-06-14T01:45:52.473" v="828" actId="1076"/>
        <pc:sldMkLst>
          <pc:docMk/>
          <pc:sldMk cId="1035369708" sldId="327"/>
        </pc:sldMkLst>
        <pc:spChg chg="mod">
          <ac:chgData name="NORBEY DANILO MUÑOZ CAÑON" userId="29f64d73-8b12-4c53-a9f3-1c223397a229" providerId="ADAL" clId="{858E3F31-6CE0-4B6F-8AB4-97F6337192AE}" dt="2023-06-14T01:45:30.655" v="825"/>
          <ac:spMkLst>
            <pc:docMk/>
            <pc:sldMk cId="1035369708" sldId="327"/>
            <ac:spMk id="5" creationId="{00000000-0000-0000-0000-000000000000}"/>
          </ac:spMkLst>
        </pc:spChg>
        <pc:picChg chg="add mod">
          <ac:chgData name="NORBEY DANILO MUÑOZ CAÑON" userId="29f64d73-8b12-4c53-a9f3-1c223397a229" providerId="ADAL" clId="{858E3F31-6CE0-4B6F-8AB4-97F6337192AE}" dt="2023-06-14T01:45:52.473" v="828" actId="1076"/>
          <ac:picMkLst>
            <pc:docMk/>
            <pc:sldMk cId="1035369708" sldId="327"/>
            <ac:picMk id="3" creationId="{837B5508-B475-DA8E-0FCD-9ED86A92D298}"/>
          </ac:picMkLst>
        </pc:picChg>
      </pc:sldChg>
      <pc:sldChg chg="delSp modSp add mod">
        <pc:chgData name="NORBEY DANILO MUÑOZ CAÑON" userId="29f64d73-8b12-4c53-a9f3-1c223397a229" providerId="ADAL" clId="{858E3F31-6CE0-4B6F-8AB4-97F6337192AE}" dt="2023-06-14T01:48:08.448" v="848" actId="114"/>
        <pc:sldMkLst>
          <pc:docMk/>
          <pc:sldMk cId="979305625" sldId="328"/>
        </pc:sldMkLst>
        <pc:spChg chg="mod">
          <ac:chgData name="NORBEY DANILO MUÑOZ CAÑON" userId="29f64d73-8b12-4c53-a9f3-1c223397a229" providerId="ADAL" clId="{858E3F31-6CE0-4B6F-8AB4-97F6337192AE}" dt="2023-06-14T01:48:08.448" v="848" actId="114"/>
          <ac:spMkLst>
            <pc:docMk/>
            <pc:sldMk cId="979305625" sldId="328"/>
            <ac:spMk id="5" creationId="{00000000-0000-0000-0000-000000000000}"/>
          </ac:spMkLst>
        </pc:spChg>
        <pc:picChg chg="del">
          <ac:chgData name="NORBEY DANILO MUÑOZ CAÑON" userId="29f64d73-8b12-4c53-a9f3-1c223397a229" providerId="ADAL" clId="{858E3F31-6CE0-4B6F-8AB4-97F6337192AE}" dt="2023-06-14T01:46:19.667" v="832" actId="478"/>
          <ac:picMkLst>
            <pc:docMk/>
            <pc:sldMk cId="979305625" sldId="328"/>
            <ac:picMk id="3" creationId="{837B5508-B475-DA8E-0FCD-9ED86A92D298}"/>
          </ac:picMkLst>
        </pc:picChg>
      </pc:sldChg>
      <pc:sldChg chg="addSp delSp modSp add mod">
        <pc:chgData name="NORBEY DANILO MUÑOZ CAÑON" userId="29f64d73-8b12-4c53-a9f3-1c223397a229" providerId="ADAL" clId="{858E3F31-6CE0-4B6F-8AB4-97F6337192AE}" dt="2023-06-14T01:48:41.678" v="857" actId="108"/>
        <pc:sldMkLst>
          <pc:docMk/>
          <pc:sldMk cId="290036481" sldId="329"/>
        </pc:sldMkLst>
        <pc:spChg chg="add del">
          <ac:chgData name="NORBEY DANILO MUÑOZ CAÑON" userId="29f64d73-8b12-4c53-a9f3-1c223397a229" providerId="ADAL" clId="{858E3F31-6CE0-4B6F-8AB4-97F6337192AE}" dt="2023-06-14T01:48:33.982" v="854"/>
          <ac:spMkLst>
            <pc:docMk/>
            <pc:sldMk cId="290036481" sldId="329"/>
            <ac:spMk id="2" creationId="{0960E921-C139-F00F-D7F6-F11C8F065686}"/>
          </ac:spMkLst>
        </pc:spChg>
        <pc:spChg chg="mod">
          <ac:chgData name="NORBEY DANILO MUÑOZ CAÑON" userId="29f64d73-8b12-4c53-a9f3-1c223397a229" providerId="ADAL" clId="{858E3F31-6CE0-4B6F-8AB4-97F6337192AE}" dt="2023-06-14T01:48:41.678" v="857" actId="108"/>
          <ac:spMkLst>
            <pc:docMk/>
            <pc:sldMk cId="290036481" sldId="329"/>
            <ac:spMk id="5" creationId="{00000000-0000-0000-0000-000000000000}"/>
          </ac:spMkLst>
        </pc:spChg>
      </pc:sldChg>
      <pc:sldChg chg="modSp add mod">
        <pc:chgData name="NORBEY DANILO MUÑOZ CAÑON" userId="29f64d73-8b12-4c53-a9f3-1c223397a229" providerId="ADAL" clId="{858E3F31-6CE0-4B6F-8AB4-97F6337192AE}" dt="2023-06-14T01:54:04.883" v="927" actId="1076"/>
        <pc:sldMkLst>
          <pc:docMk/>
          <pc:sldMk cId="4120574343" sldId="330"/>
        </pc:sldMkLst>
        <pc:spChg chg="mod">
          <ac:chgData name="NORBEY DANILO MUÑOZ CAÑON" userId="29f64d73-8b12-4c53-a9f3-1c223397a229" providerId="ADAL" clId="{858E3F31-6CE0-4B6F-8AB4-97F6337192AE}" dt="2023-06-14T01:54:04.883" v="927" actId="1076"/>
          <ac:spMkLst>
            <pc:docMk/>
            <pc:sldMk cId="4120574343" sldId="330"/>
            <ac:spMk id="5" creationId="{00000000-0000-0000-0000-000000000000}"/>
          </ac:spMkLst>
        </pc:spChg>
      </pc:sldChg>
      <pc:sldChg chg="addSp modSp add mod">
        <pc:chgData name="NORBEY DANILO MUÑOZ CAÑON" userId="29f64d73-8b12-4c53-a9f3-1c223397a229" providerId="ADAL" clId="{858E3F31-6CE0-4B6F-8AB4-97F6337192AE}" dt="2023-06-14T01:52:13.623" v="876" actId="1076"/>
        <pc:sldMkLst>
          <pc:docMk/>
          <pc:sldMk cId="3692887829" sldId="331"/>
        </pc:sldMkLst>
        <pc:spChg chg="mod">
          <ac:chgData name="NORBEY DANILO MUÑOZ CAÑON" userId="29f64d73-8b12-4c53-a9f3-1c223397a229" providerId="ADAL" clId="{858E3F31-6CE0-4B6F-8AB4-97F6337192AE}" dt="2023-06-14T01:51:39.296" v="872" actId="114"/>
          <ac:spMkLst>
            <pc:docMk/>
            <pc:sldMk cId="3692887829" sldId="331"/>
            <ac:spMk id="5" creationId="{00000000-0000-0000-0000-000000000000}"/>
          </ac:spMkLst>
        </pc:spChg>
        <pc:picChg chg="add mod">
          <ac:chgData name="NORBEY DANILO MUÑOZ CAÑON" userId="29f64d73-8b12-4c53-a9f3-1c223397a229" providerId="ADAL" clId="{858E3F31-6CE0-4B6F-8AB4-97F6337192AE}" dt="2023-06-14T01:52:13.623" v="876" actId="1076"/>
          <ac:picMkLst>
            <pc:docMk/>
            <pc:sldMk cId="3692887829" sldId="331"/>
            <ac:picMk id="3" creationId="{7B86D13F-C3F1-3E91-14B6-FD16288FB7E0}"/>
          </ac:picMkLst>
        </pc:picChg>
      </pc:sldChg>
      <pc:sldChg chg="delSp modSp add mod">
        <pc:chgData name="NORBEY DANILO MUÑOZ CAÑON" userId="29f64d73-8b12-4c53-a9f3-1c223397a229" providerId="ADAL" clId="{858E3F31-6CE0-4B6F-8AB4-97F6337192AE}" dt="2023-06-14T01:54:39.511" v="939" actId="20577"/>
        <pc:sldMkLst>
          <pc:docMk/>
          <pc:sldMk cId="3400178551" sldId="332"/>
        </pc:sldMkLst>
        <pc:spChg chg="mod">
          <ac:chgData name="NORBEY DANILO MUÑOZ CAÑON" userId="29f64d73-8b12-4c53-a9f3-1c223397a229" providerId="ADAL" clId="{858E3F31-6CE0-4B6F-8AB4-97F6337192AE}" dt="2023-06-14T01:53:04.882" v="897" actId="20577"/>
          <ac:spMkLst>
            <pc:docMk/>
            <pc:sldMk cId="3400178551" sldId="332"/>
            <ac:spMk id="4" creationId="{00000000-0000-0000-0000-000000000000}"/>
          </ac:spMkLst>
        </pc:spChg>
        <pc:spChg chg="mod">
          <ac:chgData name="NORBEY DANILO MUÑOZ CAÑON" userId="29f64d73-8b12-4c53-a9f3-1c223397a229" providerId="ADAL" clId="{858E3F31-6CE0-4B6F-8AB4-97F6337192AE}" dt="2023-06-14T01:54:39.511" v="939" actId="20577"/>
          <ac:spMkLst>
            <pc:docMk/>
            <pc:sldMk cId="3400178551" sldId="332"/>
            <ac:spMk id="5" creationId="{00000000-0000-0000-0000-000000000000}"/>
          </ac:spMkLst>
        </pc:spChg>
        <pc:picChg chg="del">
          <ac:chgData name="NORBEY DANILO MUÑOZ CAÑON" userId="29f64d73-8b12-4c53-a9f3-1c223397a229" providerId="ADAL" clId="{858E3F31-6CE0-4B6F-8AB4-97F6337192AE}" dt="2023-06-14T01:53:16.417" v="899" actId="478"/>
          <ac:picMkLst>
            <pc:docMk/>
            <pc:sldMk cId="3400178551" sldId="332"/>
            <ac:picMk id="3" creationId="{7B86D13F-C3F1-3E91-14B6-FD16288FB7E0}"/>
          </ac:picMkLst>
        </pc:picChg>
      </pc:sldChg>
      <pc:sldChg chg="modSp add mod">
        <pc:chgData name="NORBEY DANILO MUÑOZ CAÑON" userId="29f64d73-8b12-4c53-a9f3-1c223397a229" providerId="ADAL" clId="{858E3F31-6CE0-4B6F-8AB4-97F6337192AE}" dt="2023-06-14T01:58:53.936" v="957" actId="108"/>
        <pc:sldMkLst>
          <pc:docMk/>
          <pc:sldMk cId="3371730384" sldId="333"/>
        </pc:sldMkLst>
        <pc:spChg chg="mod">
          <ac:chgData name="NORBEY DANILO MUÑOZ CAÑON" userId="29f64d73-8b12-4c53-a9f3-1c223397a229" providerId="ADAL" clId="{858E3F31-6CE0-4B6F-8AB4-97F6337192AE}" dt="2023-06-14T01:58:53.936" v="957" actId="108"/>
          <ac:spMkLst>
            <pc:docMk/>
            <pc:sldMk cId="3371730384" sldId="333"/>
            <ac:spMk id="5" creationId="{00000000-0000-0000-0000-000000000000}"/>
          </ac:spMkLst>
        </pc:spChg>
      </pc:sldChg>
      <pc:sldChg chg="modSp add mod">
        <pc:chgData name="NORBEY DANILO MUÑOZ CAÑON" userId="29f64d73-8b12-4c53-a9f3-1c223397a229" providerId="ADAL" clId="{858E3F31-6CE0-4B6F-8AB4-97F6337192AE}" dt="2023-06-14T01:59:53.617" v="969" actId="114"/>
        <pc:sldMkLst>
          <pc:docMk/>
          <pc:sldMk cId="2525898224" sldId="334"/>
        </pc:sldMkLst>
        <pc:spChg chg="mod">
          <ac:chgData name="NORBEY DANILO MUÑOZ CAÑON" userId="29f64d73-8b12-4c53-a9f3-1c223397a229" providerId="ADAL" clId="{858E3F31-6CE0-4B6F-8AB4-97F6337192AE}" dt="2023-06-14T01:59:53.617" v="969" actId="114"/>
          <ac:spMkLst>
            <pc:docMk/>
            <pc:sldMk cId="2525898224" sldId="334"/>
            <ac:spMk id="5" creationId="{00000000-0000-0000-0000-000000000000}"/>
          </ac:spMkLst>
        </pc:spChg>
      </pc:sldChg>
      <pc:sldChg chg="modSp add mod">
        <pc:chgData name="NORBEY DANILO MUÑOZ CAÑON" userId="29f64d73-8b12-4c53-a9f3-1c223397a229" providerId="ADAL" clId="{858E3F31-6CE0-4B6F-8AB4-97F6337192AE}" dt="2023-06-14T02:43:20.115" v="1756" actId="20577"/>
        <pc:sldMkLst>
          <pc:docMk/>
          <pc:sldMk cId="1717127478" sldId="335"/>
        </pc:sldMkLst>
        <pc:spChg chg="mod">
          <ac:chgData name="NORBEY DANILO MUÑOZ CAÑON" userId="29f64d73-8b12-4c53-a9f3-1c223397a229" providerId="ADAL" clId="{858E3F31-6CE0-4B6F-8AB4-97F6337192AE}" dt="2023-06-14T02:00:10.738" v="980" actId="20577"/>
          <ac:spMkLst>
            <pc:docMk/>
            <pc:sldMk cId="1717127478" sldId="335"/>
            <ac:spMk id="4" creationId="{00000000-0000-0000-0000-000000000000}"/>
          </ac:spMkLst>
        </pc:spChg>
        <pc:spChg chg="mod">
          <ac:chgData name="NORBEY DANILO MUÑOZ CAÑON" userId="29f64d73-8b12-4c53-a9f3-1c223397a229" providerId="ADAL" clId="{858E3F31-6CE0-4B6F-8AB4-97F6337192AE}" dt="2023-06-14T02:43:20.115" v="1756" actId="20577"/>
          <ac:spMkLst>
            <pc:docMk/>
            <pc:sldMk cId="1717127478" sldId="335"/>
            <ac:spMk id="5" creationId="{00000000-0000-0000-0000-000000000000}"/>
          </ac:spMkLst>
        </pc:spChg>
      </pc:sldChg>
      <pc:sldChg chg="addSp modSp add mod">
        <pc:chgData name="NORBEY DANILO MUÑOZ CAÑON" userId="29f64d73-8b12-4c53-a9f3-1c223397a229" providerId="ADAL" clId="{858E3F31-6CE0-4B6F-8AB4-97F6337192AE}" dt="2023-06-14T02:07:33.427" v="1295"/>
        <pc:sldMkLst>
          <pc:docMk/>
          <pc:sldMk cId="3661446929" sldId="336"/>
        </pc:sldMkLst>
        <pc:spChg chg="add mod">
          <ac:chgData name="NORBEY DANILO MUÑOZ CAÑON" userId="29f64d73-8b12-4c53-a9f3-1c223397a229" providerId="ADAL" clId="{858E3F31-6CE0-4B6F-8AB4-97F6337192AE}" dt="2023-06-14T02:07:33.427" v="1295"/>
          <ac:spMkLst>
            <pc:docMk/>
            <pc:sldMk cId="3661446929" sldId="336"/>
            <ac:spMk id="2" creationId="{A4849EF9-03D6-C892-8DBD-97FA7CFC4432}"/>
          </ac:spMkLst>
        </pc:spChg>
        <pc:spChg chg="mod">
          <ac:chgData name="NORBEY DANILO MUÑOZ CAÑON" userId="29f64d73-8b12-4c53-a9f3-1c223397a229" providerId="ADAL" clId="{858E3F31-6CE0-4B6F-8AB4-97F6337192AE}" dt="2023-06-14T02:03:06.272" v="1090" actId="21"/>
          <ac:spMkLst>
            <pc:docMk/>
            <pc:sldMk cId="3661446929" sldId="336"/>
            <ac:spMk id="5" creationId="{00000000-0000-0000-0000-000000000000}"/>
          </ac:spMkLst>
        </pc:spChg>
      </pc:sldChg>
      <pc:sldChg chg="addSp modSp add mod ord">
        <pc:chgData name="NORBEY DANILO MUÑOZ CAÑON" userId="29f64d73-8b12-4c53-a9f3-1c223397a229" providerId="ADAL" clId="{858E3F31-6CE0-4B6F-8AB4-97F6337192AE}" dt="2023-06-14T02:11:48.635" v="1391" actId="207"/>
        <pc:sldMkLst>
          <pc:docMk/>
          <pc:sldMk cId="1622325162" sldId="337"/>
        </pc:sldMkLst>
        <pc:spChg chg="add mod">
          <ac:chgData name="NORBEY DANILO MUÑOZ CAÑON" userId="29f64d73-8b12-4c53-a9f3-1c223397a229" providerId="ADAL" clId="{858E3F31-6CE0-4B6F-8AB4-97F6337192AE}" dt="2023-06-14T02:07:30.708" v="1294" actId="1076"/>
          <ac:spMkLst>
            <pc:docMk/>
            <pc:sldMk cId="1622325162" sldId="337"/>
            <ac:spMk id="2" creationId="{21C4222C-5492-BD0D-577B-6B2C386B6D53}"/>
          </ac:spMkLst>
        </pc:spChg>
        <pc:spChg chg="mod">
          <ac:chgData name="NORBEY DANILO MUÑOZ CAÑON" userId="29f64d73-8b12-4c53-a9f3-1c223397a229" providerId="ADAL" clId="{858E3F31-6CE0-4B6F-8AB4-97F6337192AE}" dt="2023-06-14T02:11:48.635" v="1391" actId="207"/>
          <ac:spMkLst>
            <pc:docMk/>
            <pc:sldMk cId="1622325162" sldId="337"/>
            <ac:spMk id="5" creationId="{00000000-0000-0000-0000-000000000000}"/>
          </ac:spMkLst>
        </pc:spChg>
      </pc:sldChg>
      <pc:sldChg chg="addSp modSp add mod">
        <pc:chgData name="NORBEY DANILO MUÑOZ CAÑON" userId="29f64d73-8b12-4c53-a9f3-1c223397a229" providerId="ADAL" clId="{858E3F31-6CE0-4B6F-8AB4-97F6337192AE}" dt="2023-06-14T02:12:08.863" v="1393" actId="207"/>
        <pc:sldMkLst>
          <pc:docMk/>
          <pc:sldMk cId="1270472775" sldId="338"/>
        </pc:sldMkLst>
        <pc:spChg chg="add mod">
          <ac:chgData name="NORBEY DANILO MUÑOZ CAÑON" userId="29f64d73-8b12-4c53-a9f3-1c223397a229" providerId="ADAL" clId="{858E3F31-6CE0-4B6F-8AB4-97F6337192AE}" dt="2023-06-14T02:08:15.985" v="1314" actId="1076"/>
          <ac:spMkLst>
            <pc:docMk/>
            <pc:sldMk cId="1270472775" sldId="338"/>
            <ac:spMk id="2" creationId="{92D3FD1A-30FC-573A-BB2B-D478959B7124}"/>
          </ac:spMkLst>
        </pc:spChg>
        <pc:spChg chg="mod">
          <ac:chgData name="NORBEY DANILO MUÑOZ CAÑON" userId="29f64d73-8b12-4c53-a9f3-1c223397a229" providerId="ADAL" clId="{858E3F31-6CE0-4B6F-8AB4-97F6337192AE}" dt="2023-06-14T02:03:10.558" v="1092"/>
          <ac:spMkLst>
            <pc:docMk/>
            <pc:sldMk cId="1270472775" sldId="338"/>
            <ac:spMk id="5" creationId="{00000000-0000-0000-0000-000000000000}"/>
          </ac:spMkLst>
        </pc:spChg>
        <pc:spChg chg="add mod">
          <ac:chgData name="NORBEY DANILO MUÑOZ CAÑON" userId="29f64d73-8b12-4c53-a9f3-1c223397a229" providerId="ADAL" clId="{858E3F31-6CE0-4B6F-8AB4-97F6337192AE}" dt="2023-06-14T02:12:08.863" v="1393" actId="207"/>
          <ac:spMkLst>
            <pc:docMk/>
            <pc:sldMk cId="1270472775" sldId="338"/>
            <ac:spMk id="7" creationId="{A99CAE71-061E-02BE-522D-08FE79E6EB97}"/>
          </ac:spMkLst>
        </pc:spChg>
        <pc:spChg chg="add mod">
          <ac:chgData name="NORBEY DANILO MUÑOZ CAÑON" userId="29f64d73-8b12-4c53-a9f3-1c223397a229" providerId="ADAL" clId="{858E3F31-6CE0-4B6F-8AB4-97F6337192AE}" dt="2023-06-14T02:10:53.769" v="1390" actId="113"/>
          <ac:spMkLst>
            <pc:docMk/>
            <pc:sldMk cId="1270472775" sldId="338"/>
            <ac:spMk id="8" creationId="{7D9363C5-8F3D-A1FF-AE8E-98991B5FBA79}"/>
          </ac:spMkLst>
        </pc:spChg>
      </pc:sldChg>
      <pc:sldChg chg="new del">
        <pc:chgData name="NORBEY DANILO MUÑOZ CAÑON" userId="29f64d73-8b12-4c53-a9f3-1c223397a229" providerId="ADAL" clId="{858E3F31-6CE0-4B6F-8AB4-97F6337192AE}" dt="2023-06-14T02:06:50.519" v="1287" actId="680"/>
        <pc:sldMkLst>
          <pc:docMk/>
          <pc:sldMk cId="2621968959" sldId="339"/>
        </pc:sldMkLst>
      </pc:sldChg>
      <pc:sldChg chg="modSp add mod ord">
        <pc:chgData name="NORBEY DANILO MUÑOZ CAÑON" userId="29f64d73-8b12-4c53-a9f3-1c223397a229" providerId="ADAL" clId="{858E3F31-6CE0-4B6F-8AB4-97F6337192AE}" dt="2023-06-14T02:15:14.485" v="1435" actId="113"/>
        <pc:sldMkLst>
          <pc:docMk/>
          <pc:sldMk cId="2683787831" sldId="339"/>
        </pc:sldMkLst>
        <pc:spChg chg="mod">
          <ac:chgData name="NORBEY DANILO MUÑOZ CAÑON" userId="29f64d73-8b12-4c53-a9f3-1c223397a229" providerId="ADAL" clId="{858E3F31-6CE0-4B6F-8AB4-97F6337192AE}" dt="2023-06-14T02:15:14.485" v="1435" actId="113"/>
          <ac:spMkLst>
            <pc:docMk/>
            <pc:sldMk cId="2683787831" sldId="339"/>
            <ac:spMk id="5" creationId="{00000000-0000-0000-0000-000000000000}"/>
          </ac:spMkLst>
        </pc:spChg>
      </pc:sldChg>
      <pc:sldChg chg="addSp modSp add mod">
        <pc:chgData name="NORBEY DANILO MUÑOZ CAÑON" userId="29f64d73-8b12-4c53-a9f3-1c223397a229" providerId="ADAL" clId="{858E3F31-6CE0-4B6F-8AB4-97F6337192AE}" dt="2023-06-14T02:16:19.150" v="1459" actId="1076"/>
        <pc:sldMkLst>
          <pc:docMk/>
          <pc:sldMk cId="1595335471" sldId="340"/>
        </pc:sldMkLst>
        <pc:spChg chg="mod">
          <ac:chgData name="NORBEY DANILO MUÑOZ CAÑON" userId="29f64d73-8b12-4c53-a9f3-1c223397a229" providerId="ADAL" clId="{858E3F31-6CE0-4B6F-8AB4-97F6337192AE}" dt="2023-06-14T02:15:50.850" v="1456" actId="20577"/>
          <ac:spMkLst>
            <pc:docMk/>
            <pc:sldMk cId="1595335471" sldId="340"/>
            <ac:spMk id="5" creationId="{00000000-0000-0000-0000-000000000000}"/>
          </ac:spMkLst>
        </pc:spChg>
        <pc:picChg chg="add mod">
          <ac:chgData name="NORBEY DANILO MUÑOZ CAÑON" userId="29f64d73-8b12-4c53-a9f3-1c223397a229" providerId="ADAL" clId="{858E3F31-6CE0-4B6F-8AB4-97F6337192AE}" dt="2023-06-14T02:16:19.150" v="1459" actId="1076"/>
          <ac:picMkLst>
            <pc:docMk/>
            <pc:sldMk cId="1595335471" sldId="340"/>
            <ac:picMk id="8194" creationId="{734C54E8-C94A-154F-DE69-34B06EE62463}"/>
          </ac:picMkLst>
        </pc:picChg>
      </pc:sldChg>
      <pc:sldChg chg="addSp delSp modSp add mod">
        <pc:chgData name="NORBEY DANILO MUÑOZ CAÑON" userId="29f64d73-8b12-4c53-a9f3-1c223397a229" providerId="ADAL" clId="{858E3F31-6CE0-4B6F-8AB4-97F6337192AE}" dt="2023-06-14T02:16:44.730" v="1466" actId="1076"/>
        <pc:sldMkLst>
          <pc:docMk/>
          <pc:sldMk cId="343472930" sldId="341"/>
        </pc:sldMkLst>
        <pc:spChg chg="mod">
          <ac:chgData name="NORBEY DANILO MUÑOZ CAÑON" userId="29f64d73-8b12-4c53-a9f3-1c223397a229" providerId="ADAL" clId="{858E3F31-6CE0-4B6F-8AB4-97F6337192AE}" dt="2023-06-14T02:16:30.300" v="1462" actId="20577"/>
          <ac:spMkLst>
            <pc:docMk/>
            <pc:sldMk cId="343472930" sldId="341"/>
            <ac:spMk id="5" creationId="{00000000-0000-0000-0000-000000000000}"/>
          </ac:spMkLst>
        </pc:spChg>
        <pc:picChg chg="del">
          <ac:chgData name="NORBEY DANILO MUÑOZ CAÑON" userId="29f64d73-8b12-4c53-a9f3-1c223397a229" providerId="ADAL" clId="{858E3F31-6CE0-4B6F-8AB4-97F6337192AE}" dt="2023-06-14T02:16:33.062" v="1463" actId="478"/>
          <ac:picMkLst>
            <pc:docMk/>
            <pc:sldMk cId="343472930" sldId="341"/>
            <ac:picMk id="8194" creationId="{734C54E8-C94A-154F-DE69-34B06EE62463}"/>
          </ac:picMkLst>
        </pc:picChg>
        <pc:picChg chg="add mod">
          <ac:chgData name="NORBEY DANILO MUÑOZ CAÑON" userId="29f64d73-8b12-4c53-a9f3-1c223397a229" providerId="ADAL" clId="{858E3F31-6CE0-4B6F-8AB4-97F6337192AE}" dt="2023-06-14T02:16:44.730" v="1466" actId="1076"/>
          <ac:picMkLst>
            <pc:docMk/>
            <pc:sldMk cId="343472930" sldId="341"/>
            <ac:picMk id="9218" creationId="{378E5CFD-5544-92F8-92CC-5BE198C0C1F4}"/>
          </ac:picMkLst>
        </pc:picChg>
      </pc:sldChg>
      <pc:sldChg chg="delSp modSp add mod">
        <pc:chgData name="NORBEY DANILO MUÑOZ CAÑON" userId="29f64d73-8b12-4c53-a9f3-1c223397a229" providerId="ADAL" clId="{858E3F31-6CE0-4B6F-8AB4-97F6337192AE}" dt="2023-06-14T02:17:38.323" v="1478" actId="113"/>
        <pc:sldMkLst>
          <pc:docMk/>
          <pc:sldMk cId="4132917792" sldId="342"/>
        </pc:sldMkLst>
        <pc:spChg chg="mod">
          <ac:chgData name="NORBEY DANILO MUÑOZ CAÑON" userId="29f64d73-8b12-4c53-a9f3-1c223397a229" providerId="ADAL" clId="{858E3F31-6CE0-4B6F-8AB4-97F6337192AE}" dt="2023-06-14T02:17:38.323" v="1478" actId="113"/>
          <ac:spMkLst>
            <pc:docMk/>
            <pc:sldMk cId="4132917792" sldId="342"/>
            <ac:spMk id="5" creationId="{00000000-0000-0000-0000-000000000000}"/>
          </ac:spMkLst>
        </pc:spChg>
        <pc:picChg chg="del">
          <ac:chgData name="NORBEY DANILO MUÑOZ CAÑON" userId="29f64d73-8b12-4c53-a9f3-1c223397a229" providerId="ADAL" clId="{858E3F31-6CE0-4B6F-8AB4-97F6337192AE}" dt="2023-06-14T02:16:57.002" v="1469" actId="478"/>
          <ac:picMkLst>
            <pc:docMk/>
            <pc:sldMk cId="4132917792" sldId="342"/>
            <ac:picMk id="9218" creationId="{378E5CFD-5544-92F8-92CC-5BE198C0C1F4}"/>
          </ac:picMkLst>
        </pc:picChg>
      </pc:sldChg>
      <pc:sldChg chg="addSp delSp modSp add mod">
        <pc:chgData name="NORBEY DANILO MUÑOZ CAÑON" userId="29f64d73-8b12-4c53-a9f3-1c223397a229" providerId="ADAL" clId="{858E3F31-6CE0-4B6F-8AB4-97F6337192AE}" dt="2023-06-14T02:18:32.637" v="1493" actId="207"/>
        <pc:sldMkLst>
          <pc:docMk/>
          <pc:sldMk cId="2998380904" sldId="343"/>
        </pc:sldMkLst>
        <pc:spChg chg="add del">
          <ac:chgData name="NORBEY DANILO MUÑOZ CAÑON" userId="29f64d73-8b12-4c53-a9f3-1c223397a229" providerId="ADAL" clId="{858E3F31-6CE0-4B6F-8AB4-97F6337192AE}" dt="2023-06-14T02:18:13.497" v="1487" actId="478"/>
          <ac:spMkLst>
            <pc:docMk/>
            <pc:sldMk cId="2998380904" sldId="343"/>
            <ac:spMk id="2" creationId="{58EC6699-F987-743E-3638-AA666FBB04CC}"/>
          </ac:spMkLst>
        </pc:spChg>
        <pc:spChg chg="mod">
          <ac:chgData name="NORBEY DANILO MUÑOZ CAÑON" userId="29f64d73-8b12-4c53-a9f3-1c223397a229" providerId="ADAL" clId="{858E3F31-6CE0-4B6F-8AB4-97F6337192AE}" dt="2023-06-14T02:18:32.637" v="1493" actId="207"/>
          <ac:spMkLst>
            <pc:docMk/>
            <pc:sldMk cId="2998380904" sldId="343"/>
            <ac:spMk id="5" creationId="{00000000-0000-0000-0000-000000000000}"/>
          </ac:spMkLst>
        </pc:spChg>
      </pc:sldChg>
      <pc:sldChg chg="new del">
        <pc:chgData name="NORBEY DANILO MUÑOZ CAÑON" userId="29f64d73-8b12-4c53-a9f3-1c223397a229" providerId="ADAL" clId="{858E3F31-6CE0-4B6F-8AB4-97F6337192AE}" dt="2023-06-14T02:18:18.692" v="1489" actId="680"/>
        <pc:sldMkLst>
          <pc:docMk/>
          <pc:sldMk cId="1478277899" sldId="344"/>
        </pc:sldMkLst>
      </pc:sldChg>
      <pc:sldChg chg="addSp delSp modSp add mod ord">
        <pc:chgData name="NORBEY DANILO MUÑOZ CAÑON" userId="29f64d73-8b12-4c53-a9f3-1c223397a229" providerId="ADAL" clId="{858E3F31-6CE0-4B6F-8AB4-97F6337192AE}" dt="2023-06-14T02:19:14.677" v="1507" actId="1076"/>
        <pc:sldMkLst>
          <pc:docMk/>
          <pc:sldMk cId="3373848476" sldId="344"/>
        </pc:sldMkLst>
        <pc:spChg chg="mod">
          <ac:chgData name="NORBEY DANILO MUÑOZ CAÑON" userId="29f64d73-8b12-4c53-a9f3-1c223397a229" providerId="ADAL" clId="{858E3F31-6CE0-4B6F-8AB4-97F6337192AE}" dt="2023-06-14T02:19:04.333" v="1501" actId="20577"/>
          <ac:spMkLst>
            <pc:docMk/>
            <pc:sldMk cId="3373848476" sldId="344"/>
            <ac:spMk id="5" creationId="{00000000-0000-0000-0000-000000000000}"/>
          </ac:spMkLst>
        </pc:spChg>
        <pc:picChg chg="del">
          <ac:chgData name="NORBEY DANILO MUÑOZ CAÑON" userId="29f64d73-8b12-4c53-a9f3-1c223397a229" providerId="ADAL" clId="{858E3F31-6CE0-4B6F-8AB4-97F6337192AE}" dt="2023-06-14T02:19:05.642" v="1502" actId="478"/>
          <ac:picMkLst>
            <pc:docMk/>
            <pc:sldMk cId="3373848476" sldId="344"/>
            <ac:picMk id="9218" creationId="{378E5CFD-5544-92F8-92CC-5BE198C0C1F4}"/>
          </ac:picMkLst>
        </pc:picChg>
        <pc:picChg chg="add mod">
          <ac:chgData name="NORBEY DANILO MUÑOZ CAÑON" userId="29f64d73-8b12-4c53-a9f3-1c223397a229" providerId="ADAL" clId="{858E3F31-6CE0-4B6F-8AB4-97F6337192AE}" dt="2023-06-14T02:19:14.677" v="1507" actId="1076"/>
          <ac:picMkLst>
            <pc:docMk/>
            <pc:sldMk cId="3373848476" sldId="344"/>
            <ac:picMk id="11266" creationId="{807A99A1-B896-074C-3757-13D35DF2C62F}"/>
          </ac:picMkLst>
        </pc:picChg>
      </pc:sldChg>
      <pc:sldChg chg="delSp modSp add mod">
        <pc:chgData name="NORBEY DANILO MUÑOZ CAÑON" userId="29f64d73-8b12-4c53-a9f3-1c223397a229" providerId="ADAL" clId="{858E3F31-6CE0-4B6F-8AB4-97F6337192AE}" dt="2023-06-14T02:20:08.902" v="1522" actId="114"/>
        <pc:sldMkLst>
          <pc:docMk/>
          <pc:sldMk cId="2664745708" sldId="345"/>
        </pc:sldMkLst>
        <pc:spChg chg="mod">
          <ac:chgData name="NORBEY DANILO MUÑOZ CAÑON" userId="29f64d73-8b12-4c53-a9f3-1c223397a229" providerId="ADAL" clId="{858E3F31-6CE0-4B6F-8AB4-97F6337192AE}" dt="2023-06-14T02:19:32.721" v="1509"/>
          <ac:spMkLst>
            <pc:docMk/>
            <pc:sldMk cId="2664745708" sldId="345"/>
            <ac:spMk id="4" creationId="{00000000-0000-0000-0000-000000000000}"/>
          </ac:spMkLst>
        </pc:spChg>
        <pc:spChg chg="mod">
          <ac:chgData name="NORBEY DANILO MUÑOZ CAÑON" userId="29f64d73-8b12-4c53-a9f3-1c223397a229" providerId="ADAL" clId="{858E3F31-6CE0-4B6F-8AB4-97F6337192AE}" dt="2023-06-14T02:20:08.902" v="1522" actId="114"/>
          <ac:spMkLst>
            <pc:docMk/>
            <pc:sldMk cId="2664745708" sldId="345"/>
            <ac:spMk id="5" creationId="{00000000-0000-0000-0000-000000000000}"/>
          </ac:spMkLst>
        </pc:spChg>
        <pc:picChg chg="del">
          <ac:chgData name="NORBEY DANILO MUÑOZ CAÑON" userId="29f64d73-8b12-4c53-a9f3-1c223397a229" providerId="ADAL" clId="{858E3F31-6CE0-4B6F-8AB4-97F6337192AE}" dt="2023-06-14T02:19:33.797" v="1510" actId="478"/>
          <ac:picMkLst>
            <pc:docMk/>
            <pc:sldMk cId="2664745708" sldId="345"/>
            <ac:picMk id="11266" creationId="{807A99A1-B896-074C-3757-13D35DF2C62F}"/>
          </ac:picMkLst>
        </pc:picChg>
      </pc:sldChg>
      <pc:sldChg chg="modSp add mod">
        <pc:chgData name="NORBEY DANILO MUÑOZ CAÑON" userId="29f64d73-8b12-4c53-a9f3-1c223397a229" providerId="ADAL" clId="{858E3F31-6CE0-4B6F-8AB4-97F6337192AE}" dt="2023-06-14T02:22:44.906" v="1531" actId="20577"/>
        <pc:sldMkLst>
          <pc:docMk/>
          <pc:sldMk cId="3461475583" sldId="346"/>
        </pc:sldMkLst>
        <pc:spChg chg="mod">
          <ac:chgData name="NORBEY DANILO MUÑOZ CAÑON" userId="29f64d73-8b12-4c53-a9f3-1c223397a229" providerId="ADAL" clId="{858E3F31-6CE0-4B6F-8AB4-97F6337192AE}" dt="2023-06-14T02:22:44.906" v="1531" actId="20577"/>
          <ac:spMkLst>
            <pc:docMk/>
            <pc:sldMk cId="3461475583" sldId="346"/>
            <ac:spMk id="5" creationId="{00000000-0000-0000-0000-000000000000}"/>
          </ac:spMkLst>
        </pc:spChg>
      </pc:sldChg>
      <pc:sldChg chg="modSp add mod ord">
        <pc:chgData name="NORBEY DANILO MUÑOZ CAÑON" userId="29f64d73-8b12-4c53-a9f3-1c223397a229" providerId="ADAL" clId="{858E3F31-6CE0-4B6F-8AB4-97F6337192AE}" dt="2023-06-14T02:24:05.533" v="1548" actId="108"/>
        <pc:sldMkLst>
          <pc:docMk/>
          <pc:sldMk cId="2767828841" sldId="347"/>
        </pc:sldMkLst>
        <pc:spChg chg="mod">
          <ac:chgData name="NORBEY DANILO MUÑOZ CAÑON" userId="29f64d73-8b12-4c53-a9f3-1c223397a229" providerId="ADAL" clId="{858E3F31-6CE0-4B6F-8AB4-97F6337192AE}" dt="2023-06-14T02:24:05.533" v="1548" actId="108"/>
          <ac:spMkLst>
            <pc:docMk/>
            <pc:sldMk cId="2767828841" sldId="347"/>
            <ac:spMk id="5" creationId="{00000000-0000-0000-0000-000000000000}"/>
          </ac:spMkLst>
        </pc:spChg>
      </pc:sldChg>
      <pc:sldChg chg="modSp add mod">
        <pc:chgData name="NORBEY DANILO MUÑOZ CAÑON" userId="29f64d73-8b12-4c53-a9f3-1c223397a229" providerId="ADAL" clId="{858E3F31-6CE0-4B6F-8AB4-97F6337192AE}" dt="2023-06-14T02:25:31.998" v="1559" actId="20577"/>
        <pc:sldMkLst>
          <pc:docMk/>
          <pc:sldMk cId="4151530778" sldId="348"/>
        </pc:sldMkLst>
        <pc:spChg chg="mod">
          <ac:chgData name="NORBEY DANILO MUÑOZ CAÑON" userId="29f64d73-8b12-4c53-a9f3-1c223397a229" providerId="ADAL" clId="{858E3F31-6CE0-4B6F-8AB4-97F6337192AE}" dt="2023-06-14T02:25:07.444" v="1553" actId="20577"/>
          <ac:spMkLst>
            <pc:docMk/>
            <pc:sldMk cId="4151530778" sldId="348"/>
            <ac:spMk id="4" creationId="{00000000-0000-0000-0000-000000000000}"/>
          </ac:spMkLst>
        </pc:spChg>
        <pc:spChg chg="mod">
          <ac:chgData name="NORBEY DANILO MUÑOZ CAÑON" userId="29f64d73-8b12-4c53-a9f3-1c223397a229" providerId="ADAL" clId="{858E3F31-6CE0-4B6F-8AB4-97F6337192AE}" dt="2023-06-14T02:25:31.998" v="1559" actId="20577"/>
          <ac:spMkLst>
            <pc:docMk/>
            <pc:sldMk cId="4151530778" sldId="348"/>
            <ac:spMk id="5" creationId="{00000000-0000-0000-0000-000000000000}"/>
          </ac:spMkLst>
        </pc:spChg>
      </pc:sldChg>
      <pc:sldChg chg="modSp add mod">
        <pc:chgData name="NORBEY DANILO MUÑOZ CAÑON" userId="29f64d73-8b12-4c53-a9f3-1c223397a229" providerId="ADAL" clId="{858E3F31-6CE0-4B6F-8AB4-97F6337192AE}" dt="2023-06-14T02:26:29.946" v="1585" actId="20577"/>
        <pc:sldMkLst>
          <pc:docMk/>
          <pc:sldMk cId="1037444270" sldId="349"/>
        </pc:sldMkLst>
        <pc:spChg chg="mod">
          <ac:chgData name="NORBEY DANILO MUÑOZ CAÑON" userId="29f64d73-8b12-4c53-a9f3-1c223397a229" providerId="ADAL" clId="{858E3F31-6CE0-4B6F-8AB4-97F6337192AE}" dt="2023-06-14T02:26:29.946" v="1585" actId="20577"/>
          <ac:spMkLst>
            <pc:docMk/>
            <pc:sldMk cId="1037444270" sldId="349"/>
            <ac:spMk id="5" creationId="{00000000-0000-0000-0000-000000000000}"/>
          </ac:spMkLst>
        </pc:spChg>
      </pc:sldChg>
      <pc:sldChg chg="modSp add mod">
        <pc:chgData name="NORBEY DANILO MUÑOZ CAÑON" userId="29f64d73-8b12-4c53-a9f3-1c223397a229" providerId="ADAL" clId="{858E3F31-6CE0-4B6F-8AB4-97F6337192AE}" dt="2023-06-14T02:27:27.750" v="1607" actId="20577"/>
        <pc:sldMkLst>
          <pc:docMk/>
          <pc:sldMk cId="3831611584" sldId="350"/>
        </pc:sldMkLst>
        <pc:spChg chg="mod">
          <ac:chgData name="NORBEY DANILO MUÑOZ CAÑON" userId="29f64d73-8b12-4c53-a9f3-1c223397a229" providerId="ADAL" clId="{858E3F31-6CE0-4B6F-8AB4-97F6337192AE}" dt="2023-06-14T02:27:27.750" v="1607" actId="20577"/>
          <ac:spMkLst>
            <pc:docMk/>
            <pc:sldMk cId="3831611584" sldId="350"/>
            <ac:spMk id="5" creationId="{00000000-0000-0000-0000-000000000000}"/>
          </ac:spMkLst>
        </pc:spChg>
      </pc:sldChg>
      <pc:sldChg chg="modSp add mod">
        <pc:chgData name="NORBEY DANILO MUÑOZ CAÑON" userId="29f64d73-8b12-4c53-a9f3-1c223397a229" providerId="ADAL" clId="{858E3F31-6CE0-4B6F-8AB4-97F6337192AE}" dt="2023-06-14T02:28:07.355" v="1615" actId="1076"/>
        <pc:sldMkLst>
          <pc:docMk/>
          <pc:sldMk cId="430815961" sldId="351"/>
        </pc:sldMkLst>
        <pc:spChg chg="mod">
          <ac:chgData name="NORBEY DANILO MUÑOZ CAÑON" userId="29f64d73-8b12-4c53-a9f3-1c223397a229" providerId="ADAL" clId="{858E3F31-6CE0-4B6F-8AB4-97F6337192AE}" dt="2023-06-14T02:28:07.355" v="1615" actId="1076"/>
          <ac:spMkLst>
            <pc:docMk/>
            <pc:sldMk cId="430815961" sldId="351"/>
            <ac:spMk id="5" creationId="{00000000-0000-0000-0000-000000000000}"/>
          </ac:spMkLst>
        </pc:spChg>
      </pc:sldChg>
      <pc:sldChg chg="modSp add mod ord">
        <pc:chgData name="NORBEY DANILO MUÑOZ CAÑON" userId="29f64d73-8b12-4c53-a9f3-1c223397a229" providerId="ADAL" clId="{858E3F31-6CE0-4B6F-8AB4-97F6337192AE}" dt="2023-06-14T02:29:51.158" v="1625" actId="20577"/>
        <pc:sldMkLst>
          <pc:docMk/>
          <pc:sldMk cId="3547796252" sldId="352"/>
        </pc:sldMkLst>
        <pc:spChg chg="mod">
          <ac:chgData name="NORBEY DANILO MUÑOZ CAÑON" userId="29f64d73-8b12-4c53-a9f3-1c223397a229" providerId="ADAL" clId="{858E3F31-6CE0-4B6F-8AB4-97F6337192AE}" dt="2023-06-14T02:29:51.158" v="1625" actId="20577"/>
          <ac:spMkLst>
            <pc:docMk/>
            <pc:sldMk cId="3547796252" sldId="352"/>
            <ac:spMk id="5" creationId="{00000000-0000-0000-0000-000000000000}"/>
          </ac:spMkLst>
        </pc:spChg>
      </pc:sldChg>
      <pc:sldChg chg="modSp add mod ord">
        <pc:chgData name="NORBEY DANILO MUÑOZ CAÑON" userId="29f64d73-8b12-4c53-a9f3-1c223397a229" providerId="ADAL" clId="{858E3F31-6CE0-4B6F-8AB4-97F6337192AE}" dt="2023-06-14T02:30:28.896" v="1635" actId="113"/>
        <pc:sldMkLst>
          <pc:docMk/>
          <pc:sldMk cId="1618356978" sldId="353"/>
        </pc:sldMkLst>
        <pc:spChg chg="mod">
          <ac:chgData name="NORBEY DANILO MUÑOZ CAÑON" userId="29f64d73-8b12-4c53-a9f3-1c223397a229" providerId="ADAL" clId="{858E3F31-6CE0-4B6F-8AB4-97F6337192AE}" dt="2023-06-14T02:30:28.896" v="1635" actId="113"/>
          <ac:spMkLst>
            <pc:docMk/>
            <pc:sldMk cId="1618356978" sldId="353"/>
            <ac:spMk id="5" creationId="{00000000-0000-0000-0000-000000000000}"/>
          </ac:spMkLst>
        </pc:spChg>
      </pc:sldChg>
      <pc:sldChg chg="addSp modSp add mod ord">
        <pc:chgData name="NORBEY DANILO MUÑOZ CAÑON" userId="29f64d73-8b12-4c53-a9f3-1c223397a229" providerId="ADAL" clId="{858E3F31-6CE0-4B6F-8AB4-97F6337192AE}" dt="2023-06-14T02:33:18.261" v="1658"/>
        <pc:sldMkLst>
          <pc:docMk/>
          <pc:sldMk cId="1912538168" sldId="354"/>
        </pc:sldMkLst>
        <pc:spChg chg="mod">
          <ac:chgData name="NORBEY DANILO MUÑOZ CAÑON" userId="29f64d73-8b12-4c53-a9f3-1c223397a229" providerId="ADAL" clId="{858E3F31-6CE0-4B6F-8AB4-97F6337192AE}" dt="2023-06-14T02:30:50.169" v="1654" actId="20577"/>
          <ac:spMkLst>
            <pc:docMk/>
            <pc:sldMk cId="1912538168" sldId="354"/>
            <ac:spMk id="5" creationId="{00000000-0000-0000-0000-000000000000}"/>
          </ac:spMkLst>
        </pc:spChg>
        <pc:picChg chg="add mod">
          <ac:chgData name="NORBEY DANILO MUÑOZ CAÑON" userId="29f64d73-8b12-4c53-a9f3-1c223397a229" providerId="ADAL" clId="{858E3F31-6CE0-4B6F-8AB4-97F6337192AE}" dt="2023-06-14T02:32:40.311" v="1656" actId="1076"/>
          <ac:picMkLst>
            <pc:docMk/>
            <pc:sldMk cId="1912538168" sldId="354"/>
            <ac:picMk id="3" creationId="{BEF07C33-D29B-A552-0E2F-B179AAF2DE8F}"/>
          </ac:picMkLst>
        </pc:picChg>
      </pc:sldChg>
      <pc:sldChg chg="addSp delSp modSp add mod">
        <pc:chgData name="NORBEY DANILO MUÑOZ CAÑON" userId="29f64d73-8b12-4c53-a9f3-1c223397a229" providerId="ADAL" clId="{858E3F31-6CE0-4B6F-8AB4-97F6337192AE}" dt="2023-06-14T02:34:16.918" v="1664" actId="1076"/>
        <pc:sldMkLst>
          <pc:docMk/>
          <pc:sldMk cId="1408393754" sldId="355"/>
        </pc:sldMkLst>
        <pc:spChg chg="mod">
          <ac:chgData name="NORBEY DANILO MUÑOZ CAÑON" userId="29f64d73-8b12-4c53-a9f3-1c223397a229" providerId="ADAL" clId="{858E3F31-6CE0-4B6F-8AB4-97F6337192AE}" dt="2023-06-14T02:33:30.980" v="1661"/>
          <ac:spMkLst>
            <pc:docMk/>
            <pc:sldMk cId="1408393754" sldId="355"/>
            <ac:spMk id="5" creationId="{00000000-0000-0000-0000-000000000000}"/>
          </ac:spMkLst>
        </pc:spChg>
        <pc:picChg chg="del">
          <ac:chgData name="NORBEY DANILO MUÑOZ CAÑON" userId="29f64d73-8b12-4c53-a9f3-1c223397a229" providerId="ADAL" clId="{858E3F31-6CE0-4B6F-8AB4-97F6337192AE}" dt="2023-06-14T02:33:24.343" v="1660" actId="478"/>
          <ac:picMkLst>
            <pc:docMk/>
            <pc:sldMk cId="1408393754" sldId="355"/>
            <ac:picMk id="3" creationId="{BEF07C33-D29B-A552-0E2F-B179AAF2DE8F}"/>
          </ac:picMkLst>
        </pc:picChg>
        <pc:picChg chg="add mod">
          <ac:chgData name="NORBEY DANILO MUÑOZ CAÑON" userId="29f64d73-8b12-4c53-a9f3-1c223397a229" providerId="ADAL" clId="{858E3F31-6CE0-4B6F-8AB4-97F6337192AE}" dt="2023-06-14T02:34:16.918" v="1664" actId="1076"/>
          <ac:picMkLst>
            <pc:docMk/>
            <pc:sldMk cId="1408393754" sldId="355"/>
            <ac:picMk id="7" creationId="{5AFCACD0-AA5F-402B-8387-1EEFD8625FCD}"/>
          </ac:picMkLst>
        </pc:picChg>
      </pc:sldChg>
      <pc:sldChg chg="addSp modSp add mod ord">
        <pc:chgData name="NORBEY DANILO MUÑOZ CAÑON" userId="29f64d73-8b12-4c53-a9f3-1c223397a229" providerId="ADAL" clId="{858E3F31-6CE0-4B6F-8AB4-97F6337192AE}" dt="2023-06-14T02:39:05.883" v="1713"/>
        <pc:sldMkLst>
          <pc:docMk/>
          <pc:sldMk cId="1423482509" sldId="356"/>
        </pc:sldMkLst>
        <pc:spChg chg="mod">
          <ac:chgData name="NORBEY DANILO MUÑOZ CAÑON" userId="29f64d73-8b12-4c53-a9f3-1c223397a229" providerId="ADAL" clId="{858E3F31-6CE0-4B6F-8AB4-97F6337192AE}" dt="2023-06-14T02:35:59.272" v="1694" actId="20577"/>
          <ac:spMkLst>
            <pc:docMk/>
            <pc:sldMk cId="1423482509" sldId="356"/>
            <ac:spMk id="4" creationId="{00000000-0000-0000-0000-000000000000}"/>
          </ac:spMkLst>
        </pc:spChg>
        <pc:spChg chg="mod">
          <ac:chgData name="NORBEY DANILO MUÑOZ CAÑON" userId="29f64d73-8b12-4c53-a9f3-1c223397a229" providerId="ADAL" clId="{858E3F31-6CE0-4B6F-8AB4-97F6337192AE}" dt="2023-06-14T02:36:09.854" v="1696" actId="113"/>
          <ac:spMkLst>
            <pc:docMk/>
            <pc:sldMk cId="1423482509" sldId="356"/>
            <ac:spMk id="5" creationId="{00000000-0000-0000-0000-000000000000}"/>
          </ac:spMkLst>
        </pc:spChg>
        <pc:picChg chg="add mod">
          <ac:chgData name="NORBEY DANILO MUÑOZ CAÑON" userId="29f64d73-8b12-4c53-a9f3-1c223397a229" providerId="ADAL" clId="{858E3F31-6CE0-4B6F-8AB4-97F6337192AE}" dt="2023-06-14T02:37:27.710" v="1699" actId="1076"/>
          <ac:picMkLst>
            <pc:docMk/>
            <pc:sldMk cId="1423482509" sldId="356"/>
            <ac:picMk id="3" creationId="{0E2EB663-B439-216F-66F3-B80AEDE05243}"/>
          </ac:picMkLst>
        </pc:picChg>
      </pc:sldChg>
      <pc:sldChg chg="modSp add mod ord">
        <pc:chgData name="NORBEY DANILO MUÑOZ CAÑON" userId="29f64d73-8b12-4c53-a9f3-1c223397a229" providerId="ADAL" clId="{858E3F31-6CE0-4B6F-8AB4-97F6337192AE}" dt="2023-06-14T02:35:26.831" v="1687"/>
        <pc:sldMkLst>
          <pc:docMk/>
          <pc:sldMk cId="2891203882" sldId="357"/>
        </pc:sldMkLst>
        <pc:spChg chg="mod">
          <ac:chgData name="NORBEY DANILO MUÑOZ CAÑON" userId="29f64d73-8b12-4c53-a9f3-1c223397a229" providerId="ADAL" clId="{858E3F31-6CE0-4B6F-8AB4-97F6337192AE}" dt="2023-06-14T02:35:03.116" v="1683" actId="20577"/>
          <ac:spMkLst>
            <pc:docMk/>
            <pc:sldMk cId="2891203882" sldId="357"/>
            <ac:spMk id="4" creationId="{00000000-0000-0000-0000-000000000000}"/>
          </ac:spMkLst>
        </pc:spChg>
        <pc:spChg chg="mod">
          <ac:chgData name="NORBEY DANILO MUÑOZ CAÑON" userId="29f64d73-8b12-4c53-a9f3-1c223397a229" providerId="ADAL" clId="{858E3F31-6CE0-4B6F-8AB4-97F6337192AE}" dt="2023-06-14T02:35:26.831" v="1687"/>
          <ac:spMkLst>
            <pc:docMk/>
            <pc:sldMk cId="2891203882" sldId="357"/>
            <ac:spMk id="5" creationId="{00000000-0000-0000-0000-000000000000}"/>
          </ac:spMkLst>
        </pc:spChg>
      </pc:sldChg>
      <pc:sldChg chg="modSp add mod">
        <pc:chgData name="NORBEY DANILO MUÑOZ CAÑON" userId="29f64d73-8b12-4c53-a9f3-1c223397a229" providerId="ADAL" clId="{858E3F31-6CE0-4B6F-8AB4-97F6337192AE}" dt="2023-06-14T02:39:35.650" v="1719"/>
        <pc:sldMkLst>
          <pc:docMk/>
          <pc:sldMk cId="2289934828" sldId="358"/>
        </pc:sldMkLst>
        <pc:spChg chg="mod">
          <ac:chgData name="NORBEY DANILO MUÑOZ CAÑON" userId="29f64d73-8b12-4c53-a9f3-1c223397a229" providerId="ADAL" clId="{858E3F31-6CE0-4B6F-8AB4-97F6337192AE}" dt="2023-06-14T02:39:21.724" v="1717" actId="20577"/>
          <ac:spMkLst>
            <pc:docMk/>
            <pc:sldMk cId="2289934828" sldId="358"/>
            <ac:spMk id="4" creationId="{00000000-0000-0000-0000-000000000000}"/>
          </ac:spMkLst>
        </pc:spChg>
        <pc:spChg chg="mod">
          <ac:chgData name="NORBEY DANILO MUÑOZ CAÑON" userId="29f64d73-8b12-4c53-a9f3-1c223397a229" providerId="ADAL" clId="{858E3F31-6CE0-4B6F-8AB4-97F6337192AE}" dt="2023-06-14T02:39:35.650" v="1719"/>
          <ac:spMkLst>
            <pc:docMk/>
            <pc:sldMk cId="2289934828" sldId="358"/>
            <ac:spMk id="5" creationId="{00000000-0000-0000-0000-000000000000}"/>
          </ac:spMkLst>
        </pc:spChg>
      </pc:sldChg>
      <pc:sldChg chg="addSp delSp modSp add mod ord">
        <pc:chgData name="NORBEY DANILO MUÑOZ CAÑON" userId="29f64d73-8b12-4c53-a9f3-1c223397a229" providerId="ADAL" clId="{858E3F31-6CE0-4B6F-8AB4-97F6337192AE}" dt="2023-06-14T02:42:15.613" v="1736" actId="1076"/>
        <pc:sldMkLst>
          <pc:docMk/>
          <pc:sldMk cId="769185962" sldId="359"/>
        </pc:sldMkLst>
        <pc:spChg chg="mod">
          <ac:chgData name="NORBEY DANILO MUÑOZ CAÑON" userId="29f64d73-8b12-4c53-a9f3-1c223397a229" providerId="ADAL" clId="{858E3F31-6CE0-4B6F-8AB4-97F6337192AE}" dt="2023-06-14T02:39:45.418" v="1726" actId="20577"/>
          <ac:spMkLst>
            <pc:docMk/>
            <pc:sldMk cId="769185962" sldId="359"/>
            <ac:spMk id="4" creationId="{00000000-0000-0000-0000-000000000000}"/>
          </ac:spMkLst>
        </pc:spChg>
        <pc:spChg chg="mod">
          <ac:chgData name="NORBEY DANILO MUÑOZ CAÑON" userId="29f64d73-8b12-4c53-a9f3-1c223397a229" providerId="ADAL" clId="{858E3F31-6CE0-4B6F-8AB4-97F6337192AE}" dt="2023-06-14T02:40:10.902" v="1732" actId="20577"/>
          <ac:spMkLst>
            <pc:docMk/>
            <pc:sldMk cId="769185962" sldId="359"/>
            <ac:spMk id="5" creationId="{00000000-0000-0000-0000-000000000000}"/>
          </ac:spMkLst>
        </pc:spChg>
        <pc:picChg chg="del">
          <ac:chgData name="NORBEY DANILO MUÑOZ CAÑON" userId="29f64d73-8b12-4c53-a9f3-1c223397a229" providerId="ADAL" clId="{858E3F31-6CE0-4B6F-8AB4-97F6337192AE}" dt="2023-06-14T02:40:31.319" v="1733" actId="478"/>
          <ac:picMkLst>
            <pc:docMk/>
            <pc:sldMk cId="769185962" sldId="359"/>
            <ac:picMk id="3" creationId="{0E2EB663-B439-216F-66F3-B80AEDE05243}"/>
          </ac:picMkLst>
        </pc:picChg>
        <pc:picChg chg="add mod">
          <ac:chgData name="NORBEY DANILO MUÑOZ CAÑON" userId="29f64d73-8b12-4c53-a9f3-1c223397a229" providerId="ADAL" clId="{858E3F31-6CE0-4B6F-8AB4-97F6337192AE}" dt="2023-06-14T02:42:15.613" v="1736" actId="1076"/>
          <ac:picMkLst>
            <pc:docMk/>
            <pc:sldMk cId="769185962" sldId="359"/>
            <ac:picMk id="7" creationId="{51569D28-DB8A-3745-F6A0-56C59655BABF}"/>
          </ac:picMkLst>
        </pc:picChg>
      </pc:sldChg>
      <pc:sldChg chg="modSp add mod ord">
        <pc:chgData name="NORBEY DANILO MUÑOZ CAÑON" userId="29f64d73-8b12-4c53-a9f3-1c223397a229" providerId="ADAL" clId="{858E3F31-6CE0-4B6F-8AB4-97F6337192AE}" dt="2023-06-14T02:44:28.003" v="1797" actId="6549"/>
        <pc:sldMkLst>
          <pc:docMk/>
          <pc:sldMk cId="1905476530" sldId="360"/>
        </pc:sldMkLst>
        <pc:spChg chg="mod">
          <ac:chgData name="NORBEY DANILO MUÑOZ CAÑON" userId="29f64d73-8b12-4c53-a9f3-1c223397a229" providerId="ADAL" clId="{858E3F31-6CE0-4B6F-8AB4-97F6337192AE}" dt="2023-06-14T02:42:39.097" v="1748" actId="20577"/>
          <ac:spMkLst>
            <pc:docMk/>
            <pc:sldMk cId="1905476530" sldId="360"/>
            <ac:spMk id="4" creationId="{00000000-0000-0000-0000-000000000000}"/>
          </ac:spMkLst>
        </pc:spChg>
        <pc:spChg chg="mod">
          <ac:chgData name="NORBEY DANILO MUÑOZ CAÑON" userId="29f64d73-8b12-4c53-a9f3-1c223397a229" providerId="ADAL" clId="{858E3F31-6CE0-4B6F-8AB4-97F6337192AE}" dt="2023-06-14T02:44:28.003" v="1797" actId="6549"/>
          <ac:spMkLst>
            <pc:docMk/>
            <pc:sldMk cId="1905476530" sldId="360"/>
            <ac:spMk id="5" creationId="{00000000-0000-0000-0000-000000000000}"/>
          </ac:spMkLst>
        </pc:spChg>
      </pc:sldChg>
      <pc:sldChg chg="delSp modSp add mod ord">
        <pc:chgData name="NORBEY DANILO MUÑOZ CAÑON" userId="29f64d73-8b12-4c53-a9f3-1c223397a229" providerId="ADAL" clId="{858E3F31-6CE0-4B6F-8AB4-97F6337192AE}" dt="2023-06-14T02:45:38.363" v="1820" actId="20577"/>
        <pc:sldMkLst>
          <pc:docMk/>
          <pc:sldMk cId="1026778492" sldId="361"/>
        </pc:sldMkLst>
        <pc:spChg chg="mod">
          <ac:chgData name="NORBEY DANILO MUÑOZ CAÑON" userId="29f64d73-8b12-4c53-a9f3-1c223397a229" providerId="ADAL" clId="{858E3F31-6CE0-4B6F-8AB4-97F6337192AE}" dt="2023-06-14T02:45:09.377" v="1811" actId="20577"/>
          <ac:spMkLst>
            <pc:docMk/>
            <pc:sldMk cId="1026778492" sldId="361"/>
            <ac:spMk id="4" creationId="{00000000-0000-0000-0000-000000000000}"/>
          </ac:spMkLst>
        </pc:spChg>
        <pc:spChg chg="mod">
          <ac:chgData name="NORBEY DANILO MUÑOZ CAÑON" userId="29f64d73-8b12-4c53-a9f3-1c223397a229" providerId="ADAL" clId="{858E3F31-6CE0-4B6F-8AB4-97F6337192AE}" dt="2023-06-14T02:45:38.363" v="1820" actId="20577"/>
          <ac:spMkLst>
            <pc:docMk/>
            <pc:sldMk cId="1026778492" sldId="361"/>
            <ac:spMk id="5" creationId="{00000000-0000-0000-0000-000000000000}"/>
          </ac:spMkLst>
        </pc:spChg>
        <pc:picChg chg="del">
          <ac:chgData name="NORBEY DANILO MUÑOZ CAÑON" userId="29f64d73-8b12-4c53-a9f3-1c223397a229" providerId="ADAL" clId="{858E3F31-6CE0-4B6F-8AB4-97F6337192AE}" dt="2023-06-14T02:44:44.528" v="1801" actId="478"/>
          <ac:picMkLst>
            <pc:docMk/>
            <pc:sldMk cId="1026778492" sldId="361"/>
            <ac:picMk id="7" creationId="{51569D28-DB8A-3745-F6A0-56C59655BABF}"/>
          </ac:picMkLst>
        </pc:picChg>
      </pc:sldChg>
      <pc:sldChg chg="addSp modSp add mod">
        <pc:chgData name="NORBEY DANILO MUÑOZ CAÑON" userId="29f64d73-8b12-4c53-a9f3-1c223397a229" providerId="ADAL" clId="{858E3F31-6CE0-4B6F-8AB4-97F6337192AE}" dt="2023-06-14T02:47:46.903" v="1835" actId="1076"/>
        <pc:sldMkLst>
          <pc:docMk/>
          <pc:sldMk cId="731209594" sldId="362"/>
        </pc:sldMkLst>
        <pc:spChg chg="mod">
          <ac:chgData name="NORBEY DANILO MUÑOZ CAÑON" userId="29f64d73-8b12-4c53-a9f3-1c223397a229" providerId="ADAL" clId="{858E3F31-6CE0-4B6F-8AB4-97F6337192AE}" dt="2023-06-14T02:45:51.459" v="1831" actId="20577"/>
          <ac:spMkLst>
            <pc:docMk/>
            <pc:sldMk cId="731209594" sldId="362"/>
            <ac:spMk id="5" creationId="{00000000-0000-0000-0000-000000000000}"/>
          </ac:spMkLst>
        </pc:spChg>
        <pc:picChg chg="add mod">
          <ac:chgData name="NORBEY DANILO MUÑOZ CAÑON" userId="29f64d73-8b12-4c53-a9f3-1c223397a229" providerId="ADAL" clId="{858E3F31-6CE0-4B6F-8AB4-97F6337192AE}" dt="2023-06-14T02:47:46.903" v="1835" actId="1076"/>
          <ac:picMkLst>
            <pc:docMk/>
            <pc:sldMk cId="731209594" sldId="362"/>
            <ac:picMk id="3" creationId="{0CE3705B-9DD8-46EB-DC12-BAF4ABA6CFDB}"/>
          </ac:picMkLst>
        </pc:picChg>
      </pc:sldChg>
      <pc:sldChg chg="addSp delSp modSp add mod">
        <pc:chgData name="NORBEY DANILO MUÑOZ CAÑON" userId="29f64d73-8b12-4c53-a9f3-1c223397a229" providerId="ADAL" clId="{858E3F31-6CE0-4B6F-8AB4-97F6337192AE}" dt="2023-06-14T02:55:50.527" v="1851" actId="1076"/>
        <pc:sldMkLst>
          <pc:docMk/>
          <pc:sldMk cId="737629438" sldId="363"/>
        </pc:sldMkLst>
        <pc:spChg chg="mod">
          <ac:chgData name="NORBEY DANILO MUÑOZ CAÑON" userId="29f64d73-8b12-4c53-a9f3-1c223397a229" providerId="ADAL" clId="{858E3F31-6CE0-4B6F-8AB4-97F6337192AE}" dt="2023-06-14T02:47:53.618" v="1847" actId="20577"/>
          <ac:spMkLst>
            <pc:docMk/>
            <pc:sldMk cId="737629438" sldId="363"/>
            <ac:spMk id="5" creationId="{00000000-0000-0000-0000-000000000000}"/>
          </ac:spMkLst>
        </pc:spChg>
        <pc:picChg chg="del">
          <ac:chgData name="NORBEY DANILO MUÑOZ CAÑON" userId="29f64d73-8b12-4c53-a9f3-1c223397a229" providerId="ADAL" clId="{858E3F31-6CE0-4B6F-8AB4-97F6337192AE}" dt="2023-06-14T02:47:55.496" v="1848" actId="478"/>
          <ac:picMkLst>
            <pc:docMk/>
            <pc:sldMk cId="737629438" sldId="363"/>
            <ac:picMk id="3" creationId="{0CE3705B-9DD8-46EB-DC12-BAF4ABA6CFDB}"/>
          </ac:picMkLst>
        </pc:picChg>
        <pc:picChg chg="add mod">
          <ac:chgData name="NORBEY DANILO MUÑOZ CAÑON" userId="29f64d73-8b12-4c53-a9f3-1c223397a229" providerId="ADAL" clId="{858E3F31-6CE0-4B6F-8AB4-97F6337192AE}" dt="2023-06-14T02:55:50.527" v="1851" actId="1076"/>
          <ac:picMkLst>
            <pc:docMk/>
            <pc:sldMk cId="737629438" sldId="363"/>
            <ac:picMk id="7" creationId="{03710A70-7EF2-4214-96DC-D0623EB924F7}"/>
          </ac:picMkLst>
        </pc:picChg>
      </pc:sldChg>
      <pc:sldChg chg="modSp add mod ord">
        <pc:chgData name="NORBEY DANILO MUÑOZ CAÑON" userId="29f64d73-8b12-4c53-a9f3-1c223397a229" providerId="ADAL" clId="{858E3F31-6CE0-4B6F-8AB4-97F6337192AE}" dt="2023-06-14T02:56:17.008" v="1862"/>
        <pc:sldMkLst>
          <pc:docMk/>
          <pc:sldMk cId="208731454" sldId="364"/>
        </pc:sldMkLst>
        <pc:spChg chg="mod">
          <ac:chgData name="NORBEY DANILO MUÑOZ CAÑON" userId="29f64d73-8b12-4c53-a9f3-1c223397a229" providerId="ADAL" clId="{858E3F31-6CE0-4B6F-8AB4-97F6337192AE}" dt="2023-06-14T02:56:06.788" v="1860" actId="20577"/>
          <ac:spMkLst>
            <pc:docMk/>
            <pc:sldMk cId="208731454" sldId="364"/>
            <ac:spMk id="4" creationId="{00000000-0000-0000-0000-000000000000}"/>
          </ac:spMkLst>
        </pc:spChg>
        <pc:spChg chg="mod">
          <ac:chgData name="NORBEY DANILO MUÑOZ CAÑON" userId="29f64d73-8b12-4c53-a9f3-1c223397a229" providerId="ADAL" clId="{858E3F31-6CE0-4B6F-8AB4-97F6337192AE}" dt="2023-06-14T02:56:17.008" v="1862"/>
          <ac:spMkLst>
            <pc:docMk/>
            <pc:sldMk cId="208731454" sldId="364"/>
            <ac:spMk id="5" creationId="{00000000-0000-0000-0000-000000000000}"/>
          </ac:spMkLst>
        </pc:spChg>
      </pc:sldChg>
      <pc:sldChg chg="modSp add mod ord">
        <pc:chgData name="NORBEY DANILO MUÑOZ CAÑON" userId="29f64d73-8b12-4c53-a9f3-1c223397a229" providerId="ADAL" clId="{858E3F31-6CE0-4B6F-8AB4-97F6337192AE}" dt="2023-06-14T02:56:56.265" v="1878" actId="20577"/>
        <pc:sldMkLst>
          <pc:docMk/>
          <pc:sldMk cId="604062081" sldId="365"/>
        </pc:sldMkLst>
        <pc:spChg chg="mod">
          <ac:chgData name="NORBEY DANILO MUÑOZ CAÑON" userId="29f64d73-8b12-4c53-a9f3-1c223397a229" providerId="ADAL" clId="{858E3F31-6CE0-4B6F-8AB4-97F6337192AE}" dt="2023-06-14T02:56:31.125" v="1871" actId="20577"/>
          <ac:spMkLst>
            <pc:docMk/>
            <pc:sldMk cId="604062081" sldId="365"/>
            <ac:spMk id="4" creationId="{00000000-0000-0000-0000-000000000000}"/>
          </ac:spMkLst>
        </pc:spChg>
        <pc:spChg chg="mod">
          <ac:chgData name="NORBEY DANILO MUÑOZ CAÑON" userId="29f64d73-8b12-4c53-a9f3-1c223397a229" providerId="ADAL" clId="{858E3F31-6CE0-4B6F-8AB4-97F6337192AE}" dt="2023-06-14T02:56:56.265" v="1878" actId="20577"/>
          <ac:spMkLst>
            <pc:docMk/>
            <pc:sldMk cId="604062081" sldId="365"/>
            <ac:spMk id="5" creationId="{00000000-0000-0000-0000-000000000000}"/>
          </ac:spMkLst>
        </pc:spChg>
      </pc:sldChg>
      <pc:sldChg chg="addSp delSp modSp add mod ord">
        <pc:chgData name="NORBEY DANILO MUÑOZ CAÑON" userId="29f64d73-8b12-4c53-a9f3-1c223397a229" providerId="ADAL" clId="{858E3F31-6CE0-4B6F-8AB4-97F6337192AE}" dt="2023-06-14T02:59:20.997" v="1892" actId="1076"/>
        <pc:sldMkLst>
          <pc:docMk/>
          <pc:sldMk cId="1692183668" sldId="366"/>
        </pc:sldMkLst>
        <pc:spChg chg="mod">
          <ac:chgData name="NORBEY DANILO MUÑOZ CAÑON" userId="29f64d73-8b12-4c53-a9f3-1c223397a229" providerId="ADAL" clId="{858E3F31-6CE0-4B6F-8AB4-97F6337192AE}" dt="2023-06-14T02:57:05.934" v="1887" actId="20577"/>
          <ac:spMkLst>
            <pc:docMk/>
            <pc:sldMk cId="1692183668" sldId="366"/>
            <ac:spMk id="4" creationId="{00000000-0000-0000-0000-000000000000}"/>
          </ac:spMkLst>
        </pc:spChg>
        <pc:picChg chg="del">
          <ac:chgData name="NORBEY DANILO MUÑOZ CAÑON" userId="29f64d73-8b12-4c53-a9f3-1c223397a229" providerId="ADAL" clId="{858E3F31-6CE0-4B6F-8AB4-97F6337192AE}" dt="2023-06-14T02:57:07.830" v="1888" actId="478"/>
          <ac:picMkLst>
            <pc:docMk/>
            <pc:sldMk cId="1692183668" sldId="366"/>
            <ac:picMk id="3" creationId="{0CE3705B-9DD8-46EB-DC12-BAF4ABA6CFDB}"/>
          </ac:picMkLst>
        </pc:picChg>
        <pc:picChg chg="add mod modCrop">
          <ac:chgData name="NORBEY DANILO MUÑOZ CAÑON" userId="29f64d73-8b12-4c53-a9f3-1c223397a229" providerId="ADAL" clId="{858E3F31-6CE0-4B6F-8AB4-97F6337192AE}" dt="2023-06-14T02:59:20.997" v="1892" actId="1076"/>
          <ac:picMkLst>
            <pc:docMk/>
            <pc:sldMk cId="1692183668" sldId="366"/>
            <ac:picMk id="7" creationId="{E9849F5A-4D17-97D6-3448-B034BDDA7A0D}"/>
          </ac:picMkLst>
        </pc:picChg>
      </pc:sldChg>
      <pc:sldChg chg="addSp delSp modSp add mod">
        <pc:chgData name="NORBEY DANILO MUÑOZ CAÑON" userId="29f64d73-8b12-4c53-a9f3-1c223397a229" providerId="ADAL" clId="{858E3F31-6CE0-4B6F-8AB4-97F6337192AE}" dt="2023-06-14T03:01:36.870" v="1912" actId="1076"/>
        <pc:sldMkLst>
          <pc:docMk/>
          <pc:sldMk cId="554159645" sldId="367"/>
        </pc:sldMkLst>
        <pc:spChg chg="mod">
          <ac:chgData name="NORBEY DANILO MUÑOZ CAÑON" userId="29f64d73-8b12-4c53-a9f3-1c223397a229" providerId="ADAL" clId="{858E3F31-6CE0-4B6F-8AB4-97F6337192AE}" dt="2023-06-14T03:00:01.130" v="1897" actId="20577"/>
          <ac:spMkLst>
            <pc:docMk/>
            <pc:sldMk cId="554159645" sldId="367"/>
            <ac:spMk id="4" creationId="{00000000-0000-0000-0000-000000000000}"/>
          </ac:spMkLst>
        </pc:spChg>
        <pc:spChg chg="mod">
          <ac:chgData name="NORBEY DANILO MUÑOZ CAÑON" userId="29f64d73-8b12-4c53-a9f3-1c223397a229" providerId="ADAL" clId="{858E3F31-6CE0-4B6F-8AB4-97F6337192AE}" dt="2023-06-14T03:00:35.521" v="1904" actId="20577"/>
          <ac:spMkLst>
            <pc:docMk/>
            <pc:sldMk cId="554159645" sldId="367"/>
            <ac:spMk id="5" creationId="{00000000-0000-0000-0000-000000000000}"/>
          </ac:spMkLst>
        </pc:spChg>
        <pc:picChg chg="del">
          <ac:chgData name="NORBEY DANILO MUÑOZ CAÑON" userId="29f64d73-8b12-4c53-a9f3-1c223397a229" providerId="ADAL" clId="{858E3F31-6CE0-4B6F-8AB4-97F6337192AE}" dt="2023-06-14T03:00:02.527" v="1898" actId="478"/>
          <ac:picMkLst>
            <pc:docMk/>
            <pc:sldMk cId="554159645" sldId="367"/>
            <ac:picMk id="7" creationId="{E9849F5A-4D17-97D6-3448-B034BDDA7A0D}"/>
          </ac:picMkLst>
        </pc:picChg>
        <pc:picChg chg="add mod">
          <ac:chgData name="NORBEY DANILO MUÑOZ CAÑON" userId="29f64d73-8b12-4c53-a9f3-1c223397a229" providerId="ADAL" clId="{858E3F31-6CE0-4B6F-8AB4-97F6337192AE}" dt="2023-06-14T03:01:36.870" v="1912" actId="1076"/>
          <ac:picMkLst>
            <pc:docMk/>
            <pc:sldMk cId="554159645" sldId="367"/>
            <ac:picMk id="12290" creationId="{75D44139-2F17-598F-CD88-2D31DEEE4D7C}"/>
          </ac:picMkLst>
        </pc:picChg>
      </pc:sldChg>
    </pc:docChg>
  </pc:docChgLst>
  <pc:docChgLst>
    <pc:chgData name="NORBEY DANILO MUÑOZ CAÑON" userId="29f64d73-8b12-4c53-a9f3-1c223397a229" providerId="ADAL" clId="{DD4A67F6-DFC0-44EE-8E92-CC76AD5CA31D}"/>
    <pc:docChg chg="undo redo custSel addSld delSld modSld sldOrd">
      <pc:chgData name="NORBEY DANILO MUÑOZ CAÑON" userId="29f64d73-8b12-4c53-a9f3-1c223397a229" providerId="ADAL" clId="{DD4A67F6-DFC0-44EE-8E92-CC76AD5CA31D}" dt="2023-06-21T03:09:19.658" v="1410" actId="20577"/>
      <pc:docMkLst>
        <pc:docMk/>
      </pc:docMkLst>
      <pc:sldChg chg="modSp mod">
        <pc:chgData name="NORBEY DANILO MUÑOZ CAÑON" userId="29f64d73-8b12-4c53-a9f3-1c223397a229" providerId="ADAL" clId="{DD4A67F6-DFC0-44EE-8E92-CC76AD5CA31D}" dt="2023-06-15T13:08:54.308" v="65" actId="20577"/>
        <pc:sldMkLst>
          <pc:docMk/>
          <pc:sldMk cId="0" sldId="256"/>
        </pc:sldMkLst>
        <pc:spChg chg="mod">
          <ac:chgData name="NORBEY DANILO MUÑOZ CAÑON" userId="29f64d73-8b12-4c53-a9f3-1c223397a229" providerId="ADAL" clId="{DD4A67F6-DFC0-44EE-8E92-CC76AD5CA31D}" dt="2023-06-15T13:08:54.308" v="65" actId="20577"/>
          <ac:spMkLst>
            <pc:docMk/>
            <pc:sldMk cId="0" sldId="256"/>
            <ac:spMk id="9" creationId="{00000000-0000-0000-0000-000000000000}"/>
          </ac:spMkLst>
        </pc:spChg>
      </pc:sldChg>
      <pc:sldChg chg="modSp mod">
        <pc:chgData name="NORBEY DANILO MUÑOZ CAÑON" userId="29f64d73-8b12-4c53-a9f3-1c223397a229" providerId="ADAL" clId="{DD4A67F6-DFC0-44EE-8E92-CC76AD5CA31D}" dt="2023-06-15T04:56:43.468" v="25" actId="20577"/>
        <pc:sldMkLst>
          <pc:docMk/>
          <pc:sldMk cId="0" sldId="258"/>
        </pc:sldMkLst>
        <pc:spChg chg="mod">
          <ac:chgData name="NORBEY DANILO MUÑOZ CAÑON" userId="29f64d73-8b12-4c53-a9f3-1c223397a229" providerId="ADAL" clId="{DD4A67F6-DFC0-44EE-8E92-CC76AD5CA31D}" dt="2023-06-15T04:56:05.696" v="22" actId="313"/>
          <ac:spMkLst>
            <pc:docMk/>
            <pc:sldMk cId="0" sldId="258"/>
            <ac:spMk id="4" creationId="{00000000-0000-0000-0000-000000000000}"/>
          </ac:spMkLst>
        </pc:spChg>
        <pc:spChg chg="mod">
          <ac:chgData name="NORBEY DANILO MUÑOZ CAÑON" userId="29f64d73-8b12-4c53-a9f3-1c223397a229" providerId="ADAL" clId="{DD4A67F6-DFC0-44EE-8E92-CC76AD5CA31D}" dt="2023-06-15T04:56:43.468" v="25" actId="20577"/>
          <ac:spMkLst>
            <pc:docMk/>
            <pc:sldMk cId="0" sldId="258"/>
            <ac:spMk id="5" creationId="{00000000-0000-0000-0000-000000000000}"/>
          </ac:spMkLst>
        </pc:spChg>
      </pc:sldChg>
      <pc:sldChg chg="modSp mod">
        <pc:chgData name="NORBEY DANILO MUÑOZ CAÑON" userId="29f64d73-8b12-4c53-a9f3-1c223397a229" providerId="ADAL" clId="{DD4A67F6-DFC0-44EE-8E92-CC76AD5CA31D}" dt="2023-06-15T13:23:27.005" v="613" actId="20577"/>
        <pc:sldMkLst>
          <pc:docMk/>
          <pc:sldMk cId="3762858426" sldId="305"/>
        </pc:sldMkLst>
        <pc:spChg chg="mod">
          <ac:chgData name="NORBEY DANILO MUÑOZ CAÑON" userId="29f64d73-8b12-4c53-a9f3-1c223397a229" providerId="ADAL" clId="{DD4A67F6-DFC0-44EE-8E92-CC76AD5CA31D}" dt="2023-06-15T13:23:27.005" v="613" actId="20577"/>
          <ac:spMkLst>
            <pc:docMk/>
            <pc:sldMk cId="3762858426" sldId="305"/>
            <ac:spMk id="5" creationId="{00000000-0000-0000-0000-000000000000}"/>
          </ac:spMkLst>
        </pc:spChg>
      </pc:sldChg>
      <pc:sldChg chg="modSp mod">
        <pc:chgData name="NORBEY DANILO MUÑOZ CAÑON" userId="29f64d73-8b12-4c53-a9f3-1c223397a229" providerId="ADAL" clId="{DD4A67F6-DFC0-44EE-8E92-CC76AD5CA31D}" dt="2023-06-15T13:24:06.810" v="649" actId="20577"/>
        <pc:sldMkLst>
          <pc:docMk/>
          <pc:sldMk cId="2498219668" sldId="306"/>
        </pc:sldMkLst>
        <pc:spChg chg="mod">
          <ac:chgData name="NORBEY DANILO MUÑOZ CAÑON" userId="29f64d73-8b12-4c53-a9f3-1c223397a229" providerId="ADAL" clId="{DD4A67F6-DFC0-44EE-8E92-CC76AD5CA31D}" dt="2023-06-15T13:24:06.810" v="649" actId="20577"/>
          <ac:spMkLst>
            <pc:docMk/>
            <pc:sldMk cId="2498219668" sldId="306"/>
            <ac:spMk id="5" creationId="{00000000-0000-0000-0000-000000000000}"/>
          </ac:spMkLst>
        </pc:spChg>
      </pc:sldChg>
      <pc:sldChg chg="modSp mod">
        <pc:chgData name="NORBEY DANILO MUÑOZ CAÑON" userId="29f64d73-8b12-4c53-a9f3-1c223397a229" providerId="ADAL" clId="{DD4A67F6-DFC0-44EE-8E92-CC76AD5CA31D}" dt="2023-06-15T13:54:54.977" v="910" actId="20577"/>
        <pc:sldMkLst>
          <pc:docMk/>
          <pc:sldMk cId="1529064994" sldId="307"/>
        </pc:sldMkLst>
        <pc:spChg chg="mod">
          <ac:chgData name="NORBEY DANILO MUÑOZ CAÑON" userId="29f64d73-8b12-4c53-a9f3-1c223397a229" providerId="ADAL" clId="{DD4A67F6-DFC0-44EE-8E92-CC76AD5CA31D}" dt="2023-06-15T13:54:54.977" v="910" actId="20577"/>
          <ac:spMkLst>
            <pc:docMk/>
            <pc:sldMk cId="1529064994" sldId="307"/>
            <ac:spMk id="5" creationId="{00000000-0000-0000-0000-000000000000}"/>
          </ac:spMkLst>
        </pc:spChg>
      </pc:sldChg>
      <pc:sldChg chg="modSp mod">
        <pc:chgData name="NORBEY DANILO MUÑOZ CAÑON" userId="29f64d73-8b12-4c53-a9f3-1c223397a229" providerId="ADAL" clId="{DD4A67F6-DFC0-44EE-8E92-CC76AD5CA31D}" dt="2023-06-15T15:47:33.389" v="1332" actId="20577"/>
        <pc:sldMkLst>
          <pc:docMk/>
          <pc:sldMk cId="3890890987" sldId="308"/>
        </pc:sldMkLst>
        <pc:spChg chg="mod">
          <ac:chgData name="NORBEY DANILO MUÑOZ CAÑON" userId="29f64d73-8b12-4c53-a9f3-1c223397a229" providerId="ADAL" clId="{DD4A67F6-DFC0-44EE-8E92-CC76AD5CA31D}" dt="2023-06-15T15:46:44.597" v="1327" actId="20577"/>
          <ac:spMkLst>
            <pc:docMk/>
            <pc:sldMk cId="3890890987" sldId="308"/>
            <ac:spMk id="4" creationId="{00000000-0000-0000-0000-000000000000}"/>
          </ac:spMkLst>
        </pc:spChg>
        <pc:spChg chg="mod">
          <ac:chgData name="NORBEY DANILO MUÑOZ CAÑON" userId="29f64d73-8b12-4c53-a9f3-1c223397a229" providerId="ADAL" clId="{DD4A67F6-DFC0-44EE-8E92-CC76AD5CA31D}" dt="2023-06-15T15:47:33.389" v="1332" actId="20577"/>
          <ac:spMkLst>
            <pc:docMk/>
            <pc:sldMk cId="3890890987" sldId="308"/>
            <ac:spMk id="5" creationId="{00000000-0000-0000-0000-000000000000}"/>
          </ac:spMkLst>
        </pc:spChg>
      </pc:sldChg>
      <pc:sldChg chg="del">
        <pc:chgData name="NORBEY DANILO MUÑOZ CAÑON" userId="29f64d73-8b12-4c53-a9f3-1c223397a229" providerId="ADAL" clId="{DD4A67F6-DFC0-44EE-8E92-CC76AD5CA31D}" dt="2023-06-15T16:45:02.668" v="1344" actId="47"/>
        <pc:sldMkLst>
          <pc:docMk/>
          <pc:sldMk cId="1763567028" sldId="309"/>
        </pc:sldMkLst>
      </pc:sldChg>
      <pc:sldChg chg="del">
        <pc:chgData name="NORBEY DANILO MUÑOZ CAÑON" userId="29f64d73-8b12-4c53-a9f3-1c223397a229" providerId="ADAL" clId="{DD4A67F6-DFC0-44EE-8E92-CC76AD5CA31D}" dt="2023-06-15T16:45:03.172" v="1345" actId="47"/>
        <pc:sldMkLst>
          <pc:docMk/>
          <pc:sldMk cId="3255173892" sldId="310"/>
        </pc:sldMkLst>
      </pc:sldChg>
      <pc:sldChg chg="del">
        <pc:chgData name="NORBEY DANILO MUÑOZ CAÑON" userId="29f64d73-8b12-4c53-a9f3-1c223397a229" providerId="ADAL" clId="{DD4A67F6-DFC0-44EE-8E92-CC76AD5CA31D}" dt="2023-06-15T16:45:03.205" v="1346" actId="47"/>
        <pc:sldMkLst>
          <pc:docMk/>
          <pc:sldMk cId="4200777315" sldId="311"/>
        </pc:sldMkLst>
      </pc:sldChg>
      <pc:sldChg chg="del">
        <pc:chgData name="NORBEY DANILO MUÑOZ CAÑON" userId="29f64d73-8b12-4c53-a9f3-1c223397a229" providerId="ADAL" clId="{DD4A67F6-DFC0-44EE-8E92-CC76AD5CA31D}" dt="2023-06-15T16:45:03.261" v="1347" actId="47"/>
        <pc:sldMkLst>
          <pc:docMk/>
          <pc:sldMk cId="2065142987" sldId="312"/>
        </pc:sldMkLst>
      </pc:sldChg>
      <pc:sldChg chg="del">
        <pc:chgData name="NORBEY DANILO MUÑOZ CAÑON" userId="29f64d73-8b12-4c53-a9f3-1c223397a229" providerId="ADAL" clId="{DD4A67F6-DFC0-44EE-8E92-CC76AD5CA31D}" dt="2023-06-15T16:45:03.275" v="1348" actId="47"/>
        <pc:sldMkLst>
          <pc:docMk/>
          <pc:sldMk cId="3837696797" sldId="313"/>
        </pc:sldMkLst>
      </pc:sldChg>
      <pc:sldChg chg="del">
        <pc:chgData name="NORBEY DANILO MUÑOZ CAÑON" userId="29f64d73-8b12-4c53-a9f3-1c223397a229" providerId="ADAL" clId="{DD4A67F6-DFC0-44EE-8E92-CC76AD5CA31D}" dt="2023-06-15T16:45:03.306" v="1349" actId="47"/>
        <pc:sldMkLst>
          <pc:docMk/>
          <pc:sldMk cId="106284008" sldId="314"/>
        </pc:sldMkLst>
      </pc:sldChg>
      <pc:sldChg chg="del">
        <pc:chgData name="NORBEY DANILO MUÑOZ CAÑON" userId="29f64d73-8b12-4c53-a9f3-1c223397a229" providerId="ADAL" clId="{DD4A67F6-DFC0-44EE-8E92-CC76AD5CA31D}" dt="2023-06-15T16:45:03.339" v="1350" actId="47"/>
        <pc:sldMkLst>
          <pc:docMk/>
          <pc:sldMk cId="2476461013" sldId="315"/>
        </pc:sldMkLst>
      </pc:sldChg>
      <pc:sldChg chg="del">
        <pc:chgData name="NORBEY DANILO MUÑOZ CAÑON" userId="29f64d73-8b12-4c53-a9f3-1c223397a229" providerId="ADAL" clId="{DD4A67F6-DFC0-44EE-8E92-CC76AD5CA31D}" dt="2023-06-15T16:45:03.370" v="1351" actId="47"/>
        <pc:sldMkLst>
          <pc:docMk/>
          <pc:sldMk cId="3728464245" sldId="316"/>
        </pc:sldMkLst>
      </pc:sldChg>
      <pc:sldChg chg="del">
        <pc:chgData name="NORBEY DANILO MUÑOZ CAÑON" userId="29f64d73-8b12-4c53-a9f3-1c223397a229" providerId="ADAL" clId="{DD4A67F6-DFC0-44EE-8E92-CC76AD5CA31D}" dt="2023-06-15T16:45:03.416" v="1352" actId="47"/>
        <pc:sldMkLst>
          <pc:docMk/>
          <pc:sldMk cId="2002162405" sldId="317"/>
        </pc:sldMkLst>
      </pc:sldChg>
      <pc:sldChg chg="del">
        <pc:chgData name="NORBEY DANILO MUÑOZ CAÑON" userId="29f64d73-8b12-4c53-a9f3-1c223397a229" providerId="ADAL" clId="{DD4A67F6-DFC0-44EE-8E92-CC76AD5CA31D}" dt="2023-06-15T16:45:03.431" v="1353" actId="47"/>
        <pc:sldMkLst>
          <pc:docMk/>
          <pc:sldMk cId="322468285" sldId="318"/>
        </pc:sldMkLst>
      </pc:sldChg>
      <pc:sldChg chg="del">
        <pc:chgData name="NORBEY DANILO MUÑOZ CAÑON" userId="29f64d73-8b12-4c53-a9f3-1c223397a229" providerId="ADAL" clId="{DD4A67F6-DFC0-44EE-8E92-CC76AD5CA31D}" dt="2023-06-15T16:45:03.476" v="1354" actId="47"/>
        <pc:sldMkLst>
          <pc:docMk/>
          <pc:sldMk cId="114086218" sldId="319"/>
        </pc:sldMkLst>
      </pc:sldChg>
      <pc:sldChg chg="del">
        <pc:chgData name="NORBEY DANILO MUÑOZ CAÑON" userId="29f64d73-8b12-4c53-a9f3-1c223397a229" providerId="ADAL" clId="{DD4A67F6-DFC0-44EE-8E92-CC76AD5CA31D}" dt="2023-06-15T16:45:03.507" v="1355" actId="47"/>
        <pc:sldMkLst>
          <pc:docMk/>
          <pc:sldMk cId="2182121093" sldId="320"/>
        </pc:sldMkLst>
      </pc:sldChg>
      <pc:sldChg chg="del">
        <pc:chgData name="NORBEY DANILO MUÑOZ CAÑON" userId="29f64d73-8b12-4c53-a9f3-1c223397a229" providerId="ADAL" clId="{DD4A67F6-DFC0-44EE-8E92-CC76AD5CA31D}" dt="2023-06-15T16:45:03.543" v="1356" actId="47"/>
        <pc:sldMkLst>
          <pc:docMk/>
          <pc:sldMk cId="1211079877" sldId="321"/>
        </pc:sldMkLst>
      </pc:sldChg>
      <pc:sldChg chg="del">
        <pc:chgData name="NORBEY DANILO MUÑOZ CAÑON" userId="29f64d73-8b12-4c53-a9f3-1c223397a229" providerId="ADAL" clId="{DD4A67F6-DFC0-44EE-8E92-CC76AD5CA31D}" dt="2023-06-15T16:45:03.569" v="1357" actId="47"/>
        <pc:sldMkLst>
          <pc:docMk/>
          <pc:sldMk cId="2672555643" sldId="322"/>
        </pc:sldMkLst>
      </pc:sldChg>
      <pc:sldChg chg="del">
        <pc:chgData name="NORBEY DANILO MUÑOZ CAÑON" userId="29f64d73-8b12-4c53-a9f3-1c223397a229" providerId="ADAL" clId="{DD4A67F6-DFC0-44EE-8E92-CC76AD5CA31D}" dt="2023-06-15T16:45:03.618" v="1358" actId="47"/>
        <pc:sldMkLst>
          <pc:docMk/>
          <pc:sldMk cId="3351012902" sldId="323"/>
        </pc:sldMkLst>
      </pc:sldChg>
      <pc:sldChg chg="del">
        <pc:chgData name="NORBEY DANILO MUÑOZ CAÑON" userId="29f64d73-8b12-4c53-a9f3-1c223397a229" providerId="ADAL" clId="{DD4A67F6-DFC0-44EE-8E92-CC76AD5CA31D}" dt="2023-06-15T16:45:04.299" v="1359" actId="47"/>
        <pc:sldMkLst>
          <pc:docMk/>
          <pc:sldMk cId="484863779" sldId="324"/>
        </pc:sldMkLst>
      </pc:sldChg>
      <pc:sldChg chg="del">
        <pc:chgData name="NORBEY DANILO MUÑOZ CAÑON" userId="29f64d73-8b12-4c53-a9f3-1c223397a229" providerId="ADAL" clId="{DD4A67F6-DFC0-44EE-8E92-CC76AD5CA31D}" dt="2023-06-15T16:45:04.487" v="1360" actId="47"/>
        <pc:sldMkLst>
          <pc:docMk/>
          <pc:sldMk cId="296031368" sldId="325"/>
        </pc:sldMkLst>
      </pc:sldChg>
      <pc:sldChg chg="del">
        <pc:chgData name="NORBEY DANILO MUÑOZ CAÑON" userId="29f64d73-8b12-4c53-a9f3-1c223397a229" providerId="ADAL" clId="{DD4A67F6-DFC0-44EE-8E92-CC76AD5CA31D}" dt="2023-06-15T16:45:04.664" v="1361" actId="47"/>
        <pc:sldMkLst>
          <pc:docMk/>
          <pc:sldMk cId="327294413" sldId="326"/>
        </pc:sldMkLst>
      </pc:sldChg>
      <pc:sldChg chg="del">
        <pc:chgData name="NORBEY DANILO MUÑOZ CAÑON" userId="29f64d73-8b12-4c53-a9f3-1c223397a229" providerId="ADAL" clId="{DD4A67F6-DFC0-44EE-8E92-CC76AD5CA31D}" dt="2023-06-15T16:45:04.853" v="1362" actId="47"/>
        <pc:sldMkLst>
          <pc:docMk/>
          <pc:sldMk cId="1035369708" sldId="327"/>
        </pc:sldMkLst>
      </pc:sldChg>
      <pc:sldChg chg="del">
        <pc:chgData name="NORBEY DANILO MUÑOZ CAÑON" userId="29f64d73-8b12-4c53-a9f3-1c223397a229" providerId="ADAL" clId="{DD4A67F6-DFC0-44EE-8E92-CC76AD5CA31D}" dt="2023-06-15T16:45:06.856" v="1363" actId="47"/>
        <pc:sldMkLst>
          <pc:docMk/>
          <pc:sldMk cId="979305625" sldId="328"/>
        </pc:sldMkLst>
      </pc:sldChg>
      <pc:sldChg chg="del">
        <pc:chgData name="NORBEY DANILO MUÑOZ CAÑON" userId="29f64d73-8b12-4c53-a9f3-1c223397a229" providerId="ADAL" clId="{DD4A67F6-DFC0-44EE-8E92-CC76AD5CA31D}" dt="2023-06-15T16:45:07.062" v="1364" actId="47"/>
        <pc:sldMkLst>
          <pc:docMk/>
          <pc:sldMk cId="290036481" sldId="329"/>
        </pc:sldMkLst>
      </pc:sldChg>
      <pc:sldChg chg="del">
        <pc:chgData name="NORBEY DANILO MUÑOZ CAÑON" userId="29f64d73-8b12-4c53-a9f3-1c223397a229" providerId="ADAL" clId="{DD4A67F6-DFC0-44EE-8E92-CC76AD5CA31D}" dt="2023-06-15T16:45:07.253" v="1365" actId="47"/>
        <pc:sldMkLst>
          <pc:docMk/>
          <pc:sldMk cId="4120574343" sldId="330"/>
        </pc:sldMkLst>
      </pc:sldChg>
      <pc:sldChg chg="del">
        <pc:chgData name="NORBEY DANILO MUÑOZ CAÑON" userId="29f64d73-8b12-4c53-a9f3-1c223397a229" providerId="ADAL" clId="{DD4A67F6-DFC0-44EE-8E92-CC76AD5CA31D}" dt="2023-06-15T16:45:07.448" v="1366" actId="47"/>
        <pc:sldMkLst>
          <pc:docMk/>
          <pc:sldMk cId="3692887829" sldId="331"/>
        </pc:sldMkLst>
      </pc:sldChg>
      <pc:sldChg chg="del">
        <pc:chgData name="NORBEY DANILO MUÑOZ CAÑON" userId="29f64d73-8b12-4c53-a9f3-1c223397a229" providerId="ADAL" clId="{DD4A67F6-DFC0-44EE-8E92-CC76AD5CA31D}" dt="2023-06-15T16:45:07.628" v="1367" actId="47"/>
        <pc:sldMkLst>
          <pc:docMk/>
          <pc:sldMk cId="3400178551" sldId="332"/>
        </pc:sldMkLst>
      </pc:sldChg>
      <pc:sldChg chg="del">
        <pc:chgData name="NORBEY DANILO MUÑOZ CAÑON" userId="29f64d73-8b12-4c53-a9f3-1c223397a229" providerId="ADAL" clId="{DD4A67F6-DFC0-44EE-8E92-CC76AD5CA31D}" dt="2023-06-15T16:45:07.797" v="1368" actId="47"/>
        <pc:sldMkLst>
          <pc:docMk/>
          <pc:sldMk cId="3371730384" sldId="333"/>
        </pc:sldMkLst>
      </pc:sldChg>
      <pc:sldChg chg="del">
        <pc:chgData name="NORBEY DANILO MUÑOZ CAÑON" userId="29f64d73-8b12-4c53-a9f3-1c223397a229" providerId="ADAL" clId="{DD4A67F6-DFC0-44EE-8E92-CC76AD5CA31D}" dt="2023-06-15T16:45:07.970" v="1369" actId="47"/>
        <pc:sldMkLst>
          <pc:docMk/>
          <pc:sldMk cId="2525898224" sldId="334"/>
        </pc:sldMkLst>
      </pc:sldChg>
      <pc:sldChg chg="del">
        <pc:chgData name="NORBEY DANILO MUÑOZ CAÑON" userId="29f64d73-8b12-4c53-a9f3-1c223397a229" providerId="ADAL" clId="{DD4A67F6-DFC0-44EE-8E92-CC76AD5CA31D}" dt="2023-06-15T16:45:08.148" v="1370" actId="47"/>
        <pc:sldMkLst>
          <pc:docMk/>
          <pc:sldMk cId="1717127478" sldId="335"/>
        </pc:sldMkLst>
      </pc:sldChg>
      <pc:sldChg chg="del">
        <pc:chgData name="NORBEY DANILO MUÑOZ CAÑON" userId="29f64d73-8b12-4c53-a9f3-1c223397a229" providerId="ADAL" clId="{DD4A67F6-DFC0-44EE-8E92-CC76AD5CA31D}" dt="2023-06-15T16:45:08.476" v="1372" actId="47"/>
        <pc:sldMkLst>
          <pc:docMk/>
          <pc:sldMk cId="3661446929" sldId="336"/>
        </pc:sldMkLst>
      </pc:sldChg>
      <pc:sldChg chg="del">
        <pc:chgData name="NORBEY DANILO MUÑOZ CAÑON" userId="29f64d73-8b12-4c53-a9f3-1c223397a229" providerId="ADAL" clId="{DD4A67F6-DFC0-44EE-8E92-CC76AD5CA31D}" dt="2023-06-15T16:45:08.306" v="1371" actId="47"/>
        <pc:sldMkLst>
          <pc:docMk/>
          <pc:sldMk cId="1622325162" sldId="337"/>
        </pc:sldMkLst>
      </pc:sldChg>
      <pc:sldChg chg="del">
        <pc:chgData name="NORBEY DANILO MUÑOZ CAÑON" userId="29f64d73-8b12-4c53-a9f3-1c223397a229" providerId="ADAL" clId="{DD4A67F6-DFC0-44EE-8E92-CC76AD5CA31D}" dt="2023-06-15T16:45:08.634" v="1373" actId="47"/>
        <pc:sldMkLst>
          <pc:docMk/>
          <pc:sldMk cId="1270472775" sldId="338"/>
        </pc:sldMkLst>
      </pc:sldChg>
      <pc:sldChg chg="del">
        <pc:chgData name="NORBEY DANILO MUÑOZ CAÑON" userId="29f64d73-8b12-4c53-a9f3-1c223397a229" providerId="ADAL" clId="{DD4A67F6-DFC0-44EE-8E92-CC76AD5CA31D}" dt="2023-06-15T16:45:08.797" v="1374" actId="47"/>
        <pc:sldMkLst>
          <pc:docMk/>
          <pc:sldMk cId="2683787831" sldId="339"/>
        </pc:sldMkLst>
      </pc:sldChg>
      <pc:sldChg chg="del">
        <pc:chgData name="NORBEY DANILO MUÑOZ CAÑON" userId="29f64d73-8b12-4c53-a9f3-1c223397a229" providerId="ADAL" clId="{DD4A67F6-DFC0-44EE-8E92-CC76AD5CA31D}" dt="2023-06-15T16:45:08.946" v="1375" actId="47"/>
        <pc:sldMkLst>
          <pc:docMk/>
          <pc:sldMk cId="1595335471" sldId="340"/>
        </pc:sldMkLst>
      </pc:sldChg>
      <pc:sldChg chg="del">
        <pc:chgData name="NORBEY DANILO MUÑOZ CAÑON" userId="29f64d73-8b12-4c53-a9f3-1c223397a229" providerId="ADAL" clId="{DD4A67F6-DFC0-44EE-8E92-CC76AD5CA31D}" dt="2023-06-15T16:45:09.123" v="1376" actId="47"/>
        <pc:sldMkLst>
          <pc:docMk/>
          <pc:sldMk cId="343472930" sldId="341"/>
        </pc:sldMkLst>
      </pc:sldChg>
      <pc:sldChg chg="del">
        <pc:chgData name="NORBEY DANILO MUÑOZ CAÑON" userId="29f64d73-8b12-4c53-a9f3-1c223397a229" providerId="ADAL" clId="{DD4A67F6-DFC0-44EE-8E92-CC76AD5CA31D}" dt="2023-06-15T16:45:09.276" v="1377" actId="47"/>
        <pc:sldMkLst>
          <pc:docMk/>
          <pc:sldMk cId="4132917792" sldId="342"/>
        </pc:sldMkLst>
      </pc:sldChg>
      <pc:sldChg chg="del">
        <pc:chgData name="NORBEY DANILO MUÑOZ CAÑON" userId="29f64d73-8b12-4c53-a9f3-1c223397a229" providerId="ADAL" clId="{DD4A67F6-DFC0-44EE-8E92-CC76AD5CA31D}" dt="2023-06-15T16:45:09.444" v="1378" actId="47"/>
        <pc:sldMkLst>
          <pc:docMk/>
          <pc:sldMk cId="2998380904" sldId="343"/>
        </pc:sldMkLst>
      </pc:sldChg>
      <pc:sldChg chg="del">
        <pc:chgData name="NORBEY DANILO MUÑOZ CAÑON" userId="29f64d73-8b12-4c53-a9f3-1c223397a229" providerId="ADAL" clId="{DD4A67F6-DFC0-44EE-8E92-CC76AD5CA31D}" dt="2023-06-15T16:45:09.603" v="1379" actId="47"/>
        <pc:sldMkLst>
          <pc:docMk/>
          <pc:sldMk cId="3373848476" sldId="344"/>
        </pc:sldMkLst>
      </pc:sldChg>
      <pc:sldChg chg="del">
        <pc:chgData name="NORBEY DANILO MUÑOZ CAÑON" userId="29f64d73-8b12-4c53-a9f3-1c223397a229" providerId="ADAL" clId="{DD4A67F6-DFC0-44EE-8E92-CC76AD5CA31D}" dt="2023-06-15T16:45:09.772" v="1380" actId="47"/>
        <pc:sldMkLst>
          <pc:docMk/>
          <pc:sldMk cId="2664745708" sldId="345"/>
        </pc:sldMkLst>
      </pc:sldChg>
      <pc:sldChg chg="del">
        <pc:chgData name="NORBEY DANILO MUÑOZ CAÑON" userId="29f64d73-8b12-4c53-a9f3-1c223397a229" providerId="ADAL" clId="{DD4A67F6-DFC0-44EE-8E92-CC76AD5CA31D}" dt="2023-06-15T16:45:09.942" v="1381" actId="47"/>
        <pc:sldMkLst>
          <pc:docMk/>
          <pc:sldMk cId="3461475583" sldId="346"/>
        </pc:sldMkLst>
      </pc:sldChg>
      <pc:sldChg chg="del">
        <pc:chgData name="NORBEY DANILO MUÑOZ CAÑON" userId="29f64d73-8b12-4c53-a9f3-1c223397a229" providerId="ADAL" clId="{DD4A67F6-DFC0-44EE-8E92-CC76AD5CA31D}" dt="2023-06-15T16:45:10.112" v="1382" actId="47"/>
        <pc:sldMkLst>
          <pc:docMk/>
          <pc:sldMk cId="2767828841" sldId="347"/>
        </pc:sldMkLst>
      </pc:sldChg>
      <pc:sldChg chg="del">
        <pc:chgData name="NORBEY DANILO MUÑOZ CAÑON" userId="29f64d73-8b12-4c53-a9f3-1c223397a229" providerId="ADAL" clId="{DD4A67F6-DFC0-44EE-8E92-CC76AD5CA31D}" dt="2023-06-15T16:45:10.292" v="1383" actId="47"/>
        <pc:sldMkLst>
          <pc:docMk/>
          <pc:sldMk cId="4151530778" sldId="348"/>
        </pc:sldMkLst>
      </pc:sldChg>
      <pc:sldChg chg="del">
        <pc:chgData name="NORBEY DANILO MUÑOZ CAÑON" userId="29f64d73-8b12-4c53-a9f3-1c223397a229" providerId="ADAL" clId="{DD4A67F6-DFC0-44EE-8E92-CC76AD5CA31D}" dt="2023-06-15T16:45:10.472" v="1384" actId="47"/>
        <pc:sldMkLst>
          <pc:docMk/>
          <pc:sldMk cId="1037444270" sldId="349"/>
        </pc:sldMkLst>
      </pc:sldChg>
      <pc:sldChg chg="del">
        <pc:chgData name="NORBEY DANILO MUÑOZ CAÑON" userId="29f64d73-8b12-4c53-a9f3-1c223397a229" providerId="ADAL" clId="{DD4A67F6-DFC0-44EE-8E92-CC76AD5CA31D}" dt="2023-06-15T16:45:10.791" v="1385" actId="47"/>
        <pc:sldMkLst>
          <pc:docMk/>
          <pc:sldMk cId="3831611584" sldId="350"/>
        </pc:sldMkLst>
      </pc:sldChg>
      <pc:sldChg chg="del">
        <pc:chgData name="NORBEY DANILO MUÑOZ CAÑON" userId="29f64d73-8b12-4c53-a9f3-1c223397a229" providerId="ADAL" clId="{DD4A67F6-DFC0-44EE-8E92-CC76AD5CA31D}" dt="2023-06-15T16:45:11.017" v="1386" actId="47"/>
        <pc:sldMkLst>
          <pc:docMk/>
          <pc:sldMk cId="430815961" sldId="351"/>
        </pc:sldMkLst>
      </pc:sldChg>
      <pc:sldChg chg="del">
        <pc:chgData name="NORBEY DANILO MUÑOZ CAÑON" userId="29f64d73-8b12-4c53-a9f3-1c223397a229" providerId="ADAL" clId="{DD4A67F6-DFC0-44EE-8E92-CC76AD5CA31D}" dt="2023-06-15T16:45:11.221" v="1387" actId="47"/>
        <pc:sldMkLst>
          <pc:docMk/>
          <pc:sldMk cId="3547796252" sldId="352"/>
        </pc:sldMkLst>
      </pc:sldChg>
      <pc:sldChg chg="del">
        <pc:chgData name="NORBEY DANILO MUÑOZ CAÑON" userId="29f64d73-8b12-4c53-a9f3-1c223397a229" providerId="ADAL" clId="{DD4A67F6-DFC0-44EE-8E92-CC76AD5CA31D}" dt="2023-06-15T16:45:11.406" v="1388" actId="47"/>
        <pc:sldMkLst>
          <pc:docMk/>
          <pc:sldMk cId="1618356978" sldId="353"/>
        </pc:sldMkLst>
      </pc:sldChg>
      <pc:sldChg chg="del">
        <pc:chgData name="NORBEY DANILO MUÑOZ CAÑON" userId="29f64d73-8b12-4c53-a9f3-1c223397a229" providerId="ADAL" clId="{DD4A67F6-DFC0-44EE-8E92-CC76AD5CA31D}" dt="2023-06-15T16:45:11.603" v="1389" actId="47"/>
        <pc:sldMkLst>
          <pc:docMk/>
          <pc:sldMk cId="1912538168" sldId="354"/>
        </pc:sldMkLst>
      </pc:sldChg>
      <pc:sldChg chg="del">
        <pc:chgData name="NORBEY DANILO MUÑOZ CAÑON" userId="29f64d73-8b12-4c53-a9f3-1c223397a229" providerId="ADAL" clId="{DD4A67F6-DFC0-44EE-8E92-CC76AD5CA31D}" dt="2023-06-15T16:45:11.818" v="1390" actId="47"/>
        <pc:sldMkLst>
          <pc:docMk/>
          <pc:sldMk cId="1408393754" sldId="355"/>
        </pc:sldMkLst>
      </pc:sldChg>
      <pc:sldChg chg="del">
        <pc:chgData name="NORBEY DANILO MUÑOZ CAÑON" userId="29f64d73-8b12-4c53-a9f3-1c223397a229" providerId="ADAL" clId="{DD4A67F6-DFC0-44EE-8E92-CC76AD5CA31D}" dt="2023-06-15T16:45:12.245" v="1392" actId="47"/>
        <pc:sldMkLst>
          <pc:docMk/>
          <pc:sldMk cId="1423482509" sldId="356"/>
        </pc:sldMkLst>
      </pc:sldChg>
      <pc:sldChg chg="del">
        <pc:chgData name="NORBEY DANILO MUÑOZ CAÑON" userId="29f64d73-8b12-4c53-a9f3-1c223397a229" providerId="ADAL" clId="{DD4A67F6-DFC0-44EE-8E92-CC76AD5CA31D}" dt="2023-06-15T16:45:12.018" v="1391" actId="47"/>
        <pc:sldMkLst>
          <pc:docMk/>
          <pc:sldMk cId="2891203882" sldId="357"/>
        </pc:sldMkLst>
      </pc:sldChg>
      <pc:sldChg chg="del">
        <pc:chgData name="NORBEY DANILO MUÑOZ CAÑON" userId="29f64d73-8b12-4c53-a9f3-1c223397a229" providerId="ADAL" clId="{DD4A67F6-DFC0-44EE-8E92-CC76AD5CA31D}" dt="2023-06-15T16:45:12.443" v="1393" actId="47"/>
        <pc:sldMkLst>
          <pc:docMk/>
          <pc:sldMk cId="2289934828" sldId="358"/>
        </pc:sldMkLst>
      </pc:sldChg>
      <pc:sldChg chg="del">
        <pc:chgData name="NORBEY DANILO MUÑOZ CAÑON" userId="29f64d73-8b12-4c53-a9f3-1c223397a229" providerId="ADAL" clId="{DD4A67F6-DFC0-44EE-8E92-CC76AD5CA31D}" dt="2023-06-15T16:45:12.633" v="1394" actId="47"/>
        <pc:sldMkLst>
          <pc:docMk/>
          <pc:sldMk cId="769185962" sldId="359"/>
        </pc:sldMkLst>
      </pc:sldChg>
      <pc:sldChg chg="del">
        <pc:chgData name="NORBEY DANILO MUÑOZ CAÑON" userId="29f64d73-8b12-4c53-a9f3-1c223397a229" providerId="ADAL" clId="{DD4A67F6-DFC0-44EE-8E92-CC76AD5CA31D}" dt="2023-06-15T16:45:12.854" v="1395" actId="47"/>
        <pc:sldMkLst>
          <pc:docMk/>
          <pc:sldMk cId="1905476530" sldId="360"/>
        </pc:sldMkLst>
      </pc:sldChg>
      <pc:sldChg chg="del">
        <pc:chgData name="NORBEY DANILO MUÑOZ CAÑON" userId="29f64d73-8b12-4c53-a9f3-1c223397a229" providerId="ADAL" clId="{DD4A67F6-DFC0-44EE-8E92-CC76AD5CA31D}" dt="2023-06-15T16:45:13.154" v="1396" actId="47"/>
        <pc:sldMkLst>
          <pc:docMk/>
          <pc:sldMk cId="1026778492" sldId="361"/>
        </pc:sldMkLst>
      </pc:sldChg>
      <pc:sldChg chg="del">
        <pc:chgData name="NORBEY DANILO MUÑOZ CAÑON" userId="29f64d73-8b12-4c53-a9f3-1c223397a229" providerId="ADAL" clId="{DD4A67F6-DFC0-44EE-8E92-CC76AD5CA31D}" dt="2023-06-15T16:45:13.392" v="1397" actId="47"/>
        <pc:sldMkLst>
          <pc:docMk/>
          <pc:sldMk cId="731209594" sldId="362"/>
        </pc:sldMkLst>
      </pc:sldChg>
      <pc:sldChg chg="del">
        <pc:chgData name="NORBEY DANILO MUÑOZ CAÑON" userId="29f64d73-8b12-4c53-a9f3-1c223397a229" providerId="ADAL" clId="{DD4A67F6-DFC0-44EE-8E92-CC76AD5CA31D}" dt="2023-06-15T16:45:13.651" v="1398" actId="47"/>
        <pc:sldMkLst>
          <pc:docMk/>
          <pc:sldMk cId="737629438" sldId="363"/>
        </pc:sldMkLst>
      </pc:sldChg>
      <pc:sldChg chg="del">
        <pc:chgData name="NORBEY DANILO MUÑOZ CAÑON" userId="29f64d73-8b12-4c53-a9f3-1c223397a229" providerId="ADAL" clId="{DD4A67F6-DFC0-44EE-8E92-CC76AD5CA31D}" dt="2023-06-15T16:45:13.928" v="1399" actId="47"/>
        <pc:sldMkLst>
          <pc:docMk/>
          <pc:sldMk cId="208731454" sldId="364"/>
        </pc:sldMkLst>
      </pc:sldChg>
      <pc:sldChg chg="del">
        <pc:chgData name="NORBEY DANILO MUÑOZ CAÑON" userId="29f64d73-8b12-4c53-a9f3-1c223397a229" providerId="ADAL" clId="{DD4A67F6-DFC0-44EE-8E92-CC76AD5CA31D}" dt="2023-06-15T16:45:14.322" v="1400" actId="47"/>
        <pc:sldMkLst>
          <pc:docMk/>
          <pc:sldMk cId="604062081" sldId="365"/>
        </pc:sldMkLst>
      </pc:sldChg>
      <pc:sldChg chg="del">
        <pc:chgData name="NORBEY DANILO MUÑOZ CAÑON" userId="29f64d73-8b12-4c53-a9f3-1c223397a229" providerId="ADAL" clId="{DD4A67F6-DFC0-44EE-8E92-CC76AD5CA31D}" dt="2023-06-15T16:45:14.938" v="1401" actId="47"/>
        <pc:sldMkLst>
          <pc:docMk/>
          <pc:sldMk cId="1692183668" sldId="366"/>
        </pc:sldMkLst>
      </pc:sldChg>
      <pc:sldChg chg="del">
        <pc:chgData name="NORBEY DANILO MUÑOZ CAÑON" userId="29f64d73-8b12-4c53-a9f3-1c223397a229" providerId="ADAL" clId="{DD4A67F6-DFC0-44EE-8E92-CC76AD5CA31D}" dt="2023-06-15T16:45:15.478" v="1402" actId="47"/>
        <pc:sldMkLst>
          <pc:docMk/>
          <pc:sldMk cId="554159645" sldId="367"/>
        </pc:sldMkLst>
      </pc:sldChg>
      <pc:sldChg chg="modSp add mod">
        <pc:chgData name="NORBEY DANILO MUÑOZ CAÑON" userId="29f64d73-8b12-4c53-a9f3-1c223397a229" providerId="ADAL" clId="{DD4A67F6-DFC0-44EE-8E92-CC76AD5CA31D}" dt="2023-06-15T13:21:23.067" v="602" actId="20577"/>
        <pc:sldMkLst>
          <pc:docMk/>
          <pc:sldMk cId="1905717480" sldId="368"/>
        </pc:sldMkLst>
        <pc:spChg chg="mod">
          <ac:chgData name="NORBEY DANILO MUÑOZ CAÑON" userId="29f64d73-8b12-4c53-a9f3-1c223397a229" providerId="ADAL" clId="{DD4A67F6-DFC0-44EE-8E92-CC76AD5CA31D}" dt="2023-06-15T13:21:23.067" v="602" actId="20577"/>
          <ac:spMkLst>
            <pc:docMk/>
            <pc:sldMk cId="1905717480" sldId="368"/>
            <ac:spMk id="5" creationId="{00000000-0000-0000-0000-000000000000}"/>
          </ac:spMkLst>
        </pc:spChg>
      </pc:sldChg>
      <pc:sldChg chg="modSp add mod">
        <pc:chgData name="NORBEY DANILO MUÑOZ CAÑON" userId="29f64d73-8b12-4c53-a9f3-1c223397a229" providerId="ADAL" clId="{DD4A67F6-DFC0-44EE-8E92-CC76AD5CA31D}" dt="2023-06-15T13:10:00.669" v="135" actId="20577"/>
        <pc:sldMkLst>
          <pc:docMk/>
          <pc:sldMk cId="1705549270" sldId="369"/>
        </pc:sldMkLst>
        <pc:spChg chg="mod">
          <ac:chgData name="NORBEY DANILO MUÑOZ CAÑON" userId="29f64d73-8b12-4c53-a9f3-1c223397a229" providerId="ADAL" clId="{DD4A67F6-DFC0-44EE-8E92-CC76AD5CA31D}" dt="2023-06-15T13:10:00.669" v="135" actId="20577"/>
          <ac:spMkLst>
            <pc:docMk/>
            <pc:sldMk cId="1705549270" sldId="369"/>
            <ac:spMk id="5" creationId="{00000000-0000-0000-0000-000000000000}"/>
          </ac:spMkLst>
        </pc:spChg>
      </pc:sldChg>
      <pc:sldChg chg="modSp add mod">
        <pc:chgData name="NORBEY DANILO MUÑOZ CAÑON" userId="29f64d73-8b12-4c53-a9f3-1c223397a229" providerId="ADAL" clId="{DD4A67F6-DFC0-44EE-8E92-CC76AD5CA31D}" dt="2023-06-15T13:14:12.147" v="216" actId="20577"/>
        <pc:sldMkLst>
          <pc:docMk/>
          <pc:sldMk cId="2282609659" sldId="370"/>
        </pc:sldMkLst>
        <pc:spChg chg="mod">
          <ac:chgData name="NORBEY DANILO MUÑOZ CAÑON" userId="29f64d73-8b12-4c53-a9f3-1c223397a229" providerId="ADAL" clId="{DD4A67F6-DFC0-44EE-8E92-CC76AD5CA31D}" dt="2023-06-15T13:10:20.675" v="154" actId="20577"/>
          <ac:spMkLst>
            <pc:docMk/>
            <pc:sldMk cId="2282609659" sldId="370"/>
            <ac:spMk id="4" creationId="{00000000-0000-0000-0000-000000000000}"/>
          </ac:spMkLst>
        </pc:spChg>
        <pc:spChg chg="mod">
          <ac:chgData name="NORBEY DANILO MUÑOZ CAÑON" userId="29f64d73-8b12-4c53-a9f3-1c223397a229" providerId="ADAL" clId="{DD4A67F6-DFC0-44EE-8E92-CC76AD5CA31D}" dt="2023-06-15T13:14:12.147" v="216" actId="20577"/>
          <ac:spMkLst>
            <pc:docMk/>
            <pc:sldMk cId="2282609659" sldId="370"/>
            <ac:spMk id="5" creationId="{00000000-0000-0000-0000-000000000000}"/>
          </ac:spMkLst>
        </pc:spChg>
      </pc:sldChg>
      <pc:sldChg chg="addSp delSp modSp add mod">
        <pc:chgData name="NORBEY DANILO MUÑOZ CAÑON" userId="29f64d73-8b12-4c53-a9f3-1c223397a229" providerId="ADAL" clId="{DD4A67F6-DFC0-44EE-8E92-CC76AD5CA31D}" dt="2023-06-15T13:15:06.284" v="224" actId="1076"/>
        <pc:sldMkLst>
          <pc:docMk/>
          <pc:sldMk cId="556247541" sldId="371"/>
        </pc:sldMkLst>
        <pc:spChg chg="del">
          <ac:chgData name="NORBEY DANILO MUÑOZ CAÑON" userId="29f64d73-8b12-4c53-a9f3-1c223397a229" providerId="ADAL" clId="{DD4A67F6-DFC0-44EE-8E92-CC76AD5CA31D}" dt="2023-06-15T13:14:28.667" v="218" actId="478"/>
          <ac:spMkLst>
            <pc:docMk/>
            <pc:sldMk cId="556247541" sldId="371"/>
            <ac:spMk id="5" creationId="{00000000-0000-0000-0000-000000000000}"/>
          </ac:spMkLst>
        </pc:spChg>
        <pc:picChg chg="add mod">
          <ac:chgData name="NORBEY DANILO MUÑOZ CAÑON" userId="29f64d73-8b12-4c53-a9f3-1c223397a229" providerId="ADAL" clId="{DD4A67F6-DFC0-44EE-8E92-CC76AD5CA31D}" dt="2023-06-15T13:14:41.331" v="222" actId="1076"/>
          <ac:picMkLst>
            <pc:docMk/>
            <pc:sldMk cId="556247541" sldId="371"/>
            <ac:picMk id="1026" creationId="{05B28F32-0DFF-89F7-2B44-AB7B61267BBF}"/>
          </ac:picMkLst>
        </pc:picChg>
        <pc:picChg chg="add mod">
          <ac:chgData name="NORBEY DANILO MUÑOZ CAÑON" userId="29f64d73-8b12-4c53-a9f3-1c223397a229" providerId="ADAL" clId="{DD4A67F6-DFC0-44EE-8E92-CC76AD5CA31D}" dt="2023-06-15T13:15:06.284" v="224" actId="1076"/>
          <ac:picMkLst>
            <pc:docMk/>
            <pc:sldMk cId="556247541" sldId="371"/>
            <ac:picMk id="1028" creationId="{26EEDA65-9D72-CA65-6ABD-EB2D76E7C93D}"/>
          </ac:picMkLst>
        </pc:picChg>
      </pc:sldChg>
      <pc:sldChg chg="modSp add mod ord">
        <pc:chgData name="NORBEY DANILO MUÑOZ CAÑON" userId="29f64d73-8b12-4c53-a9f3-1c223397a229" providerId="ADAL" clId="{DD4A67F6-DFC0-44EE-8E92-CC76AD5CA31D}" dt="2023-06-15T13:18:20.544" v="571" actId="20577"/>
        <pc:sldMkLst>
          <pc:docMk/>
          <pc:sldMk cId="1478626085" sldId="372"/>
        </pc:sldMkLst>
        <pc:spChg chg="mod">
          <ac:chgData name="NORBEY DANILO MUÑOZ CAÑON" userId="29f64d73-8b12-4c53-a9f3-1c223397a229" providerId="ADAL" clId="{DD4A67F6-DFC0-44EE-8E92-CC76AD5CA31D}" dt="2023-06-15T13:18:20.544" v="571" actId="20577"/>
          <ac:spMkLst>
            <pc:docMk/>
            <pc:sldMk cId="1478626085" sldId="372"/>
            <ac:spMk id="5" creationId="{00000000-0000-0000-0000-000000000000}"/>
          </ac:spMkLst>
        </pc:spChg>
      </pc:sldChg>
      <pc:sldChg chg="new del">
        <pc:chgData name="NORBEY DANILO MUÑOZ CAÑON" userId="29f64d73-8b12-4c53-a9f3-1c223397a229" providerId="ADAL" clId="{DD4A67F6-DFC0-44EE-8E92-CC76AD5CA31D}" dt="2023-06-15T13:15:50.640" v="285" actId="680"/>
        <pc:sldMkLst>
          <pc:docMk/>
          <pc:sldMk cId="653167732" sldId="373"/>
        </pc:sldMkLst>
      </pc:sldChg>
      <pc:sldChg chg="addSp delSp modSp add mod ord">
        <pc:chgData name="NORBEY DANILO MUÑOZ CAÑON" userId="29f64d73-8b12-4c53-a9f3-1c223397a229" providerId="ADAL" clId="{DD4A67F6-DFC0-44EE-8E92-CC76AD5CA31D}" dt="2023-06-15T13:21:08.353" v="595" actId="1076"/>
        <pc:sldMkLst>
          <pc:docMk/>
          <pc:sldMk cId="1299262531" sldId="373"/>
        </pc:sldMkLst>
        <pc:spChg chg="mod">
          <ac:chgData name="NORBEY DANILO MUÑOZ CAÑON" userId="29f64d73-8b12-4c53-a9f3-1c223397a229" providerId="ADAL" clId="{DD4A67F6-DFC0-44EE-8E92-CC76AD5CA31D}" dt="2023-06-15T13:19:36.897" v="579" actId="20577"/>
          <ac:spMkLst>
            <pc:docMk/>
            <pc:sldMk cId="1299262531" sldId="373"/>
            <ac:spMk id="5" creationId="{00000000-0000-0000-0000-000000000000}"/>
          </ac:spMkLst>
        </pc:spChg>
        <pc:picChg chg="add del">
          <ac:chgData name="NORBEY DANILO MUÑOZ CAÑON" userId="29f64d73-8b12-4c53-a9f3-1c223397a229" providerId="ADAL" clId="{DD4A67F6-DFC0-44EE-8E92-CC76AD5CA31D}" dt="2023-06-15T13:20:09.023" v="581" actId="478"/>
          <ac:picMkLst>
            <pc:docMk/>
            <pc:sldMk cId="1299262531" sldId="373"/>
            <ac:picMk id="2050" creationId="{12C36025-8DC9-7F78-2C2D-C668D7E75A39}"/>
          </ac:picMkLst>
        </pc:picChg>
        <pc:picChg chg="add mod">
          <ac:chgData name="NORBEY DANILO MUÑOZ CAÑON" userId="29f64d73-8b12-4c53-a9f3-1c223397a229" providerId="ADAL" clId="{DD4A67F6-DFC0-44EE-8E92-CC76AD5CA31D}" dt="2023-06-15T13:20:47.315" v="589" actId="1076"/>
          <ac:picMkLst>
            <pc:docMk/>
            <pc:sldMk cId="1299262531" sldId="373"/>
            <ac:picMk id="2052" creationId="{6708D0C7-335A-F2F3-AEA4-9C39754E2B87}"/>
          </ac:picMkLst>
        </pc:picChg>
        <pc:picChg chg="add mod">
          <ac:chgData name="NORBEY DANILO MUÑOZ CAÑON" userId="29f64d73-8b12-4c53-a9f3-1c223397a229" providerId="ADAL" clId="{DD4A67F6-DFC0-44EE-8E92-CC76AD5CA31D}" dt="2023-06-15T13:21:06.359" v="594" actId="1076"/>
          <ac:picMkLst>
            <pc:docMk/>
            <pc:sldMk cId="1299262531" sldId="373"/>
            <ac:picMk id="2054" creationId="{0B90A3D6-912A-F01C-918F-C95C0E7C04FA}"/>
          </ac:picMkLst>
        </pc:picChg>
        <pc:picChg chg="add mod">
          <ac:chgData name="NORBEY DANILO MUÑOZ CAÑON" userId="29f64d73-8b12-4c53-a9f3-1c223397a229" providerId="ADAL" clId="{DD4A67F6-DFC0-44EE-8E92-CC76AD5CA31D}" dt="2023-06-15T13:21:08.353" v="595" actId="1076"/>
          <ac:picMkLst>
            <pc:docMk/>
            <pc:sldMk cId="1299262531" sldId="373"/>
            <ac:picMk id="2056" creationId="{A3D35DA7-4C04-A619-6703-6F747A9E1BA3}"/>
          </ac:picMkLst>
        </pc:picChg>
      </pc:sldChg>
      <pc:sldChg chg="modSp add mod ord">
        <pc:chgData name="NORBEY DANILO MUÑOZ CAÑON" userId="29f64d73-8b12-4c53-a9f3-1c223397a229" providerId="ADAL" clId="{DD4A67F6-DFC0-44EE-8E92-CC76AD5CA31D}" dt="2023-06-15T13:26:24.171" v="748" actId="108"/>
        <pc:sldMkLst>
          <pc:docMk/>
          <pc:sldMk cId="4137418984" sldId="374"/>
        </pc:sldMkLst>
        <pc:spChg chg="mod">
          <ac:chgData name="NORBEY DANILO MUÑOZ CAÑON" userId="29f64d73-8b12-4c53-a9f3-1c223397a229" providerId="ADAL" clId="{DD4A67F6-DFC0-44EE-8E92-CC76AD5CA31D}" dt="2023-06-15T13:26:24.171" v="748" actId="108"/>
          <ac:spMkLst>
            <pc:docMk/>
            <pc:sldMk cId="4137418984" sldId="374"/>
            <ac:spMk id="5" creationId="{00000000-0000-0000-0000-000000000000}"/>
          </ac:spMkLst>
        </pc:spChg>
      </pc:sldChg>
      <pc:sldChg chg="modSp add mod">
        <pc:chgData name="NORBEY DANILO MUÑOZ CAÑON" userId="29f64d73-8b12-4c53-a9f3-1c223397a229" providerId="ADAL" clId="{DD4A67F6-DFC0-44EE-8E92-CC76AD5CA31D}" dt="2023-06-15T13:34:36.318" v="758" actId="20577"/>
        <pc:sldMkLst>
          <pc:docMk/>
          <pc:sldMk cId="764946939" sldId="375"/>
        </pc:sldMkLst>
        <pc:spChg chg="mod">
          <ac:chgData name="NORBEY DANILO MUÑOZ CAÑON" userId="29f64d73-8b12-4c53-a9f3-1c223397a229" providerId="ADAL" clId="{DD4A67F6-DFC0-44EE-8E92-CC76AD5CA31D}" dt="2023-06-15T13:34:36.318" v="758" actId="20577"/>
          <ac:spMkLst>
            <pc:docMk/>
            <pc:sldMk cId="764946939" sldId="375"/>
            <ac:spMk id="5" creationId="{00000000-0000-0000-0000-000000000000}"/>
          </ac:spMkLst>
        </pc:spChg>
      </pc:sldChg>
      <pc:sldChg chg="modSp add mod">
        <pc:chgData name="NORBEY DANILO MUÑOZ CAÑON" userId="29f64d73-8b12-4c53-a9f3-1c223397a229" providerId="ADAL" clId="{DD4A67F6-DFC0-44EE-8E92-CC76AD5CA31D}" dt="2023-06-21T03:09:19.658" v="1410" actId="20577"/>
        <pc:sldMkLst>
          <pc:docMk/>
          <pc:sldMk cId="2969724433" sldId="376"/>
        </pc:sldMkLst>
        <pc:spChg chg="mod">
          <ac:chgData name="NORBEY DANILO MUÑOZ CAÑON" userId="29f64d73-8b12-4c53-a9f3-1c223397a229" providerId="ADAL" clId="{DD4A67F6-DFC0-44EE-8E92-CC76AD5CA31D}" dt="2023-06-21T03:09:19.658" v="1410" actId="20577"/>
          <ac:spMkLst>
            <pc:docMk/>
            <pc:sldMk cId="2969724433" sldId="376"/>
            <ac:spMk id="5" creationId="{00000000-0000-0000-0000-000000000000}"/>
          </ac:spMkLst>
        </pc:spChg>
      </pc:sldChg>
      <pc:sldChg chg="modSp add mod">
        <pc:chgData name="NORBEY DANILO MUÑOZ CAÑON" userId="29f64d73-8b12-4c53-a9f3-1c223397a229" providerId="ADAL" clId="{DD4A67F6-DFC0-44EE-8E92-CC76AD5CA31D}" dt="2023-06-15T13:40:37.225" v="844" actId="20577"/>
        <pc:sldMkLst>
          <pc:docMk/>
          <pc:sldMk cId="318382150" sldId="377"/>
        </pc:sldMkLst>
        <pc:spChg chg="mod">
          <ac:chgData name="NORBEY DANILO MUÑOZ CAÑON" userId="29f64d73-8b12-4c53-a9f3-1c223397a229" providerId="ADAL" clId="{DD4A67F6-DFC0-44EE-8E92-CC76AD5CA31D}" dt="2023-06-15T13:40:37.225" v="844" actId="20577"/>
          <ac:spMkLst>
            <pc:docMk/>
            <pc:sldMk cId="318382150" sldId="377"/>
            <ac:spMk id="5" creationId="{00000000-0000-0000-0000-000000000000}"/>
          </ac:spMkLst>
        </pc:spChg>
      </pc:sldChg>
      <pc:sldChg chg="modSp add mod">
        <pc:chgData name="NORBEY DANILO MUÑOZ CAÑON" userId="29f64d73-8b12-4c53-a9f3-1c223397a229" providerId="ADAL" clId="{DD4A67F6-DFC0-44EE-8E92-CC76AD5CA31D}" dt="2023-06-15T13:50:23.522" v="864" actId="27107"/>
        <pc:sldMkLst>
          <pc:docMk/>
          <pc:sldMk cId="2134809725" sldId="378"/>
        </pc:sldMkLst>
        <pc:spChg chg="mod">
          <ac:chgData name="NORBEY DANILO MUÑOZ CAÑON" userId="29f64d73-8b12-4c53-a9f3-1c223397a229" providerId="ADAL" clId="{DD4A67F6-DFC0-44EE-8E92-CC76AD5CA31D}" dt="2023-06-15T13:50:23.522" v="864" actId="27107"/>
          <ac:spMkLst>
            <pc:docMk/>
            <pc:sldMk cId="2134809725" sldId="378"/>
            <ac:spMk id="5" creationId="{00000000-0000-0000-0000-000000000000}"/>
          </ac:spMkLst>
        </pc:spChg>
      </pc:sldChg>
      <pc:sldChg chg="addSp delSp modSp add mod">
        <pc:chgData name="NORBEY DANILO MUÑOZ CAÑON" userId="29f64d73-8b12-4c53-a9f3-1c223397a229" providerId="ADAL" clId="{DD4A67F6-DFC0-44EE-8E92-CC76AD5CA31D}" dt="2023-06-15T13:56:36.041" v="956" actId="1076"/>
        <pc:sldMkLst>
          <pc:docMk/>
          <pc:sldMk cId="3681406424" sldId="379"/>
        </pc:sldMkLst>
        <pc:spChg chg="add del">
          <ac:chgData name="NORBEY DANILO MUÑOZ CAÑON" userId="29f64d73-8b12-4c53-a9f3-1c223397a229" providerId="ADAL" clId="{DD4A67F6-DFC0-44EE-8E92-CC76AD5CA31D}" dt="2023-06-15T13:55:43.769" v="933" actId="478"/>
          <ac:spMkLst>
            <pc:docMk/>
            <pc:sldMk cId="3681406424" sldId="379"/>
            <ac:spMk id="2" creationId="{D678CA82-FBE3-08AB-3A66-7B62096B7DF2}"/>
          </ac:spMkLst>
        </pc:spChg>
        <pc:spChg chg="add del">
          <ac:chgData name="NORBEY DANILO MUÑOZ CAÑON" userId="29f64d73-8b12-4c53-a9f3-1c223397a229" providerId="ADAL" clId="{DD4A67F6-DFC0-44EE-8E92-CC76AD5CA31D}" dt="2023-06-15T13:55:48.071" v="935" actId="478"/>
          <ac:spMkLst>
            <pc:docMk/>
            <pc:sldMk cId="3681406424" sldId="379"/>
            <ac:spMk id="3" creationId="{617119DC-C57F-36E5-E9C7-44B5527B324B}"/>
          </ac:spMkLst>
        </pc:spChg>
        <pc:spChg chg="mod">
          <ac:chgData name="NORBEY DANILO MUÑOZ CAÑON" userId="29f64d73-8b12-4c53-a9f3-1c223397a229" providerId="ADAL" clId="{DD4A67F6-DFC0-44EE-8E92-CC76AD5CA31D}" dt="2023-06-15T13:55:21.840" v="930" actId="20577"/>
          <ac:spMkLst>
            <pc:docMk/>
            <pc:sldMk cId="3681406424" sldId="379"/>
            <ac:spMk id="4" creationId="{00000000-0000-0000-0000-000000000000}"/>
          </ac:spMkLst>
        </pc:spChg>
        <pc:spChg chg="mod">
          <ac:chgData name="NORBEY DANILO MUÑOZ CAÑON" userId="29f64d73-8b12-4c53-a9f3-1c223397a229" providerId="ADAL" clId="{DD4A67F6-DFC0-44EE-8E92-CC76AD5CA31D}" dt="2023-06-15T13:56:28.552" v="955" actId="20577"/>
          <ac:spMkLst>
            <pc:docMk/>
            <pc:sldMk cId="3681406424" sldId="379"/>
            <ac:spMk id="5" creationId="{00000000-0000-0000-0000-000000000000}"/>
          </ac:spMkLst>
        </pc:spChg>
        <pc:picChg chg="add mod">
          <ac:chgData name="NORBEY DANILO MUÑOZ CAÑON" userId="29f64d73-8b12-4c53-a9f3-1c223397a229" providerId="ADAL" clId="{DD4A67F6-DFC0-44EE-8E92-CC76AD5CA31D}" dt="2023-06-15T13:56:36.041" v="956" actId="1076"/>
          <ac:picMkLst>
            <pc:docMk/>
            <pc:sldMk cId="3681406424" sldId="379"/>
            <ac:picMk id="8" creationId="{BEB30ECF-C830-6FB1-42CB-1548CB34F1C3}"/>
          </ac:picMkLst>
        </pc:picChg>
      </pc:sldChg>
      <pc:sldChg chg="delSp modSp add mod">
        <pc:chgData name="NORBEY DANILO MUÑOZ CAÑON" userId="29f64d73-8b12-4c53-a9f3-1c223397a229" providerId="ADAL" clId="{DD4A67F6-DFC0-44EE-8E92-CC76AD5CA31D}" dt="2023-06-15T14:06:02.656" v="971"/>
        <pc:sldMkLst>
          <pc:docMk/>
          <pc:sldMk cId="2035968261" sldId="380"/>
        </pc:sldMkLst>
        <pc:spChg chg="mod">
          <ac:chgData name="NORBEY DANILO MUÑOZ CAÑON" userId="29f64d73-8b12-4c53-a9f3-1c223397a229" providerId="ADAL" clId="{DD4A67F6-DFC0-44EE-8E92-CC76AD5CA31D}" dt="2023-06-15T14:06:02.656" v="971"/>
          <ac:spMkLst>
            <pc:docMk/>
            <pc:sldMk cId="2035968261" sldId="380"/>
            <ac:spMk id="5" creationId="{00000000-0000-0000-0000-000000000000}"/>
          </ac:spMkLst>
        </pc:spChg>
        <pc:picChg chg="del">
          <ac:chgData name="NORBEY DANILO MUÑOZ CAÑON" userId="29f64d73-8b12-4c53-a9f3-1c223397a229" providerId="ADAL" clId="{DD4A67F6-DFC0-44EE-8E92-CC76AD5CA31D}" dt="2023-06-15T14:02:25.746" v="958" actId="478"/>
          <ac:picMkLst>
            <pc:docMk/>
            <pc:sldMk cId="2035968261" sldId="380"/>
            <ac:picMk id="8" creationId="{BEB30ECF-C830-6FB1-42CB-1548CB34F1C3}"/>
          </ac:picMkLst>
        </pc:picChg>
      </pc:sldChg>
      <pc:sldChg chg="modSp add mod">
        <pc:chgData name="NORBEY DANILO MUÑOZ CAÑON" userId="29f64d73-8b12-4c53-a9f3-1c223397a229" providerId="ADAL" clId="{DD4A67F6-DFC0-44EE-8E92-CC76AD5CA31D}" dt="2023-06-15T14:06:41.256" v="975" actId="20577"/>
        <pc:sldMkLst>
          <pc:docMk/>
          <pc:sldMk cId="2107688466" sldId="381"/>
        </pc:sldMkLst>
        <pc:spChg chg="mod">
          <ac:chgData name="NORBEY DANILO MUÑOZ CAÑON" userId="29f64d73-8b12-4c53-a9f3-1c223397a229" providerId="ADAL" clId="{DD4A67F6-DFC0-44EE-8E92-CC76AD5CA31D}" dt="2023-06-15T14:06:41.256" v="975" actId="20577"/>
          <ac:spMkLst>
            <pc:docMk/>
            <pc:sldMk cId="2107688466" sldId="381"/>
            <ac:spMk id="5" creationId="{00000000-0000-0000-0000-000000000000}"/>
          </ac:spMkLst>
        </pc:spChg>
      </pc:sldChg>
      <pc:sldChg chg="modSp add mod">
        <pc:chgData name="NORBEY DANILO MUÑOZ CAÑON" userId="29f64d73-8b12-4c53-a9f3-1c223397a229" providerId="ADAL" clId="{DD4A67F6-DFC0-44EE-8E92-CC76AD5CA31D}" dt="2023-06-15T14:07:07.300" v="977"/>
        <pc:sldMkLst>
          <pc:docMk/>
          <pc:sldMk cId="3102087120" sldId="382"/>
        </pc:sldMkLst>
        <pc:spChg chg="mod">
          <ac:chgData name="NORBEY DANILO MUÑOZ CAÑON" userId="29f64d73-8b12-4c53-a9f3-1c223397a229" providerId="ADAL" clId="{DD4A67F6-DFC0-44EE-8E92-CC76AD5CA31D}" dt="2023-06-15T14:07:07.300" v="977"/>
          <ac:spMkLst>
            <pc:docMk/>
            <pc:sldMk cId="3102087120" sldId="382"/>
            <ac:spMk id="5" creationId="{00000000-0000-0000-0000-000000000000}"/>
          </ac:spMkLst>
        </pc:spChg>
      </pc:sldChg>
      <pc:sldChg chg="modSp add mod">
        <pc:chgData name="NORBEY DANILO MUÑOZ CAÑON" userId="29f64d73-8b12-4c53-a9f3-1c223397a229" providerId="ADAL" clId="{DD4A67F6-DFC0-44EE-8E92-CC76AD5CA31D}" dt="2023-06-15T14:09:17.371" v="983" actId="20577"/>
        <pc:sldMkLst>
          <pc:docMk/>
          <pc:sldMk cId="3548496312" sldId="383"/>
        </pc:sldMkLst>
        <pc:spChg chg="mod">
          <ac:chgData name="NORBEY DANILO MUÑOZ CAÑON" userId="29f64d73-8b12-4c53-a9f3-1c223397a229" providerId="ADAL" clId="{DD4A67F6-DFC0-44EE-8E92-CC76AD5CA31D}" dt="2023-06-15T14:09:17.371" v="983" actId="20577"/>
          <ac:spMkLst>
            <pc:docMk/>
            <pc:sldMk cId="3548496312" sldId="383"/>
            <ac:spMk id="5" creationId="{00000000-0000-0000-0000-000000000000}"/>
          </ac:spMkLst>
        </pc:spChg>
      </pc:sldChg>
      <pc:sldChg chg="modSp add mod">
        <pc:chgData name="NORBEY DANILO MUÑOZ CAÑON" userId="29f64d73-8b12-4c53-a9f3-1c223397a229" providerId="ADAL" clId="{DD4A67F6-DFC0-44EE-8E92-CC76AD5CA31D}" dt="2023-06-15T14:59:58.091" v="988"/>
        <pc:sldMkLst>
          <pc:docMk/>
          <pc:sldMk cId="1506440745" sldId="384"/>
        </pc:sldMkLst>
        <pc:spChg chg="mod">
          <ac:chgData name="NORBEY DANILO MUÑOZ CAÑON" userId="29f64d73-8b12-4c53-a9f3-1c223397a229" providerId="ADAL" clId="{DD4A67F6-DFC0-44EE-8E92-CC76AD5CA31D}" dt="2023-06-15T14:56:53.729" v="987" actId="20577"/>
          <ac:spMkLst>
            <pc:docMk/>
            <pc:sldMk cId="1506440745" sldId="384"/>
            <ac:spMk id="4" creationId="{00000000-0000-0000-0000-000000000000}"/>
          </ac:spMkLst>
        </pc:spChg>
        <pc:spChg chg="mod">
          <ac:chgData name="NORBEY DANILO MUÑOZ CAÑON" userId="29f64d73-8b12-4c53-a9f3-1c223397a229" providerId="ADAL" clId="{DD4A67F6-DFC0-44EE-8E92-CC76AD5CA31D}" dt="2023-06-15T14:59:58.091" v="988"/>
          <ac:spMkLst>
            <pc:docMk/>
            <pc:sldMk cId="1506440745" sldId="384"/>
            <ac:spMk id="5" creationId="{00000000-0000-0000-0000-000000000000}"/>
          </ac:spMkLst>
        </pc:spChg>
      </pc:sldChg>
      <pc:sldChg chg="modSp add mod ord">
        <pc:chgData name="NORBEY DANILO MUÑOZ CAÑON" userId="29f64d73-8b12-4c53-a9f3-1c223397a229" providerId="ADAL" clId="{DD4A67F6-DFC0-44EE-8E92-CC76AD5CA31D}" dt="2023-06-15T15:09:51.611" v="1007" actId="20577"/>
        <pc:sldMkLst>
          <pc:docMk/>
          <pc:sldMk cId="318285584" sldId="385"/>
        </pc:sldMkLst>
        <pc:spChg chg="mod">
          <ac:chgData name="NORBEY DANILO MUÑOZ CAÑON" userId="29f64d73-8b12-4c53-a9f3-1c223397a229" providerId="ADAL" clId="{DD4A67F6-DFC0-44EE-8E92-CC76AD5CA31D}" dt="2023-06-15T15:03:45.745" v="994"/>
          <ac:spMkLst>
            <pc:docMk/>
            <pc:sldMk cId="318285584" sldId="385"/>
            <ac:spMk id="4" creationId="{00000000-0000-0000-0000-000000000000}"/>
          </ac:spMkLst>
        </pc:spChg>
        <pc:spChg chg="mod">
          <ac:chgData name="NORBEY DANILO MUÑOZ CAÑON" userId="29f64d73-8b12-4c53-a9f3-1c223397a229" providerId="ADAL" clId="{DD4A67F6-DFC0-44EE-8E92-CC76AD5CA31D}" dt="2023-06-15T15:09:51.611" v="1007" actId="20577"/>
          <ac:spMkLst>
            <pc:docMk/>
            <pc:sldMk cId="318285584" sldId="385"/>
            <ac:spMk id="5" creationId="{00000000-0000-0000-0000-000000000000}"/>
          </ac:spMkLst>
        </pc:spChg>
      </pc:sldChg>
      <pc:sldChg chg="modSp add mod">
        <pc:chgData name="NORBEY DANILO MUÑOZ CAÑON" userId="29f64d73-8b12-4c53-a9f3-1c223397a229" providerId="ADAL" clId="{DD4A67F6-DFC0-44EE-8E92-CC76AD5CA31D}" dt="2023-06-15T15:12:01.108" v="1022" actId="20577"/>
        <pc:sldMkLst>
          <pc:docMk/>
          <pc:sldMk cId="2744624859" sldId="386"/>
        </pc:sldMkLst>
        <pc:spChg chg="mod">
          <ac:chgData name="NORBEY DANILO MUÑOZ CAÑON" userId="29f64d73-8b12-4c53-a9f3-1c223397a229" providerId="ADAL" clId="{DD4A67F6-DFC0-44EE-8E92-CC76AD5CA31D}" dt="2023-06-15T15:12:01.108" v="1022" actId="20577"/>
          <ac:spMkLst>
            <pc:docMk/>
            <pc:sldMk cId="2744624859" sldId="386"/>
            <ac:spMk id="5" creationId="{00000000-0000-0000-0000-000000000000}"/>
          </ac:spMkLst>
        </pc:spChg>
      </pc:sldChg>
      <pc:sldChg chg="modSp add mod ord">
        <pc:chgData name="NORBEY DANILO MUÑOZ CAÑON" userId="29f64d73-8b12-4c53-a9f3-1c223397a229" providerId="ADAL" clId="{DD4A67F6-DFC0-44EE-8E92-CC76AD5CA31D}" dt="2023-06-15T15:11:13.015" v="1011"/>
        <pc:sldMkLst>
          <pc:docMk/>
          <pc:sldMk cId="1534410302" sldId="387"/>
        </pc:sldMkLst>
        <pc:spChg chg="mod">
          <ac:chgData name="NORBEY DANILO MUÑOZ CAÑON" userId="29f64d73-8b12-4c53-a9f3-1c223397a229" providerId="ADAL" clId="{DD4A67F6-DFC0-44EE-8E92-CC76AD5CA31D}" dt="2023-06-15T15:11:13.015" v="1011"/>
          <ac:spMkLst>
            <pc:docMk/>
            <pc:sldMk cId="1534410302" sldId="387"/>
            <ac:spMk id="5" creationId="{00000000-0000-0000-0000-000000000000}"/>
          </ac:spMkLst>
        </pc:spChg>
      </pc:sldChg>
      <pc:sldChg chg="modSp add mod ord">
        <pc:chgData name="NORBEY DANILO MUÑOZ CAÑON" userId="29f64d73-8b12-4c53-a9f3-1c223397a229" providerId="ADAL" clId="{DD4A67F6-DFC0-44EE-8E92-CC76AD5CA31D}" dt="2023-06-15T15:13:23.325" v="1024" actId="21"/>
        <pc:sldMkLst>
          <pc:docMk/>
          <pc:sldMk cId="3428972862" sldId="388"/>
        </pc:sldMkLst>
        <pc:spChg chg="mod">
          <ac:chgData name="NORBEY DANILO MUÑOZ CAÑON" userId="29f64d73-8b12-4c53-a9f3-1c223397a229" providerId="ADAL" clId="{DD4A67F6-DFC0-44EE-8E92-CC76AD5CA31D}" dt="2023-06-15T15:13:23.325" v="1024" actId="21"/>
          <ac:spMkLst>
            <pc:docMk/>
            <pc:sldMk cId="3428972862" sldId="388"/>
            <ac:spMk id="5" creationId="{00000000-0000-0000-0000-000000000000}"/>
          </ac:spMkLst>
        </pc:spChg>
      </pc:sldChg>
      <pc:sldChg chg="modSp add mod">
        <pc:chgData name="NORBEY DANILO MUÑOZ CAÑON" userId="29f64d73-8b12-4c53-a9f3-1c223397a229" providerId="ADAL" clId="{DD4A67F6-DFC0-44EE-8E92-CC76AD5CA31D}" dt="2023-06-15T15:13:29.961" v="1026"/>
        <pc:sldMkLst>
          <pc:docMk/>
          <pc:sldMk cId="3685549709" sldId="389"/>
        </pc:sldMkLst>
        <pc:spChg chg="mod">
          <ac:chgData name="NORBEY DANILO MUÑOZ CAÑON" userId="29f64d73-8b12-4c53-a9f3-1c223397a229" providerId="ADAL" clId="{DD4A67F6-DFC0-44EE-8E92-CC76AD5CA31D}" dt="2023-06-15T15:13:29.961" v="1026"/>
          <ac:spMkLst>
            <pc:docMk/>
            <pc:sldMk cId="3685549709" sldId="389"/>
            <ac:spMk id="5" creationId="{00000000-0000-0000-0000-000000000000}"/>
          </ac:spMkLst>
        </pc:spChg>
      </pc:sldChg>
      <pc:sldChg chg="modSp add mod">
        <pc:chgData name="NORBEY DANILO MUÑOZ CAÑON" userId="29f64d73-8b12-4c53-a9f3-1c223397a229" providerId="ADAL" clId="{DD4A67F6-DFC0-44EE-8E92-CC76AD5CA31D}" dt="2023-06-15T15:20:00.781" v="1055"/>
        <pc:sldMkLst>
          <pc:docMk/>
          <pc:sldMk cId="1587311226" sldId="390"/>
        </pc:sldMkLst>
        <pc:spChg chg="mod">
          <ac:chgData name="NORBEY DANILO MUÑOZ CAÑON" userId="29f64d73-8b12-4c53-a9f3-1c223397a229" providerId="ADAL" clId="{DD4A67F6-DFC0-44EE-8E92-CC76AD5CA31D}" dt="2023-06-15T15:19:47.950" v="1054" actId="20577"/>
          <ac:spMkLst>
            <pc:docMk/>
            <pc:sldMk cId="1587311226" sldId="390"/>
            <ac:spMk id="4" creationId="{00000000-0000-0000-0000-000000000000}"/>
          </ac:spMkLst>
        </pc:spChg>
        <pc:spChg chg="mod">
          <ac:chgData name="NORBEY DANILO MUÑOZ CAÑON" userId="29f64d73-8b12-4c53-a9f3-1c223397a229" providerId="ADAL" clId="{DD4A67F6-DFC0-44EE-8E92-CC76AD5CA31D}" dt="2023-06-15T15:20:00.781" v="1055"/>
          <ac:spMkLst>
            <pc:docMk/>
            <pc:sldMk cId="1587311226" sldId="390"/>
            <ac:spMk id="5" creationId="{00000000-0000-0000-0000-000000000000}"/>
          </ac:spMkLst>
        </pc:spChg>
      </pc:sldChg>
      <pc:sldChg chg="addSp delSp modSp add mod">
        <pc:chgData name="NORBEY DANILO MUÑOZ CAÑON" userId="29f64d73-8b12-4c53-a9f3-1c223397a229" providerId="ADAL" clId="{DD4A67F6-DFC0-44EE-8E92-CC76AD5CA31D}" dt="2023-06-15T15:23:40.487" v="1097" actId="20577"/>
        <pc:sldMkLst>
          <pc:docMk/>
          <pc:sldMk cId="856779483" sldId="391"/>
        </pc:sldMkLst>
        <pc:spChg chg="add mod">
          <ac:chgData name="NORBEY DANILO MUÑOZ CAÑON" userId="29f64d73-8b12-4c53-a9f3-1c223397a229" providerId="ADAL" clId="{DD4A67F6-DFC0-44EE-8E92-CC76AD5CA31D}" dt="2023-06-15T15:23:40.487" v="1097" actId="20577"/>
          <ac:spMkLst>
            <pc:docMk/>
            <pc:sldMk cId="856779483" sldId="391"/>
            <ac:spMk id="2" creationId="{A4345347-67C2-2774-B59B-006DB5324605}"/>
          </ac:spMkLst>
        </pc:spChg>
        <pc:spChg chg="mod">
          <ac:chgData name="NORBEY DANILO MUÑOZ CAÑON" userId="29f64d73-8b12-4c53-a9f3-1c223397a229" providerId="ADAL" clId="{DD4A67F6-DFC0-44EE-8E92-CC76AD5CA31D}" dt="2023-06-15T15:21:06.407" v="1085" actId="20577"/>
          <ac:spMkLst>
            <pc:docMk/>
            <pc:sldMk cId="856779483" sldId="391"/>
            <ac:spMk id="4" creationId="{00000000-0000-0000-0000-000000000000}"/>
          </ac:spMkLst>
        </pc:spChg>
        <pc:spChg chg="del">
          <ac:chgData name="NORBEY DANILO MUÑOZ CAÑON" userId="29f64d73-8b12-4c53-a9f3-1c223397a229" providerId="ADAL" clId="{DD4A67F6-DFC0-44EE-8E92-CC76AD5CA31D}" dt="2023-06-15T15:21:27.891" v="1088" actId="478"/>
          <ac:spMkLst>
            <pc:docMk/>
            <pc:sldMk cId="856779483" sldId="391"/>
            <ac:spMk id="5" creationId="{00000000-0000-0000-0000-000000000000}"/>
          </ac:spMkLst>
        </pc:spChg>
      </pc:sldChg>
      <pc:sldChg chg="addSp delSp modSp add mod">
        <pc:chgData name="NORBEY DANILO MUÑOZ CAÑON" userId="29f64d73-8b12-4c53-a9f3-1c223397a229" providerId="ADAL" clId="{DD4A67F6-DFC0-44EE-8E92-CC76AD5CA31D}" dt="2023-06-15T15:24:48.297" v="1101"/>
        <pc:sldMkLst>
          <pc:docMk/>
          <pc:sldMk cId="1153557763" sldId="392"/>
        </pc:sldMkLst>
        <pc:spChg chg="del">
          <ac:chgData name="NORBEY DANILO MUÑOZ CAÑON" userId="29f64d73-8b12-4c53-a9f3-1c223397a229" providerId="ADAL" clId="{DD4A67F6-DFC0-44EE-8E92-CC76AD5CA31D}" dt="2023-06-15T15:24:32.082" v="1099" actId="478"/>
          <ac:spMkLst>
            <pc:docMk/>
            <pc:sldMk cId="1153557763" sldId="392"/>
            <ac:spMk id="2" creationId="{A4345347-67C2-2774-B59B-006DB5324605}"/>
          </ac:spMkLst>
        </pc:spChg>
        <pc:spChg chg="add mod">
          <ac:chgData name="NORBEY DANILO MUÑOZ CAÑON" userId="29f64d73-8b12-4c53-a9f3-1c223397a229" providerId="ADAL" clId="{DD4A67F6-DFC0-44EE-8E92-CC76AD5CA31D}" dt="2023-06-15T15:24:48.297" v="1101"/>
          <ac:spMkLst>
            <pc:docMk/>
            <pc:sldMk cId="1153557763" sldId="392"/>
            <ac:spMk id="3" creationId="{3EDFAB7C-8949-2255-10C5-D255E2D1F690}"/>
          </ac:spMkLst>
        </pc:spChg>
      </pc:sldChg>
      <pc:sldChg chg="add del">
        <pc:chgData name="NORBEY DANILO MUÑOZ CAÑON" userId="29f64d73-8b12-4c53-a9f3-1c223397a229" providerId="ADAL" clId="{DD4A67F6-DFC0-44EE-8E92-CC76AD5CA31D}" dt="2023-06-15T15:21:16.470" v="1087" actId="2890"/>
        <pc:sldMkLst>
          <pc:docMk/>
          <pc:sldMk cId="2013728576" sldId="392"/>
        </pc:sldMkLst>
      </pc:sldChg>
      <pc:sldChg chg="modSp add mod">
        <pc:chgData name="NORBEY DANILO MUÑOZ CAÑON" userId="29f64d73-8b12-4c53-a9f3-1c223397a229" providerId="ADAL" clId="{DD4A67F6-DFC0-44EE-8E92-CC76AD5CA31D}" dt="2023-06-15T15:26:28.864" v="1110" actId="1076"/>
        <pc:sldMkLst>
          <pc:docMk/>
          <pc:sldMk cId="2942891639" sldId="393"/>
        </pc:sldMkLst>
        <pc:spChg chg="mod">
          <ac:chgData name="NORBEY DANILO MUÑOZ CAÑON" userId="29f64d73-8b12-4c53-a9f3-1c223397a229" providerId="ADAL" clId="{DD4A67F6-DFC0-44EE-8E92-CC76AD5CA31D}" dt="2023-06-15T15:26:28.864" v="1110" actId="1076"/>
          <ac:spMkLst>
            <pc:docMk/>
            <pc:sldMk cId="2942891639" sldId="393"/>
            <ac:spMk id="3" creationId="{3EDFAB7C-8949-2255-10C5-D255E2D1F690}"/>
          </ac:spMkLst>
        </pc:spChg>
      </pc:sldChg>
      <pc:sldChg chg="modSp add mod ord">
        <pc:chgData name="NORBEY DANILO MUÑOZ CAÑON" userId="29f64d73-8b12-4c53-a9f3-1c223397a229" providerId="ADAL" clId="{DD4A67F6-DFC0-44EE-8E92-CC76AD5CA31D}" dt="2023-06-15T15:29:15.286" v="1117" actId="113"/>
        <pc:sldMkLst>
          <pc:docMk/>
          <pc:sldMk cId="3378616540" sldId="394"/>
        </pc:sldMkLst>
        <pc:spChg chg="mod">
          <ac:chgData name="NORBEY DANILO MUÑOZ CAÑON" userId="29f64d73-8b12-4c53-a9f3-1c223397a229" providerId="ADAL" clId="{DD4A67F6-DFC0-44EE-8E92-CC76AD5CA31D}" dt="2023-06-15T15:29:15.286" v="1117" actId="113"/>
          <ac:spMkLst>
            <pc:docMk/>
            <pc:sldMk cId="3378616540" sldId="394"/>
            <ac:spMk id="2" creationId="{A4345347-67C2-2774-B59B-006DB5324605}"/>
          </ac:spMkLst>
        </pc:spChg>
      </pc:sldChg>
      <pc:sldChg chg="modSp add mod">
        <pc:chgData name="NORBEY DANILO MUÑOZ CAÑON" userId="29f64d73-8b12-4c53-a9f3-1c223397a229" providerId="ADAL" clId="{DD4A67F6-DFC0-44EE-8E92-CC76AD5CA31D}" dt="2023-06-15T15:29:56.721" v="1128" actId="20577"/>
        <pc:sldMkLst>
          <pc:docMk/>
          <pc:sldMk cId="2240295492" sldId="395"/>
        </pc:sldMkLst>
        <pc:spChg chg="mod">
          <ac:chgData name="NORBEY DANILO MUÑOZ CAÑON" userId="29f64d73-8b12-4c53-a9f3-1c223397a229" providerId="ADAL" clId="{DD4A67F6-DFC0-44EE-8E92-CC76AD5CA31D}" dt="2023-06-15T15:29:56.721" v="1128" actId="20577"/>
          <ac:spMkLst>
            <pc:docMk/>
            <pc:sldMk cId="2240295492" sldId="395"/>
            <ac:spMk id="2" creationId="{A4345347-67C2-2774-B59B-006DB5324605}"/>
          </ac:spMkLst>
        </pc:spChg>
      </pc:sldChg>
      <pc:sldChg chg="modSp add mod">
        <pc:chgData name="NORBEY DANILO MUÑOZ CAÑON" userId="29f64d73-8b12-4c53-a9f3-1c223397a229" providerId="ADAL" clId="{DD4A67F6-DFC0-44EE-8E92-CC76AD5CA31D}" dt="2023-06-15T15:31:32.711" v="1153" actId="20577"/>
        <pc:sldMkLst>
          <pc:docMk/>
          <pc:sldMk cId="2965149420" sldId="396"/>
        </pc:sldMkLst>
        <pc:spChg chg="mod">
          <ac:chgData name="NORBEY DANILO MUÑOZ CAÑON" userId="29f64d73-8b12-4c53-a9f3-1c223397a229" providerId="ADAL" clId="{DD4A67F6-DFC0-44EE-8E92-CC76AD5CA31D}" dt="2023-06-15T15:31:32.711" v="1153" actId="20577"/>
          <ac:spMkLst>
            <pc:docMk/>
            <pc:sldMk cId="2965149420" sldId="396"/>
            <ac:spMk id="2" creationId="{A4345347-67C2-2774-B59B-006DB5324605}"/>
          </ac:spMkLst>
        </pc:spChg>
      </pc:sldChg>
      <pc:sldChg chg="modSp add mod ord">
        <pc:chgData name="NORBEY DANILO MUÑOZ CAÑON" userId="29f64d73-8b12-4c53-a9f3-1c223397a229" providerId="ADAL" clId="{DD4A67F6-DFC0-44EE-8E92-CC76AD5CA31D}" dt="2023-06-15T15:36:15.347" v="1172" actId="20577"/>
        <pc:sldMkLst>
          <pc:docMk/>
          <pc:sldMk cId="1553841223" sldId="397"/>
        </pc:sldMkLst>
        <pc:spChg chg="mod">
          <ac:chgData name="NORBEY DANILO MUÑOZ CAÑON" userId="29f64d73-8b12-4c53-a9f3-1c223397a229" providerId="ADAL" clId="{DD4A67F6-DFC0-44EE-8E92-CC76AD5CA31D}" dt="2023-06-15T15:36:15.347" v="1172" actId="20577"/>
          <ac:spMkLst>
            <pc:docMk/>
            <pc:sldMk cId="1553841223" sldId="397"/>
            <ac:spMk id="2" creationId="{A4345347-67C2-2774-B59B-006DB5324605}"/>
          </ac:spMkLst>
        </pc:spChg>
      </pc:sldChg>
      <pc:sldChg chg="modSp add mod">
        <pc:chgData name="NORBEY DANILO MUÑOZ CAÑON" userId="29f64d73-8b12-4c53-a9f3-1c223397a229" providerId="ADAL" clId="{DD4A67F6-DFC0-44EE-8E92-CC76AD5CA31D}" dt="2023-06-15T15:37:27.278" v="1177"/>
        <pc:sldMkLst>
          <pc:docMk/>
          <pc:sldMk cId="4143793876" sldId="398"/>
        </pc:sldMkLst>
        <pc:spChg chg="mod">
          <ac:chgData name="NORBEY DANILO MUÑOZ CAÑON" userId="29f64d73-8b12-4c53-a9f3-1c223397a229" providerId="ADAL" clId="{DD4A67F6-DFC0-44EE-8E92-CC76AD5CA31D}" dt="2023-06-15T15:37:27.278" v="1177"/>
          <ac:spMkLst>
            <pc:docMk/>
            <pc:sldMk cId="4143793876" sldId="398"/>
            <ac:spMk id="2" creationId="{A4345347-67C2-2774-B59B-006DB5324605}"/>
          </ac:spMkLst>
        </pc:spChg>
      </pc:sldChg>
      <pc:sldChg chg="modSp add mod">
        <pc:chgData name="NORBEY DANILO MUÑOZ CAÑON" userId="29f64d73-8b12-4c53-a9f3-1c223397a229" providerId="ADAL" clId="{DD4A67F6-DFC0-44EE-8E92-CC76AD5CA31D}" dt="2023-06-15T15:41:35.740" v="1274" actId="5793"/>
        <pc:sldMkLst>
          <pc:docMk/>
          <pc:sldMk cId="1789884205" sldId="399"/>
        </pc:sldMkLst>
        <pc:spChg chg="mod">
          <ac:chgData name="NORBEY DANILO MUÑOZ CAÑON" userId="29f64d73-8b12-4c53-a9f3-1c223397a229" providerId="ADAL" clId="{DD4A67F6-DFC0-44EE-8E92-CC76AD5CA31D}" dt="2023-06-15T15:41:35.740" v="1274" actId="5793"/>
          <ac:spMkLst>
            <pc:docMk/>
            <pc:sldMk cId="1789884205" sldId="399"/>
            <ac:spMk id="2" creationId="{A4345347-67C2-2774-B59B-006DB5324605}"/>
          </ac:spMkLst>
        </pc:spChg>
        <pc:spChg chg="mod">
          <ac:chgData name="NORBEY DANILO MUÑOZ CAÑON" userId="29f64d73-8b12-4c53-a9f3-1c223397a229" providerId="ADAL" clId="{DD4A67F6-DFC0-44EE-8E92-CC76AD5CA31D}" dt="2023-06-15T15:40:52.861" v="1230" actId="20577"/>
          <ac:spMkLst>
            <pc:docMk/>
            <pc:sldMk cId="1789884205" sldId="399"/>
            <ac:spMk id="4" creationId="{00000000-0000-0000-0000-000000000000}"/>
          </ac:spMkLst>
        </pc:spChg>
      </pc:sldChg>
      <pc:sldChg chg="modSp add mod">
        <pc:chgData name="NORBEY DANILO MUÑOZ CAÑON" userId="29f64d73-8b12-4c53-a9f3-1c223397a229" providerId="ADAL" clId="{DD4A67F6-DFC0-44EE-8E92-CC76AD5CA31D}" dt="2023-06-15T15:42:26.055" v="1278" actId="20577"/>
        <pc:sldMkLst>
          <pc:docMk/>
          <pc:sldMk cId="321508359" sldId="400"/>
        </pc:sldMkLst>
        <pc:spChg chg="mod">
          <ac:chgData name="NORBEY DANILO MUÑOZ CAÑON" userId="29f64d73-8b12-4c53-a9f3-1c223397a229" providerId="ADAL" clId="{DD4A67F6-DFC0-44EE-8E92-CC76AD5CA31D}" dt="2023-06-15T15:42:26.055" v="1278" actId="20577"/>
          <ac:spMkLst>
            <pc:docMk/>
            <pc:sldMk cId="321508359" sldId="400"/>
            <ac:spMk id="2" creationId="{A4345347-67C2-2774-B59B-006DB5324605}"/>
          </ac:spMkLst>
        </pc:spChg>
      </pc:sldChg>
      <pc:sldChg chg="addSp delSp modSp add mod">
        <pc:chgData name="NORBEY DANILO MUÑOZ CAÑON" userId="29f64d73-8b12-4c53-a9f3-1c223397a229" providerId="ADAL" clId="{DD4A67F6-DFC0-44EE-8E92-CC76AD5CA31D}" dt="2023-06-15T15:43:11.635" v="1283" actId="20577"/>
        <pc:sldMkLst>
          <pc:docMk/>
          <pc:sldMk cId="273235592" sldId="401"/>
        </pc:sldMkLst>
        <pc:spChg chg="del">
          <ac:chgData name="NORBEY DANILO MUÑOZ CAÑON" userId="29f64d73-8b12-4c53-a9f3-1c223397a229" providerId="ADAL" clId="{DD4A67F6-DFC0-44EE-8E92-CC76AD5CA31D}" dt="2023-06-15T15:42:44.545" v="1280" actId="478"/>
          <ac:spMkLst>
            <pc:docMk/>
            <pc:sldMk cId="273235592" sldId="401"/>
            <ac:spMk id="2" creationId="{A4345347-67C2-2774-B59B-006DB5324605}"/>
          </ac:spMkLst>
        </pc:spChg>
        <pc:spChg chg="add mod">
          <ac:chgData name="NORBEY DANILO MUÑOZ CAÑON" userId="29f64d73-8b12-4c53-a9f3-1c223397a229" providerId="ADAL" clId="{DD4A67F6-DFC0-44EE-8E92-CC76AD5CA31D}" dt="2023-06-15T15:43:11.635" v="1283" actId="20577"/>
          <ac:spMkLst>
            <pc:docMk/>
            <pc:sldMk cId="273235592" sldId="401"/>
            <ac:spMk id="3" creationId="{9CB5A305-1E72-2638-248D-21207AABB7D8}"/>
          </ac:spMkLst>
        </pc:spChg>
      </pc:sldChg>
      <pc:sldChg chg="modSp add mod">
        <pc:chgData name="NORBEY DANILO MUÑOZ CAÑON" userId="29f64d73-8b12-4c53-a9f3-1c223397a229" providerId="ADAL" clId="{DD4A67F6-DFC0-44EE-8E92-CC76AD5CA31D}" dt="2023-06-15T15:44:24.389" v="1303" actId="20577"/>
        <pc:sldMkLst>
          <pc:docMk/>
          <pc:sldMk cId="1248102020" sldId="402"/>
        </pc:sldMkLst>
        <pc:spChg chg="mod">
          <ac:chgData name="NORBEY DANILO MUÑOZ CAÑON" userId="29f64d73-8b12-4c53-a9f3-1c223397a229" providerId="ADAL" clId="{DD4A67F6-DFC0-44EE-8E92-CC76AD5CA31D}" dt="2023-06-15T15:44:24.389" v="1303" actId="20577"/>
          <ac:spMkLst>
            <pc:docMk/>
            <pc:sldMk cId="1248102020" sldId="402"/>
            <ac:spMk id="3" creationId="{9CB5A305-1E72-2638-248D-21207AABB7D8}"/>
          </ac:spMkLst>
        </pc:spChg>
      </pc:sldChg>
      <pc:sldChg chg="modSp add mod">
        <pc:chgData name="NORBEY DANILO MUÑOZ CAÑON" userId="29f64d73-8b12-4c53-a9f3-1c223397a229" providerId="ADAL" clId="{DD4A67F6-DFC0-44EE-8E92-CC76AD5CA31D}" dt="2023-06-15T15:48:01.845" v="1343" actId="20577"/>
        <pc:sldMkLst>
          <pc:docMk/>
          <pc:sldMk cId="2400493562" sldId="403"/>
        </pc:sldMkLst>
        <pc:spChg chg="mod">
          <ac:chgData name="NORBEY DANILO MUÑOZ CAÑON" userId="29f64d73-8b12-4c53-a9f3-1c223397a229" providerId="ADAL" clId="{DD4A67F6-DFC0-44EE-8E92-CC76AD5CA31D}" dt="2023-06-15T15:48:01.845" v="1343" actId="20577"/>
          <ac:spMkLst>
            <pc:docMk/>
            <pc:sldMk cId="2400493562" sldId="403"/>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324" y="1945970"/>
            <a:ext cx="9839350" cy="2282190"/>
          </a:xfrm>
          <a:prstGeom prst="rect">
            <a:avLst/>
          </a:prstGeom>
        </p:spPr>
        <p:txBody>
          <a:bodyPr wrap="square" lIns="0" tIns="0" rIns="0" bIns="0">
            <a:spAutoFit/>
          </a:bodyPr>
          <a:lstStyle>
            <a:lvl1pPr>
              <a:defRPr sz="8000" b="0" i="0">
                <a:solidFill>
                  <a:srgbClr val="252525"/>
                </a:solidFill>
                <a:latin typeface="Calibri Light"/>
                <a:cs typeface="Calibri Light"/>
              </a:defRPr>
            </a:lvl1pPr>
          </a:lstStyle>
          <a:p>
            <a:endParaRPr/>
          </a:p>
        </p:txBody>
      </p:sp>
      <p:sp>
        <p:nvSpPr>
          <p:cNvPr id="3" name="Holder 3"/>
          <p:cNvSpPr>
            <a:spLocks noGrp="1"/>
          </p:cNvSpPr>
          <p:nvPr>
            <p:ph type="subTitle" idx="4"/>
          </p:nvPr>
        </p:nvSpPr>
        <p:spPr>
          <a:xfrm>
            <a:off x="1179067" y="4405325"/>
            <a:ext cx="9833864" cy="10687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83C5"/>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1CACE3"/>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7498080" y="6397750"/>
            <a:ext cx="492251" cy="426718"/>
          </a:xfrm>
          <a:prstGeom prst="rect">
            <a:avLst/>
          </a:prstGeom>
        </p:spPr>
      </p:pic>
      <p:sp>
        <p:nvSpPr>
          <p:cNvPr id="2" name="Holder 2"/>
          <p:cNvSpPr>
            <a:spLocks noGrp="1"/>
          </p:cNvSpPr>
          <p:nvPr>
            <p:ph type="title"/>
          </p:nvPr>
        </p:nvSpPr>
        <p:spPr>
          <a:xfrm>
            <a:off x="1048918" y="424052"/>
            <a:ext cx="10094163" cy="699769"/>
          </a:xfrm>
          <a:prstGeom prst="rect">
            <a:avLst/>
          </a:prstGeom>
        </p:spPr>
        <p:txBody>
          <a:bodyPr wrap="square" lIns="0" tIns="0" rIns="0" bIns="0">
            <a:spAutoFit/>
          </a:bodyPr>
          <a:lstStyle>
            <a:lvl1pPr>
              <a:defRPr sz="2600" b="0" i="0">
                <a:solidFill>
                  <a:srgbClr val="404040"/>
                </a:solidFill>
                <a:latin typeface="Calibri"/>
                <a:cs typeface="Calibri"/>
              </a:defRPr>
            </a:lvl1pPr>
          </a:lstStyle>
          <a:p>
            <a:endParaRPr/>
          </a:p>
        </p:txBody>
      </p:sp>
      <p:sp>
        <p:nvSpPr>
          <p:cNvPr id="3" name="Holder 3"/>
          <p:cNvSpPr>
            <a:spLocks noGrp="1"/>
          </p:cNvSpPr>
          <p:nvPr>
            <p:ph type="body" idx="1"/>
          </p:nvPr>
        </p:nvSpPr>
        <p:spPr>
          <a:xfrm>
            <a:off x="1032001" y="1837882"/>
            <a:ext cx="10127996" cy="2712720"/>
          </a:xfrm>
          <a:prstGeom prst="rect">
            <a:avLst/>
          </a:prstGeom>
        </p:spPr>
        <p:txBody>
          <a:bodyPr wrap="square" lIns="0" tIns="0" rIns="0" bIns="0">
            <a:spAutoFit/>
          </a:bodyPr>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efinitelyTyped/DefinitelyTyp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12261866/what-is-the-difference-between-an-orm-and-an-odm" TargetMode="External"/><Relationship Id="rId2" Type="http://schemas.openxmlformats.org/officeDocument/2006/relationships/hyperlink" Target="https://medium.com/spidernitt/orm-and-odm-a-brief-introduction-369046ec57e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2583C5"/>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1CACE3"/>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350">
            <a:solidFill>
              <a:srgbClr val="7E7E7E"/>
            </a:solidFill>
          </a:ln>
        </p:spPr>
        <p:txBody>
          <a:bodyPr wrap="square" lIns="0" tIns="0" rIns="0" bIns="0" rtlCol="0"/>
          <a:lstStyle/>
          <a:p>
            <a:endParaRPr/>
          </a:p>
        </p:txBody>
      </p:sp>
      <p:sp>
        <p:nvSpPr>
          <p:cNvPr id="8" name="object 8"/>
          <p:cNvSpPr txBox="1">
            <a:spLocks noGrp="1"/>
          </p:cNvSpPr>
          <p:nvPr>
            <p:ph type="ctrTitle"/>
          </p:nvPr>
        </p:nvSpPr>
        <p:spPr>
          <a:xfrm>
            <a:off x="1176324" y="1945970"/>
            <a:ext cx="9839350" cy="1261499"/>
          </a:xfrm>
          <a:prstGeom prst="rect">
            <a:avLst/>
          </a:prstGeom>
        </p:spPr>
        <p:txBody>
          <a:bodyPr vert="horz" wrap="square" lIns="0" tIns="200025" rIns="0" bIns="0" rtlCol="0">
            <a:spAutoFit/>
          </a:bodyPr>
          <a:lstStyle/>
          <a:p>
            <a:pPr marL="12700" marR="5080">
              <a:lnSpc>
                <a:spcPts val="8159"/>
              </a:lnSpc>
              <a:spcBef>
                <a:spcPts val="1575"/>
              </a:spcBef>
            </a:pPr>
            <a:r>
              <a:rPr lang="en-US" spc="-55" dirty="0"/>
              <a:t>Basic API REST</a:t>
            </a:r>
            <a:endParaRPr spc="-70" dirty="0"/>
          </a:p>
        </p:txBody>
      </p:sp>
      <p:sp>
        <p:nvSpPr>
          <p:cNvPr id="9" name="object 9"/>
          <p:cNvSpPr txBox="1"/>
          <p:nvPr/>
        </p:nvSpPr>
        <p:spPr>
          <a:xfrm>
            <a:off x="1179067" y="4405325"/>
            <a:ext cx="8167370" cy="575799"/>
          </a:xfrm>
          <a:prstGeom prst="rect">
            <a:avLst/>
          </a:prstGeom>
        </p:spPr>
        <p:txBody>
          <a:bodyPr vert="horz" wrap="square" lIns="0" tIns="74930" rIns="0" bIns="0" rtlCol="0">
            <a:spAutoFit/>
          </a:bodyPr>
          <a:lstStyle/>
          <a:p>
            <a:pPr marL="12700" marR="5080">
              <a:lnSpc>
                <a:spcPts val="3890"/>
              </a:lnSpc>
              <a:spcBef>
                <a:spcPts val="590"/>
              </a:spcBef>
              <a:tabLst>
                <a:tab pos="8014334" algn="l"/>
              </a:tabLst>
            </a:pPr>
            <a:r>
              <a:rPr lang="en-US" sz="3600" spc="200" dirty="0">
                <a:solidFill>
                  <a:srgbClr val="1382AC"/>
                </a:solidFill>
                <a:latin typeface="Calibri Light"/>
                <a:cs typeface="Calibri Light"/>
              </a:rPr>
              <a:t>Node, Express, MySQL &amp; TypeScript</a:t>
            </a:r>
            <a:endParaRPr sz="36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14161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Este archivo </a:t>
            </a:r>
            <a:r>
              <a:rPr lang="es-ES" sz="2400" i="1" spc="-10" dirty="0" err="1">
                <a:solidFill>
                  <a:srgbClr val="404040"/>
                </a:solidFill>
                <a:latin typeface="Calibri"/>
                <a:cs typeface="Calibri"/>
              </a:rPr>
              <a:t>package.json</a:t>
            </a:r>
            <a:r>
              <a:rPr lang="es-ES" sz="2400" i="1" spc="-10" dirty="0">
                <a:solidFill>
                  <a:srgbClr val="404040"/>
                </a:solidFill>
                <a:latin typeface="Calibri"/>
                <a:cs typeface="Calibri"/>
              </a:rPr>
              <a:t> </a:t>
            </a:r>
            <a:r>
              <a:rPr lang="es-ES" sz="2400" spc="-10" dirty="0">
                <a:solidFill>
                  <a:srgbClr val="404040"/>
                </a:solidFill>
                <a:latin typeface="Calibri"/>
                <a:cs typeface="Calibri"/>
              </a:rPr>
              <a:t>contendrá todos los scripts, cómo ejecutar la aplicación o cómo probar la aplicación, así como todas las dependencias.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Necesitamos instalar algunas dependencias ahora:</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express </a:t>
            </a:r>
            <a:r>
              <a:rPr lang="en-US" dirty="0" err="1">
                <a:latin typeface="Roboto Mono" panose="00000009000000000000" pitchFamily="49" charset="0"/>
                <a:ea typeface="Roboto Mono" panose="00000009000000000000" pitchFamily="49" charset="0"/>
                <a:cs typeface="Calibri"/>
              </a:rPr>
              <a:t>nodemon</a:t>
            </a:r>
            <a:r>
              <a:rPr lang="en-US" dirty="0">
                <a:latin typeface="Roboto Mono" panose="00000009000000000000" pitchFamily="49" charset="0"/>
                <a:ea typeface="Roboto Mono" panose="00000009000000000000" pitchFamily="49" charset="0"/>
                <a:cs typeface="Calibri"/>
              </a:rPr>
              <a:t> body-parser mysql2 </a:t>
            </a:r>
            <a:r>
              <a:rPr lang="en-US" dirty="0" err="1">
                <a:latin typeface="Roboto Mono" panose="00000009000000000000" pitchFamily="49" charset="0"/>
                <a:ea typeface="Roboto Mono" panose="00000009000000000000" pitchFamily="49" charset="0"/>
                <a:cs typeface="Calibri"/>
              </a:rPr>
              <a:t>dotenv</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6285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84693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a:t>
            </a:r>
          </a:p>
          <a:p>
            <a:pPr marL="12700" algn="just">
              <a:lnSpc>
                <a:spcPts val="2740"/>
              </a:lnSpc>
              <a:spcBef>
                <a:spcPts val="100"/>
              </a:spcBef>
            </a:pPr>
            <a:endParaRPr lang="es-ES" sz="2400" spc="-10" dirty="0">
              <a:solidFill>
                <a:srgbClr val="404040"/>
              </a:solidFill>
              <a:latin typeface="Calibri"/>
              <a:cs typeface="Calibri"/>
            </a:endParaRPr>
          </a:p>
          <a:p>
            <a:pPr marL="469900" indent="-457200" algn="just">
              <a:lnSpc>
                <a:spcPts val="2740"/>
              </a:lnSpc>
              <a:spcBef>
                <a:spcPts val="100"/>
              </a:spcBef>
              <a:buFont typeface="+mj-lt"/>
              <a:buAutoNum type="arabicPeriod"/>
            </a:pPr>
            <a:r>
              <a:rPr lang="es-ES" sz="2400" spc="-10" dirty="0">
                <a:solidFill>
                  <a:srgbClr val="404040"/>
                </a:solidFill>
                <a:latin typeface="Calibri"/>
                <a:cs typeface="Calibri"/>
              </a:rPr>
              <a:t>Express se utilizará para crear el servidor y las capas del middleware para definir varios </a:t>
            </a:r>
            <a:r>
              <a:rPr lang="es-ES" sz="2400" spc="-10" dirty="0" err="1">
                <a:solidFill>
                  <a:srgbClr val="404040"/>
                </a:solidFill>
                <a:latin typeface="Calibri"/>
                <a:cs typeface="Calibri"/>
              </a:rPr>
              <a:t>endpoints</a:t>
            </a:r>
            <a:r>
              <a:rPr lang="es-ES" sz="2400" spc="-10" dirty="0">
                <a:solidFill>
                  <a:srgbClr val="404040"/>
                </a:solidFill>
                <a:latin typeface="Calibri"/>
                <a:cs typeface="Calibri"/>
              </a:rPr>
              <a:t> CRUD.</a:t>
            </a:r>
          </a:p>
          <a:p>
            <a:pPr marL="469900" indent="-457200" algn="just">
              <a:lnSpc>
                <a:spcPts val="2740"/>
              </a:lnSpc>
              <a:spcBef>
                <a:spcPts val="100"/>
              </a:spcBef>
              <a:buFont typeface="+mj-lt"/>
              <a:buAutoNum type="arabicPeriod"/>
            </a:pPr>
            <a:r>
              <a:rPr lang="es-ES" sz="2400" spc="-10" dirty="0">
                <a:solidFill>
                  <a:srgbClr val="404040"/>
                </a:solidFill>
                <a:latin typeface="Calibri"/>
                <a:cs typeface="Calibri"/>
              </a:rPr>
              <a:t>Mysql2 para administrar la conexión a la base de datos.</a:t>
            </a:r>
          </a:p>
          <a:p>
            <a:pPr marL="469900" indent="-457200" algn="just">
              <a:lnSpc>
                <a:spcPts val="2740"/>
              </a:lnSpc>
              <a:spcBef>
                <a:spcPts val="100"/>
              </a:spcBef>
              <a:buFont typeface="+mj-lt"/>
              <a:buAutoNum type="arabicPeriod"/>
            </a:pPr>
            <a:r>
              <a:rPr lang="es-ES" sz="2400" spc="-10" dirty="0" err="1">
                <a:solidFill>
                  <a:srgbClr val="404040"/>
                </a:solidFill>
                <a:latin typeface="Calibri"/>
                <a:cs typeface="Calibri"/>
              </a:rPr>
              <a:t>Nodemon</a:t>
            </a:r>
            <a:r>
              <a:rPr lang="es-ES" sz="2400" spc="-10" dirty="0">
                <a:solidFill>
                  <a:srgbClr val="404040"/>
                </a:solidFill>
                <a:latin typeface="Calibri"/>
                <a:cs typeface="Calibri"/>
              </a:rPr>
              <a:t> para reiniciar nuestro servidor cada vez que guardamos nuestro archivo.</a:t>
            </a:r>
          </a:p>
          <a:p>
            <a:pPr marL="469900" indent="-457200" algn="just">
              <a:lnSpc>
                <a:spcPts val="2740"/>
              </a:lnSpc>
              <a:spcBef>
                <a:spcPts val="100"/>
              </a:spcBef>
              <a:buFont typeface="+mj-lt"/>
              <a:buAutoNum type="arabicPeriod"/>
            </a:pPr>
            <a:r>
              <a:rPr lang="es-ES" sz="2400" spc="-10" dirty="0" err="1">
                <a:solidFill>
                  <a:srgbClr val="404040"/>
                </a:solidFill>
                <a:latin typeface="Calibri"/>
                <a:cs typeface="Calibri"/>
              </a:rPr>
              <a:t>Dotenv</a:t>
            </a:r>
            <a:r>
              <a:rPr lang="es-ES" sz="2400" spc="-10" dirty="0">
                <a:solidFill>
                  <a:srgbClr val="404040"/>
                </a:solidFill>
                <a:latin typeface="Calibri"/>
                <a:cs typeface="Calibri"/>
              </a:rPr>
              <a:t> para administrar un archivo .</a:t>
            </a:r>
            <a:r>
              <a:rPr lang="es-ES" sz="2400" spc="-10" dirty="0" err="1">
                <a:solidFill>
                  <a:srgbClr val="404040"/>
                </a:solidFill>
                <a:latin typeface="Calibri"/>
                <a:cs typeface="Calibri"/>
              </a:rPr>
              <a:t>env</a:t>
            </a:r>
            <a:r>
              <a:rPr lang="es-ES" sz="2400" spc="-10" dirty="0">
                <a:solidFill>
                  <a:srgbClr val="404040"/>
                </a:solidFill>
                <a:latin typeface="Calibri"/>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9821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424475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Necesitamos ahora instalar </a:t>
            </a:r>
            <a:r>
              <a:rPr lang="es-ES" sz="2400" spc="-10" dirty="0" err="1">
                <a:solidFill>
                  <a:srgbClr val="404040"/>
                </a:solidFill>
                <a:latin typeface="Calibri"/>
                <a:cs typeface="Calibri"/>
              </a:rPr>
              <a:t>Typesript</a:t>
            </a:r>
            <a:r>
              <a:rPr lang="es-ES" sz="2400" spc="-10" dirty="0">
                <a:solidFill>
                  <a:srgbClr val="404040"/>
                </a:solidFill>
                <a:latin typeface="Calibri"/>
                <a:cs typeface="Calibri"/>
              </a:rPr>
              <a:t> como una dependencia de desarrollo:</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typescript --save-dev</a:t>
            </a: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También tenemos que instalar las definiciones de tipo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para los paquetes que estamos usando en el proyecto. Dado que la mayoría de estos paquetes no tienen definiciones de tipo, usamos el espacio de nombres @types </a:t>
            </a:r>
            <a:r>
              <a:rPr lang="es-ES" sz="2400" spc="-10" dirty="0" err="1">
                <a:solidFill>
                  <a:srgbClr val="404040"/>
                </a:solidFill>
                <a:latin typeface="Calibri"/>
                <a:cs typeface="Calibri"/>
              </a:rPr>
              <a:t>npm</a:t>
            </a:r>
            <a:r>
              <a:rPr lang="es-ES" sz="2400" spc="-10" dirty="0">
                <a:solidFill>
                  <a:srgbClr val="404040"/>
                </a:solidFill>
                <a:latin typeface="Calibri"/>
                <a:cs typeface="Calibri"/>
              </a:rPr>
              <a:t>, donde las definiciones de tipo relevantes se alojan en el proyecto </a:t>
            </a:r>
            <a:r>
              <a:rPr lang="es-ES" sz="2400" spc="-10" dirty="0">
                <a:solidFill>
                  <a:srgbClr val="404040"/>
                </a:solidFill>
                <a:latin typeface="Calibri"/>
                <a:cs typeface="Calibri"/>
                <a:hlinkClick r:id="rId2"/>
              </a:rPr>
              <a:t>Definitely </a:t>
            </a:r>
            <a:r>
              <a:rPr lang="es-ES" sz="2400" spc="-10" dirty="0" err="1">
                <a:solidFill>
                  <a:srgbClr val="404040"/>
                </a:solidFill>
                <a:latin typeface="Calibri"/>
                <a:cs typeface="Calibri"/>
                <a:hlinkClick r:id="rId2"/>
              </a:rPr>
              <a:t>Typed</a:t>
            </a:r>
            <a:r>
              <a:rPr lang="es-ES" sz="2400" spc="-10" dirty="0">
                <a:solidFill>
                  <a:srgbClr val="404040"/>
                </a:solidFill>
                <a:latin typeface="Calibri"/>
                <a:cs typeface="Calibri"/>
              </a:rPr>
              <a:t>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@types/node @types/express @types/body-parser @types/mysql @types/dotenv --save-dev</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3741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78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debemos inicializar nuestro proyecto como un proyecto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Para esto, ejecute el siguiente comando:</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err="1">
                <a:latin typeface="Roboto Mono" panose="00000009000000000000" pitchFamily="49" charset="0"/>
                <a:ea typeface="Roboto Mono" panose="00000009000000000000" pitchFamily="49" charset="0"/>
                <a:cs typeface="Calibri"/>
              </a:rPr>
              <a:t>npx</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tsc</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init</a:t>
            </a: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Esto agregará el </a:t>
            </a:r>
            <a:r>
              <a:rPr lang="es-ES" sz="2400" i="1" spc="-10" dirty="0" err="1">
                <a:solidFill>
                  <a:srgbClr val="404040"/>
                </a:solidFill>
                <a:latin typeface="Calibri"/>
                <a:cs typeface="Calibri"/>
              </a:rPr>
              <a:t>tsconfig.json</a:t>
            </a:r>
            <a:r>
              <a:rPr lang="es-ES" sz="2400" i="1" spc="-10" dirty="0">
                <a:solidFill>
                  <a:srgbClr val="404040"/>
                </a:solidFill>
                <a:latin typeface="Calibri"/>
                <a:cs typeface="Calibri"/>
              </a:rPr>
              <a:t> </a:t>
            </a:r>
            <a:r>
              <a:rPr lang="es-ES" sz="2400" spc="-10" dirty="0">
                <a:solidFill>
                  <a:srgbClr val="404040"/>
                </a:solidFill>
                <a:latin typeface="Calibri"/>
                <a:cs typeface="Calibri"/>
              </a:rPr>
              <a:t>a su proyecto. Lo usamos para configurar las opciones de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relacionadas con el proyecto.</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494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461267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Cuando abra el </a:t>
            </a:r>
            <a:r>
              <a:rPr lang="es-ES" sz="2400" i="1" spc="-10" dirty="0" err="1">
                <a:solidFill>
                  <a:srgbClr val="404040"/>
                </a:solidFill>
                <a:latin typeface="Calibri"/>
                <a:cs typeface="Calibri"/>
              </a:rPr>
              <a:t>tsconfig.json</a:t>
            </a:r>
            <a:r>
              <a:rPr lang="es-ES" sz="2400" spc="-10" dirty="0">
                <a:solidFill>
                  <a:srgbClr val="404040"/>
                </a:solidFill>
                <a:latin typeface="Calibri"/>
                <a:cs typeface="Calibri"/>
              </a:rPr>
              <a:t>, verá un montón de código comentado. Para nuestro proyecto, debemos quitar los comentarios a las siguientes opciones y establecerlas en los valores que se muestran a continuación.</a:t>
            </a:r>
          </a:p>
          <a:p>
            <a:pPr marL="12700" algn="just">
              <a:lnSpc>
                <a:spcPts val="2740"/>
              </a:lnSpc>
              <a:spcBef>
                <a:spcPts val="100"/>
              </a:spcBef>
            </a:pPr>
            <a:endParaRPr lang="es-ES" sz="2400" spc="-10" dirty="0">
              <a:solidFill>
                <a:srgbClr val="404040"/>
              </a:solidFill>
              <a:latin typeface="Calibri"/>
              <a:ea typeface="Roboto Mono" panose="00000009000000000000" pitchFamily="49" charset="0"/>
              <a:cs typeface="Calibri"/>
            </a:endParaRP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compilerOptions</a:t>
            </a:r>
            <a:r>
              <a:rPr lang="en-US" sz="1600" dirty="0">
                <a:latin typeface="Roboto Mono" panose="00000009000000000000" pitchFamily="49" charset="0"/>
                <a:ea typeface="Roboto Mono" panose="00000009000000000000" pitchFamily="49" charset="0"/>
                <a:cs typeface="Calibri"/>
              </a:rPr>
              <a:t>": {</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"target": "es6",   </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"module": "</a:t>
            </a:r>
            <a:r>
              <a:rPr lang="en-US" sz="1600" dirty="0" err="1">
                <a:latin typeface="Roboto Mono" panose="00000009000000000000" pitchFamily="49" charset="0"/>
                <a:ea typeface="Roboto Mono" panose="00000009000000000000" pitchFamily="49" charset="0"/>
                <a:cs typeface="Calibri"/>
              </a:rPr>
              <a:t>commonjs</a:t>
            </a:r>
            <a:r>
              <a:rPr lang="en-US" sz="1600"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outDir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dist</a:t>
            </a:r>
            <a:r>
              <a:rPr lang="en-US" sz="1600"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"strict":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esModuleInterop</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experimentalDecorators</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emitDecoratorMetadata</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endParaRPr sz="1600"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6972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355225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Estas opciones se considerarán en el momento en que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se compile en </a:t>
            </a:r>
            <a:r>
              <a:rPr lang="es-ES" sz="2400" spc="-10" dirty="0" err="1">
                <a:solidFill>
                  <a:srgbClr val="404040"/>
                </a:solidFill>
                <a:latin typeface="Calibri"/>
                <a:cs typeface="Calibri"/>
              </a:rPr>
              <a:t>Javascript</a:t>
            </a:r>
            <a:r>
              <a:rPr lang="es-ES" sz="2400" spc="-10" dirty="0">
                <a:solidFill>
                  <a:srgbClr val="404040"/>
                </a:solidFill>
                <a:latin typeface="Calibri"/>
                <a:cs typeface="Calibri"/>
              </a:rPr>
              <a:t>. El </a:t>
            </a:r>
            <a:r>
              <a:rPr lang="es-ES" sz="2400" b="1" spc="-10" dirty="0" err="1">
                <a:solidFill>
                  <a:srgbClr val="404040"/>
                </a:solidFill>
                <a:latin typeface="Calibri"/>
                <a:cs typeface="Calibri"/>
              </a:rPr>
              <a:t>outDir</a:t>
            </a:r>
            <a:r>
              <a:rPr lang="es-ES" sz="2400" b="1" spc="-10" dirty="0">
                <a:solidFill>
                  <a:srgbClr val="404040"/>
                </a:solidFill>
                <a:latin typeface="Calibri"/>
                <a:cs typeface="Calibri"/>
              </a:rPr>
              <a:t> </a:t>
            </a:r>
            <a:r>
              <a:rPr lang="es-ES" sz="2400" spc="-10" dirty="0">
                <a:solidFill>
                  <a:srgbClr val="404040"/>
                </a:solidFill>
                <a:latin typeface="Calibri"/>
                <a:cs typeface="Calibri"/>
              </a:rPr>
              <a:t>que</a:t>
            </a:r>
            <a:r>
              <a:rPr lang="es-ES" sz="2400" b="1" spc="-10" dirty="0">
                <a:solidFill>
                  <a:srgbClr val="404040"/>
                </a:solidFill>
                <a:latin typeface="Calibri"/>
                <a:cs typeface="Calibri"/>
              </a:rPr>
              <a:t> </a:t>
            </a:r>
            <a:r>
              <a:rPr lang="es-ES" sz="2400" spc="-10" dirty="0">
                <a:solidFill>
                  <a:srgbClr val="404040"/>
                </a:solidFill>
                <a:latin typeface="Calibri"/>
                <a:cs typeface="Calibri"/>
              </a:rPr>
              <a:t>hemos proporcionado es donde se almacenarán los archivos compilados </a:t>
            </a:r>
            <a:r>
              <a:rPr lang="es-ES" sz="2400" b="1" spc="-10" dirty="0">
                <a:solidFill>
                  <a:srgbClr val="404040"/>
                </a:solidFill>
                <a:latin typeface="Calibri"/>
                <a:cs typeface="Calibri"/>
              </a:rPr>
              <a:t>.</a:t>
            </a:r>
            <a:r>
              <a:rPr lang="es-ES" sz="2400" b="1" spc="-10" dirty="0" err="1">
                <a:solidFill>
                  <a:srgbClr val="404040"/>
                </a:solidFill>
                <a:latin typeface="Calibri"/>
                <a:cs typeface="Calibri"/>
              </a:rPr>
              <a:t>js</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Como paso final, debemos modificar el script de inicio en el archivo </a:t>
            </a:r>
            <a:r>
              <a:rPr lang="es-ES" sz="2400" i="1" spc="-10" dirty="0" err="1">
                <a:solidFill>
                  <a:srgbClr val="404040"/>
                </a:solidFill>
                <a:latin typeface="Calibri"/>
                <a:cs typeface="Calibri"/>
              </a:rPr>
              <a:t>package.json</a:t>
            </a:r>
            <a:r>
              <a:rPr lang="es-ES" sz="2400" spc="-10" dirty="0">
                <a:solidFill>
                  <a:srgbClr val="404040"/>
                </a:solidFill>
                <a:latin typeface="Calibri"/>
                <a:cs typeface="Calibri"/>
              </a:rPr>
              <a:t> para compilar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antes de iniciar la aplicación </a:t>
            </a:r>
            <a:r>
              <a:rPr lang="es-ES" sz="2400" spc="-10" dirty="0" err="1">
                <a:solidFill>
                  <a:srgbClr val="404040"/>
                </a:solidFill>
                <a:latin typeface="Calibri"/>
                <a:cs typeface="Calibri"/>
              </a:rPr>
              <a:t>Node</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ea typeface="Roboto Mono" panose="00000009000000000000" pitchFamily="49" charset="0"/>
              <a:cs typeface="Calibri"/>
            </a:endParaRP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"scripts": {</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start</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tsc</a:t>
            </a:r>
            <a:r>
              <a:rPr lang="es-ES" dirty="0">
                <a:latin typeface="Roboto Mono" panose="00000009000000000000" pitchFamily="49" charset="0"/>
                <a:ea typeface="Roboto Mono" panose="00000009000000000000" pitchFamily="49" charset="0"/>
                <a:cs typeface="Calibri"/>
              </a:rPr>
              <a:t> &amp;&amp; </a:t>
            </a:r>
            <a:r>
              <a:rPr lang="es-ES" dirty="0" err="1">
                <a:latin typeface="Roboto Mono" panose="00000009000000000000" pitchFamily="49" charset="0"/>
                <a:ea typeface="Roboto Mono" panose="00000009000000000000" pitchFamily="49" charset="0"/>
                <a:cs typeface="Calibri"/>
              </a:rPr>
              <a:t>nodemon</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dist</a:t>
            </a:r>
            <a:r>
              <a:rPr lang="es-ES" dirty="0">
                <a:latin typeface="Roboto Mono" panose="00000009000000000000" pitchFamily="49" charset="0"/>
                <a:ea typeface="Roboto Mono" panose="00000009000000000000" pitchFamily="49" charset="0"/>
                <a:cs typeface="Calibri"/>
              </a:rPr>
              <a:t>/app.js",</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38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70532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El archivo </a:t>
            </a:r>
            <a:r>
              <a:rPr lang="es-ES" sz="2400" i="1" spc="-10" dirty="0" err="1">
                <a:solidFill>
                  <a:srgbClr val="404040"/>
                </a:solidFill>
                <a:latin typeface="Calibri"/>
                <a:cs typeface="Calibri"/>
              </a:rPr>
              <a:t>dist</a:t>
            </a:r>
            <a:r>
              <a:rPr lang="es-ES" sz="2400" i="1" spc="-10" dirty="0">
                <a:solidFill>
                  <a:srgbClr val="404040"/>
                </a:solidFill>
                <a:latin typeface="Calibri"/>
                <a:cs typeface="Calibri"/>
              </a:rPr>
              <a:t>/app.js </a:t>
            </a:r>
            <a:r>
              <a:rPr lang="es-ES" sz="2400" spc="-10" dirty="0">
                <a:solidFill>
                  <a:srgbClr val="404040"/>
                </a:solidFill>
                <a:latin typeface="Calibri"/>
                <a:cs typeface="Calibri"/>
              </a:rPr>
              <a:t>es la versión compilada del </a:t>
            </a:r>
            <a:r>
              <a:rPr lang="es-ES" sz="2400" i="1" spc="-10" dirty="0" err="1">
                <a:solidFill>
                  <a:srgbClr val="404040"/>
                </a:solidFill>
                <a:latin typeface="Calibri"/>
                <a:cs typeface="Calibri"/>
              </a:rPr>
              <a:t>app.ts</a:t>
            </a:r>
            <a:r>
              <a:rPr lang="es-ES" sz="2400" i="1" spc="-10" dirty="0">
                <a:solidFill>
                  <a:srgbClr val="404040"/>
                </a:solidFill>
                <a:latin typeface="Calibri"/>
                <a:cs typeface="Calibri"/>
              </a:rPr>
              <a:t> </a:t>
            </a:r>
            <a:r>
              <a:rPr lang="es-ES" sz="2400" spc="-10" dirty="0">
                <a:solidFill>
                  <a:srgbClr val="404040"/>
                </a:solidFill>
                <a:latin typeface="Calibri"/>
                <a:cs typeface="Calibri"/>
              </a:rPr>
              <a:t>que estamos usando para escribir nuestro código.</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3480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3885"/>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Crear el archivo .</a:t>
            </a:r>
            <a:r>
              <a:rPr lang="es-ES" sz="2400" spc="-10" dirty="0" err="1">
                <a:solidFill>
                  <a:srgbClr val="404040"/>
                </a:solidFill>
                <a:latin typeface="Calibri"/>
                <a:cs typeface="Calibri"/>
              </a:rPr>
              <a:t>env</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PORT=3000</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DB_HOST=127.0.0.1</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DB_USER=username</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DB_PWD=****</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DB_NAME=</a:t>
            </a:r>
            <a:r>
              <a:rPr lang="en-US" dirty="0" err="1">
                <a:latin typeface="Roboto Mono" panose="00000009000000000000" pitchFamily="49" charset="0"/>
                <a:ea typeface="Roboto Mono" panose="00000009000000000000" pitchFamily="49" charset="0"/>
                <a:cs typeface="Calibri"/>
              </a:rPr>
              <a:t>OnlineStore</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2906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Estamos creando un API para una tienda en línea simple que almacena una lista de productos y clientes registrados en su base de datos. Cuando los clientes realizan pedidos de productos, sus detalles también se almacenan en esta base de datos.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BEB30ECF-C830-6FB1-42CB-1548CB34F1C3}"/>
              </a:ext>
            </a:extLst>
          </p:cNvPr>
          <p:cNvPicPr>
            <a:picLocks noChangeAspect="1"/>
          </p:cNvPicPr>
          <p:nvPr/>
        </p:nvPicPr>
        <p:blipFill>
          <a:blip r:embed="rId2"/>
          <a:stretch>
            <a:fillRect/>
          </a:stretch>
        </p:blipFill>
        <p:spPr>
          <a:xfrm>
            <a:off x="2938462" y="3886200"/>
            <a:ext cx="6315075" cy="2094033"/>
          </a:xfrm>
          <a:prstGeom prst="rect">
            <a:avLst/>
          </a:prstGeom>
        </p:spPr>
      </p:pic>
    </p:spTree>
    <p:extLst>
      <p:ext uri="{BB962C8B-B14F-4D97-AF65-F5344CB8AC3E}">
        <p14:creationId xmlns:p14="http://schemas.microsoft.com/office/powerpoint/2010/main" val="368140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3561103"/>
          </a:xfrm>
          <a:prstGeom prst="rect">
            <a:avLst/>
          </a:prstGeom>
        </p:spPr>
        <p:txBody>
          <a:bodyPr vert="horz" wrap="square" lIns="0" tIns="12700" rIns="0" bIns="0" rtlCol="0">
            <a:spAutoFit/>
          </a:bodyPr>
          <a:lstStyle/>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create </a:t>
            </a:r>
            <a:r>
              <a:rPr lang="es-ES" dirty="0" err="1">
                <a:latin typeface="Roboto Mono" panose="00000009000000000000" pitchFamily="49" charset="0"/>
                <a:ea typeface="Roboto Mono" panose="00000009000000000000" pitchFamily="49" charset="0"/>
                <a:cs typeface="Calibri"/>
              </a:rPr>
              <a:t>database</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onlinestore</a:t>
            </a:r>
            <a:r>
              <a:rPr lang="es-E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use </a:t>
            </a:r>
            <a:r>
              <a:rPr lang="es-ES" dirty="0" err="1">
                <a:latin typeface="Roboto Mono" panose="00000009000000000000" pitchFamily="49" charset="0"/>
                <a:ea typeface="Roboto Mono" panose="00000009000000000000" pitchFamily="49" charset="0"/>
                <a:cs typeface="Calibri"/>
              </a:rPr>
              <a:t>onlinestore</a:t>
            </a:r>
            <a:r>
              <a:rPr lang="es-E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Product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id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name VARCHAR(100),</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VARCHAR(255),</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instock_quantity</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price DECIMAL(8, 2)</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3596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28084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Typescript es bien conocido por admitir la escritura estática para detectar errores de código durante la escritura.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Le ayuda a detectar errores en una etapa temprana de desarrollo, creando una canalización de desarrollo de aplicaciones más rápida, a diferencia de Node.js (JavaScript), donde solo detecta errores durante el tiempo de ejecución de la aplicación. Typescript es una buena opción cuando se crean aplicaciones extensas.</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2842958"/>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Customer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id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name VARCHAR(50),</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password VARCHAR(255),</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email VARCHAR(255) UNIQUE</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0768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3202030"/>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a:t>
            </a:r>
            <a:r>
              <a:rPr lang="en-US" dirty="0" err="1">
                <a:latin typeface="Roboto Mono" panose="00000009000000000000" pitchFamily="49" charset="0"/>
                <a:ea typeface="Roboto Mono" panose="00000009000000000000" pitchFamily="49" charset="0"/>
                <a:cs typeface="Calibri"/>
              </a:rPr>
              <a:t>ProductOrder</a:t>
            </a:r>
            <a:r>
              <a:rPr lang="en-US" dirty="0">
                <a:latin typeface="Roboto Mono" panose="00000009000000000000" pitchFamily="49" charset="0"/>
                <a:ea typeface="Roboto Mono" panose="00000009000000000000" pitchFamily="49" charset="0"/>
                <a:cs typeface="Calibri"/>
              </a:rPr>
              <a:t>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order_id</a:t>
            </a:r>
            <a:r>
              <a:rPr lang="en-US" dirty="0">
                <a:latin typeface="Roboto Mono" panose="00000009000000000000" pitchFamily="49" charset="0"/>
                <a:ea typeface="Roboto Mono" panose="00000009000000000000" pitchFamily="49" charset="0"/>
                <a:cs typeface="Calibri"/>
              </a:rPr>
              <a:t>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product_id</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customer_id</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product_quantity</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FOREIGN KEY (</a:t>
            </a:r>
            <a:r>
              <a:rPr lang="en-US" dirty="0" err="1">
                <a:latin typeface="Roboto Mono" panose="00000009000000000000" pitchFamily="49" charset="0"/>
                <a:ea typeface="Roboto Mono" panose="00000009000000000000" pitchFamily="49" charset="0"/>
                <a:cs typeface="Calibri"/>
              </a:rPr>
              <a:t>product_id</a:t>
            </a:r>
            <a:r>
              <a:rPr lang="en-US" dirty="0">
                <a:latin typeface="Roboto Mono" panose="00000009000000000000" pitchFamily="49" charset="0"/>
                <a:ea typeface="Roboto Mono" panose="00000009000000000000" pitchFamily="49" charset="0"/>
                <a:cs typeface="Calibri"/>
              </a:rPr>
              <a:t>) REFERENCES Product(id),</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FOREIGN KEY (</a:t>
            </a:r>
            <a:r>
              <a:rPr lang="en-US" dirty="0" err="1">
                <a:latin typeface="Roboto Mono" panose="00000009000000000000" pitchFamily="49" charset="0"/>
                <a:ea typeface="Roboto Mono" panose="00000009000000000000" pitchFamily="49" charset="0"/>
                <a:cs typeface="Calibri"/>
              </a:rPr>
              <a:t>customer_id</a:t>
            </a:r>
            <a:r>
              <a:rPr lang="en-US" dirty="0">
                <a:latin typeface="Roboto Mono" panose="00000009000000000000" pitchFamily="49" charset="0"/>
                <a:ea typeface="Roboto Mono" panose="00000009000000000000" pitchFamily="49" charset="0"/>
                <a:cs typeface="Calibri"/>
              </a:rPr>
              <a:t>) REFERENCES Customer(id)</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208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2458237"/>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Product VALUES (1, "Apple MacBook Pro", "15 inch, i7, 16GB RAM", 5, 667.00);</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Customer VALUES (1, "Norbey", "2w33he94yg4mx88j9j2hy4uhd32w", "norbey@gmail.com");</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a:t>
            </a:r>
            <a:r>
              <a:rPr lang="en-US" dirty="0" err="1">
                <a:latin typeface="Roboto Mono" panose="00000009000000000000" pitchFamily="49" charset="0"/>
                <a:ea typeface="Roboto Mono" panose="00000009000000000000" pitchFamily="49" charset="0"/>
                <a:cs typeface="Calibri"/>
              </a:rPr>
              <a:t>ProductOrder</a:t>
            </a:r>
            <a:r>
              <a:rPr lang="en-US" dirty="0">
                <a:latin typeface="Roboto Mono" panose="00000009000000000000" pitchFamily="49" charset="0"/>
                <a:ea typeface="Roboto Mono" panose="00000009000000000000" pitchFamily="49" charset="0"/>
                <a:cs typeface="Calibri"/>
              </a:rPr>
              <a:t> VALUES (1, 1, 1, 1);</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4849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Estructura del directorio del proyecto</a:t>
            </a:r>
            <a:endParaRPr lang="es-CO" sz="4000" dirty="0">
              <a:latin typeface="Calibri Light"/>
              <a:cs typeface="Calibri Light"/>
            </a:endParaRPr>
          </a:p>
        </p:txBody>
      </p:sp>
      <p:sp>
        <p:nvSpPr>
          <p:cNvPr id="5" name="object 5"/>
          <p:cNvSpPr txBox="1"/>
          <p:nvPr/>
        </p:nvSpPr>
        <p:spPr>
          <a:xfrm>
            <a:off x="1536572" y="1991944"/>
            <a:ext cx="9613900" cy="3202030"/>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|-.env</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package.json</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tsconfig.json</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dist</a:t>
            </a: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app.ts</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db.ts</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|-models/</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|-routes/</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|-types/</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0644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70532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Tenemos que definir nuevos tipos para los objetos Producto, Cliente y Pedido. Estamos almacenando todos los archivos de tipos en el directorio de tipos.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28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4279248"/>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product.ts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id: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Product extends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name: string,</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string,</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instockQuantity</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price: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4462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28084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 hemos creado dos tipos de productos. El primer tipo, </a:t>
            </a:r>
            <a:r>
              <a:rPr lang="es-ES" sz="2400" spc="-10" dirty="0" err="1">
                <a:solidFill>
                  <a:srgbClr val="404040"/>
                </a:solidFill>
                <a:latin typeface="Calibri"/>
                <a:cs typeface="Calibri"/>
              </a:rPr>
              <a:t>BasicProduct</a:t>
            </a:r>
            <a:r>
              <a:rPr lang="es-ES" sz="2400" spc="-10" dirty="0">
                <a:solidFill>
                  <a:srgbClr val="404040"/>
                </a:solidFill>
                <a:latin typeface="Calibri"/>
                <a:cs typeface="Calibri"/>
              </a:rPr>
              <a:t>, contiene solo el ID del producto en sus campos. El segundo tipo, Producto, amplía la primera interfaz y crea un tipo con detalles elaborados.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En nuestra aplicación, a veces queremos procesar solo la ID de un producto. Otras veces queremos procesar un objeto de producto detallado. Por este motivo, utilizamos dos tipos de productos y uno amplía al otro. Verá un comportamiento similar al definir los tipos de Cliente y Pedido.</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3441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Product} from "./product";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BasicCustomer</a:t>
            </a:r>
            <a:r>
              <a:rPr lang="en-US" dirty="0">
                <a:latin typeface="Roboto Mono" panose="00000009000000000000" pitchFamily="49" charset="0"/>
                <a:ea typeface="Roboto Mono" panose="00000009000000000000" pitchFamily="49" charset="0"/>
                <a:cs typeface="Calibri"/>
              </a:rPr>
              <a:t>, Customer} from "./customer";</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product: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customer: </a:t>
            </a:r>
            <a:r>
              <a:rPr lang="en-US" dirty="0" err="1">
                <a:latin typeface="Roboto Mono" panose="00000009000000000000" pitchFamily="49" charset="0"/>
                <a:ea typeface="Roboto Mono" panose="00000009000000000000" pitchFamily="49" charset="0"/>
                <a:cs typeface="Calibri"/>
              </a:rPr>
              <a:t>BasicCustomer</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productQuantity</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28972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Order extends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orderId</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OrderWithDetails</a:t>
            </a:r>
            <a:r>
              <a:rPr lang="en-US" dirty="0">
                <a:latin typeface="Roboto Mono" panose="00000009000000000000" pitchFamily="49" charset="0"/>
                <a:ea typeface="Roboto Mono" panose="00000009000000000000" pitchFamily="49" charset="0"/>
                <a:cs typeface="Calibri"/>
              </a:rPr>
              <a:t> extends Order{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product: Product,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customer: Customer,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85549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Conexión a la base de datos</a:t>
            </a:r>
            <a:endParaRPr lang="es-CO" sz="4000" dirty="0">
              <a:latin typeface="Calibri Light"/>
              <a:cs typeface="Calibri Light"/>
            </a:endParaRPr>
          </a:p>
        </p:txBody>
      </p:sp>
      <p:sp>
        <p:nvSpPr>
          <p:cNvPr id="5" name="object 5"/>
          <p:cNvSpPr txBox="1"/>
          <p:nvPr/>
        </p:nvSpPr>
        <p:spPr>
          <a:xfrm>
            <a:off x="1536572" y="1991944"/>
            <a:ext cx="9613900" cy="3561103"/>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mysql</a:t>
            </a:r>
            <a:r>
              <a:rPr lang="en-US" dirty="0">
                <a:latin typeface="Roboto Mono" panose="00000009000000000000" pitchFamily="49" charset="0"/>
                <a:ea typeface="Roboto Mono" panose="00000009000000000000" pitchFamily="49" charset="0"/>
                <a:cs typeface="Calibri"/>
              </a:rPr>
              <a:t> from "mysql2";</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 as </a:t>
            </a:r>
            <a:r>
              <a:rPr lang="en-US" dirty="0" err="1">
                <a:latin typeface="Roboto Mono" panose="00000009000000000000" pitchFamily="49" charset="0"/>
                <a:ea typeface="Roboto Mono" panose="00000009000000000000" pitchFamily="49" charset="0"/>
                <a:cs typeface="Calibri"/>
              </a:rPr>
              <a:t>dotenv</a:t>
            </a:r>
            <a:r>
              <a:rPr lang="en-US" dirty="0">
                <a:latin typeface="Roboto Mono" panose="00000009000000000000" pitchFamily="49" charset="0"/>
                <a:ea typeface="Roboto Mono" panose="00000009000000000000" pitchFamily="49" charset="0"/>
                <a:cs typeface="Calibri"/>
              </a:rPr>
              <a:t> from "</a:t>
            </a:r>
            <a:r>
              <a:rPr lang="en-US" dirty="0" err="1">
                <a:latin typeface="Roboto Mono" panose="00000009000000000000" pitchFamily="49" charset="0"/>
                <a:ea typeface="Roboto Mono" panose="00000009000000000000" pitchFamily="49" charset="0"/>
                <a:cs typeface="Calibri"/>
              </a:rPr>
              <a:t>dotenv</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err="1">
                <a:latin typeface="Roboto Mono" panose="00000009000000000000" pitchFamily="49" charset="0"/>
                <a:ea typeface="Roboto Mono" panose="00000009000000000000" pitchFamily="49" charset="0"/>
                <a:cs typeface="Calibri"/>
              </a:rPr>
              <a:t>dotenv.config</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const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 = </a:t>
            </a:r>
            <a:r>
              <a:rPr lang="en-US" dirty="0" err="1">
                <a:latin typeface="Roboto Mono" panose="00000009000000000000" pitchFamily="49" charset="0"/>
                <a:ea typeface="Roboto Mono" panose="00000009000000000000" pitchFamily="49" charset="0"/>
                <a:cs typeface="Calibri"/>
              </a:rPr>
              <a:t>mysql.createConnection</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host: </a:t>
            </a:r>
            <a:r>
              <a:rPr lang="en-US" dirty="0" err="1">
                <a:latin typeface="Roboto Mono" panose="00000009000000000000" pitchFamily="49" charset="0"/>
                <a:ea typeface="Roboto Mono" panose="00000009000000000000" pitchFamily="49" charset="0"/>
                <a:cs typeface="Calibri"/>
              </a:rPr>
              <a:t>process.env.DB_HOST</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user: </a:t>
            </a:r>
            <a:r>
              <a:rPr lang="en-US" dirty="0" err="1">
                <a:latin typeface="Roboto Mono" panose="00000009000000000000" pitchFamily="49" charset="0"/>
                <a:ea typeface="Roboto Mono" panose="00000009000000000000" pitchFamily="49" charset="0"/>
                <a:cs typeface="Calibri"/>
              </a:rPr>
              <a:t>process.env.DB_USER</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password: </a:t>
            </a:r>
            <a:r>
              <a:rPr lang="en-US" dirty="0" err="1">
                <a:latin typeface="Roboto Mono" panose="00000009000000000000" pitchFamily="49" charset="0"/>
                <a:ea typeface="Roboto Mono" panose="00000009000000000000" pitchFamily="49" charset="0"/>
                <a:cs typeface="Calibri"/>
              </a:rPr>
              <a:t>process.env.DB_PWD</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database: </a:t>
            </a:r>
            <a:r>
              <a:rPr lang="en-US" dirty="0" err="1">
                <a:latin typeface="Roboto Mono" panose="00000009000000000000" pitchFamily="49" charset="0"/>
                <a:ea typeface="Roboto Mono" panose="00000009000000000000" pitchFamily="49" charset="0"/>
                <a:cs typeface="Calibri"/>
              </a:rPr>
              <a:t>process.env.DB_NAME</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873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283410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Por otro lado, Node.js es bien conocido por sus diversas bibliotecas de código abierto, capacidad de subprocesos múltiples, ejecución de código asincrónica y basada en eventos, ser rápido y ligero, etc.</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Aquí veremos cómo usar Typescript con Node.js.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Crearemos una API REST simple usando Typescript y Node.js para demostrar esto. Sumando los elementos de Express y MySQL para la persistencia. </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0554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3154710"/>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vamos a crear funciones para las operaciones create, </a:t>
            </a:r>
            <a:r>
              <a:rPr lang="es-ES" sz="2400" spc="-10" dirty="0" err="1">
                <a:solidFill>
                  <a:srgbClr val="404040"/>
                </a:solidFill>
                <a:latin typeface="Calibri"/>
                <a:cs typeface="Calibri"/>
              </a:rPr>
              <a:t>findOne</a:t>
            </a:r>
            <a:r>
              <a:rPr lang="es-ES" sz="2400" spc="-10" dirty="0">
                <a:solidFill>
                  <a:srgbClr val="404040"/>
                </a:solidFill>
                <a:latin typeface="Calibri"/>
                <a:cs typeface="Calibri"/>
              </a:rPr>
              <a:t>, </a:t>
            </a:r>
            <a:r>
              <a:rPr lang="es-ES" sz="2400" spc="-10" dirty="0" err="1">
                <a:solidFill>
                  <a:srgbClr val="404040"/>
                </a:solidFill>
                <a:latin typeface="Calibri"/>
                <a:cs typeface="Calibri"/>
              </a:rPr>
              <a:t>findAll</a:t>
            </a:r>
            <a:r>
              <a:rPr lang="es-ES" sz="2400" spc="-10" dirty="0">
                <a:solidFill>
                  <a:srgbClr val="404040"/>
                </a:solidFill>
                <a:latin typeface="Calibri"/>
                <a:cs typeface="Calibri"/>
              </a:rPr>
              <a:t> y </a:t>
            </a:r>
            <a:r>
              <a:rPr lang="es-ES" sz="2400" spc="-10" dirty="0" err="1">
                <a:solidFill>
                  <a:srgbClr val="404040"/>
                </a:solidFill>
                <a:latin typeface="Calibri"/>
                <a:cs typeface="Calibri"/>
              </a:rPr>
              <a:t>update</a:t>
            </a:r>
            <a:r>
              <a:rPr lang="es-ES" sz="2400" spc="-10" dirty="0">
                <a:solidFill>
                  <a:srgbClr val="404040"/>
                </a:solidFill>
                <a:latin typeface="Calibri"/>
                <a:cs typeface="Calibri"/>
              </a:rPr>
              <a:t> para la base de datos. Solo estamos implementando las operaciones relacionadas con el tipo de orden. Pero también puede implementar estas operaciones para otros tipos de datos.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Tenga en cuenta que vamos a escribir instrucciones SQL simples para esta tarea. Si desea utilizar un ORM en lugar de escribir manualmente las declaraciones, </a:t>
            </a:r>
            <a:r>
              <a:rPr lang="es-ES" sz="2400" spc="-10" dirty="0" err="1">
                <a:solidFill>
                  <a:srgbClr val="404040"/>
                </a:solidFill>
                <a:latin typeface="Calibri"/>
                <a:cs typeface="Calibri"/>
              </a:rPr>
              <a:t>Node</a:t>
            </a:r>
            <a:r>
              <a:rPr lang="es-ES" sz="2400" spc="-10" dirty="0">
                <a:solidFill>
                  <a:srgbClr val="404040"/>
                </a:solidFill>
                <a:latin typeface="Calibri"/>
                <a:cs typeface="Calibri"/>
              </a:rPr>
              <a:t> ofrece varios ORM compatibles con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como </a:t>
            </a:r>
            <a:r>
              <a:rPr lang="es-ES" sz="2400" spc="-10" dirty="0" err="1">
                <a:solidFill>
                  <a:srgbClr val="404040"/>
                </a:solidFill>
                <a:latin typeface="Calibri"/>
                <a:cs typeface="Calibri"/>
              </a:rPr>
              <a:t>TypeORM</a:t>
            </a:r>
            <a:r>
              <a:rPr lang="es-ES" sz="2400" spc="-10" dirty="0">
                <a:solidFill>
                  <a:srgbClr val="404040"/>
                </a:solidFill>
                <a:latin typeface="Calibri"/>
                <a:cs typeface="Calibri"/>
              </a:rPr>
              <a:t> y </a:t>
            </a:r>
            <a:r>
              <a:rPr lang="es-ES" sz="2400" spc="-10" dirty="0" err="1">
                <a:solidFill>
                  <a:srgbClr val="404040"/>
                </a:solidFill>
                <a:latin typeface="Calibri"/>
                <a:cs typeface="Calibri"/>
              </a:rPr>
              <a:t>Sequelize</a:t>
            </a:r>
            <a:r>
              <a:rPr lang="es-ES" sz="2400" spc="-10" dirty="0">
                <a:solidFill>
                  <a:srgbClr val="404040"/>
                </a:solidFill>
                <a:latin typeface="Calibri"/>
                <a:cs typeface="Calibri"/>
              </a:rPr>
              <a:t>.</a:t>
            </a:r>
          </a:p>
        </p:txBody>
      </p:sp>
    </p:spTree>
    <p:extLst>
      <p:ext uri="{BB962C8B-B14F-4D97-AF65-F5344CB8AC3E}">
        <p14:creationId xmlns:p14="http://schemas.microsoft.com/office/powerpoint/2010/main" val="856779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3EDFAB7C-8949-2255-10C5-D255E2D1F690}"/>
              </a:ext>
            </a:extLst>
          </p:cNvPr>
          <p:cNvSpPr txBox="1"/>
          <p:nvPr/>
        </p:nvSpPr>
        <p:spPr>
          <a:xfrm>
            <a:off x="1536572" y="1991944"/>
            <a:ext cx="9613900" cy="1765740"/>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models/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Order, </a:t>
            </a:r>
            <a:r>
              <a:rPr lang="en-US" dirty="0" err="1">
                <a:latin typeface="Roboto Mono" panose="00000009000000000000" pitchFamily="49" charset="0"/>
                <a:ea typeface="Roboto Mono" panose="00000009000000000000" pitchFamily="49" charset="0"/>
                <a:cs typeface="Calibri"/>
              </a:rPr>
              <a:t>OrderWithDetails</a:t>
            </a:r>
            <a:r>
              <a:rPr lang="en-US" dirty="0">
                <a:latin typeface="Roboto Mono" panose="00000009000000000000" pitchFamily="49" charset="0"/>
                <a:ea typeface="Roboto Mono" panose="00000009000000000000" pitchFamily="49" charset="0"/>
                <a:cs typeface="Calibri"/>
              </a:rPr>
              <a:t>} from "../types/order";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 from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 </a:t>
            </a:r>
            <a:r>
              <a:rPr lang="en-US" dirty="0" err="1">
                <a:latin typeface="Roboto Mono" panose="00000009000000000000" pitchFamily="49" charset="0"/>
                <a:ea typeface="Roboto Mono" panose="00000009000000000000" pitchFamily="49" charset="0"/>
                <a:cs typeface="Calibri"/>
              </a:rPr>
              <a:t>OkPacket</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RowDataPacket</a:t>
            </a:r>
            <a:r>
              <a:rPr lang="en-US" dirty="0">
                <a:latin typeface="Roboto Mono" panose="00000009000000000000" pitchFamily="49" charset="0"/>
                <a:ea typeface="Roboto Mono" panose="00000009000000000000" pitchFamily="49" charset="0"/>
                <a:cs typeface="Calibri"/>
              </a:rPr>
              <a:t> } from "mysql2";</a:t>
            </a:r>
          </a:p>
        </p:txBody>
      </p:sp>
    </p:spTree>
    <p:extLst>
      <p:ext uri="{BB962C8B-B14F-4D97-AF65-F5344CB8AC3E}">
        <p14:creationId xmlns:p14="http://schemas.microsoft.com/office/powerpoint/2010/main" val="1153557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3EDFAB7C-8949-2255-10C5-D255E2D1F690}"/>
              </a:ext>
            </a:extLst>
          </p:cNvPr>
          <p:cNvSpPr txBox="1"/>
          <p:nvPr/>
        </p:nvSpPr>
        <p:spPr>
          <a:xfrm>
            <a:off x="1512570" y="1781651"/>
            <a:ext cx="9613900" cy="4619150"/>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export const create = (order: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callback: Function)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queryString</a:t>
            </a:r>
            <a:r>
              <a:rPr lang="en-US" sz="1600" dirty="0">
                <a:latin typeface="Roboto Mono" panose="00000009000000000000" pitchFamily="49" charset="0"/>
                <a:ea typeface="Roboto Mono" panose="00000009000000000000" pitchFamily="49" charset="0"/>
                <a:cs typeface="Calibri"/>
              </a:rPr>
              <a:t> = "INSERT INTO </a:t>
            </a:r>
            <a:r>
              <a:rPr lang="en-US" sz="1600" dirty="0" err="1">
                <a:latin typeface="Roboto Mono" panose="00000009000000000000" pitchFamily="49" charset="0"/>
                <a:ea typeface="Roboto Mono" panose="00000009000000000000" pitchFamily="49" charset="0"/>
                <a:cs typeface="Calibri"/>
              </a:rPr>
              <a:t>ProductOrder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product_id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customer_id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product_quantity</a:t>
            </a:r>
            <a:r>
              <a:rPr lang="en-US" sz="1600" dirty="0">
                <a:latin typeface="Roboto Mono" panose="00000009000000000000" pitchFamily="49" charset="0"/>
                <a:ea typeface="Roboto Mono" panose="00000009000000000000" pitchFamily="49" charset="0"/>
                <a:cs typeface="Calibri"/>
              </a:rPr>
              <a:t>) VALUES (?, ?,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db.query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queryString</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[order.product.id, order.customer.id, </a:t>
            </a:r>
            <a:r>
              <a:rPr lang="en-US" sz="1600" dirty="0" err="1">
                <a:latin typeface="Roboto Mono" panose="00000009000000000000" pitchFamily="49" charset="0"/>
                <a:ea typeface="Roboto Mono" panose="00000009000000000000" pitchFamily="49" charset="0"/>
                <a:cs typeface="Calibri"/>
              </a:rPr>
              <a:t>order.productQuantity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(err, result)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{callback(err)};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 = (&lt;</a:t>
            </a:r>
            <a:r>
              <a:rPr lang="en-US" sz="1600" dirty="0" err="1">
                <a:latin typeface="Roboto Mono" panose="00000009000000000000" pitchFamily="49" charset="0"/>
                <a:ea typeface="Roboto Mono" panose="00000009000000000000" pitchFamily="49" charset="0"/>
                <a:cs typeface="Calibri"/>
              </a:rPr>
              <a:t>OkPacket</a:t>
            </a:r>
            <a:r>
              <a:rPr lang="en-US" sz="1600" dirty="0">
                <a:latin typeface="Roboto Mono" panose="00000009000000000000" pitchFamily="49" charset="0"/>
                <a:ea typeface="Roboto Mono" panose="00000009000000000000" pitchFamily="49" charset="0"/>
                <a:cs typeface="Calibri"/>
              </a:rPr>
              <a:t>&gt; result).</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callback(null, </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2942891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174406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Usamos el objeto </a:t>
            </a:r>
            <a:r>
              <a:rPr lang="es-ES" sz="2400" b="1" spc="-10" dirty="0" err="1">
                <a:solidFill>
                  <a:srgbClr val="404040"/>
                </a:solidFill>
                <a:latin typeface="Calibri"/>
                <a:cs typeface="Calibri"/>
              </a:rPr>
              <a:t>db</a:t>
            </a:r>
            <a:r>
              <a:rPr lang="es-ES" sz="2400" spc="-10" dirty="0">
                <a:solidFill>
                  <a:srgbClr val="404040"/>
                </a:solidFill>
                <a:latin typeface="Calibri"/>
                <a:cs typeface="Calibri"/>
              </a:rPr>
              <a:t> importado para consultar la base de datos y devolver el </a:t>
            </a:r>
            <a:r>
              <a:rPr lang="es-ES" sz="2400" b="1" spc="-10" dirty="0" err="1">
                <a:solidFill>
                  <a:srgbClr val="404040"/>
                </a:solidFill>
                <a:latin typeface="Calibri"/>
                <a:cs typeface="Calibri"/>
              </a:rPr>
              <a:t>insertId</a:t>
            </a:r>
            <a:r>
              <a:rPr lang="es-ES" sz="2400" spc="-10" dirty="0">
                <a:solidFill>
                  <a:srgbClr val="404040"/>
                </a:solidFill>
                <a:latin typeface="Calibri"/>
                <a:cs typeface="Calibri"/>
              </a:rPr>
              <a:t> del registro de pedido a través de una devolución de llamada. Dado que el resultado devuelto es una unión de varios tipos, hacemos una conversión simple para convertirlo al tipo </a:t>
            </a:r>
            <a:r>
              <a:rPr lang="es-ES" sz="2400" b="1" spc="-10" dirty="0" err="1">
                <a:solidFill>
                  <a:srgbClr val="404040"/>
                </a:solidFill>
                <a:latin typeface="Calibri"/>
                <a:cs typeface="Calibri"/>
              </a:rPr>
              <a:t>OkPacket</a:t>
            </a:r>
            <a:r>
              <a:rPr lang="es-ES" sz="2400" spc="-10" dirty="0">
                <a:solidFill>
                  <a:srgbClr val="404040"/>
                </a:solidFill>
                <a:latin typeface="Calibri"/>
                <a:cs typeface="Calibri"/>
              </a:rPr>
              <a:t>, el tipo devuelto para las operaciones de inserción.</a:t>
            </a:r>
          </a:p>
        </p:txBody>
      </p:sp>
    </p:spTree>
    <p:extLst>
      <p:ext uri="{BB962C8B-B14F-4D97-AF65-F5344CB8AC3E}">
        <p14:creationId xmlns:p14="http://schemas.microsoft.com/office/powerpoint/2010/main" val="3378616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46221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Al pasar declaraciones SQL a la función de consulta, siempre tenga cuidado de no usar las entradas proporcionadas por el usuario directamente en la cadena.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Es una práctica que hace que su sistema sea vulnerable a los ataques de inyección SQL. En su lugar, utilice el símbolo “?” en los lugares donde se deben agregar las variables, y pase las variables como una matriz a la función de consulta.</a:t>
            </a:r>
          </a:p>
        </p:txBody>
      </p:sp>
    </p:spTree>
    <p:extLst>
      <p:ext uri="{BB962C8B-B14F-4D97-AF65-F5344CB8AC3E}">
        <p14:creationId xmlns:p14="http://schemas.microsoft.com/office/powerpoint/2010/main" val="224029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426007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implementemos la función </a:t>
            </a:r>
            <a:r>
              <a:rPr lang="es-ES" sz="2400" spc="-10" dirty="0" err="1">
                <a:solidFill>
                  <a:srgbClr val="404040"/>
                </a:solidFill>
                <a:latin typeface="Calibri"/>
                <a:cs typeface="Calibri"/>
              </a:rPr>
              <a:t>findOne</a:t>
            </a:r>
            <a:r>
              <a:rPr lang="es-ES" sz="2400" spc="-10" dirty="0">
                <a:solidFill>
                  <a:srgbClr val="404040"/>
                </a:solidFill>
                <a:latin typeface="Calibri"/>
                <a:cs typeface="Calibri"/>
              </a:rPr>
              <a:t> que selecciona un registro de la tabla </a:t>
            </a:r>
            <a:r>
              <a:rPr lang="es-ES" sz="2400" spc="-10" dirty="0" err="1">
                <a:solidFill>
                  <a:srgbClr val="404040"/>
                </a:solidFill>
                <a:latin typeface="Calibri"/>
                <a:cs typeface="Calibri"/>
              </a:rPr>
              <a:t>ProductOrder</a:t>
            </a:r>
            <a:r>
              <a:rPr lang="es-ES" sz="2400" spc="-10" dirty="0">
                <a:solidFill>
                  <a:srgbClr val="404040"/>
                </a:solidFill>
                <a:latin typeface="Calibri"/>
                <a:cs typeface="Calibri"/>
              </a:rPr>
              <a:t> en función del ID del pedido.</a:t>
            </a:r>
          </a:p>
          <a:p>
            <a:pPr marL="12700" algn="just">
              <a:lnSpc>
                <a:spcPts val="2740"/>
              </a:lnSpc>
              <a:spcBef>
                <a:spcPts val="100"/>
              </a:spcBef>
            </a:pPr>
            <a:endParaRPr lang="es-ES" sz="2400" spc="-10" dirty="0">
              <a:solidFill>
                <a:srgbClr val="404040"/>
              </a:solidFill>
              <a:latin typeface="Calibri"/>
              <a:cs typeface="Calibri"/>
            </a:endParaRPr>
          </a:p>
          <a:p>
            <a:pPr marL="12700">
              <a:lnSpc>
                <a:spcPts val="2740"/>
              </a:lnSpc>
              <a:spcBef>
                <a:spcPts val="100"/>
              </a:spcBef>
            </a:pPr>
            <a:r>
              <a:rPr lang="es-ES" sz="1600" dirty="0" err="1">
                <a:latin typeface="Roboto Mono" panose="00000009000000000000" pitchFamily="49" charset="0"/>
                <a:ea typeface="Roboto Mono" panose="00000009000000000000" pitchFamily="49" charset="0"/>
                <a:cs typeface="Calibri"/>
              </a:rPr>
              <a:t>export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const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findOne</a:t>
            </a:r>
            <a:r>
              <a:rPr lang="es-ES" sz="1600" dirty="0">
                <a:latin typeface="Roboto Mono" panose="00000009000000000000" pitchFamily="49" charset="0"/>
                <a:ea typeface="Roboto Mono" panose="00000009000000000000" pitchFamily="49" charset="0"/>
                <a:cs typeface="Calibri"/>
              </a:rPr>
              <a:t> = (</a:t>
            </a:r>
            <a:r>
              <a:rPr lang="es-ES" sz="1600" dirty="0" err="1">
                <a:latin typeface="Roboto Mono" panose="00000009000000000000" pitchFamily="49" charset="0"/>
                <a:ea typeface="Roboto Mono" panose="00000009000000000000" pitchFamily="49" charset="0"/>
                <a:cs typeface="Calibri"/>
              </a:rPr>
              <a:t>orderId</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number</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callback</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Function</a:t>
            </a:r>
            <a:r>
              <a:rPr lang="es-ES" sz="1600" dirty="0">
                <a:latin typeface="Roboto Mono" panose="00000009000000000000" pitchFamily="49" charset="0"/>
                <a:ea typeface="Roboto Mono" panose="00000009000000000000" pitchFamily="49" charset="0"/>
                <a:cs typeface="Calibri"/>
              </a:rPr>
              <a:t>) =&gt;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const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queryString</a:t>
            </a:r>
            <a:r>
              <a:rPr lang="es-ES" sz="1600" dirty="0">
                <a:latin typeface="Roboto Mono" panose="00000009000000000000" pitchFamily="49" charset="0"/>
                <a:ea typeface="Roboto Mono" panose="00000009000000000000" pitchFamily="49" charset="0"/>
                <a:cs typeface="Calibri"/>
              </a:rPr>
              <a:t> =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SELECT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o.*,</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p.*,</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c.name AS </a:t>
            </a:r>
            <a:r>
              <a:rPr lang="es-ES" sz="1600" dirty="0" err="1">
                <a:latin typeface="Roboto Mono" panose="00000009000000000000" pitchFamily="49" charset="0"/>
                <a:ea typeface="Roboto Mono" panose="00000009000000000000" pitchFamily="49" charset="0"/>
                <a:cs typeface="Calibri"/>
              </a:rPr>
              <a:t>customer_name</a:t>
            </a:r>
            <a:r>
              <a:rPr lang="es-E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c.email</a:t>
            </a:r>
            <a:endParaRPr lang="es-E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FROM </a:t>
            </a:r>
            <a:r>
              <a:rPr lang="es-ES" sz="1600" dirty="0" err="1">
                <a:latin typeface="Roboto Mono" panose="00000009000000000000" pitchFamily="49" charset="0"/>
                <a:ea typeface="Roboto Mono" panose="00000009000000000000" pitchFamily="49" charset="0"/>
                <a:cs typeface="Calibri"/>
              </a:rPr>
              <a:t>ProductOrder</a:t>
            </a:r>
            <a:r>
              <a:rPr lang="es-ES" sz="1600" dirty="0">
                <a:latin typeface="Roboto Mono" panose="00000009000000000000" pitchFamily="49" charset="0"/>
                <a:ea typeface="Roboto Mono" panose="00000009000000000000" pitchFamily="49" charset="0"/>
                <a:cs typeface="Calibri"/>
              </a:rPr>
              <a:t> AS o</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p>
        </p:txBody>
      </p:sp>
    </p:spTree>
    <p:extLst>
      <p:ext uri="{BB962C8B-B14F-4D97-AF65-F5344CB8AC3E}">
        <p14:creationId xmlns:p14="http://schemas.microsoft.com/office/powerpoint/2010/main" val="2965149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174406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 también, seguimos un proceso similar a la función de creación. En la declaración SQL, tenemos que unir las tablas </a:t>
            </a:r>
            <a:r>
              <a:rPr lang="es-ES" sz="2400" spc="-10" dirty="0" err="1">
                <a:solidFill>
                  <a:srgbClr val="404040"/>
                </a:solidFill>
                <a:latin typeface="Calibri"/>
                <a:cs typeface="Calibri"/>
              </a:rPr>
              <a:t>Product</a:t>
            </a:r>
            <a:r>
              <a:rPr lang="es-ES" sz="2400" spc="-10" dirty="0">
                <a:solidFill>
                  <a:srgbClr val="404040"/>
                </a:solidFill>
                <a:latin typeface="Calibri"/>
                <a:cs typeface="Calibri"/>
              </a:rPr>
              <a:t>, </a:t>
            </a:r>
            <a:r>
              <a:rPr lang="es-ES" sz="2400" spc="-10" dirty="0" err="1">
                <a:solidFill>
                  <a:srgbClr val="404040"/>
                </a:solidFill>
                <a:latin typeface="Calibri"/>
                <a:cs typeface="Calibri"/>
              </a:rPr>
              <a:t>Customer</a:t>
            </a:r>
            <a:r>
              <a:rPr lang="es-ES" sz="2400" spc="-10" dirty="0">
                <a:solidFill>
                  <a:srgbClr val="404040"/>
                </a:solidFill>
                <a:latin typeface="Calibri"/>
                <a:cs typeface="Calibri"/>
              </a:rPr>
              <a:t> para recuperar registros completos del cliente y el producto incluido en el pedido. Usamos las claves foráneas definidas en la tabla </a:t>
            </a:r>
            <a:r>
              <a:rPr lang="es-ES" sz="2400" spc="-10" dirty="0" err="1">
                <a:solidFill>
                  <a:srgbClr val="404040"/>
                </a:solidFill>
                <a:latin typeface="Calibri"/>
                <a:cs typeface="Calibri"/>
              </a:rPr>
              <a:t>ProductOrder</a:t>
            </a:r>
            <a:r>
              <a:rPr lang="es-ES" sz="2400" spc="-10" dirty="0">
                <a:solidFill>
                  <a:srgbClr val="404040"/>
                </a:solidFill>
                <a:latin typeface="Calibri"/>
                <a:cs typeface="Calibri"/>
              </a:rPr>
              <a:t> para realizar la unión.</a:t>
            </a:r>
          </a:p>
        </p:txBody>
      </p:sp>
    </p:spTree>
    <p:extLst>
      <p:ext uri="{BB962C8B-B14F-4D97-AF65-F5344CB8AC3E}">
        <p14:creationId xmlns:p14="http://schemas.microsoft.com/office/powerpoint/2010/main" val="1553841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46221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Después de recuperar los datos, tenemos que crear un objeto del tipo Pedido. Dado que estamos recuperando detalles de objetos de productos y clientes, elegimos </a:t>
            </a:r>
            <a:r>
              <a:rPr lang="es-ES" sz="2400" spc="-10" dirty="0" err="1">
                <a:solidFill>
                  <a:srgbClr val="404040"/>
                </a:solidFill>
                <a:latin typeface="Calibri"/>
                <a:cs typeface="Calibri"/>
              </a:rPr>
              <a:t>OrderWithDetails</a:t>
            </a:r>
            <a:r>
              <a:rPr lang="es-ES" sz="2400" spc="-10" dirty="0">
                <a:solidFill>
                  <a:srgbClr val="404040"/>
                </a:solidFill>
                <a:latin typeface="Calibri"/>
                <a:cs typeface="Calibri"/>
              </a:rPr>
              <a:t> como nuestro tipo de los 3 tipos de pedidos que definimos antes.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Ahora podemos implementar las otras dos operaciones de base de datos, </a:t>
            </a:r>
            <a:r>
              <a:rPr lang="es-ES" sz="2400" spc="-10" dirty="0" err="1">
                <a:solidFill>
                  <a:srgbClr val="404040"/>
                </a:solidFill>
                <a:latin typeface="Calibri"/>
                <a:cs typeface="Calibri"/>
              </a:rPr>
              <a:t>findAll</a:t>
            </a:r>
            <a:r>
              <a:rPr lang="es-ES" sz="2400" spc="-10" dirty="0">
                <a:solidFill>
                  <a:srgbClr val="404040"/>
                </a:solidFill>
                <a:latin typeface="Calibri"/>
                <a:cs typeface="Calibri"/>
              </a:rPr>
              <a:t> y </a:t>
            </a:r>
            <a:r>
              <a:rPr lang="es-ES" sz="2400" spc="-10" dirty="0" err="1">
                <a:solidFill>
                  <a:srgbClr val="404040"/>
                </a:solidFill>
                <a:latin typeface="Calibri"/>
                <a:cs typeface="Calibri"/>
              </a:rPr>
              <a:t>update</a:t>
            </a:r>
            <a:r>
              <a:rPr lang="es-ES" sz="2400" spc="-10" dirty="0">
                <a:solidFill>
                  <a:srgbClr val="404040"/>
                </a:solidFill>
                <a:latin typeface="Calibri"/>
                <a:cs typeface="Calibri"/>
              </a:rPr>
              <a:t>, siguiendo el mismo patrón.</a:t>
            </a:r>
          </a:p>
        </p:txBody>
      </p:sp>
    </p:spTree>
    <p:extLst>
      <p:ext uri="{BB962C8B-B14F-4D97-AF65-F5344CB8AC3E}">
        <p14:creationId xmlns:p14="http://schemas.microsoft.com/office/powerpoint/2010/main" val="414379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11596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Como siguiente paso, implementaremos el controlador de ruta para el </a:t>
            </a:r>
            <a:r>
              <a:rPr lang="es-ES" sz="2400" spc="-10" dirty="0" err="1">
                <a:solidFill>
                  <a:srgbClr val="404040"/>
                </a:solidFill>
                <a:latin typeface="Calibri"/>
                <a:cs typeface="Calibri"/>
              </a:rPr>
              <a:t>endpoint</a:t>
            </a:r>
            <a:r>
              <a:rPr lang="es-ES" sz="2400" spc="-10" dirty="0">
                <a:solidFill>
                  <a:srgbClr val="404040"/>
                </a:solidFill>
                <a:latin typeface="Calibri"/>
                <a:cs typeface="Calibri"/>
              </a:rPr>
              <a:t> /</a:t>
            </a:r>
            <a:r>
              <a:rPr lang="es-ES" sz="2400" spc="-10" dirty="0" err="1">
                <a:solidFill>
                  <a:srgbClr val="404040"/>
                </a:solidFill>
                <a:latin typeface="Calibri"/>
                <a:cs typeface="Calibri"/>
              </a:rPr>
              <a:t>orders</a:t>
            </a:r>
            <a:r>
              <a:rPr lang="es-ES" sz="2400" spc="-10" dirty="0">
                <a:solidFill>
                  <a:srgbClr val="404040"/>
                </a:solidFill>
                <a:latin typeface="Calibri"/>
                <a:cs typeface="Calibri"/>
              </a:rPr>
              <a:t>. Puede seguir el patrón que usamos aquí para implementar los </a:t>
            </a:r>
            <a:r>
              <a:rPr lang="es-ES" sz="2400" spc="-10" dirty="0" err="1">
                <a:solidFill>
                  <a:srgbClr val="404040"/>
                </a:solidFill>
                <a:latin typeface="Calibri"/>
                <a:cs typeface="Calibri"/>
              </a:rPr>
              <a:t>endpoints</a:t>
            </a:r>
            <a:r>
              <a:rPr lang="es-ES" sz="2400" spc="-10" dirty="0">
                <a:solidFill>
                  <a:srgbClr val="404040"/>
                </a:solidFill>
                <a:latin typeface="Calibri"/>
                <a:cs typeface="Calibri"/>
              </a:rPr>
              <a:t> para /</a:t>
            </a:r>
            <a:r>
              <a:rPr lang="es-ES" sz="2400" spc="-10" dirty="0" err="1">
                <a:solidFill>
                  <a:srgbClr val="404040"/>
                </a:solidFill>
                <a:latin typeface="Calibri"/>
                <a:cs typeface="Calibri"/>
              </a:rPr>
              <a:t>customer</a:t>
            </a:r>
            <a:r>
              <a:rPr lang="es-ES" sz="2400" spc="-10" dirty="0">
                <a:solidFill>
                  <a:srgbClr val="404040"/>
                </a:solidFill>
                <a:latin typeface="Calibri"/>
                <a:cs typeface="Calibri"/>
              </a:rPr>
              <a:t> y /producto más adelante.</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Para nuestra API REST, definiremos 4 puntos finales para enviar solicitudes desde el lado del cliente.</a:t>
            </a:r>
          </a:p>
        </p:txBody>
      </p:sp>
    </p:spTree>
    <p:extLst>
      <p:ext uri="{BB962C8B-B14F-4D97-AF65-F5344CB8AC3E}">
        <p14:creationId xmlns:p14="http://schemas.microsoft.com/office/powerpoint/2010/main" val="1789884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11596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Como estamos usando el enrutador Express para definir las rutas, podemos usar las rutas relativas a la ruta /</a:t>
            </a:r>
            <a:r>
              <a:rPr lang="es-ES" sz="2400" spc="-10" dirty="0" err="1">
                <a:solidFill>
                  <a:srgbClr val="404040"/>
                </a:solidFill>
                <a:latin typeface="Calibri"/>
                <a:cs typeface="Calibri"/>
              </a:rPr>
              <a:t>orders</a:t>
            </a:r>
            <a:r>
              <a:rPr lang="es-ES" sz="2400" spc="-10" dirty="0">
                <a:solidFill>
                  <a:srgbClr val="404040"/>
                </a:solidFill>
                <a:latin typeface="Calibri"/>
                <a:cs typeface="Calibri"/>
              </a:rPr>
              <a:t> en la siguiente implementación.</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Dado que implementamos la lógica de recuperación de datos en el modelo de base de datos, en el controlador de ruta, solo tenemos que obtener esos datos usando las funciones relevantes y pasarlos al lado del cliente.</a:t>
            </a:r>
          </a:p>
        </p:txBody>
      </p:sp>
    </p:spTree>
    <p:extLst>
      <p:ext uri="{BB962C8B-B14F-4D97-AF65-F5344CB8AC3E}">
        <p14:creationId xmlns:p14="http://schemas.microsoft.com/office/powerpoint/2010/main" val="32150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5" name="object 5"/>
          <p:cNvSpPr txBox="1"/>
          <p:nvPr/>
        </p:nvSpPr>
        <p:spPr>
          <a:xfrm>
            <a:off x="1536572" y="1991944"/>
            <a:ext cx="9613900" cy="389850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MySQL es un ejemplo de base de datos relacional - utilizamos lo que se denomina ORM (</a:t>
            </a:r>
            <a:r>
              <a:rPr lang="es-ES" sz="2400" spc="-10" dirty="0" err="1">
                <a:solidFill>
                  <a:srgbClr val="404040"/>
                </a:solidFill>
                <a:latin typeface="Calibri"/>
                <a:cs typeface="Calibri"/>
              </a:rPr>
              <a:t>Object</a:t>
            </a:r>
            <a:r>
              <a:rPr lang="es-ES" sz="2400" spc="-10" dirty="0">
                <a:solidFill>
                  <a:srgbClr val="404040"/>
                </a:solidFill>
                <a:latin typeface="Calibri"/>
                <a:cs typeface="Calibri"/>
              </a:rPr>
              <a:t> </a:t>
            </a:r>
            <a:r>
              <a:rPr lang="es-ES" sz="2400" spc="-10" dirty="0" err="1">
                <a:solidFill>
                  <a:srgbClr val="404040"/>
                </a:solidFill>
                <a:latin typeface="Calibri"/>
                <a:cs typeface="Calibri"/>
              </a:rPr>
              <a:t>Relational</a:t>
            </a:r>
            <a:r>
              <a:rPr lang="es-ES" sz="2400" spc="-10" dirty="0">
                <a:solidFill>
                  <a:srgbClr val="404040"/>
                </a:solidFill>
                <a:latin typeface="Calibri"/>
                <a:cs typeface="Calibri"/>
              </a:rPr>
              <a:t> </a:t>
            </a:r>
            <a:r>
              <a:rPr lang="es-ES" sz="2400" spc="-10" dirty="0" err="1">
                <a:solidFill>
                  <a:srgbClr val="404040"/>
                </a:solidFill>
                <a:latin typeface="Calibri"/>
                <a:cs typeface="Calibri"/>
              </a:rPr>
              <a:t>Mapping</a:t>
            </a:r>
            <a:r>
              <a:rPr lang="es-ES" sz="2400" spc="-10" dirty="0">
                <a:solidFill>
                  <a:srgbClr val="404040"/>
                </a:solidFill>
                <a:latin typeface="Calibri"/>
                <a:cs typeface="Calibri"/>
              </a:rPr>
              <a:t>) para traducir entre los objetos en código y la representación relacional de los datos.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Ejemplos de </a:t>
            </a:r>
            <a:r>
              <a:rPr lang="es-ES" sz="2400" spc="-10" dirty="0" err="1">
                <a:solidFill>
                  <a:srgbClr val="404040"/>
                </a:solidFill>
                <a:latin typeface="Calibri"/>
                <a:cs typeface="Calibri"/>
              </a:rPr>
              <a:t>ORMs</a:t>
            </a:r>
            <a:r>
              <a:rPr lang="es-ES" sz="2400" spc="-10" dirty="0">
                <a:solidFill>
                  <a:srgbClr val="404040"/>
                </a:solidFill>
                <a:latin typeface="Calibri"/>
                <a:cs typeface="Calibri"/>
              </a:rPr>
              <a:t> son </a:t>
            </a:r>
            <a:r>
              <a:rPr lang="es-ES" sz="2400" spc="-10" dirty="0" err="1">
                <a:solidFill>
                  <a:srgbClr val="404040"/>
                </a:solidFill>
                <a:latin typeface="Calibri"/>
                <a:cs typeface="Calibri"/>
              </a:rPr>
              <a:t>nHibernate</a:t>
            </a:r>
            <a:r>
              <a:rPr lang="es-ES" sz="2400" spc="-10" dirty="0">
                <a:solidFill>
                  <a:srgbClr val="404040"/>
                </a:solidFill>
                <a:latin typeface="Calibri"/>
                <a:cs typeface="Calibri"/>
              </a:rPr>
              <a:t>, </a:t>
            </a:r>
            <a:r>
              <a:rPr lang="es-ES" sz="2400" spc="-10" dirty="0" err="1">
                <a:solidFill>
                  <a:srgbClr val="404040"/>
                </a:solidFill>
                <a:latin typeface="Calibri"/>
                <a:cs typeface="Calibri"/>
              </a:rPr>
              <a:t>Entity</a:t>
            </a:r>
            <a:r>
              <a:rPr lang="es-ES" sz="2400" spc="-10" dirty="0">
                <a:solidFill>
                  <a:srgbClr val="404040"/>
                </a:solidFill>
                <a:latin typeface="Calibri"/>
                <a:cs typeface="Calibri"/>
              </a:rPr>
              <a:t> Framework, </a:t>
            </a:r>
            <a:r>
              <a:rPr lang="es-ES" sz="2400" spc="-10" dirty="0" err="1">
                <a:solidFill>
                  <a:srgbClr val="404040"/>
                </a:solidFill>
                <a:latin typeface="Calibri"/>
                <a:cs typeface="Calibri"/>
              </a:rPr>
              <a:t>Dapper</a:t>
            </a:r>
            <a:r>
              <a:rPr lang="es-ES" sz="2400" spc="-10" dirty="0">
                <a:solidFill>
                  <a:srgbClr val="404040"/>
                </a:solidFill>
                <a:latin typeface="Calibri"/>
                <a:cs typeface="Calibri"/>
              </a:rPr>
              <a:t> y más...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MongoDB es un ejemplo de base de datos de documentos - utilizamos un ODM (</a:t>
            </a:r>
            <a:r>
              <a:rPr lang="es-ES" sz="2400" spc="-10" dirty="0" err="1">
                <a:solidFill>
                  <a:srgbClr val="404040"/>
                </a:solidFill>
                <a:latin typeface="Calibri"/>
                <a:cs typeface="Calibri"/>
              </a:rPr>
              <a:t>Object</a:t>
            </a:r>
            <a:r>
              <a:rPr lang="es-ES" sz="2400" spc="-10" dirty="0">
                <a:solidFill>
                  <a:srgbClr val="404040"/>
                </a:solidFill>
                <a:latin typeface="Calibri"/>
                <a:cs typeface="Calibri"/>
              </a:rPr>
              <a:t> </a:t>
            </a:r>
            <a:r>
              <a:rPr lang="es-ES" sz="2400" spc="-10" dirty="0" err="1">
                <a:solidFill>
                  <a:srgbClr val="404040"/>
                </a:solidFill>
                <a:latin typeface="Calibri"/>
                <a:cs typeface="Calibri"/>
              </a:rPr>
              <a:t>Document</a:t>
            </a:r>
            <a:r>
              <a:rPr lang="es-ES" sz="2400" spc="-10" dirty="0">
                <a:solidFill>
                  <a:srgbClr val="404040"/>
                </a:solidFill>
                <a:latin typeface="Calibri"/>
                <a:cs typeface="Calibri"/>
              </a:rPr>
              <a:t> </a:t>
            </a:r>
            <a:r>
              <a:rPr lang="es-ES" sz="2400" spc="-10" dirty="0" err="1">
                <a:solidFill>
                  <a:srgbClr val="404040"/>
                </a:solidFill>
                <a:latin typeface="Calibri"/>
                <a:cs typeface="Calibri"/>
              </a:rPr>
              <a:t>Mapping</a:t>
            </a:r>
            <a:r>
              <a:rPr lang="es-ES" sz="2400" spc="-10" dirty="0">
                <a:solidFill>
                  <a:srgbClr val="404040"/>
                </a:solidFill>
                <a:latin typeface="Calibri"/>
                <a:cs typeface="Calibri"/>
              </a:rPr>
              <a:t>) para traducir entre tus objetos en código y la representación documental de los datos (si fuera necesario).</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err="1">
                <a:solidFill>
                  <a:srgbClr val="404040"/>
                </a:solidFill>
                <a:latin typeface="Calibri"/>
                <a:cs typeface="Calibri"/>
              </a:rPr>
              <a:t>Mandango</a:t>
            </a:r>
            <a:r>
              <a:rPr lang="es-ES" sz="2400" spc="-10" dirty="0">
                <a:solidFill>
                  <a:srgbClr val="404040"/>
                </a:solidFill>
                <a:latin typeface="Calibri"/>
                <a:cs typeface="Calibri"/>
              </a:rPr>
              <a:t>, </a:t>
            </a:r>
            <a:r>
              <a:rPr lang="es-ES" sz="2400" spc="-10" dirty="0" err="1">
                <a:solidFill>
                  <a:srgbClr val="404040"/>
                </a:solidFill>
                <a:latin typeface="Calibri"/>
                <a:cs typeface="Calibri"/>
              </a:rPr>
              <a:t>Mongoose</a:t>
            </a:r>
            <a:r>
              <a:rPr lang="es-ES" sz="2400" spc="-10" dirty="0">
                <a:solidFill>
                  <a:srgbClr val="404040"/>
                </a:solidFill>
                <a:latin typeface="Calibri"/>
                <a:cs typeface="Calibri"/>
              </a:rPr>
              <a:t> son ejemplos de ODM para MongoDB. </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82609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9CB5A305-1E72-2638-248D-21207AABB7D8}"/>
              </a:ext>
            </a:extLst>
          </p:cNvPr>
          <p:cNvSpPr txBox="1"/>
          <p:nvPr/>
        </p:nvSpPr>
        <p:spPr>
          <a:xfrm>
            <a:off x="1512570" y="1781651"/>
            <a:ext cx="9613900" cy="4631974"/>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express, {Request, Response} from "express";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orderModel</a:t>
            </a:r>
            <a:r>
              <a:rPr lang="en-US" sz="1600" dirty="0">
                <a:latin typeface="Roboto Mono" panose="00000009000000000000" pitchFamily="49" charset="0"/>
                <a:ea typeface="Roboto Mono" panose="00000009000000000000" pitchFamily="49" charset="0"/>
                <a:cs typeface="Calibri"/>
              </a:rPr>
              <a:t> from "../models/order";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{Order,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from "../types/order";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const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 = </a:t>
            </a:r>
            <a:r>
              <a:rPr lang="en-US" sz="1600" dirty="0" err="1">
                <a:latin typeface="Roboto Mono" panose="00000009000000000000" pitchFamily="49" charset="0"/>
                <a:ea typeface="Roboto Mono" panose="00000009000000000000" pitchFamily="49" charset="0"/>
                <a:cs typeface="Calibri"/>
              </a:rPr>
              <a:t>express.Router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orderRouter.get</a:t>
            </a:r>
            <a:r>
              <a:rPr lang="en-US" sz="1600" dirty="0">
                <a:latin typeface="Roboto Mono" panose="00000009000000000000" pitchFamily="49" charset="0"/>
                <a:ea typeface="Roboto Mono" panose="00000009000000000000" pitchFamily="49" charset="0"/>
                <a:cs typeface="Calibri"/>
              </a:rPr>
              <a:t>("/", async (req: Request, res: Response)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orderModel.findAll</a:t>
            </a:r>
            <a:r>
              <a:rPr lang="en-US" sz="1600" dirty="0">
                <a:latin typeface="Roboto Mono" panose="00000009000000000000" pitchFamily="49" charset="0"/>
                <a:ea typeface="Roboto Mono" panose="00000009000000000000" pitchFamily="49" charset="0"/>
                <a:cs typeface="Calibri"/>
              </a:rPr>
              <a:t>((err: Error, orders: Order[])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return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(500).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errorMessage</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err.message</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(200).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({"data": orders});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27323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9CB5A305-1E72-2638-248D-21207AABB7D8}"/>
              </a:ext>
            </a:extLst>
          </p:cNvPr>
          <p:cNvSpPr txBox="1"/>
          <p:nvPr/>
        </p:nvSpPr>
        <p:spPr>
          <a:xfrm>
            <a:off x="1512570" y="1781651"/>
            <a:ext cx="9613900" cy="4272901"/>
          </a:xfrm>
          <a:prstGeom prst="rect">
            <a:avLst/>
          </a:prstGeom>
        </p:spPr>
        <p:txBody>
          <a:bodyPr vert="horz" wrap="square" lIns="0" tIns="12700" rIns="0" bIns="0" rtlCol="0">
            <a:spAutoFit/>
          </a:bodyPr>
          <a:lstStyle/>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orderRouter.post</a:t>
            </a:r>
            <a:r>
              <a:rPr lang="en-US" sz="1600" dirty="0">
                <a:latin typeface="Roboto Mono" panose="00000009000000000000" pitchFamily="49" charset="0"/>
                <a:ea typeface="Roboto Mono" panose="00000009000000000000" pitchFamily="49" charset="0"/>
                <a:cs typeface="Calibri"/>
              </a:rPr>
              <a:t>("/", async (req: Request, res: Response)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newOrder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 </a:t>
            </a:r>
            <a:r>
              <a:rPr lang="en-US" sz="1600" dirty="0" err="1">
                <a:latin typeface="Roboto Mono" panose="00000009000000000000" pitchFamily="49" charset="0"/>
                <a:ea typeface="Roboto Mono" panose="00000009000000000000" pitchFamily="49" charset="0"/>
                <a:cs typeface="Calibri"/>
              </a:rPr>
              <a:t>req.body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orderModel.create</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newOrder</a:t>
            </a:r>
            <a:r>
              <a:rPr lang="en-US" sz="1600" dirty="0">
                <a:latin typeface="Roboto Mono" panose="00000009000000000000" pitchFamily="49" charset="0"/>
                <a:ea typeface="Roboto Mono" panose="00000009000000000000" pitchFamily="49" charset="0"/>
                <a:cs typeface="Calibri"/>
              </a:rPr>
              <a:t>, (err: Error, </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 number)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return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(500).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({"message": </a:t>
            </a:r>
            <a:r>
              <a:rPr lang="en-US" sz="1600" dirty="0" err="1">
                <a:latin typeface="Roboto Mono" panose="00000009000000000000" pitchFamily="49" charset="0"/>
                <a:ea typeface="Roboto Mono" panose="00000009000000000000" pitchFamily="49" charset="0"/>
                <a:cs typeface="Calibri"/>
              </a:rPr>
              <a:t>err.message</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(200).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1248102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Poner todo en </a:t>
            </a:r>
            <a:r>
              <a:rPr lang="es-CO" sz="4000" spc="-50" dirty="0" err="1">
                <a:solidFill>
                  <a:srgbClr val="FFFFFF"/>
                </a:solidFill>
                <a:latin typeface="Calibri Light"/>
                <a:cs typeface="Calibri Light"/>
              </a:rPr>
              <a:t>app.ts</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Ahora hemos completado la adición de la lógica interna de nuestra API. Lo único que queda por hacer es juntar todo en el archivo </a:t>
            </a:r>
            <a:r>
              <a:rPr lang="es-ES" sz="2400" b="1" spc="-10" dirty="0" err="1">
                <a:solidFill>
                  <a:srgbClr val="404040"/>
                </a:solidFill>
                <a:latin typeface="Calibri"/>
                <a:cs typeface="Calibri"/>
              </a:rPr>
              <a:t>app.ts</a:t>
            </a:r>
            <a:r>
              <a:rPr lang="es-ES" sz="2400" spc="-10" dirty="0">
                <a:solidFill>
                  <a:srgbClr val="404040"/>
                </a:solidFill>
                <a:latin typeface="Calibri"/>
                <a:cs typeface="Calibri"/>
              </a:rPr>
              <a:t>, el punto de entrada a nuestra API, y crear el servidor que escucha y responde a las solicitudes.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90890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Poner todo en </a:t>
            </a:r>
            <a:r>
              <a:rPr lang="es-CO" sz="4000" spc="-50" dirty="0" err="1">
                <a:solidFill>
                  <a:srgbClr val="FFFFFF"/>
                </a:solidFill>
                <a:latin typeface="Calibri Light"/>
                <a:cs typeface="Calibri Light"/>
              </a:rPr>
              <a:t>app.ts</a:t>
            </a:r>
            <a:endParaRPr lang="es-CO" sz="4000" dirty="0">
              <a:latin typeface="Calibri Light"/>
              <a:cs typeface="Calibri Light"/>
            </a:endParaRPr>
          </a:p>
        </p:txBody>
      </p:sp>
      <p:sp>
        <p:nvSpPr>
          <p:cNvPr id="5" name="object 5"/>
          <p:cNvSpPr txBox="1"/>
          <p:nvPr/>
        </p:nvSpPr>
        <p:spPr>
          <a:xfrm>
            <a:off x="1512570" y="1829511"/>
            <a:ext cx="9613900" cy="4272901"/>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dotenv</a:t>
            </a:r>
            <a:r>
              <a:rPr lang="en-US" sz="1600" dirty="0">
                <a:latin typeface="Roboto Mono" panose="00000009000000000000" pitchFamily="49" charset="0"/>
                <a:ea typeface="Roboto Mono" panose="00000009000000000000" pitchFamily="49" charset="0"/>
                <a:cs typeface="Calibri"/>
              </a:rPr>
              <a:t> from "</a:t>
            </a:r>
            <a:r>
              <a:rPr lang="en-US" sz="1600" dirty="0" err="1">
                <a:latin typeface="Roboto Mono" panose="00000009000000000000" pitchFamily="49" charset="0"/>
                <a:ea typeface="Roboto Mono" panose="00000009000000000000" pitchFamily="49" charset="0"/>
                <a:cs typeface="Calibri"/>
              </a:rPr>
              <a:t>dotenv</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express from "express";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bodyParser</a:t>
            </a:r>
            <a:r>
              <a:rPr lang="en-US" sz="1600" dirty="0">
                <a:latin typeface="Roboto Mono" panose="00000009000000000000" pitchFamily="49" charset="0"/>
                <a:ea typeface="Roboto Mono" panose="00000009000000000000" pitchFamily="49" charset="0"/>
                <a:cs typeface="Calibri"/>
              </a:rPr>
              <a:t> from "body-parser";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 from "./routes/</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const app = express();</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dotenv.config</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app.use</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bodyParser.json</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app.use</a:t>
            </a:r>
            <a:r>
              <a:rPr lang="en-US" sz="1600" dirty="0">
                <a:latin typeface="Roboto Mono" panose="00000009000000000000" pitchFamily="49" charset="0"/>
                <a:ea typeface="Roboto Mono" panose="00000009000000000000" pitchFamily="49" charset="0"/>
                <a:cs typeface="Calibri"/>
              </a:rPr>
              <a:t>("/orders",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app.listen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process.env.PORT</a:t>
            </a:r>
            <a:r>
              <a:rPr lang="en-US" sz="1600" dirty="0">
                <a:latin typeface="Roboto Mono" panose="00000009000000000000" pitchFamily="49" charset="0"/>
                <a:ea typeface="Roboto Mono" panose="00000009000000000000" pitchFamily="49" charset="0"/>
                <a:cs typeface="Calibri"/>
              </a:rPr>
              <a:t>, ()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console.log("Node server started running");</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endParaRPr lang="es-ES" sz="1600"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00493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6324" y="908684"/>
            <a:ext cx="7646670" cy="756920"/>
          </a:xfrm>
          <a:prstGeom prst="rect">
            <a:avLst/>
          </a:prstGeom>
        </p:spPr>
        <p:txBody>
          <a:bodyPr vert="horz" wrap="square" lIns="0" tIns="12700" rIns="0" bIns="0" rtlCol="0">
            <a:spAutoFit/>
          </a:bodyPr>
          <a:lstStyle/>
          <a:p>
            <a:pPr marL="12700">
              <a:lnSpc>
                <a:spcPct val="100000"/>
              </a:lnSpc>
              <a:spcBef>
                <a:spcPts val="100"/>
              </a:spcBef>
            </a:pPr>
            <a:r>
              <a:rPr lang="en-US" sz="4800" spc="-55" dirty="0">
                <a:solidFill>
                  <a:srgbClr val="404040"/>
                </a:solidFill>
                <a:latin typeface="Calibri Light"/>
                <a:cs typeface="Calibri Light"/>
              </a:rPr>
              <a:t>Basic API REST</a:t>
            </a:r>
            <a:endParaRPr sz="4800" dirty="0">
              <a:latin typeface="Calibri Light"/>
              <a:cs typeface="Calibri Light"/>
            </a:endParaRPr>
          </a:p>
        </p:txBody>
      </p:sp>
      <p:sp>
        <p:nvSpPr>
          <p:cNvPr id="4" name="object 4"/>
          <p:cNvSpPr txBox="1"/>
          <p:nvPr/>
        </p:nvSpPr>
        <p:spPr>
          <a:xfrm>
            <a:off x="3797934" y="3036188"/>
            <a:ext cx="485711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124262"/>
                </a:solidFill>
                <a:latin typeface="Calibri"/>
                <a:cs typeface="Calibri"/>
              </a:rPr>
              <a:t>Gracias</a:t>
            </a:r>
            <a:r>
              <a:rPr sz="4000" spc="-10" dirty="0">
                <a:solidFill>
                  <a:srgbClr val="124262"/>
                </a:solidFill>
                <a:latin typeface="Calibri"/>
                <a:cs typeface="Calibri"/>
              </a:rPr>
              <a:t> por</a:t>
            </a:r>
            <a:r>
              <a:rPr sz="4000" spc="-15" dirty="0">
                <a:solidFill>
                  <a:srgbClr val="124262"/>
                </a:solidFill>
                <a:latin typeface="Calibri"/>
                <a:cs typeface="Calibri"/>
              </a:rPr>
              <a:t> </a:t>
            </a:r>
            <a:r>
              <a:rPr sz="4000" spc="-5" dirty="0">
                <a:solidFill>
                  <a:srgbClr val="124262"/>
                </a:solidFill>
                <a:latin typeface="Calibri"/>
                <a:cs typeface="Calibri"/>
              </a:rPr>
              <a:t>su</a:t>
            </a:r>
            <a:r>
              <a:rPr sz="4000" spc="-15" dirty="0">
                <a:solidFill>
                  <a:srgbClr val="124262"/>
                </a:solidFill>
                <a:latin typeface="Calibri"/>
                <a:cs typeface="Calibri"/>
              </a:rPr>
              <a:t> </a:t>
            </a:r>
            <a:r>
              <a:rPr sz="4000" spc="-5" dirty="0">
                <a:solidFill>
                  <a:srgbClr val="124262"/>
                </a:solidFill>
                <a:latin typeface="Calibri"/>
                <a:cs typeface="Calibri"/>
              </a:rPr>
              <a:t>atención</a:t>
            </a:r>
            <a:endParaRPr sz="4000">
              <a:latin typeface="Calibri"/>
              <a:cs typeface="Calibri"/>
            </a:endParaRPr>
          </a:p>
        </p:txBody>
      </p:sp>
      <p:sp>
        <p:nvSpPr>
          <p:cNvPr id="5" name="Rectángulo 4">
            <a:extLst>
              <a:ext uri="{FF2B5EF4-FFF2-40B4-BE49-F238E27FC236}">
                <a16:creationId xmlns:a16="http://schemas.microsoft.com/office/drawing/2014/main" id="{7BD37765-3247-A9B5-92BB-F975844624AA}"/>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Interaction between backend code and database through an object relational mapper">
            <a:extLst>
              <a:ext uri="{FF2B5EF4-FFF2-40B4-BE49-F238E27FC236}">
                <a16:creationId xmlns:a16="http://schemas.microsoft.com/office/drawing/2014/main" id="{05B28F32-0DFF-89F7-2B44-AB7B61267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94" y="1752600"/>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EEDA65-9D72-CA65-6ABD-EB2D76E7C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331" y="3648076"/>
            <a:ext cx="8334375"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4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5" name="object 5"/>
          <p:cNvSpPr txBox="1"/>
          <p:nvPr/>
        </p:nvSpPr>
        <p:spPr>
          <a:xfrm>
            <a:off x="1536572" y="1991944"/>
            <a:ext cx="9613900" cy="424475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Documentación de consulta adicional: </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sz="2400" spc="-10" dirty="0">
                <a:solidFill>
                  <a:srgbClr val="404040"/>
                </a:solidFill>
                <a:latin typeface="Calibri"/>
                <a:cs typeface="Calibri"/>
                <a:hlinkClick r:id="rId2"/>
              </a:rPr>
              <a:t>https://medium.com/spidernitt/orm-and-odm-a-brief-introduction-369046ec57eb</a:t>
            </a:r>
            <a:r>
              <a:rPr lang="en-US" sz="2400" spc="-10" dirty="0">
                <a:solidFill>
                  <a:srgbClr val="404040"/>
                </a:solidFill>
                <a:latin typeface="Calibri"/>
                <a:cs typeface="Calibri"/>
              </a:rPr>
              <a:t> </a:t>
            </a:r>
          </a:p>
          <a:p>
            <a:pPr marL="12700" algn="ctr">
              <a:lnSpc>
                <a:spcPts val="2740"/>
              </a:lnSpc>
              <a:spcBef>
                <a:spcPts val="100"/>
              </a:spcBef>
            </a:pPr>
            <a:endParaRPr lang="en-US" sz="2400" spc="-10" dirty="0">
              <a:solidFill>
                <a:srgbClr val="404040"/>
              </a:solidFill>
              <a:latin typeface="Calibri"/>
              <a:cs typeface="Calibri"/>
            </a:endParaRPr>
          </a:p>
          <a:p>
            <a:pPr marL="12700" algn="ctr">
              <a:lnSpc>
                <a:spcPts val="2740"/>
              </a:lnSpc>
              <a:spcBef>
                <a:spcPts val="100"/>
              </a:spcBef>
            </a:pPr>
            <a:r>
              <a:rPr lang="en-US" sz="2400" spc="-10" dirty="0">
                <a:solidFill>
                  <a:srgbClr val="404040"/>
                </a:solidFill>
                <a:latin typeface="Calibri"/>
                <a:cs typeface="Calibri"/>
                <a:hlinkClick r:id="rId3"/>
              </a:rPr>
              <a:t>https://stackoverflow.com/questions/12261866/what-is-the-difference-between-an-orm-and-an-odm</a:t>
            </a:r>
            <a:endParaRPr lang="en-US" sz="2400" spc="-10" dirty="0">
              <a:solidFill>
                <a:srgbClr val="404040"/>
              </a:solidFill>
              <a:latin typeface="Calibri"/>
              <a:cs typeface="Calibri"/>
            </a:endParaRPr>
          </a:p>
          <a:p>
            <a:pPr marL="12700" algn="ctr">
              <a:lnSpc>
                <a:spcPts val="2740"/>
              </a:lnSpc>
              <a:spcBef>
                <a:spcPts val="100"/>
              </a:spcBef>
            </a:pPr>
            <a:endParaRPr lang="es-CO" sz="2400" spc="-10" dirty="0">
              <a:solidFill>
                <a:srgbClr val="404040"/>
              </a:solidFill>
              <a:latin typeface="Calibri"/>
              <a:cs typeface="Calibri"/>
            </a:endParaRPr>
          </a:p>
          <a:p>
            <a:pPr marL="12700" algn="just">
              <a:lnSpc>
                <a:spcPts val="2740"/>
              </a:lnSpc>
              <a:spcBef>
                <a:spcPts val="100"/>
              </a:spcBef>
            </a:pPr>
            <a:r>
              <a:rPr lang="es-CO" sz="2400" spc="-10" dirty="0">
                <a:solidFill>
                  <a:srgbClr val="404040"/>
                </a:solidFill>
                <a:latin typeface="Calibri"/>
                <a:cs typeface="Calibri"/>
              </a:rPr>
              <a:t>En el ejemplo de Basic API REST con MongoDB utilizamos el ODM </a:t>
            </a:r>
            <a:r>
              <a:rPr lang="es-CO" sz="2400" spc="-10" dirty="0" err="1">
                <a:solidFill>
                  <a:srgbClr val="404040"/>
                </a:solidFill>
                <a:latin typeface="Calibri"/>
                <a:cs typeface="Calibri"/>
              </a:rPr>
              <a:t>Mongoose</a:t>
            </a:r>
            <a:r>
              <a:rPr lang="es-CO" sz="2400" spc="-10" dirty="0">
                <a:solidFill>
                  <a:srgbClr val="404040"/>
                </a:solidFill>
                <a:latin typeface="Calibri"/>
                <a:cs typeface="Calibri"/>
              </a:rPr>
              <a:t>. Empleando </a:t>
            </a:r>
            <a:r>
              <a:rPr lang="es-CO" sz="2400" spc="-10" dirty="0" err="1">
                <a:solidFill>
                  <a:srgbClr val="404040"/>
                </a:solidFill>
                <a:latin typeface="Calibri"/>
                <a:cs typeface="Calibri"/>
              </a:rPr>
              <a:t>MongoClient</a:t>
            </a:r>
            <a:r>
              <a:rPr lang="es-CO" sz="2400" spc="-10" dirty="0">
                <a:solidFill>
                  <a:srgbClr val="404040"/>
                </a:solidFill>
                <a:latin typeface="Calibri"/>
                <a:cs typeface="Calibri"/>
              </a:rPr>
              <a:t> sería sin ODM. Cuando empleamos los </a:t>
            </a:r>
            <a:r>
              <a:rPr lang="es-CO" sz="2400" spc="-10" dirty="0" err="1">
                <a:solidFill>
                  <a:srgbClr val="404040"/>
                </a:solidFill>
                <a:latin typeface="Calibri"/>
                <a:cs typeface="Calibri"/>
              </a:rPr>
              <a:t>Strings</a:t>
            </a:r>
            <a:r>
              <a:rPr lang="es-CO" sz="2400" spc="-10" dirty="0">
                <a:solidFill>
                  <a:srgbClr val="404040"/>
                </a:solidFill>
                <a:latin typeface="Calibri"/>
                <a:cs typeface="Calibri"/>
              </a:rPr>
              <a:t> de consulta en el código de la aplicación para MySQL, no estamos haciendo uso de ORM.</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7862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Vamos a desarrollar una sencilla API REST para una tienda online con Express </a:t>
            </a:r>
            <a:r>
              <a:rPr lang="es-ES" sz="2400" spc="-10" dirty="0" err="1">
                <a:solidFill>
                  <a:srgbClr val="404040"/>
                </a:solidFill>
                <a:latin typeface="Calibri"/>
                <a:cs typeface="Calibri"/>
              </a:rPr>
              <a:t>framework</a:t>
            </a:r>
            <a:r>
              <a:rPr lang="es-ES" sz="2400" spc="-10" dirty="0">
                <a:solidFill>
                  <a:srgbClr val="404040"/>
                </a:solidFill>
                <a:latin typeface="Calibri"/>
                <a:cs typeface="Calibri"/>
              </a:rPr>
              <a:t>. MySQL es nuestra elección de base de datos. En lugar de utilizar </a:t>
            </a:r>
            <a:r>
              <a:rPr lang="es-ES" sz="2400" spc="-10" dirty="0" err="1">
                <a:solidFill>
                  <a:srgbClr val="404040"/>
                </a:solidFill>
                <a:latin typeface="Calibri"/>
                <a:cs typeface="Calibri"/>
              </a:rPr>
              <a:t>Javascript</a:t>
            </a:r>
            <a:r>
              <a:rPr lang="es-ES" sz="2400" spc="-10" dirty="0">
                <a:solidFill>
                  <a:srgbClr val="404040"/>
                </a:solidFill>
                <a:latin typeface="Calibri"/>
                <a:cs typeface="Calibri"/>
              </a:rPr>
              <a:t> simple para la implementación, decidimos construir esta API utilizando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Creando el primer servidor con ExpressJS">
            <a:extLst>
              <a:ext uri="{FF2B5EF4-FFF2-40B4-BE49-F238E27FC236}">
                <a16:creationId xmlns:a16="http://schemas.microsoft.com/office/drawing/2014/main" id="{6708D0C7-335A-F2F3-AEA4-9C39754E2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71129"/>
            <a:ext cx="5829300" cy="24483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ypeScript - Wikipedia, la enciclopedia libre">
            <a:extLst>
              <a:ext uri="{FF2B5EF4-FFF2-40B4-BE49-F238E27FC236}">
                <a16:creationId xmlns:a16="http://schemas.microsoft.com/office/drawing/2014/main" id="{0B90A3D6-912A-F01C-918F-C95C0E7C0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398088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SQL en host - Amazon RDS para MySQL - AWS">
            <a:extLst>
              <a:ext uri="{FF2B5EF4-FFF2-40B4-BE49-F238E27FC236}">
                <a16:creationId xmlns:a16="http://schemas.microsoft.com/office/drawing/2014/main" id="{A3D35DA7-4C04-A619-6703-6F747A9E1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6537" y="4196372"/>
            <a:ext cx="2700692" cy="139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6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7861"/>
          </a:xfrm>
          <a:prstGeom prst="rect">
            <a:avLst/>
          </a:prstGeom>
        </p:spPr>
        <p:txBody>
          <a:bodyPr vert="horz" wrap="square" lIns="0" tIns="12700" rIns="0" bIns="0" rtlCol="0">
            <a:spAutoFit/>
          </a:bodyPr>
          <a:lstStyle/>
          <a:p>
            <a:pPr marL="12700" algn="just">
              <a:lnSpc>
                <a:spcPts val="2740"/>
              </a:lnSpc>
              <a:spcBef>
                <a:spcPts val="100"/>
              </a:spcBef>
            </a:pPr>
            <a:r>
              <a:rPr lang="en-US" sz="2400" spc="-10" dirty="0">
                <a:solidFill>
                  <a:srgbClr val="404040"/>
                </a:solidFill>
                <a:latin typeface="Calibri"/>
                <a:cs typeface="Calibri"/>
              </a:rPr>
              <a:t>En </a:t>
            </a:r>
            <a:r>
              <a:rPr lang="es-CO" sz="2400" spc="-10" dirty="0">
                <a:solidFill>
                  <a:srgbClr val="404040"/>
                </a:solidFill>
                <a:latin typeface="Calibri"/>
                <a:cs typeface="Calibri"/>
              </a:rPr>
              <a:t>una</a:t>
            </a:r>
            <a:r>
              <a:rPr lang="en-US" sz="2400" spc="-10" dirty="0">
                <a:solidFill>
                  <a:srgbClr val="404040"/>
                </a:solidFill>
                <a:latin typeface="Calibri"/>
                <a:cs typeface="Calibri"/>
              </a:rPr>
              <a:t> </a:t>
            </a:r>
            <a:r>
              <a:rPr lang="es-CO" sz="2400" spc="-10" dirty="0">
                <a:solidFill>
                  <a:srgbClr val="404040"/>
                </a:solidFill>
                <a:latin typeface="Calibri"/>
                <a:cs typeface="Calibri"/>
              </a:rPr>
              <a:t>carpeta</a:t>
            </a:r>
            <a:r>
              <a:rPr lang="en-US" sz="2400" spc="-10" dirty="0">
                <a:solidFill>
                  <a:srgbClr val="404040"/>
                </a:solidFill>
                <a:latin typeface="Calibri"/>
                <a:cs typeface="Calibri"/>
              </a:rPr>
              <a:t> </a:t>
            </a:r>
            <a:r>
              <a:rPr lang="es-CO" sz="2400" spc="-10" dirty="0">
                <a:solidFill>
                  <a:srgbClr val="404040"/>
                </a:solidFill>
                <a:latin typeface="Calibri"/>
                <a:cs typeface="Calibri"/>
              </a:rPr>
              <a:t>vacía</a:t>
            </a:r>
            <a:r>
              <a:rPr lang="en-US" sz="2400" spc="-10" dirty="0">
                <a:solidFill>
                  <a:srgbClr val="404040"/>
                </a:solidFill>
                <a:latin typeface="Calibri"/>
                <a:cs typeface="Calibri"/>
              </a:rPr>
              <a:t> </a:t>
            </a:r>
            <a:r>
              <a:rPr lang="es-CO" sz="2400" spc="-10" dirty="0">
                <a:solidFill>
                  <a:srgbClr val="404040"/>
                </a:solidFill>
                <a:latin typeface="Calibri"/>
                <a:cs typeface="Calibri"/>
              </a:rPr>
              <a:t>ejecute</a:t>
            </a:r>
            <a:r>
              <a:rPr lang="en-US" sz="2400" spc="-10" dirty="0">
                <a:solidFill>
                  <a:srgbClr val="404040"/>
                </a:solidFill>
                <a:latin typeface="Calibri"/>
                <a:cs typeface="Calibri"/>
              </a:rPr>
              <a:t>:</a:t>
            </a:r>
          </a:p>
          <a:p>
            <a:pPr marL="12700" algn="just">
              <a:lnSpc>
                <a:spcPts val="2740"/>
              </a:lnSpc>
              <a:spcBef>
                <a:spcPts val="100"/>
              </a:spcBef>
            </a:pPr>
            <a:endParaRPr lang="en-U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a:t>
            </a:r>
            <a:r>
              <a:rPr lang="en-US" dirty="0" err="1">
                <a:latin typeface="Roboto Mono" panose="00000009000000000000" pitchFamily="49" charset="0"/>
                <a:ea typeface="Roboto Mono" panose="00000009000000000000" pitchFamily="49" charset="0"/>
                <a:cs typeface="Calibri"/>
              </a:rPr>
              <a:t>init</a:t>
            </a: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Este comando le pedirá varios detalles, como el nombre de su proyecto, el autor, el repositorio y más. Luego generará un archivo </a:t>
            </a:r>
            <a:r>
              <a:rPr lang="es-ES" sz="2400" i="1" spc="-10" dirty="0" err="1">
                <a:solidFill>
                  <a:srgbClr val="404040"/>
                </a:solidFill>
                <a:latin typeface="Calibri"/>
                <a:cs typeface="Calibri"/>
              </a:rPr>
              <a:t>package.json</a:t>
            </a:r>
            <a:r>
              <a:rPr lang="es-ES" sz="2400" i="1" spc="-10" dirty="0">
                <a:solidFill>
                  <a:srgbClr val="404040"/>
                </a:solidFill>
                <a:latin typeface="Calibri"/>
                <a:cs typeface="Calibri"/>
              </a:rPr>
              <a:t> </a:t>
            </a:r>
            <a:r>
              <a:rPr lang="es-ES" sz="2400" spc="-10" dirty="0">
                <a:solidFill>
                  <a:srgbClr val="404040"/>
                </a:solidFill>
                <a:latin typeface="Calibri"/>
                <a:cs typeface="Calibri"/>
              </a:rPr>
              <a:t>en esa carpeta.</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057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"name": “NOMBRE",</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"version": "1.0.0",</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"main": "index.js",</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"scripts":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"test": "echo \"Error: no test specified\" &amp;&amp; exit 1"</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"author":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"license": "ISC"</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1501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DAC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2693</Words>
  <Application>Microsoft Office PowerPoint</Application>
  <PresentationFormat>Panorámica</PresentationFormat>
  <Paragraphs>302</Paragraphs>
  <Slides>44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Calibri</vt:lpstr>
      <vt:lpstr>Calibri Light</vt:lpstr>
      <vt:lpstr>Roboto Mono</vt:lpstr>
      <vt:lpstr>Office Theme</vt:lpstr>
      <vt:lpstr>Basic API REST</vt:lpstr>
      <vt:lpstr>Preámbulo</vt:lpstr>
      <vt:lpstr>Preámbulo</vt:lpstr>
      <vt:lpstr>ORM y ODM</vt:lpstr>
      <vt:lpstr>ORM y ODM</vt:lpstr>
      <vt:lpstr>ORM y ODM</vt:lpstr>
      <vt:lpstr>Preámbulo</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de la base de datos</vt:lpstr>
      <vt:lpstr>Configuración de la base de datos</vt:lpstr>
      <vt:lpstr>Configuración de la base de datos</vt:lpstr>
      <vt:lpstr>Configuración de la base de datos</vt:lpstr>
      <vt:lpstr>Configuración de la base de datos</vt:lpstr>
      <vt:lpstr>Estructura del directorio del proyecto</vt:lpstr>
      <vt:lpstr>Definir nuevos tipos para la API</vt:lpstr>
      <vt:lpstr>Definir nuevos tipos para la API</vt:lpstr>
      <vt:lpstr>Definir nuevos tipos para la API</vt:lpstr>
      <vt:lpstr>Definir nuevos tipos para la API</vt:lpstr>
      <vt:lpstr>Definir nuevos tipos para la API</vt:lpstr>
      <vt:lpstr>Conexión a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Implementar controladores de rutas</vt:lpstr>
      <vt:lpstr>Implementar controladores de rutas</vt:lpstr>
      <vt:lpstr>Implementar controladores de rutas</vt:lpstr>
      <vt:lpstr>Implementar controladores de rutas</vt:lpstr>
      <vt:lpstr>Poner todo en app.ts</vt:lpstr>
      <vt:lpstr>Poner todo en app.ts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MANEJADORES DE BASES DE DATOS</dc:title>
  <dc:creator>Erika Meneses</dc:creator>
  <cp:lastModifiedBy>Norbey Danilo Muñoz Cañon</cp:lastModifiedBy>
  <cp:revision>9</cp:revision>
  <dcterms:created xsi:type="dcterms:W3CDTF">2023-06-13T16:13:15Z</dcterms:created>
  <dcterms:modified xsi:type="dcterms:W3CDTF">2023-06-21T03:10:20Z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2021-06-02T00:00:00Z</vt:filetime>
  </property>
  <property fmtid="{D5CDD505-2E9C-101B-9397-08002B2CF9AE}" pid="3" name="Creator">
    <vt:lpwstr>Microsoft® PowerPoint® para Microsoft 365</vt:lpwstr>
  </property>
  <property fmtid="{D5CDD505-2E9C-101B-9397-08002B2CF9AE}" pid="4" name="LastSaved">
    <vt:filetime>2023-06-13T00:00:00Z</vt:filetime>
  </property>
</Properties>
</file>