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369" r:id="rId4"/>
    <p:sldId id="370" r:id="rId5"/>
    <p:sldId id="371" r:id="rId6"/>
    <p:sldId id="372" r:id="rId7"/>
    <p:sldId id="373" r:id="rId8"/>
    <p:sldId id="368" r:id="rId9"/>
    <p:sldId id="304" r:id="rId10"/>
    <p:sldId id="305" r:id="rId11"/>
    <p:sldId id="306" r:id="rId12"/>
    <p:sldId id="404" r:id="rId13"/>
    <p:sldId id="374" r:id="rId14"/>
    <p:sldId id="375" r:id="rId15"/>
    <p:sldId id="376" r:id="rId16"/>
    <p:sldId id="377" r:id="rId17"/>
    <p:sldId id="378" r:id="rId18"/>
    <p:sldId id="307" r:id="rId19"/>
    <p:sldId id="379" r:id="rId20"/>
    <p:sldId id="380" r:id="rId21"/>
    <p:sldId id="381" r:id="rId22"/>
    <p:sldId id="382" r:id="rId23"/>
    <p:sldId id="383" r:id="rId24"/>
    <p:sldId id="384" r:id="rId25"/>
    <p:sldId id="385" r:id="rId26"/>
    <p:sldId id="386" r:id="rId27"/>
    <p:sldId id="387" r:id="rId28"/>
    <p:sldId id="388" r:id="rId29"/>
    <p:sldId id="389" r:id="rId30"/>
    <p:sldId id="390" r:id="rId31"/>
    <p:sldId id="391" r:id="rId32"/>
    <p:sldId id="392" r:id="rId33"/>
    <p:sldId id="393" r:id="rId34"/>
    <p:sldId id="394" r:id="rId35"/>
    <p:sldId id="395" r:id="rId36"/>
    <p:sldId id="396" r:id="rId37"/>
    <p:sldId id="397" r:id="rId38"/>
    <p:sldId id="398" r:id="rId39"/>
    <p:sldId id="399" r:id="rId40"/>
    <p:sldId id="400" r:id="rId41"/>
    <p:sldId id="401" r:id="rId42"/>
    <p:sldId id="402" r:id="rId43"/>
    <p:sldId id="308" r:id="rId44"/>
    <p:sldId id="403" r:id="rId45"/>
    <p:sldId id="303" r:id="rId4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83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2DE73C-D5D1-4921-866F-1372B4124268}" v="1" dt="2023-11-15T18:16:12.99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821"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BEY DANILO MUÑOZ CAÑON" userId="29f64d73-8b12-4c53-a9f3-1c223397a229" providerId="ADAL" clId="{7B2DE73C-D5D1-4921-866F-1372B4124268}"/>
    <pc:docChg chg="undo custSel addSld modSld sldOrd">
      <pc:chgData name="NORBEY DANILO MUÑOZ CAÑON" userId="29f64d73-8b12-4c53-a9f3-1c223397a229" providerId="ADAL" clId="{7B2DE73C-D5D1-4921-866F-1372B4124268}" dt="2023-11-15T19:21:19.419" v="209" actId="20577"/>
      <pc:docMkLst>
        <pc:docMk/>
      </pc:docMkLst>
      <pc:sldChg chg="modSp mod">
        <pc:chgData name="NORBEY DANILO MUÑOZ CAÑON" userId="29f64d73-8b12-4c53-a9f3-1c223397a229" providerId="ADAL" clId="{7B2DE73C-D5D1-4921-866F-1372B4124268}" dt="2023-11-15T18:16:19.640" v="17" actId="20577"/>
        <pc:sldMkLst>
          <pc:docMk/>
          <pc:sldMk cId="2498219668" sldId="306"/>
        </pc:sldMkLst>
        <pc:spChg chg="mod">
          <ac:chgData name="NORBEY DANILO MUÑOZ CAÑON" userId="29f64d73-8b12-4c53-a9f3-1c223397a229" providerId="ADAL" clId="{7B2DE73C-D5D1-4921-866F-1372B4124268}" dt="2023-11-15T18:16:19.640" v="17" actId="20577"/>
          <ac:spMkLst>
            <pc:docMk/>
            <pc:sldMk cId="2498219668" sldId="306"/>
            <ac:spMk id="5" creationId="{00000000-0000-0000-0000-000000000000}"/>
          </ac:spMkLst>
        </pc:spChg>
      </pc:sldChg>
      <pc:sldChg chg="modSp mod">
        <pc:chgData name="NORBEY DANILO MUÑOZ CAÑON" userId="29f64d73-8b12-4c53-a9f3-1c223397a229" providerId="ADAL" clId="{7B2DE73C-D5D1-4921-866F-1372B4124268}" dt="2023-11-15T18:11:39.380" v="10" actId="20577"/>
        <pc:sldMkLst>
          <pc:docMk/>
          <pc:sldMk cId="2282609659" sldId="370"/>
        </pc:sldMkLst>
        <pc:spChg chg="mod">
          <ac:chgData name="NORBEY DANILO MUÑOZ CAÑON" userId="29f64d73-8b12-4c53-a9f3-1c223397a229" providerId="ADAL" clId="{7B2DE73C-D5D1-4921-866F-1372B4124268}" dt="2023-11-15T18:11:39.380" v="10" actId="20577"/>
          <ac:spMkLst>
            <pc:docMk/>
            <pc:sldMk cId="2282609659" sldId="370"/>
            <ac:spMk id="5" creationId="{00000000-0000-0000-0000-000000000000}"/>
          </ac:spMkLst>
        </pc:spChg>
      </pc:sldChg>
      <pc:sldChg chg="modSp mod">
        <pc:chgData name="NORBEY DANILO MUÑOZ CAÑON" userId="29f64d73-8b12-4c53-a9f3-1c223397a229" providerId="ADAL" clId="{7B2DE73C-D5D1-4921-866F-1372B4124268}" dt="2023-11-15T19:21:19.419" v="209" actId="20577"/>
        <pc:sldMkLst>
          <pc:docMk/>
          <pc:sldMk cId="318382150" sldId="377"/>
        </pc:sldMkLst>
        <pc:spChg chg="mod">
          <ac:chgData name="NORBEY DANILO MUÑOZ CAÑON" userId="29f64d73-8b12-4c53-a9f3-1c223397a229" providerId="ADAL" clId="{7B2DE73C-D5D1-4921-866F-1372B4124268}" dt="2023-11-15T19:21:19.419" v="209" actId="20577"/>
          <ac:spMkLst>
            <pc:docMk/>
            <pc:sldMk cId="318382150" sldId="377"/>
            <ac:spMk id="5" creationId="{00000000-0000-0000-0000-000000000000}"/>
          </ac:spMkLst>
        </pc:spChg>
      </pc:sldChg>
      <pc:sldChg chg="modSp add mod ord">
        <pc:chgData name="NORBEY DANILO MUÑOZ CAÑON" userId="29f64d73-8b12-4c53-a9f3-1c223397a229" providerId="ADAL" clId="{7B2DE73C-D5D1-4921-866F-1372B4124268}" dt="2023-11-15T19:20:07.188" v="195" actId="20577"/>
        <pc:sldMkLst>
          <pc:docMk/>
          <pc:sldMk cId="3280116213" sldId="404"/>
        </pc:sldMkLst>
        <pc:spChg chg="mod">
          <ac:chgData name="NORBEY DANILO MUÑOZ CAÑON" userId="29f64d73-8b12-4c53-a9f3-1c223397a229" providerId="ADAL" clId="{7B2DE73C-D5D1-4921-866F-1372B4124268}" dt="2023-11-15T19:20:07.188" v="195" actId="20577"/>
          <ac:spMkLst>
            <pc:docMk/>
            <pc:sldMk cId="3280116213" sldId="404"/>
            <ac:spMk id="5" creationId="{00000000-0000-0000-0000-000000000000}"/>
          </ac:spMkLst>
        </pc:spChg>
      </pc:sldChg>
    </pc:docChg>
  </pc:docChgLst>
  <pc:docChgLst>
    <pc:chgData name="NORBEY DANILO MUÑOZ CAÑON" userId="29f64d73-8b12-4c53-a9f3-1c223397a229" providerId="ADAL" clId="{858E3F31-6CE0-4B6F-8AB4-97F6337192AE}"/>
    <pc:docChg chg="undo custSel addSld delSld modSld sldOrd">
      <pc:chgData name="NORBEY DANILO MUÑOZ CAÑON" userId="29f64d73-8b12-4c53-a9f3-1c223397a229" providerId="ADAL" clId="{858E3F31-6CE0-4B6F-8AB4-97F6337192AE}" dt="2023-06-14T03:01:36.870" v="1912" actId="1076"/>
      <pc:docMkLst>
        <pc:docMk/>
      </pc:docMkLst>
      <pc:sldChg chg="modSp mod">
        <pc:chgData name="NORBEY DANILO MUÑOZ CAÑON" userId="29f64d73-8b12-4c53-a9f3-1c223397a229" providerId="ADAL" clId="{858E3F31-6CE0-4B6F-8AB4-97F6337192AE}" dt="2023-06-14T00:47:36.495" v="61" actId="20577"/>
        <pc:sldMkLst>
          <pc:docMk/>
          <pc:sldMk cId="0" sldId="256"/>
        </pc:sldMkLst>
        <pc:spChg chg="mod">
          <ac:chgData name="NORBEY DANILO MUÑOZ CAÑON" userId="29f64d73-8b12-4c53-a9f3-1c223397a229" providerId="ADAL" clId="{858E3F31-6CE0-4B6F-8AB4-97F6337192AE}" dt="2023-06-14T00:47:15.356" v="19" actId="20577"/>
          <ac:spMkLst>
            <pc:docMk/>
            <pc:sldMk cId="0" sldId="256"/>
            <ac:spMk id="8" creationId="{00000000-0000-0000-0000-000000000000}"/>
          </ac:spMkLst>
        </pc:spChg>
        <pc:spChg chg="mod">
          <ac:chgData name="NORBEY DANILO MUÑOZ CAÑON" userId="29f64d73-8b12-4c53-a9f3-1c223397a229" providerId="ADAL" clId="{858E3F31-6CE0-4B6F-8AB4-97F6337192AE}" dt="2023-06-14T00:47:36.495" v="61" actId="20577"/>
          <ac:spMkLst>
            <pc:docMk/>
            <pc:sldMk cId="0" sldId="256"/>
            <ac:spMk id="9" creationId="{00000000-0000-0000-0000-000000000000}"/>
          </ac:spMkLst>
        </pc:spChg>
      </pc:sldChg>
      <pc:sldChg chg="del">
        <pc:chgData name="NORBEY DANILO MUÑOZ CAÑON" userId="29f64d73-8b12-4c53-a9f3-1c223397a229" providerId="ADAL" clId="{858E3F31-6CE0-4B6F-8AB4-97F6337192AE}" dt="2023-06-14T00:52:47.283" v="130" actId="47"/>
        <pc:sldMkLst>
          <pc:docMk/>
          <pc:sldMk cId="0" sldId="257"/>
        </pc:sldMkLst>
      </pc:sldChg>
      <pc:sldChg chg="addSp delSp modSp mod ord">
        <pc:chgData name="NORBEY DANILO MUÑOZ CAÑON" userId="29f64d73-8b12-4c53-a9f3-1c223397a229" providerId="ADAL" clId="{858E3F31-6CE0-4B6F-8AB4-97F6337192AE}" dt="2023-06-14T00:54:29.204" v="180" actId="114"/>
        <pc:sldMkLst>
          <pc:docMk/>
          <pc:sldMk cId="0" sldId="258"/>
        </pc:sldMkLst>
        <pc:spChg chg="add del">
          <ac:chgData name="NORBEY DANILO MUÑOZ CAÑON" userId="29f64d73-8b12-4c53-a9f3-1c223397a229" providerId="ADAL" clId="{858E3F31-6CE0-4B6F-8AB4-97F6337192AE}" dt="2023-06-14T00:52:03.587" v="117"/>
          <ac:spMkLst>
            <pc:docMk/>
            <pc:sldMk cId="0" sldId="258"/>
            <ac:spMk id="3" creationId="{DAC20F32-5CC0-AD79-68CF-38064E7F9E66}"/>
          </ac:spMkLst>
        </pc:spChg>
        <pc:spChg chg="mod">
          <ac:chgData name="NORBEY DANILO MUÑOZ CAÑON" userId="29f64d73-8b12-4c53-a9f3-1c223397a229" providerId="ADAL" clId="{858E3F31-6CE0-4B6F-8AB4-97F6337192AE}" dt="2023-06-14T00:53:06.281" v="175" actId="790"/>
          <ac:spMkLst>
            <pc:docMk/>
            <pc:sldMk cId="0" sldId="258"/>
            <ac:spMk id="4" creationId="{00000000-0000-0000-0000-000000000000}"/>
          </ac:spMkLst>
        </pc:spChg>
        <pc:spChg chg="mod">
          <ac:chgData name="NORBEY DANILO MUÑOZ CAÑON" userId="29f64d73-8b12-4c53-a9f3-1c223397a229" providerId="ADAL" clId="{858E3F31-6CE0-4B6F-8AB4-97F6337192AE}" dt="2023-06-14T00:54:29.204" v="180" actId="114"/>
          <ac:spMkLst>
            <pc:docMk/>
            <pc:sldMk cId="0" sldId="258"/>
            <ac:spMk id="5" creationId="{00000000-0000-0000-0000-000000000000}"/>
          </ac:spMkLst>
        </pc:spChg>
        <pc:spChg chg="add del">
          <ac:chgData name="NORBEY DANILO MUÑOZ CAÑON" userId="29f64d73-8b12-4c53-a9f3-1c223397a229" providerId="ADAL" clId="{858E3F31-6CE0-4B6F-8AB4-97F6337192AE}" dt="2023-06-14T00:52:08.138" v="119" actId="478"/>
          <ac:spMkLst>
            <pc:docMk/>
            <pc:sldMk cId="0" sldId="258"/>
            <ac:spMk id="7" creationId="{F2A17EE8-896B-7CC6-9CAC-27C9FE019895}"/>
          </ac:spMkLst>
        </pc:spChg>
        <pc:picChg chg="del">
          <ac:chgData name="NORBEY DANILO MUÑOZ CAÑON" userId="29f64d73-8b12-4c53-a9f3-1c223397a229" providerId="ADAL" clId="{858E3F31-6CE0-4B6F-8AB4-97F6337192AE}" dt="2023-06-14T00:51:49.359" v="84" actId="478"/>
          <ac:picMkLst>
            <pc:docMk/>
            <pc:sldMk cId="0" sldId="258"/>
            <ac:picMk id="2" creationId="{00000000-0000-0000-0000-000000000000}"/>
          </ac:picMkLst>
        </pc:picChg>
      </pc:sldChg>
      <pc:sldChg chg="del">
        <pc:chgData name="NORBEY DANILO MUÑOZ CAÑON" userId="29f64d73-8b12-4c53-a9f3-1c223397a229" providerId="ADAL" clId="{858E3F31-6CE0-4B6F-8AB4-97F6337192AE}" dt="2023-06-14T00:52:47.778" v="131" actId="47"/>
        <pc:sldMkLst>
          <pc:docMk/>
          <pc:sldMk cId="0" sldId="259"/>
        </pc:sldMkLst>
      </pc:sldChg>
      <pc:sldChg chg="del">
        <pc:chgData name="NORBEY DANILO MUÑOZ CAÑON" userId="29f64d73-8b12-4c53-a9f3-1c223397a229" providerId="ADAL" clId="{858E3F31-6CE0-4B6F-8AB4-97F6337192AE}" dt="2023-06-14T00:52:47.811" v="132" actId="47"/>
        <pc:sldMkLst>
          <pc:docMk/>
          <pc:sldMk cId="0" sldId="260"/>
        </pc:sldMkLst>
      </pc:sldChg>
      <pc:sldChg chg="del">
        <pc:chgData name="NORBEY DANILO MUÑOZ CAÑON" userId="29f64d73-8b12-4c53-a9f3-1c223397a229" providerId="ADAL" clId="{858E3F31-6CE0-4B6F-8AB4-97F6337192AE}" dt="2023-06-14T00:52:47.853" v="133" actId="47"/>
        <pc:sldMkLst>
          <pc:docMk/>
          <pc:sldMk cId="0" sldId="261"/>
        </pc:sldMkLst>
      </pc:sldChg>
      <pc:sldChg chg="del">
        <pc:chgData name="NORBEY DANILO MUÑOZ CAÑON" userId="29f64d73-8b12-4c53-a9f3-1c223397a229" providerId="ADAL" clId="{858E3F31-6CE0-4B6F-8AB4-97F6337192AE}" dt="2023-06-14T00:52:47.875" v="134" actId="47"/>
        <pc:sldMkLst>
          <pc:docMk/>
          <pc:sldMk cId="0" sldId="262"/>
        </pc:sldMkLst>
      </pc:sldChg>
      <pc:sldChg chg="del">
        <pc:chgData name="NORBEY DANILO MUÑOZ CAÑON" userId="29f64d73-8b12-4c53-a9f3-1c223397a229" providerId="ADAL" clId="{858E3F31-6CE0-4B6F-8AB4-97F6337192AE}" dt="2023-06-14T00:52:47.909" v="135" actId="47"/>
        <pc:sldMkLst>
          <pc:docMk/>
          <pc:sldMk cId="0" sldId="263"/>
        </pc:sldMkLst>
      </pc:sldChg>
      <pc:sldChg chg="del">
        <pc:chgData name="NORBEY DANILO MUÑOZ CAÑON" userId="29f64d73-8b12-4c53-a9f3-1c223397a229" providerId="ADAL" clId="{858E3F31-6CE0-4B6F-8AB4-97F6337192AE}" dt="2023-06-14T00:52:47.940" v="136" actId="47"/>
        <pc:sldMkLst>
          <pc:docMk/>
          <pc:sldMk cId="0" sldId="264"/>
        </pc:sldMkLst>
      </pc:sldChg>
      <pc:sldChg chg="del">
        <pc:chgData name="NORBEY DANILO MUÑOZ CAÑON" userId="29f64d73-8b12-4c53-a9f3-1c223397a229" providerId="ADAL" clId="{858E3F31-6CE0-4B6F-8AB4-97F6337192AE}" dt="2023-06-14T00:52:47.985" v="137" actId="47"/>
        <pc:sldMkLst>
          <pc:docMk/>
          <pc:sldMk cId="0" sldId="265"/>
        </pc:sldMkLst>
      </pc:sldChg>
      <pc:sldChg chg="del">
        <pc:chgData name="NORBEY DANILO MUÑOZ CAÑON" userId="29f64d73-8b12-4c53-a9f3-1c223397a229" providerId="ADAL" clId="{858E3F31-6CE0-4B6F-8AB4-97F6337192AE}" dt="2023-06-14T00:52:48.026" v="138" actId="47"/>
        <pc:sldMkLst>
          <pc:docMk/>
          <pc:sldMk cId="0" sldId="266"/>
        </pc:sldMkLst>
      </pc:sldChg>
      <pc:sldChg chg="del">
        <pc:chgData name="NORBEY DANILO MUÑOZ CAÑON" userId="29f64d73-8b12-4c53-a9f3-1c223397a229" providerId="ADAL" clId="{858E3F31-6CE0-4B6F-8AB4-97F6337192AE}" dt="2023-06-14T00:52:48.063" v="139" actId="47"/>
        <pc:sldMkLst>
          <pc:docMk/>
          <pc:sldMk cId="0" sldId="267"/>
        </pc:sldMkLst>
      </pc:sldChg>
      <pc:sldChg chg="del">
        <pc:chgData name="NORBEY DANILO MUÑOZ CAÑON" userId="29f64d73-8b12-4c53-a9f3-1c223397a229" providerId="ADAL" clId="{858E3F31-6CE0-4B6F-8AB4-97F6337192AE}" dt="2023-06-14T00:52:48.080" v="140" actId="47"/>
        <pc:sldMkLst>
          <pc:docMk/>
          <pc:sldMk cId="0" sldId="268"/>
        </pc:sldMkLst>
      </pc:sldChg>
      <pc:sldChg chg="del">
        <pc:chgData name="NORBEY DANILO MUÑOZ CAÑON" userId="29f64d73-8b12-4c53-a9f3-1c223397a229" providerId="ADAL" clId="{858E3F31-6CE0-4B6F-8AB4-97F6337192AE}" dt="2023-06-14T00:52:48.112" v="141" actId="47"/>
        <pc:sldMkLst>
          <pc:docMk/>
          <pc:sldMk cId="0" sldId="269"/>
        </pc:sldMkLst>
      </pc:sldChg>
      <pc:sldChg chg="del">
        <pc:chgData name="NORBEY DANILO MUÑOZ CAÑON" userId="29f64d73-8b12-4c53-a9f3-1c223397a229" providerId="ADAL" clId="{858E3F31-6CE0-4B6F-8AB4-97F6337192AE}" dt="2023-06-14T00:52:48.143" v="142" actId="47"/>
        <pc:sldMkLst>
          <pc:docMk/>
          <pc:sldMk cId="0" sldId="270"/>
        </pc:sldMkLst>
      </pc:sldChg>
      <pc:sldChg chg="del">
        <pc:chgData name="NORBEY DANILO MUÑOZ CAÑON" userId="29f64d73-8b12-4c53-a9f3-1c223397a229" providerId="ADAL" clId="{858E3F31-6CE0-4B6F-8AB4-97F6337192AE}" dt="2023-06-14T00:52:48.178" v="143" actId="47"/>
        <pc:sldMkLst>
          <pc:docMk/>
          <pc:sldMk cId="0" sldId="271"/>
        </pc:sldMkLst>
      </pc:sldChg>
      <pc:sldChg chg="del">
        <pc:chgData name="NORBEY DANILO MUÑOZ CAÑON" userId="29f64d73-8b12-4c53-a9f3-1c223397a229" providerId="ADAL" clId="{858E3F31-6CE0-4B6F-8AB4-97F6337192AE}" dt="2023-06-14T00:52:48.208" v="144" actId="47"/>
        <pc:sldMkLst>
          <pc:docMk/>
          <pc:sldMk cId="0" sldId="272"/>
        </pc:sldMkLst>
      </pc:sldChg>
      <pc:sldChg chg="del">
        <pc:chgData name="NORBEY DANILO MUÑOZ CAÑON" userId="29f64d73-8b12-4c53-a9f3-1c223397a229" providerId="ADAL" clId="{858E3F31-6CE0-4B6F-8AB4-97F6337192AE}" dt="2023-06-14T00:52:48.238" v="145" actId="47"/>
        <pc:sldMkLst>
          <pc:docMk/>
          <pc:sldMk cId="0" sldId="273"/>
        </pc:sldMkLst>
      </pc:sldChg>
      <pc:sldChg chg="del">
        <pc:chgData name="NORBEY DANILO MUÑOZ CAÑON" userId="29f64d73-8b12-4c53-a9f3-1c223397a229" providerId="ADAL" clId="{858E3F31-6CE0-4B6F-8AB4-97F6337192AE}" dt="2023-06-14T00:52:48.280" v="146" actId="47"/>
        <pc:sldMkLst>
          <pc:docMk/>
          <pc:sldMk cId="0" sldId="274"/>
        </pc:sldMkLst>
      </pc:sldChg>
      <pc:sldChg chg="del">
        <pc:chgData name="NORBEY DANILO MUÑOZ CAÑON" userId="29f64d73-8b12-4c53-a9f3-1c223397a229" providerId="ADAL" clId="{858E3F31-6CE0-4B6F-8AB4-97F6337192AE}" dt="2023-06-14T00:52:48.309" v="147" actId="47"/>
        <pc:sldMkLst>
          <pc:docMk/>
          <pc:sldMk cId="0" sldId="275"/>
        </pc:sldMkLst>
      </pc:sldChg>
      <pc:sldChg chg="del">
        <pc:chgData name="NORBEY DANILO MUÑOZ CAÑON" userId="29f64d73-8b12-4c53-a9f3-1c223397a229" providerId="ADAL" clId="{858E3F31-6CE0-4B6F-8AB4-97F6337192AE}" dt="2023-06-14T00:52:48.903" v="148" actId="47"/>
        <pc:sldMkLst>
          <pc:docMk/>
          <pc:sldMk cId="0" sldId="276"/>
        </pc:sldMkLst>
      </pc:sldChg>
      <pc:sldChg chg="del">
        <pc:chgData name="NORBEY DANILO MUÑOZ CAÑON" userId="29f64d73-8b12-4c53-a9f3-1c223397a229" providerId="ADAL" clId="{858E3F31-6CE0-4B6F-8AB4-97F6337192AE}" dt="2023-06-14T00:52:49.419" v="149" actId="47"/>
        <pc:sldMkLst>
          <pc:docMk/>
          <pc:sldMk cId="0" sldId="277"/>
        </pc:sldMkLst>
      </pc:sldChg>
      <pc:sldChg chg="del">
        <pc:chgData name="NORBEY DANILO MUÑOZ CAÑON" userId="29f64d73-8b12-4c53-a9f3-1c223397a229" providerId="ADAL" clId="{858E3F31-6CE0-4B6F-8AB4-97F6337192AE}" dt="2023-06-14T00:52:49.451" v="150" actId="47"/>
        <pc:sldMkLst>
          <pc:docMk/>
          <pc:sldMk cId="0" sldId="278"/>
        </pc:sldMkLst>
      </pc:sldChg>
      <pc:sldChg chg="del">
        <pc:chgData name="NORBEY DANILO MUÑOZ CAÑON" userId="29f64d73-8b12-4c53-a9f3-1c223397a229" providerId="ADAL" clId="{858E3F31-6CE0-4B6F-8AB4-97F6337192AE}" dt="2023-06-14T00:52:49.492" v="151" actId="47"/>
        <pc:sldMkLst>
          <pc:docMk/>
          <pc:sldMk cId="0" sldId="279"/>
        </pc:sldMkLst>
      </pc:sldChg>
      <pc:sldChg chg="del">
        <pc:chgData name="NORBEY DANILO MUÑOZ CAÑON" userId="29f64d73-8b12-4c53-a9f3-1c223397a229" providerId="ADAL" clId="{858E3F31-6CE0-4B6F-8AB4-97F6337192AE}" dt="2023-06-14T00:52:49.519" v="152" actId="47"/>
        <pc:sldMkLst>
          <pc:docMk/>
          <pc:sldMk cId="0" sldId="280"/>
        </pc:sldMkLst>
      </pc:sldChg>
      <pc:sldChg chg="del">
        <pc:chgData name="NORBEY DANILO MUÑOZ CAÑON" userId="29f64d73-8b12-4c53-a9f3-1c223397a229" providerId="ADAL" clId="{858E3F31-6CE0-4B6F-8AB4-97F6337192AE}" dt="2023-06-14T00:52:49.546" v="153" actId="47"/>
        <pc:sldMkLst>
          <pc:docMk/>
          <pc:sldMk cId="0" sldId="281"/>
        </pc:sldMkLst>
      </pc:sldChg>
      <pc:sldChg chg="del">
        <pc:chgData name="NORBEY DANILO MUÑOZ CAÑON" userId="29f64d73-8b12-4c53-a9f3-1c223397a229" providerId="ADAL" clId="{858E3F31-6CE0-4B6F-8AB4-97F6337192AE}" dt="2023-06-14T00:52:49.573" v="154" actId="47"/>
        <pc:sldMkLst>
          <pc:docMk/>
          <pc:sldMk cId="0" sldId="282"/>
        </pc:sldMkLst>
      </pc:sldChg>
      <pc:sldChg chg="del">
        <pc:chgData name="NORBEY DANILO MUÑOZ CAÑON" userId="29f64d73-8b12-4c53-a9f3-1c223397a229" providerId="ADAL" clId="{858E3F31-6CE0-4B6F-8AB4-97F6337192AE}" dt="2023-06-14T00:52:49.612" v="155" actId="47"/>
        <pc:sldMkLst>
          <pc:docMk/>
          <pc:sldMk cId="0" sldId="283"/>
        </pc:sldMkLst>
      </pc:sldChg>
      <pc:sldChg chg="del">
        <pc:chgData name="NORBEY DANILO MUÑOZ CAÑON" userId="29f64d73-8b12-4c53-a9f3-1c223397a229" providerId="ADAL" clId="{858E3F31-6CE0-4B6F-8AB4-97F6337192AE}" dt="2023-06-14T00:52:49.642" v="156" actId="47"/>
        <pc:sldMkLst>
          <pc:docMk/>
          <pc:sldMk cId="0" sldId="284"/>
        </pc:sldMkLst>
      </pc:sldChg>
      <pc:sldChg chg="del">
        <pc:chgData name="NORBEY DANILO MUÑOZ CAÑON" userId="29f64d73-8b12-4c53-a9f3-1c223397a229" providerId="ADAL" clId="{858E3F31-6CE0-4B6F-8AB4-97F6337192AE}" dt="2023-06-14T00:52:49.676" v="157" actId="47"/>
        <pc:sldMkLst>
          <pc:docMk/>
          <pc:sldMk cId="0" sldId="285"/>
        </pc:sldMkLst>
      </pc:sldChg>
      <pc:sldChg chg="del">
        <pc:chgData name="NORBEY DANILO MUÑOZ CAÑON" userId="29f64d73-8b12-4c53-a9f3-1c223397a229" providerId="ADAL" clId="{858E3F31-6CE0-4B6F-8AB4-97F6337192AE}" dt="2023-06-14T00:52:49.707" v="158" actId="47"/>
        <pc:sldMkLst>
          <pc:docMk/>
          <pc:sldMk cId="0" sldId="286"/>
        </pc:sldMkLst>
      </pc:sldChg>
      <pc:sldChg chg="del">
        <pc:chgData name="NORBEY DANILO MUÑOZ CAÑON" userId="29f64d73-8b12-4c53-a9f3-1c223397a229" providerId="ADAL" clId="{858E3F31-6CE0-4B6F-8AB4-97F6337192AE}" dt="2023-06-14T00:52:49.740" v="159" actId="47"/>
        <pc:sldMkLst>
          <pc:docMk/>
          <pc:sldMk cId="0" sldId="287"/>
        </pc:sldMkLst>
      </pc:sldChg>
      <pc:sldChg chg="del">
        <pc:chgData name="NORBEY DANILO MUÑOZ CAÑON" userId="29f64d73-8b12-4c53-a9f3-1c223397a229" providerId="ADAL" clId="{858E3F31-6CE0-4B6F-8AB4-97F6337192AE}" dt="2023-06-14T00:52:49.773" v="160" actId="47"/>
        <pc:sldMkLst>
          <pc:docMk/>
          <pc:sldMk cId="0" sldId="288"/>
        </pc:sldMkLst>
      </pc:sldChg>
      <pc:sldChg chg="del">
        <pc:chgData name="NORBEY DANILO MUÑOZ CAÑON" userId="29f64d73-8b12-4c53-a9f3-1c223397a229" providerId="ADAL" clId="{858E3F31-6CE0-4B6F-8AB4-97F6337192AE}" dt="2023-06-14T00:52:50.291" v="161" actId="47"/>
        <pc:sldMkLst>
          <pc:docMk/>
          <pc:sldMk cId="0" sldId="289"/>
        </pc:sldMkLst>
      </pc:sldChg>
      <pc:sldChg chg="del">
        <pc:chgData name="NORBEY DANILO MUÑOZ CAÑON" userId="29f64d73-8b12-4c53-a9f3-1c223397a229" providerId="ADAL" clId="{858E3F31-6CE0-4B6F-8AB4-97F6337192AE}" dt="2023-06-14T00:52:50.490" v="162" actId="47"/>
        <pc:sldMkLst>
          <pc:docMk/>
          <pc:sldMk cId="0" sldId="290"/>
        </pc:sldMkLst>
      </pc:sldChg>
      <pc:sldChg chg="del">
        <pc:chgData name="NORBEY DANILO MUÑOZ CAÑON" userId="29f64d73-8b12-4c53-a9f3-1c223397a229" providerId="ADAL" clId="{858E3F31-6CE0-4B6F-8AB4-97F6337192AE}" dt="2023-06-14T00:52:50.675" v="163" actId="47"/>
        <pc:sldMkLst>
          <pc:docMk/>
          <pc:sldMk cId="0" sldId="291"/>
        </pc:sldMkLst>
      </pc:sldChg>
      <pc:sldChg chg="del">
        <pc:chgData name="NORBEY DANILO MUÑOZ CAÑON" userId="29f64d73-8b12-4c53-a9f3-1c223397a229" providerId="ADAL" clId="{858E3F31-6CE0-4B6F-8AB4-97F6337192AE}" dt="2023-06-14T00:52:50.847" v="164" actId="47"/>
        <pc:sldMkLst>
          <pc:docMk/>
          <pc:sldMk cId="0" sldId="292"/>
        </pc:sldMkLst>
      </pc:sldChg>
      <pc:sldChg chg="del">
        <pc:chgData name="NORBEY DANILO MUÑOZ CAÑON" userId="29f64d73-8b12-4c53-a9f3-1c223397a229" providerId="ADAL" clId="{858E3F31-6CE0-4B6F-8AB4-97F6337192AE}" dt="2023-06-14T00:52:51.034" v="165" actId="47"/>
        <pc:sldMkLst>
          <pc:docMk/>
          <pc:sldMk cId="0" sldId="293"/>
        </pc:sldMkLst>
      </pc:sldChg>
      <pc:sldChg chg="del">
        <pc:chgData name="NORBEY DANILO MUÑOZ CAÑON" userId="29f64d73-8b12-4c53-a9f3-1c223397a229" providerId="ADAL" clId="{858E3F31-6CE0-4B6F-8AB4-97F6337192AE}" dt="2023-06-14T00:52:51.210" v="166" actId="47"/>
        <pc:sldMkLst>
          <pc:docMk/>
          <pc:sldMk cId="0" sldId="294"/>
        </pc:sldMkLst>
      </pc:sldChg>
      <pc:sldChg chg="del">
        <pc:chgData name="NORBEY DANILO MUÑOZ CAÑON" userId="29f64d73-8b12-4c53-a9f3-1c223397a229" providerId="ADAL" clId="{858E3F31-6CE0-4B6F-8AB4-97F6337192AE}" dt="2023-06-14T00:52:51.410" v="167" actId="47"/>
        <pc:sldMkLst>
          <pc:docMk/>
          <pc:sldMk cId="0" sldId="295"/>
        </pc:sldMkLst>
      </pc:sldChg>
      <pc:sldChg chg="del">
        <pc:chgData name="NORBEY DANILO MUÑOZ CAÑON" userId="29f64d73-8b12-4c53-a9f3-1c223397a229" providerId="ADAL" clId="{858E3F31-6CE0-4B6F-8AB4-97F6337192AE}" dt="2023-06-14T00:52:51.632" v="168" actId="47"/>
        <pc:sldMkLst>
          <pc:docMk/>
          <pc:sldMk cId="0" sldId="296"/>
        </pc:sldMkLst>
      </pc:sldChg>
      <pc:sldChg chg="del">
        <pc:chgData name="NORBEY DANILO MUÑOZ CAÑON" userId="29f64d73-8b12-4c53-a9f3-1c223397a229" providerId="ADAL" clId="{858E3F31-6CE0-4B6F-8AB4-97F6337192AE}" dt="2023-06-14T00:52:52.443" v="169" actId="47"/>
        <pc:sldMkLst>
          <pc:docMk/>
          <pc:sldMk cId="0" sldId="297"/>
        </pc:sldMkLst>
      </pc:sldChg>
      <pc:sldChg chg="del">
        <pc:chgData name="NORBEY DANILO MUÑOZ CAÑON" userId="29f64d73-8b12-4c53-a9f3-1c223397a229" providerId="ADAL" clId="{858E3F31-6CE0-4B6F-8AB4-97F6337192AE}" dt="2023-06-14T00:52:52.634" v="170" actId="47"/>
        <pc:sldMkLst>
          <pc:docMk/>
          <pc:sldMk cId="0" sldId="298"/>
        </pc:sldMkLst>
      </pc:sldChg>
      <pc:sldChg chg="del">
        <pc:chgData name="NORBEY DANILO MUÑOZ CAÑON" userId="29f64d73-8b12-4c53-a9f3-1c223397a229" providerId="ADAL" clId="{858E3F31-6CE0-4B6F-8AB4-97F6337192AE}" dt="2023-06-14T00:52:52.825" v="171" actId="47"/>
        <pc:sldMkLst>
          <pc:docMk/>
          <pc:sldMk cId="0" sldId="299"/>
        </pc:sldMkLst>
      </pc:sldChg>
      <pc:sldChg chg="del">
        <pc:chgData name="NORBEY DANILO MUÑOZ CAÑON" userId="29f64d73-8b12-4c53-a9f3-1c223397a229" providerId="ADAL" clId="{858E3F31-6CE0-4B6F-8AB4-97F6337192AE}" dt="2023-06-14T00:52:53.041" v="172" actId="47"/>
        <pc:sldMkLst>
          <pc:docMk/>
          <pc:sldMk cId="0" sldId="300"/>
        </pc:sldMkLst>
      </pc:sldChg>
      <pc:sldChg chg="del">
        <pc:chgData name="NORBEY DANILO MUÑOZ CAÑON" userId="29f64d73-8b12-4c53-a9f3-1c223397a229" providerId="ADAL" clId="{858E3F31-6CE0-4B6F-8AB4-97F6337192AE}" dt="2023-06-14T00:52:53.277" v="173" actId="47"/>
        <pc:sldMkLst>
          <pc:docMk/>
          <pc:sldMk cId="0" sldId="301"/>
        </pc:sldMkLst>
      </pc:sldChg>
      <pc:sldChg chg="del">
        <pc:chgData name="NORBEY DANILO MUÑOZ CAÑON" userId="29f64d73-8b12-4c53-a9f3-1c223397a229" providerId="ADAL" clId="{858E3F31-6CE0-4B6F-8AB4-97F6337192AE}" dt="2023-06-14T00:52:55.059" v="174" actId="47"/>
        <pc:sldMkLst>
          <pc:docMk/>
          <pc:sldMk cId="0" sldId="302"/>
        </pc:sldMkLst>
      </pc:sldChg>
      <pc:sldChg chg="modSp mod">
        <pc:chgData name="NORBEY DANILO MUÑOZ CAÑON" userId="29f64d73-8b12-4c53-a9f3-1c223397a229" providerId="ADAL" clId="{858E3F31-6CE0-4B6F-8AB4-97F6337192AE}" dt="2023-06-14T02:43:42.783" v="1770" actId="20577"/>
        <pc:sldMkLst>
          <pc:docMk/>
          <pc:sldMk cId="0" sldId="303"/>
        </pc:sldMkLst>
        <pc:spChg chg="mod">
          <ac:chgData name="NORBEY DANILO MUÑOZ CAÑON" userId="29f64d73-8b12-4c53-a9f3-1c223397a229" providerId="ADAL" clId="{858E3F31-6CE0-4B6F-8AB4-97F6337192AE}" dt="2023-06-14T02:43:42.783" v="1770" actId="20577"/>
          <ac:spMkLst>
            <pc:docMk/>
            <pc:sldMk cId="0" sldId="303"/>
            <ac:spMk id="3" creationId="{00000000-0000-0000-0000-000000000000}"/>
          </ac:spMkLst>
        </pc:spChg>
      </pc:sldChg>
      <pc:sldChg chg="modSp add mod">
        <pc:chgData name="NORBEY DANILO MUÑOZ CAÑON" userId="29f64d73-8b12-4c53-a9f3-1c223397a229" providerId="ADAL" clId="{858E3F31-6CE0-4B6F-8AB4-97F6337192AE}" dt="2023-06-14T00:55:22.671" v="195" actId="20577"/>
        <pc:sldMkLst>
          <pc:docMk/>
          <pc:sldMk cId="1415018858" sldId="304"/>
        </pc:sldMkLst>
        <pc:spChg chg="mod">
          <ac:chgData name="NORBEY DANILO MUÑOZ CAÑON" userId="29f64d73-8b12-4c53-a9f3-1c223397a229" providerId="ADAL" clId="{858E3F31-6CE0-4B6F-8AB4-97F6337192AE}" dt="2023-06-14T00:55:22.671" v="195" actId="20577"/>
          <ac:spMkLst>
            <pc:docMk/>
            <pc:sldMk cId="1415018858" sldId="304"/>
            <ac:spMk id="5" creationId="{00000000-0000-0000-0000-000000000000}"/>
          </ac:spMkLst>
        </pc:spChg>
      </pc:sldChg>
      <pc:sldChg chg="modSp add mod ord">
        <pc:chgData name="NORBEY DANILO MUÑOZ CAÑON" userId="29f64d73-8b12-4c53-a9f3-1c223397a229" providerId="ADAL" clId="{858E3F31-6CE0-4B6F-8AB4-97F6337192AE}" dt="2023-06-14T00:57:00.147" v="224" actId="108"/>
        <pc:sldMkLst>
          <pc:docMk/>
          <pc:sldMk cId="3762858426" sldId="305"/>
        </pc:sldMkLst>
        <pc:spChg chg="mod">
          <ac:chgData name="NORBEY DANILO MUÑOZ CAÑON" userId="29f64d73-8b12-4c53-a9f3-1c223397a229" providerId="ADAL" clId="{858E3F31-6CE0-4B6F-8AB4-97F6337192AE}" dt="2023-06-14T00:57:00.147" v="224" actId="108"/>
          <ac:spMkLst>
            <pc:docMk/>
            <pc:sldMk cId="3762858426" sldId="305"/>
            <ac:spMk id="5" creationId="{00000000-0000-0000-0000-000000000000}"/>
          </ac:spMkLst>
        </pc:spChg>
      </pc:sldChg>
      <pc:sldChg chg="modSp add mod">
        <pc:chgData name="NORBEY DANILO MUÑOZ CAÑON" userId="29f64d73-8b12-4c53-a9f3-1c223397a229" providerId="ADAL" clId="{858E3F31-6CE0-4B6F-8AB4-97F6337192AE}" dt="2023-06-14T00:58:13.768" v="309" actId="20577"/>
        <pc:sldMkLst>
          <pc:docMk/>
          <pc:sldMk cId="2498219668" sldId="306"/>
        </pc:sldMkLst>
        <pc:spChg chg="mod">
          <ac:chgData name="NORBEY DANILO MUÑOZ CAÑON" userId="29f64d73-8b12-4c53-a9f3-1c223397a229" providerId="ADAL" clId="{858E3F31-6CE0-4B6F-8AB4-97F6337192AE}" dt="2023-06-14T00:58:13.768" v="309" actId="20577"/>
          <ac:spMkLst>
            <pc:docMk/>
            <pc:sldMk cId="2498219668" sldId="306"/>
            <ac:spMk id="5" creationId="{00000000-0000-0000-0000-000000000000}"/>
          </ac:spMkLst>
        </pc:spChg>
      </pc:sldChg>
      <pc:sldChg chg="modSp add mod">
        <pc:chgData name="NORBEY DANILO MUÑOZ CAÑON" userId="29f64d73-8b12-4c53-a9f3-1c223397a229" providerId="ADAL" clId="{858E3F31-6CE0-4B6F-8AB4-97F6337192AE}" dt="2023-06-14T01:01:01.076" v="345" actId="120"/>
        <pc:sldMkLst>
          <pc:docMk/>
          <pc:sldMk cId="1529064994" sldId="307"/>
        </pc:sldMkLst>
        <pc:spChg chg="mod">
          <ac:chgData name="NORBEY DANILO MUÑOZ CAÑON" userId="29f64d73-8b12-4c53-a9f3-1c223397a229" providerId="ADAL" clId="{858E3F31-6CE0-4B6F-8AB4-97F6337192AE}" dt="2023-06-14T01:01:01.076" v="345" actId="120"/>
          <ac:spMkLst>
            <pc:docMk/>
            <pc:sldMk cId="1529064994" sldId="307"/>
            <ac:spMk id="5" creationId="{00000000-0000-0000-0000-000000000000}"/>
          </ac:spMkLst>
        </pc:spChg>
      </pc:sldChg>
      <pc:sldChg chg="modSp add mod">
        <pc:chgData name="NORBEY DANILO MUÑOZ CAÑON" userId="29f64d73-8b12-4c53-a9f3-1c223397a229" providerId="ADAL" clId="{858E3F31-6CE0-4B6F-8AB4-97F6337192AE}" dt="2023-06-14T01:01:39.853" v="357" actId="20577"/>
        <pc:sldMkLst>
          <pc:docMk/>
          <pc:sldMk cId="3890890987" sldId="308"/>
        </pc:sldMkLst>
        <pc:spChg chg="mod">
          <ac:chgData name="NORBEY DANILO MUÑOZ CAÑON" userId="29f64d73-8b12-4c53-a9f3-1c223397a229" providerId="ADAL" clId="{858E3F31-6CE0-4B6F-8AB4-97F6337192AE}" dt="2023-06-14T01:01:39.853" v="357" actId="20577"/>
          <ac:spMkLst>
            <pc:docMk/>
            <pc:sldMk cId="3890890987" sldId="308"/>
            <ac:spMk id="5" creationId="{00000000-0000-0000-0000-000000000000}"/>
          </ac:spMkLst>
        </pc:spChg>
      </pc:sldChg>
      <pc:sldChg chg="modSp add mod">
        <pc:chgData name="NORBEY DANILO MUÑOZ CAÑON" userId="29f64d73-8b12-4c53-a9f3-1c223397a229" providerId="ADAL" clId="{858E3F31-6CE0-4B6F-8AB4-97F6337192AE}" dt="2023-06-14T01:02:58.594" v="391" actId="108"/>
        <pc:sldMkLst>
          <pc:docMk/>
          <pc:sldMk cId="1763567028" sldId="309"/>
        </pc:sldMkLst>
        <pc:spChg chg="mod">
          <ac:chgData name="NORBEY DANILO MUÑOZ CAÑON" userId="29f64d73-8b12-4c53-a9f3-1c223397a229" providerId="ADAL" clId="{858E3F31-6CE0-4B6F-8AB4-97F6337192AE}" dt="2023-06-14T01:02:58.594" v="391" actId="108"/>
          <ac:spMkLst>
            <pc:docMk/>
            <pc:sldMk cId="1763567028" sldId="309"/>
            <ac:spMk id="5" creationId="{00000000-0000-0000-0000-000000000000}"/>
          </ac:spMkLst>
        </pc:spChg>
      </pc:sldChg>
      <pc:sldChg chg="addSp modSp add mod">
        <pc:chgData name="NORBEY DANILO MUÑOZ CAÑON" userId="29f64d73-8b12-4c53-a9f3-1c223397a229" providerId="ADAL" clId="{858E3F31-6CE0-4B6F-8AB4-97F6337192AE}" dt="2023-06-14T01:03:50.629" v="411" actId="1076"/>
        <pc:sldMkLst>
          <pc:docMk/>
          <pc:sldMk cId="3255173892" sldId="310"/>
        </pc:sldMkLst>
        <pc:spChg chg="mod">
          <ac:chgData name="NORBEY DANILO MUÑOZ CAÑON" userId="29f64d73-8b12-4c53-a9f3-1c223397a229" providerId="ADAL" clId="{858E3F31-6CE0-4B6F-8AB4-97F6337192AE}" dt="2023-06-14T01:03:34.004" v="409" actId="20577"/>
          <ac:spMkLst>
            <pc:docMk/>
            <pc:sldMk cId="3255173892" sldId="310"/>
            <ac:spMk id="5" creationId="{00000000-0000-0000-0000-000000000000}"/>
          </ac:spMkLst>
        </pc:spChg>
        <pc:picChg chg="add mod">
          <ac:chgData name="NORBEY DANILO MUÑOZ CAÑON" userId="29f64d73-8b12-4c53-a9f3-1c223397a229" providerId="ADAL" clId="{858E3F31-6CE0-4B6F-8AB4-97F6337192AE}" dt="2023-06-14T01:03:50.629" v="411" actId="1076"/>
          <ac:picMkLst>
            <pc:docMk/>
            <pc:sldMk cId="3255173892" sldId="310"/>
            <ac:picMk id="3" creationId="{9621434A-B27A-3ED9-C5D8-C0A024401160}"/>
          </ac:picMkLst>
        </pc:picChg>
      </pc:sldChg>
      <pc:sldChg chg="delSp modSp add mod">
        <pc:chgData name="NORBEY DANILO MUÑOZ CAÑON" userId="29f64d73-8b12-4c53-a9f3-1c223397a229" providerId="ADAL" clId="{858E3F31-6CE0-4B6F-8AB4-97F6337192AE}" dt="2023-06-14T01:04:36.424" v="452" actId="20577"/>
        <pc:sldMkLst>
          <pc:docMk/>
          <pc:sldMk cId="4200777315" sldId="311"/>
        </pc:sldMkLst>
        <pc:spChg chg="mod">
          <ac:chgData name="NORBEY DANILO MUÑOZ CAÑON" userId="29f64d73-8b12-4c53-a9f3-1c223397a229" providerId="ADAL" clId="{858E3F31-6CE0-4B6F-8AB4-97F6337192AE}" dt="2023-06-14T01:04:10.998" v="446" actId="20577"/>
          <ac:spMkLst>
            <pc:docMk/>
            <pc:sldMk cId="4200777315" sldId="311"/>
            <ac:spMk id="4" creationId="{00000000-0000-0000-0000-000000000000}"/>
          </ac:spMkLst>
        </pc:spChg>
        <pc:spChg chg="mod">
          <ac:chgData name="NORBEY DANILO MUÑOZ CAÑON" userId="29f64d73-8b12-4c53-a9f3-1c223397a229" providerId="ADAL" clId="{858E3F31-6CE0-4B6F-8AB4-97F6337192AE}" dt="2023-06-14T01:04:36.424" v="452" actId="20577"/>
          <ac:spMkLst>
            <pc:docMk/>
            <pc:sldMk cId="4200777315" sldId="311"/>
            <ac:spMk id="5" creationId="{00000000-0000-0000-0000-000000000000}"/>
          </ac:spMkLst>
        </pc:spChg>
        <pc:picChg chg="del">
          <ac:chgData name="NORBEY DANILO MUÑOZ CAÑON" userId="29f64d73-8b12-4c53-a9f3-1c223397a229" providerId="ADAL" clId="{858E3F31-6CE0-4B6F-8AB4-97F6337192AE}" dt="2023-06-14T01:04:23.969" v="447" actId="478"/>
          <ac:picMkLst>
            <pc:docMk/>
            <pc:sldMk cId="4200777315" sldId="311"/>
            <ac:picMk id="3" creationId="{9621434A-B27A-3ED9-C5D8-C0A024401160}"/>
          </ac:picMkLst>
        </pc:picChg>
      </pc:sldChg>
      <pc:sldChg chg="addSp delSp modSp add mod">
        <pc:chgData name="NORBEY DANILO MUÑOZ CAÑON" userId="29f64d73-8b12-4c53-a9f3-1c223397a229" providerId="ADAL" clId="{858E3F31-6CE0-4B6F-8AB4-97F6337192AE}" dt="2023-06-14T01:05:27.465" v="460" actId="1076"/>
        <pc:sldMkLst>
          <pc:docMk/>
          <pc:sldMk cId="2065142987" sldId="312"/>
        </pc:sldMkLst>
        <pc:spChg chg="del">
          <ac:chgData name="NORBEY DANILO MUÑOZ CAÑON" userId="29f64d73-8b12-4c53-a9f3-1c223397a229" providerId="ADAL" clId="{858E3F31-6CE0-4B6F-8AB4-97F6337192AE}" dt="2023-06-14T01:05:09.325" v="454" actId="478"/>
          <ac:spMkLst>
            <pc:docMk/>
            <pc:sldMk cId="2065142987" sldId="312"/>
            <ac:spMk id="5" creationId="{00000000-0000-0000-0000-000000000000}"/>
          </ac:spMkLst>
        </pc:spChg>
        <pc:picChg chg="add mod">
          <ac:chgData name="NORBEY DANILO MUÑOZ CAÑON" userId="29f64d73-8b12-4c53-a9f3-1c223397a229" providerId="ADAL" clId="{858E3F31-6CE0-4B6F-8AB4-97F6337192AE}" dt="2023-06-14T01:05:27.465" v="460" actId="1076"/>
          <ac:picMkLst>
            <pc:docMk/>
            <pc:sldMk cId="2065142987" sldId="312"/>
            <ac:picMk id="3" creationId="{858683D4-0E5C-BC47-2D7A-B0BD6B7C6032}"/>
          </ac:picMkLst>
        </pc:picChg>
      </pc:sldChg>
      <pc:sldChg chg="addSp modSp add mod ord">
        <pc:chgData name="NORBEY DANILO MUÑOZ CAÑON" userId="29f64d73-8b12-4c53-a9f3-1c223397a229" providerId="ADAL" clId="{858E3F31-6CE0-4B6F-8AB4-97F6337192AE}" dt="2023-06-14T01:06:15.493" v="507" actId="1076"/>
        <pc:sldMkLst>
          <pc:docMk/>
          <pc:sldMk cId="3837696797" sldId="313"/>
        </pc:sldMkLst>
        <pc:spChg chg="mod">
          <ac:chgData name="NORBEY DANILO MUÑOZ CAÑON" userId="29f64d73-8b12-4c53-a9f3-1c223397a229" providerId="ADAL" clId="{858E3F31-6CE0-4B6F-8AB4-97F6337192AE}" dt="2023-06-14T01:05:54.635" v="504" actId="20577"/>
          <ac:spMkLst>
            <pc:docMk/>
            <pc:sldMk cId="3837696797" sldId="313"/>
            <ac:spMk id="5" creationId="{00000000-0000-0000-0000-000000000000}"/>
          </ac:spMkLst>
        </pc:spChg>
        <pc:picChg chg="add mod">
          <ac:chgData name="NORBEY DANILO MUÑOZ CAÑON" userId="29f64d73-8b12-4c53-a9f3-1c223397a229" providerId="ADAL" clId="{858E3F31-6CE0-4B6F-8AB4-97F6337192AE}" dt="2023-06-14T01:06:15.493" v="507" actId="1076"/>
          <ac:picMkLst>
            <pc:docMk/>
            <pc:sldMk cId="3837696797" sldId="313"/>
            <ac:picMk id="3" creationId="{41C48421-B8FB-733B-5630-977E3D1EC24B}"/>
          </ac:picMkLst>
        </pc:picChg>
      </pc:sldChg>
      <pc:sldChg chg="addSp delSp modSp add mod">
        <pc:chgData name="NORBEY DANILO MUÑOZ CAÑON" userId="29f64d73-8b12-4c53-a9f3-1c223397a229" providerId="ADAL" clId="{858E3F31-6CE0-4B6F-8AB4-97F6337192AE}" dt="2023-06-14T01:15:07.038" v="513" actId="1076"/>
        <pc:sldMkLst>
          <pc:docMk/>
          <pc:sldMk cId="106284008" sldId="314"/>
        </pc:sldMkLst>
        <pc:spChg chg="del">
          <ac:chgData name="NORBEY DANILO MUÑOZ CAÑON" userId="29f64d73-8b12-4c53-a9f3-1c223397a229" providerId="ADAL" clId="{858E3F31-6CE0-4B6F-8AB4-97F6337192AE}" dt="2023-06-14T01:14:59.714" v="510" actId="478"/>
          <ac:spMkLst>
            <pc:docMk/>
            <pc:sldMk cId="106284008" sldId="314"/>
            <ac:spMk id="5" creationId="{00000000-0000-0000-0000-000000000000}"/>
          </ac:spMkLst>
        </pc:spChg>
        <pc:picChg chg="del">
          <ac:chgData name="NORBEY DANILO MUÑOZ CAÑON" userId="29f64d73-8b12-4c53-a9f3-1c223397a229" providerId="ADAL" clId="{858E3F31-6CE0-4B6F-8AB4-97F6337192AE}" dt="2023-06-14T01:14:57.796" v="509" actId="478"/>
          <ac:picMkLst>
            <pc:docMk/>
            <pc:sldMk cId="106284008" sldId="314"/>
            <ac:picMk id="3" creationId="{41C48421-B8FB-733B-5630-977E3D1EC24B}"/>
          </ac:picMkLst>
        </pc:picChg>
        <pc:picChg chg="add mod">
          <ac:chgData name="NORBEY DANILO MUÑOZ CAÑON" userId="29f64d73-8b12-4c53-a9f3-1c223397a229" providerId="ADAL" clId="{858E3F31-6CE0-4B6F-8AB4-97F6337192AE}" dt="2023-06-14T01:15:07.038" v="513" actId="1076"/>
          <ac:picMkLst>
            <pc:docMk/>
            <pc:sldMk cId="106284008" sldId="314"/>
            <ac:picMk id="7" creationId="{9E24A070-9F81-4F9E-2466-694DFCB63013}"/>
          </ac:picMkLst>
        </pc:picChg>
      </pc:sldChg>
      <pc:sldChg chg="addSp delSp modSp add mod">
        <pc:chgData name="NORBEY DANILO MUÑOZ CAÑON" userId="29f64d73-8b12-4c53-a9f3-1c223397a229" providerId="ADAL" clId="{858E3F31-6CE0-4B6F-8AB4-97F6337192AE}" dt="2023-06-14T01:16:21.286" v="518" actId="1076"/>
        <pc:sldMkLst>
          <pc:docMk/>
          <pc:sldMk cId="2476461013" sldId="315"/>
        </pc:sldMkLst>
        <pc:picChg chg="add mod">
          <ac:chgData name="NORBEY DANILO MUÑOZ CAÑON" userId="29f64d73-8b12-4c53-a9f3-1c223397a229" providerId="ADAL" clId="{858E3F31-6CE0-4B6F-8AB4-97F6337192AE}" dt="2023-06-14T01:16:21.286" v="518" actId="1076"/>
          <ac:picMkLst>
            <pc:docMk/>
            <pc:sldMk cId="2476461013" sldId="315"/>
            <ac:picMk id="3" creationId="{FA1A9ACB-70C9-727F-BF5C-839361A0B934}"/>
          </ac:picMkLst>
        </pc:picChg>
        <pc:picChg chg="del">
          <ac:chgData name="NORBEY DANILO MUÑOZ CAÑON" userId="29f64d73-8b12-4c53-a9f3-1c223397a229" providerId="ADAL" clId="{858E3F31-6CE0-4B6F-8AB4-97F6337192AE}" dt="2023-06-14T01:16:16.293" v="515" actId="478"/>
          <ac:picMkLst>
            <pc:docMk/>
            <pc:sldMk cId="2476461013" sldId="315"/>
            <ac:picMk id="7" creationId="{9E24A070-9F81-4F9E-2466-694DFCB63013}"/>
          </ac:picMkLst>
        </pc:picChg>
      </pc:sldChg>
      <pc:sldChg chg="addSp delSp modSp add mod">
        <pc:chgData name="NORBEY DANILO MUÑOZ CAÑON" userId="29f64d73-8b12-4c53-a9f3-1c223397a229" providerId="ADAL" clId="{858E3F31-6CE0-4B6F-8AB4-97F6337192AE}" dt="2023-06-14T01:16:41.995" v="522" actId="1076"/>
        <pc:sldMkLst>
          <pc:docMk/>
          <pc:sldMk cId="3728464245" sldId="316"/>
        </pc:sldMkLst>
        <pc:picChg chg="del">
          <ac:chgData name="NORBEY DANILO MUÑOZ CAÑON" userId="29f64d73-8b12-4c53-a9f3-1c223397a229" providerId="ADAL" clId="{858E3F31-6CE0-4B6F-8AB4-97F6337192AE}" dt="2023-06-14T01:16:39.018" v="520" actId="478"/>
          <ac:picMkLst>
            <pc:docMk/>
            <pc:sldMk cId="3728464245" sldId="316"/>
            <ac:picMk id="3" creationId="{FA1A9ACB-70C9-727F-BF5C-839361A0B934}"/>
          </ac:picMkLst>
        </pc:picChg>
        <pc:picChg chg="add mod">
          <ac:chgData name="NORBEY DANILO MUÑOZ CAÑON" userId="29f64d73-8b12-4c53-a9f3-1c223397a229" providerId="ADAL" clId="{858E3F31-6CE0-4B6F-8AB4-97F6337192AE}" dt="2023-06-14T01:16:41.995" v="522" actId="1076"/>
          <ac:picMkLst>
            <pc:docMk/>
            <pc:sldMk cId="3728464245" sldId="316"/>
            <ac:picMk id="5" creationId="{BCCE7CF4-CC17-D156-6896-06D6F1DC976B}"/>
          </ac:picMkLst>
        </pc:picChg>
      </pc:sldChg>
      <pc:sldChg chg="addSp modSp add mod ord">
        <pc:chgData name="NORBEY DANILO MUÑOZ CAÑON" userId="29f64d73-8b12-4c53-a9f3-1c223397a229" providerId="ADAL" clId="{858E3F31-6CE0-4B6F-8AB4-97F6337192AE}" dt="2023-06-14T01:18:39.634" v="536" actId="1076"/>
        <pc:sldMkLst>
          <pc:docMk/>
          <pc:sldMk cId="2002162405" sldId="317"/>
        </pc:sldMkLst>
        <pc:spChg chg="mod">
          <ac:chgData name="NORBEY DANILO MUÑOZ CAÑON" userId="29f64d73-8b12-4c53-a9f3-1c223397a229" providerId="ADAL" clId="{858E3F31-6CE0-4B6F-8AB4-97F6337192AE}" dt="2023-06-14T01:17:26.875" v="533" actId="20577"/>
          <ac:spMkLst>
            <pc:docMk/>
            <pc:sldMk cId="2002162405" sldId="317"/>
            <ac:spMk id="5" creationId="{00000000-0000-0000-0000-000000000000}"/>
          </ac:spMkLst>
        </pc:spChg>
        <pc:picChg chg="add mod">
          <ac:chgData name="NORBEY DANILO MUÑOZ CAÑON" userId="29f64d73-8b12-4c53-a9f3-1c223397a229" providerId="ADAL" clId="{858E3F31-6CE0-4B6F-8AB4-97F6337192AE}" dt="2023-06-14T01:18:39.634" v="536" actId="1076"/>
          <ac:picMkLst>
            <pc:docMk/>
            <pc:sldMk cId="2002162405" sldId="317"/>
            <ac:picMk id="2050" creationId="{CDC3F43D-09A3-2FDC-BE00-0A613B99711C}"/>
          </ac:picMkLst>
        </pc:picChg>
      </pc:sldChg>
      <pc:sldChg chg="addSp delSp modSp add mod">
        <pc:chgData name="NORBEY DANILO MUÑOZ CAÑON" userId="29f64d73-8b12-4c53-a9f3-1c223397a229" providerId="ADAL" clId="{858E3F31-6CE0-4B6F-8AB4-97F6337192AE}" dt="2023-06-14T01:19:28.173" v="569" actId="1076"/>
        <pc:sldMkLst>
          <pc:docMk/>
          <pc:sldMk cId="322468285" sldId="318"/>
        </pc:sldMkLst>
        <pc:spChg chg="mod">
          <ac:chgData name="NORBEY DANILO MUÑOZ CAÑON" userId="29f64d73-8b12-4c53-a9f3-1c223397a229" providerId="ADAL" clId="{858E3F31-6CE0-4B6F-8AB4-97F6337192AE}" dt="2023-06-14T01:19:25.316" v="568" actId="20577"/>
          <ac:spMkLst>
            <pc:docMk/>
            <pc:sldMk cId="322468285" sldId="318"/>
            <ac:spMk id="5" creationId="{00000000-0000-0000-0000-000000000000}"/>
          </ac:spMkLst>
        </pc:spChg>
        <pc:picChg chg="del">
          <ac:chgData name="NORBEY DANILO MUÑOZ CAÑON" userId="29f64d73-8b12-4c53-a9f3-1c223397a229" providerId="ADAL" clId="{858E3F31-6CE0-4B6F-8AB4-97F6337192AE}" dt="2023-06-14T01:19:05.910" v="564" actId="478"/>
          <ac:picMkLst>
            <pc:docMk/>
            <pc:sldMk cId="322468285" sldId="318"/>
            <ac:picMk id="2050" creationId="{CDC3F43D-09A3-2FDC-BE00-0A613B99711C}"/>
          </ac:picMkLst>
        </pc:picChg>
        <pc:picChg chg="add mod">
          <ac:chgData name="NORBEY DANILO MUÑOZ CAÑON" userId="29f64d73-8b12-4c53-a9f3-1c223397a229" providerId="ADAL" clId="{858E3F31-6CE0-4B6F-8AB4-97F6337192AE}" dt="2023-06-14T01:19:28.173" v="569" actId="1076"/>
          <ac:picMkLst>
            <pc:docMk/>
            <pc:sldMk cId="322468285" sldId="318"/>
            <ac:picMk id="3074" creationId="{B53DE345-9894-68B1-5D57-975687864DB3}"/>
          </ac:picMkLst>
        </pc:picChg>
      </pc:sldChg>
      <pc:sldChg chg="addSp delSp modSp add mod">
        <pc:chgData name="NORBEY DANILO MUÑOZ CAÑON" userId="29f64d73-8b12-4c53-a9f3-1c223397a229" providerId="ADAL" clId="{858E3F31-6CE0-4B6F-8AB4-97F6337192AE}" dt="2023-06-14T01:20:04.857" v="611" actId="1076"/>
        <pc:sldMkLst>
          <pc:docMk/>
          <pc:sldMk cId="114086218" sldId="319"/>
        </pc:sldMkLst>
        <pc:spChg chg="mod">
          <ac:chgData name="NORBEY DANILO MUÑOZ CAÑON" userId="29f64d73-8b12-4c53-a9f3-1c223397a229" providerId="ADAL" clId="{858E3F31-6CE0-4B6F-8AB4-97F6337192AE}" dt="2023-06-14T01:19:46.155" v="603" actId="20577"/>
          <ac:spMkLst>
            <pc:docMk/>
            <pc:sldMk cId="114086218" sldId="319"/>
            <ac:spMk id="5" creationId="{00000000-0000-0000-0000-000000000000}"/>
          </ac:spMkLst>
        </pc:spChg>
        <pc:picChg chg="del">
          <ac:chgData name="NORBEY DANILO MUÑOZ CAÑON" userId="29f64d73-8b12-4c53-a9f3-1c223397a229" providerId="ADAL" clId="{858E3F31-6CE0-4B6F-8AB4-97F6337192AE}" dt="2023-06-14T01:19:48.103" v="604" actId="478"/>
          <ac:picMkLst>
            <pc:docMk/>
            <pc:sldMk cId="114086218" sldId="319"/>
            <ac:picMk id="3074" creationId="{B53DE345-9894-68B1-5D57-975687864DB3}"/>
          </ac:picMkLst>
        </pc:picChg>
        <pc:picChg chg="add mod">
          <ac:chgData name="NORBEY DANILO MUÑOZ CAÑON" userId="29f64d73-8b12-4c53-a9f3-1c223397a229" providerId="ADAL" clId="{858E3F31-6CE0-4B6F-8AB4-97F6337192AE}" dt="2023-06-14T01:20:04.857" v="611" actId="1076"/>
          <ac:picMkLst>
            <pc:docMk/>
            <pc:sldMk cId="114086218" sldId="319"/>
            <ac:picMk id="4098" creationId="{9B5F53E8-B1A2-53AF-B002-F4E1ED3A2276}"/>
          </ac:picMkLst>
        </pc:picChg>
      </pc:sldChg>
      <pc:sldChg chg="addSp delSp modSp add mod">
        <pc:chgData name="NORBEY DANILO MUÑOZ CAÑON" userId="29f64d73-8b12-4c53-a9f3-1c223397a229" providerId="ADAL" clId="{858E3F31-6CE0-4B6F-8AB4-97F6337192AE}" dt="2023-06-14T01:27:08.036" v="618" actId="1076"/>
        <pc:sldMkLst>
          <pc:docMk/>
          <pc:sldMk cId="2182121093" sldId="320"/>
        </pc:sldMkLst>
        <pc:spChg chg="mod">
          <ac:chgData name="NORBEY DANILO MUÑOZ CAÑON" userId="29f64d73-8b12-4c53-a9f3-1c223397a229" providerId="ADAL" clId="{858E3F31-6CE0-4B6F-8AB4-97F6337192AE}" dt="2023-06-14T01:26:41.014" v="615" actId="113"/>
          <ac:spMkLst>
            <pc:docMk/>
            <pc:sldMk cId="2182121093" sldId="320"/>
            <ac:spMk id="5" creationId="{00000000-0000-0000-0000-000000000000}"/>
          </ac:spMkLst>
        </pc:spChg>
        <pc:picChg chg="del">
          <ac:chgData name="NORBEY DANILO MUÑOZ CAÑON" userId="29f64d73-8b12-4c53-a9f3-1c223397a229" providerId="ADAL" clId="{858E3F31-6CE0-4B6F-8AB4-97F6337192AE}" dt="2023-06-14T01:26:31.346" v="613" actId="478"/>
          <ac:picMkLst>
            <pc:docMk/>
            <pc:sldMk cId="2182121093" sldId="320"/>
            <ac:picMk id="4098" creationId="{9B5F53E8-B1A2-53AF-B002-F4E1ED3A2276}"/>
          </ac:picMkLst>
        </pc:picChg>
        <pc:picChg chg="add mod">
          <ac:chgData name="NORBEY DANILO MUÑOZ CAÑON" userId="29f64d73-8b12-4c53-a9f3-1c223397a229" providerId="ADAL" clId="{858E3F31-6CE0-4B6F-8AB4-97F6337192AE}" dt="2023-06-14T01:27:08.036" v="618" actId="1076"/>
          <ac:picMkLst>
            <pc:docMk/>
            <pc:sldMk cId="2182121093" sldId="320"/>
            <ac:picMk id="5122" creationId="{F9D2B27B-C4EE-E1C7-74A9-21A003ABF14B}"/>
          </ac:picMkLst>
        </pc:picChg>
      </pc:sldChg>
      <pc:sldChg chg="addSp delSp modSp add mod">
        <pc:chgData name="NORBEY DANILO MUÑOZ CAÑON" userId="29f64d73-8b12-4c53-a9f3-1c223397a229" providerId="ADAL" clId="{858E3F31-6CE0-4B6F-8AB4-97F6337192AE}" dt="2023-06-14T01:28:25.772" v="665" actId="1076"/>
        <pc:sldMkLst>
          <pc:docMk/>
          <pc:sldMk cId="1211079877" sldId="321"/>
        </pc:sldMkLst>
        <pc:spChg chg="mod">
          <ac:chgData name="NORBEY DANILO MUÑOZ CAÑON" userId="29f64d73-8b12-4c53-a9f3-1c223397a229" providerId="ADAL" clId="{858E3F31-6CE0-4B6F-8AB4-97F6337192AE}" dt="2023-06-14T01:28:00.874" v="664" actId="20577"/>
          <ac:spMkLst>
            <pc:docMk/>
            <pc:sldMk cId="1211079877" sldId="321"/>
            <ac:spMk id="5" creationId="{00000000-0000-0000-0000-000000000000}"/>
          </ac:spMkLst>
        </pc:spChg>
        <pc:picChg chg="add mod">
          <ac:chgData name="NORBEY DANILO MUÑOZ CAÑON" userId="29f64d73-8b12-4c53-a9f3-1c223397a229" providerId="ADAL" clId="{858E3F31-6CE0-4B6F-8AB4-97F6337192AE}" dt="2023-06-14T01:28:25.772" v="665" actId="1076"/>
          <ac:picMkLst>
            <pc:docMk/>
            <pc:sldMk cId="1211079877" sldId="321"/>
            <ac:picMk id="3" creationId="{E88FBB9A-1FF8-BAC0-692B-9A4B1A048913}"/>
          </ac:picMkLst>
        </pc:picChg>
        <pc:picChg chg="del">
          <ac:chgData name="NORBEY DANILO MUÑOZ CAÑON" userId="29f64d73-8b12-4c53-a9f3-1c223397a229" providerId="ADAL" clId="{858E3F31-6CE0-4B6F-8AB4-97F6337192AE}" dt="2023-06-14T01:27:13.331" v="620" actId="478"/>
          <ac:picMkLst>
            <pc:docMk/>
            <pc:sldMk cId="1211079877" sldId="321"/>
            <ac:picMk id="5122" creationId="{F9D2B27B-C4EE-E1C7-74A9-21A003ABF14B}"/>
          </ac:picMkLst>
        </pc:picChg>
      </pc:sldChg>
      <pc:sldChg chg="addSp delSp modSp add mod">
        <pc:chgData name="NORBEY DANILO MUÑOZ CAÑON" userId="29f64d73-8b12-4c53-a9f3-1c223397a229" providerId="ADAL" clId="{858E3F31-6CE0-4B6F-8AB4-97F6337192AE}" dt="2023-06-14T01:30:53.248" v="675" actId="1076"/>
        <pc:sldMkLst>
          <pc:docMk/>
          <pc:sldMk cId="2672555643" sldId="322"/>
        </pc:sldMkLst>
        <pc:spChg chg="mod">
          <ac:chgData name="NORBEY DANILO MUÑOZ CAÑON" userId="29f64d73-8b12-4c53-a9f3-1c223397a229" providerId="ADAL" clId="{858E3F31-6CE0-4B6F-8AB4-97F6337192AE}" dt="2023-06-14T01:29:57.744" v="670" actId="20577"/>
          <ac:spMkLst>
            <pc:docMk/>
            <pc:sldMk cId="2672555643" sldId="322"/>
            <ac:spMk id="5" creationId="{00000000-0000-0000-0000-000000000000}"/>
          </ac:spMkLst>
        </pc:spChg>
        <pc:picChg chg="del">
          <ac:chgData name="NORBEY DANILO MUÑOZ CAÑON" userId="29f64d73-8b12-4c53-a9f3-1c223397a229" providerId="ADAL" clId="{858E3F31-6CE0-4B6F-8AB4-97F6337192AE}" dt="2023-06-14T01:29:59.990" v="671" actId="478"/>
          <ac:picMkLst>
            <pc:docMk/>
            <pc:sldMk cId="2672555643" sldId="322"/>
            <ac:picMk id="3" creationId="{E88FBB9A-1FF8-BAC0-692B-9A4B1A048913}"/>
          </ac:picMkLst>
        </pc:picChg>
        <pc:picChg chg="add mod modCrop">
          <ac:chgData name="NORBEY DANILO MUÑOZ CAÑON" userId="29f64d73-8b12-4c53-a9f3-1c223397a229" providerId="ADAL" clId="{858E3F31-6CE0-4B6F-8AB4-97F6337192AE}" dt="2023-06-14T01:30:53.248" v="675" actId="1076"/>
          <ac:picMkLst>
            <pc:docMk/>
            <pc:sldMk cId="2672555643" sldId="322"/>
            <ac:picMk id="7" creationId="{0D339B4B-84E6-0A56-4B8B-E6116FFE9EC2}"/>
          </ac:picMkLst>
        </pc:picChg>
      </pc:sldChg>
      <pc:sldChg chg="addSp delSp modSp add mod">
        <pc:chgData name="NORBEY DANILO MUÑOZ CAÑON" userId="29f64d73-8b12-4c53-a9f3-1c223397a229" providerId="ADAL" clId="{858E3F31-6CE0-4B6F-8AB4-97F6337192AE}" dt="2023-06-14T01:32:04.464" v="707" actId="1076"/>
        <pc:sldMkLst>
          <pc:docMk/>
          <pc:sldMk cId="3351012902" sldId="323"/>
        </pc:sldMkLst>
        <pc:spChg chg="mod">
          <ac:chgData name="NORBEY DANILO MUÑOZ CAÑON" userId="29f64d73-8b12-4c53-a9f3-1c223397a229" providerId="ADAL" clId="{858E3F31-6CE0-4B6F-8AB4-97F6337192AE}" dt="2023-06-14T01:31:42.533" v="704" actId="20577"/>
          <ac:spMkLst>
            <pc:docMk/>
            <pc:sldMk cId="3351012902" sldId="323"/>
            <ac:spMk id="5" creationId="{00000000-0000-0000-0000-000000000000}"/>
          </ac:spMkLst>
        </pc:spChg>
        <pc:picChg chg="add mod">
          <ac:chgData name="NORBEY DANILO MUÑOZ CAÑON" userId="29f64d73-8b12-4c53-a9f3-1c223397a229" providerId="ADAL" clId="{858E3F31-6CE0-4B6F-8AB4-97F6337192AE}" dt="2023-06-14T01:32:04.464" v="707" actId="1076"/>
          <ac:picMkLst>
            <pc:docMk/>
            <pc:sldMk cId="3351012902" sldId="323"/>
            <ac:picMk id="3" creationId="{0623B9EB-24AE-1284-B87A-2FAA0580EC59}"/>
          </ac:picMkLst>
        </pc:picChg>
        <pc:picChg chg="del">
          <ac:chgData name="NORBEY DANILO MUÑOZ CAÑON" userId="29f64d73-8b12-4c53-a9f3-1c223397a229" providerId="ADAL" clId="{858E3F31-6CE0-4B6F-8AB4-97F6337192AE}" dt="2023-06-14T01:31:48.244" v="705" actId="478"/>
          <ac:picMkLst>
            <pc:docMk/>
            <pc:sldMk cId="3351012902" sldId="323"/>
            <ac:picMk id="7" creationId="{0D339B4B-84E6-0A56-4B8B-E6116FFE9EC2}"/>
          </ac:picMkLst>
        </pc:picChg>
      </pc:sldChg>
      <pc:sldChg chg="addSp delSp modSp add mod ord">
        <pc:chgData name="NORBEY DANILO MUÑOZ CAÑON" userId="29f64d73-8b12-4c53-a9f3-1c223397a229" providerId="ADAL" clId="{858E3F31-6CE0-4B6F-8AB4-97F6337192AE}" dt="2023-06-14T01:41:37.161" v="750" actId="20577"/>
        <pc:sldMkLst>
          <pc:docMk/>
          <pc:sldMk cId="484863779" sldId="324"/>
        </pc:sldMkLst>
        <pc:spChg chg="add del">
          <ac:chgData name="NORBEY DANILO MUÑOZ CAÑON" userId="29f64d73-8b12-4c53-a9f3-1c223397a229" providerId="ADAL" clId="{858E3F31-6CE0-4B6F-8AB4-97F6337192AE}" dt="2023-06-14T01:34:20.351" v="717"/>
          <ac:spMkLst>
            <pc:docMk/>
            <pc:sldMk cId="484863779" sldId="324"/>
            <ac:spMk id="2" creationId="{BBDBC2A6-3A41-EDBC-8C04-DBEA0B4D5CA7}"/>
          </ac:spMkLst>
        </pc:spChg>
        <pc:spChg chg="mod">
          <ac:chgData name="NORBEY DANILO MUÑOZ CAÑON" userId="29f64d73-8b12-4c53-a9f3-1c223397a229" providerId="ADAL" clId="{858E3F31-6CE0-4B6F-8AB4-97F6337192AE}" dt="2023-06-14T01:41:37.161" v="750" actId="20577"/>
          <ac:spMkLst>
            <pc:docMk/>
            <pc:sldMk cId="484863779" sldId="324"/>
            <ac:spMk id="5" creationId="{00000000-0000-0000-0000-000000000000}"/>
          </ac:spMkLst>
        </pc:spChg>
        <pc:picChg chg="del">
          <ac:chgData name="NORBEY DANILO MUÑOZ CAÑON" userId="29f64d73-8b12-4c53-a9f3-1c223397a229" providerId="ADAL" clId="{858E3F31-6CE0-4B6F-8AB4-97F6337192AE}" dt="2023-06-14T01:34:08.586" v="712" actId="478"/>
          <ac:picMkLst>
            <pc:docMk/>
            <pc:sldMk cId="484863779" sldId="324"/>
            <ac:picMk id="5122" creationId="{F9D2B27B-C4EE-E1C7-74A9-21A003ABF14B}"/>
          </ac:picMkLst>
        </pc:picChg>
      </pc:sldChg>
      <pc:sldChg chg="modSp add mod">
        <pc:chgData name="NORBEY DANILO MUÑOZ CAÑON" userId="29f64d73-8b12-4c53-a9f3-1c223397a229" providerId="ADAL" clId="{858E3F31-6CE0-4B6F-8AB4-97F6337192AE}" dt="2023-06-14T01:44:24.192" v="776" actId="20577"/>
        <pc:sldMkLst>
          <pc:docMk/>
          <pc:sldMk cId="296031368" sldId="325"/>
        </pc:sldMkLst>
        <pc:spChg chg="mod">
          <ac:chgData name="NORBEY DANILO MUÑOZ CAÑON" userId="29f64d73-8b12-4c53-a9f3-1c223397a229" providerId="ADAL" clId="{858E3F31-6CE0-4B6F-8AB4-97F6337192AE}" dt="2023-06-14T01:44:24.192" v="776" actId="20577"/>
          <ac:spMkLst>
            <pc:docMk/>
            <pc:sldMk cId="296031368" sldId="325"/>
            <ac:spMk id="5" creationId="{00000000-0000-0000-0000-000000000000}"/>
          </ac:spMkLst>
        </pc:spChg>
      </pc:sldChg>
      <pc:sldChg chg="addSp delSp modSp add mod ord">
        <pc:chgData name="NORBEY DANILO MUÑOZ CAÑON" userId="29f64d73-8b12-4c53-a9f3-1c223397a229" providerId="ADAL" clId="{858E3F31-6CE0-4B6F-8AB4-97F6337192AE}" dt="2023-06-14T01:46:13.298" v="830"/>
        <pc:sldMkLst>
          <pc:docMk/>
          <pc:sldMk cId="327294413" sldId="326"/>
        </pc:sldMkLst>
        <pc:spChg chg="del">
          <ac:chgData name="NORBEY DANILO MUÑOZ CAÑON" userId="29f64d73-8b12-4c53-a9f3-1c223397a229" providerId="ADAL" clId="{858E3F31-6CE0-4B6F-8AB4-97F6337192AE}" dt="2023-06-14T01:44:29.415" v="778" actId="478"/>
          <ac:spMkLst>
            <pc:docMk/>
            <pc:sldMk cId="327294413" sldId="326"/>
            <ac:spMk id="5" creationId="{00000000-0000-0000-0000-000000000000}"/>
          </ac:spMkLst>
        </pc:spChg>
        <pc:picChg chg="add mod">
          <ac:chgData name="NORBEY DANILO MUÑOZ CAÑON" userId="29f64d73-8b12-4c53-a9f3-1c223397a229" providerId="ADAL" clId="{858E3F31-6CE0-4B6F-8AB4-97F6337192AE}" dt="2023-06-14T01:44:35.540" v="781" actId="1076"/>
          <ac:picMkLst>
            <pc:docMk/>
            <pc:sldMk cId="327294413" sldId="326"/>
            <ac:picMk id="3" creationId="{F6B58EE2-3800-5F74-E898-A3D6C4EC2838}"/>
          </ac:picMkLst>
        </pc:picChg>
      </pc:sldChg>
      <pc:sldChg chg="addSp modSp add mod">
        <pc:chgData name="NORBEY DANILO MUÑOZ CAÑON" userId="29f64d73-8b12-4c53-a9f3-1c223397a229" providerId="ADAL" clId="{858E3F31-6CE0-4B6F-8AB4-97F6337192AE}" dt="2023-06-14T01:45:52.473" v="828" actId="1076"/>
        <pc:sldMkLst>
          <pc:docMk/>
          <pc:sldMk cId="1035369708" sldId="327"/>
        </pc:sldMkLst>
        <pc:spChg chg="mod">
          <ac:chgData name="NORBEY DANILO MUÑOZ CAÑON" userId="29f64d73-8b12-4c53-a9f3-1c223397a229" providerId="ADAL" clId="{858E3F31-6CE0-4B6F-8AB4-97F6337192AE}" dt="2023-06-14T01:45:30.655" v="825"/>
          <ac:spMkLst>
            <pc:docMk/>
            <pc:sldMk cId="1035369708" sldId="327"/>
            <ac:spMk id="5" creationId="{00000000-0000-0000-0000-000000000000}"/>
          </ac:spMkLst>
        </pc:spChg>
        <pc:picChg chg="add mod">
          <ac:chgData name="NORBEY DANILO MUÑOZ CAÑON" userId="29f64d73-8b12-4c53-a9f3-1c223397a229" providerId="ADAL" clId="{858E3F31-6CE0-4B6F-8AB4-97F6337192AE}" dt="2023-06-14T01:45:52.473" v="828" actId="1076"/>
          <ac:picMkLst>
            <pc:docMk/>
            <pc:sldMk cId="1035369708" sldId="327"/>
            <ac:picMk id="3" creationId="{837B5508-B475-DA8E-0FCD-9ED86A92D298}"/>
          </ac:picMkLst>
        </pc:picChg>
      </pc:sldChg>
      <pc:sldChg chg="delSp modSp add mod">
        <pc:chgData name="NORBEY DANILO MUÑOZ CAÑON" userId="29f64d73-8b12-4c53-a9f3-1c223397a229" providerId="ADAL" clId="{858E3F31-6CE0-4B6F-8AB4-97F6337192AE}" dt="2023-06-14T01:48:08.448" v="848" actId="114"/>
        <pc:sldMkLst>
          <pc:docMk/>
          <pc:sldMk cId="979305625" sldId="328"/>
        </pc:sldMkLst>
        <pc:spChg chg="mod">
          <ac:chgData name="NORBEY DANILO MUÑOZ CAÑON" userId="29f64d73-8b12-4c53-a9f3-1c223397a229" providerId="ADAL" clId="{858E3F31-6CE0-4B6F-8AB4-97F6337192AE}" dt="2023-06-14T01:48:08.448" v="848" actId="114"/>
          <ac:spMkLst>
            <pc:docMk/>
            <pc:sldMk cId="979305625" sldId="328"/>
            <ac:spMk id="5" creationId="{00000000-0000-0000-0000-000000000000}"/>
          </ac:spMkLst>
        </pc:spChg>
        <pc:picChg chg="del">
          <ac:chgData name="NORBEY DANILO MUÑOZ CAÑON" userId="29f64d73-8b12-4c53-a9f3-1c223397a229" providerId="ADAL" clId="{858E3F31-6CE0-4B6F-8AB4-97F6337192AE}" dt="2023-06-14T01:46:19.667" v="832" actId="478"/>
          <ac:picMkLst>
            <pc:docMk/>
            <pc:sldMk cId="979305625" sldId="328"/>
            <ac:picMk id="3" creationId="{837B5508-B475-DA8E-0FCD-9ED86A92D298}"/>
          </ac:picMkLst>
        </pc:picChg>
      </pc:sldChg>
      <pc:sldChg chg="addSp delSp modSp add mod">
        <pc:chgData name="NORBEY DANILO MUÑOZ CAÑON" userId="29f64d73-8b12-4c53-a9f3-1c223397a229" providerId="ADAL" clId="{858E3F31-6CE0-4B6F-8AB4-97F6337192AE}" dt="2023-06-14T01:48:41.678" v="857" actId="108"/>
        <pc:sldMkLst>
          <pc:docMk/>
          <pc:sldMk cId="290036481" sldId="329"/>
        </pc:sldMkLst>
        <pc:spChg chg="add del">
          <ac:chgData name="NORBEY DANILO MUÑOZ CAÑON" userId="29f64d73-8b12-4c53-a9f3-1c223397a229" providerId="ADAL" clId="{858E3F31-6CE0-4B6F-8AB4-97F6337192AE}" dt="2023-06-14T01:48:33.982" v="854"/>
          <ac:spMkLst>
            <pc:docMk/>
            <pc:sldMk cId="290036481" sldId="329"/>
            <ac:spMk id="2" creationId="{0960E921-C139-F00F-D7F6-F11C8F065686}"/>
          </ac:spMkLst>
        </pc:spChg>
        <pc:spChg chg="mod">
          <ac:chgData name="NORBEY DANILO MUÑOZ CAÑON" userId="29f64d73-8b12-4c53-a9f3-1c223397a229" providerId="ADAL" clId="{858E3F31-6CE0-4B6F-8AB4-97F6337192AE}" dt="2023-06-14T01:48:41.678" v="857" actId="108"/>
          <ac:spMkLst>
            <pc:docMk/>
            <pc:sldMk cId="290036481" sldId="329"/>
            <ac:spMk id="5" creationId="{00000000-0000-0000-0000-000000000000}"/>
          </ac:spMkLst>
        </pc:spChg>
      </pc:sldChg>
      <pc:sldChg chg="modSp add mod">
        <pc:chgData name="NORBEY DANILO MUÑOZ CAÑON" userId="29f64d73-8b12-4c53-a9f3-1c223397a229" providerId="ADAL" clId="{858E3F31-6CE0-4B6F-8AB4-97F6337192AE}" dt="2023-06-14T01:54:04.883" v="927" actId="1076"/>
        <pc:sldMkLst>
          <pc:docMk/>
          <pc:sldMk cId="4120574343" sldId="330"/>
        </pc:sldMkLst>
        <pc:spChg chg="mod">
          <ac:chgData name="NORBEY DANILO MUÑOZ CAÑON" userId="29f64d73-8b12-4c53-a9f3-1c223397a229" providerId="ADAL" clId="{858E3F31-6CE0-4B6F-8AB4-97F6337192AE}" dt="2023-06-14T01:54:04.883" v="927" actId="1076"/>
          <ac:spMkLst>
            <pc:docMk/>
            <pc:sldMk cId="4120574343" sldId="330"/>
            <ac:spMk id="5" creationId="{00000000-0000-0000-0000-000000000000}"/>
          </ac:spMkLst>
        </pc:spChg>
      </pc:sldChg>
      <pc:sldChg chg="addSp modSp add mod">
        <pc:chgData name="NORBEY DANILO MUÑOZ CAÑON" userId="29f64d73-8b12-4c53-a9f3-1c223397a229" providerId="ADAL" clId="{858E3F31-6CE0-4B6F-8AB4-97F6337192AE}" dt="2023-06-14T01:52:13.623" v="876" actId="1076"/>
        <pc:sldMkLst>
          <pc:docMk/>
          <pc:sldMk cId="3692887829" sldId="331"/>
        </pc:sldMkLst>
        <pc:spChg chg="mod">
          <ac:chgData name="NORBEY DANILO MUÑOZ CAÑON" userId="29f64d73-8b12-4c53-a9f3-1c223397a229" providerId="ADAL" clId="{858E3F31-6CE0-4B6F-8AB4-97F6337192AE}" dt="2023-06-14T01:51:39.296" v="872" actId="114"/>
          <ac:spMkLst>
            <pc:docMk/>
            <pc:sldMk cId="3692887829" sldId="331"/>
            <ac:spMk id="5" creationId="{00000000-0000-0000-0000-000000000000}"/>
          </ac:spMkLst>
        </pc:spChg>
        <pc:picChg chg="add mod">
          <ac:chgData name="NORBEY DANILO MUÑOZ CAÑON" userId="29f64d73-8b12-4c53-a9f3-1c223397a229" providerId="ADAL" clId="{858E3F31-6CE0-4B6F-8AB4-97F6337192AE}" dt="2023-06-14T01:52:13.623" v="876" actId="1076"/>
          <ac:picMkLst>
            <pc:docMk/>
            <pc:sldMk cId="3692887829" sldId="331"/>
            <ac:picMk id="3" creationId="{7B86D13F-C3F1-3E91-14B6-FD16288FB7E0}"/>
          </ac:picMkLst>
        </pc:picChg>
      </pc:sldChg>
      <pc:sldChg chg="delSp modSp add mod">
        <pc:chgData name="NORBEY DANILO MUÑOZ CAÑON" userId="29f64d73-8b12-4c53-a9f3-1c223397a229" providerId="ADAL" clId="{858E3F31-6CE0-4B6F-8AB4-97F6337192AE}" dt="2023-06-14T01:54:39.511" v="939" actId="20577"/>
        <pc:sldMkLst>
          <pc:docMk/>
          <pc:sldMk cId="3400178551" sldId="332"/>
        </pc:sldMkLst>
        <pc:spChg chg="mod">
          <ac:chgData name="NORBEY DANILO MUÑOZ CAÑON" userId="29f64d73-8b12-4c53-a9f3-1c223397a229" providerId="ADAL" clId="{858E3F31-6CE0-4B6F-8AB4-97F6337192AE}" dt="2023-06-14T01:53:04.882" v="897" actId="20577"/>
          <ac:spMkLst>
            <pc:docMk/>
            <pc:sldMk cId="3400178551" sldId="332"/>
            <ac:spMk id="4" creationId="{00000000-0000-0000-0000-000000000000}"/>
          </ac:spMkLst>
        </pc:spChg>
        <pc:spChg chg="mod">
          <ac:chgData name="NORBEY DANILO MUÑOZ CAÑON" userId="29f64d73-8b12-4c53-a9f3-1c223397a229" providerId="ADAL" clId="{858E3F31-6CE0-4B6F-8AB4-97F6337192AE}" dt="2023-06-14T01:54:39.511" v="939" actId="20577"/>
          <ac:spMkLst>
            <pc:docMk/>
            <pc:sldMk cId="3400178551" sldId="332"/>
            <ac:spMk id="5" creationId="{00000000-0000-0000-0000-000000000000}"/>
          </ac:spMkLst>
        </pc:spChg>
        <pc:picChg chg="del">
          <ac:chgData name="NORBEY DANILO MUÑOZ CAÑON" userId="29f64d73-8b12-4c53-a9f3-1c223397a229" providerId="ADAL" clId="{858E3F31-6CE0-4B6F-8AB4-97F6337192AE}" dt="2023-06-14T01:53:16.417" v="899" actId="478"/>
          <ac:picMkLst>
            <pc:docMk/>
            <pc:sldMk cId="3400178551" sldId="332"/>
            <ac:picMk id="3" creationId="{7B86D13F-C3F1-3E91-14B6-FD16288FB7E0}"/>
          </ac:picMkLst>
        </pc:picChg>
      </pc:sldChg>
      <pc:sldChg chg="modSp add mod">
        <pc:chgData name="NORBEY DANILO MUÑOZ CAÑON" userId="29f64d73-8b12-4c53-a9f3-1c223397a229" providerId="ADAL" clId="{858E3F31-6CE0-4B6F-8AB4-97F6337192AE}" dt="2023-06-14T01:58:53.936" v="957" actId="108"/>
        <pc:sldMkLst>
          <pc:docMk/>
          <pc:sldMk cId="3371730384" sldId="333"/>
        </pc:sldMkLst>
        <pc:spChg chg="mod">
          <ac:chgData name="NORBEY DANILO MUÑOZ CAÑON" userId="29f64d73-8b12-4c53-a9f3-1c223397a229" providerId="ADAL" clId="{858E3F31-6CE0-4B6F-8AB4-97F6337192AE}" dt="2023-06-14T01:58:53.936" v="957" actId="108"/>
          <ac:spMkLst>
            <pc:docMk/>
            <pc:sldMk cId="3371730384" sldId="333"/>
            <ac:spMk id="5" creationId="{00000000-0000-0000-0000-000000000000}"/>
          </ac:spMkLst>
        </pc:spChg>
      </pc:sldChg>
      <pc:sldChg chg="modSp add mod">
        <pc:chgData name="NORBEY DANILO MUÑOZ CAÑON" userId="29f64d73-8b12-4c53-a9f3-1c223397a229" providerId="ADAL" clId="{858E3F31-6CE0-4B6F-8AB4-97F6337192AE}" dt="2023-06-14T01:59:53.617" v="969" actId="114"/>
        <pc:sldMkLst>
          <pc:docMk/>
          <pc:sldMk cId="2525898224" sldId="334"/>
        </pc:sldMkLst>
        <pc:spChg chg="mod">
          <ac:chgData name="NORBEY DANILO MUÑOZ CAÑON" userId="29f64d73-8b12-4c53-a9f3-1c223397a229" providerId="ADAL" clId="{858E3F31-6CE0-4B6F-8AB4-97F6337192AE}" dt="2023-06-14T01:59:53.617" v="969" actId="114"/>
          <ac:spMkLst>
            <pc:docMk/>
            <pc:sldMk cId="2525898224" sldId="334"/>
            <ac:spMk id="5" creationId="{00000000-0000-0000-0000-000000000000}"/>
          </ac:spMkLst>
        </pc:spChg>
      </pc:sldChg>
      <pc:sldChg chg="modSp add mod">
        <pc:chgData name="NORBEY DANILO MUÑOZ CAÑON" userId="29f64d73-8b12-4c53-a9f3-1c223397a229" providerId="ADAL" clId="{858E3F31-6CE0-4B6F-8AB4-97F6337192AE}" dt="2023-06-14T02:43:20.115" v="1756" actId="20577"/>
        <pc:sldMkLst>
          <pc:docMk/>
          <pc:sldMk cId="1717127478" sldId="335"/>
        </pc:sldMkLst>
        <pc:spChg chg="mod">
          <ac:chgData name="NORBEY DANILO MUÑOZ CAÑON" userId="29f64d73-8b12-4c53-a9f3-1c223397a229" providerId="ADAL" clId="{858E3F31-6CE0-4B6F-8AB4-97F6337192AE}" dt="2023-06-14T02:00:10.738" v="980" actId="20577"/>
          <ac:spMkLst>
            <pc:docMk/>
            <pc:sldMk cId="1717127478" sldId="335"/>
            <ac:spMk id="4" creationId="{00000000-0000-0000-0000-000000000000}"/>
          </ac:spMkLst>
        </pc:spChg>
        <pc:spChg chg="mod">
          <ac:chgData name="NORBEY DANILO MUÑOZ CAÑON" userId="29f64d73-8b12-4c53-a9f3-1c223397a229" providerId="ADAL" clId="{858E3F31-6CE0-4B6F-8AB4-97F6337192AE}" dt="2023-06-14T02:43:20.115" v="1756" actId="20577"/>
          <ac:spMkLst>
            <pc:docMk/>
            <pc:sldMk cId="1717127478" sldId="335"/>
            <ac:spMk id="5" creationId="{00000000-0000-0000-0000-000000000000}"/>
          </ac:spMkLst>
        </pc:spChg>
      </pc:sldChg>
      <pc:sldChg chg="addSp modSp add mod">
        <pc:chgData name="NORBEY DANILO MUÑOZ CAÑON" userId="29f64d73-8b12-4c53-a9f3-1c223397a229" providerId="ADAL" clId="{858E3F31-6CE0-4B6F-8AB4-97F6337192AE}" dt="2023-06-14T02:07:33.427" v="1295"/>
        <pc:sldMkLst>
          <pc:docMk/>
          <pc:sldMk cId="3661446929" sldId="336"/>
        </pc:sldMkLst>
        <pc:spChg chg="add mod">
          <ac:chgData name="NORBEY DANILO MUÑOZ CAÑON" userId="29f64d73-8b12-4c53-a9f3-1c223397a229" providerId="ADAL" clId="{858E3F31-6CE0-4B6F-8AB4-97F6337192AE}" dt="2023-06-14T02:07:33.427" v="1295"/>
          <ac:spMkLst>
            <pc:docMk/>
            <pc:sldMk cId="3661446929" sldId="336"/>
            <ac:spMk id="2" creationId="{A4849EF9-03D6-C892-8DBD-97FA7CFC4432}"/>
          </ac:spMkLst>
        </pc:spChg>
        <pc:spChg chg="mod">
          <ac:chgData name="NORBEY DANILO MUÑOZ CAÑON" userId="29f64d73-8b12-4c53-a9f3-1c223397a229" providerId="ADAL" clId="{858E3F31-6CE0-4B6F-8AB4-97F6337192AE}" dt="2023-06-14T02:03:06.272" v="1090" actId="21"/>
          <ac:spMkLst>
            <pc:docMk/>
            <pc:sldMk cId="3661446929" sldId="336"/>
            <ac:spMk id="5" creationId="{00000000-0000-0000-0000-000000000000}"/>
          </ac:spMkLst>
        </pc:spChg>
      </pc:sldChg>
      <pc:sldChg chg="addSp modSp add mod ord">
        <pc:chgData name="NORBEY DANILO MUÑOZ CAÑON" userId="29f64d73-8b12-4c53-a9f3-1c223397a229" providerId="ADAL" clId="{858E3F31-6CE0-4B6F-8AB4-97F6337192AE}" dt="2023-06-14T02:11:48.635" v="1391" actId="207"/>
        <pc:sldMkLst>
          <pc:docMk/>
          <pc:sldMk cId="1622325162" sldId="337"/>
        </pc:sldMkLst>
        <pc:spChg chg="add mod">
          <ac:chgData name="NORBEY DANILO MUÑOZ CAÑON" userId="29f64d73-8b12-4c53-a9f3-1c223397a229" providerId="ADAL" clId="{858E3F31-6CE0-4B6F-8AB4-97F6337192AE}" dt="2023-06-14T02:07:30.708" v="1294" actId="1076"/>
          <ac:spMkLst>
            <pc:docMk/>
            <pc:sldMk cId="1622325162" sldId="337"/>
            <ac:spMk id="2" creationId="{21C4222C-5492-BD0D-577B-6B2C386B6D53}"/>
          </ac:spMkLst>
        </pc:spChg>
        <pc:spChg chg="mod">
          <ac:chgData name="NORBEY DANILO MUÑOZ CAÑON" userId="29f64d73-8b12-4c53-a9f3-1c223397a229" providerId="ADAL" clId="{858E3F31-6CE0-4B6F-8AB4-97F6337192AE}" dt="2023-06-14T02:11:48.635" v="1391" actId="207"/>
          <ac:spMkLst>
            <pc:docMk/>
            <pc:sldMk cId="1622325162" sldId="337"/>
            <ac:spMk id="5" creationId="{00000000-0000-0000-0000-000000000000}"/>
          </ac:spMkLst>
        </pc:spChg>
      </pc:sldChg>
      <pc:sldChg chg="addSp modSp add mod">
        <pc:chgData name="NORBEY DANILO MUÑOZ CAÑON" userId="29f64d73-8b12-4c53-a9f3-1c223397a229" providerId="ADAL" clId="{858E3F31-6CE0-4B6F-8AB4-97F6337192AE}" dt="2023-06-14T02:12:08.863" v="1393" actId="207"/>
        <pc:sldMkLst>
          <pc:docMk/>
          <pc:sldMk cId="1270472775" sldId="338"/>
        </pc:sldMkLst>
        <pc:spChg chg="add mod">
          <ac:chgData name="NORBEY DANILO MUÑOZ CAÑON" userId="29f64d73-8b12-4c53-a9f3-1c223397a229" providerId="ADAL" clId="{858E3F31-6CE0-4B6F-8AB4-97F6337192AE}" dt="2023-06-14T02:08:15.985" v="1314" actId="1076"/>
          <ac:spMkLst>
            <pc:docMk/>
            <pc:sldMk cId="1270472775" sldId="338"/>
            <ac:spMk id="2" creationId="{92D3FD1A-30FC-573A-BB2B-D478959B7124}"/>
          </ac:spMkLst>
        </pc:spChg>
        <pc:spChg chg="mod">
          <ac:chgData name="NORBEY DANILO MUÑOZ CAÑON" userId="29f64d73-8b12-4c53-a9f3-1c223397a229" providerId="ADAL" clId="{858E3F31-6CE0-4B6F-8AB4-97F6337192AE}" dt="2023-06-14T02:03:10.558" v="1092"/>
          <ac:spMkLst>
            <pc:docMk/>
            <pc:sldMk cId="1270472775" sldId="338"/>
            <ac:spMk id="5" creationId="{00000000-0000-0000-0000-000000000000}"/>
          </ac:spMkLst>
        </pc:spChg>
        <pc:spChg chg="add mod">
          <ac:chgData name="NORBEY DANILO MUÑOZ CAÑON" userId="29f64d73-8b12-4c53-a9f3-1c223397a229" providerId="ADAL" clId="{858E3F31-6CE0-4B6F-8AB4-97F6337192AE}" dt="2023-06-14T02:12:08.863" v="1393" actId="207"/>
          <ac:spMkLst>
            <pc:docMk/>
            <pc:sldMk cId="1270472775" sldId="338"/>
            <ac:spMk id="7" creationId="{A99CAE71-061E-02BE-522D-08FE79E6EB97}"/>
          </ac:spMkLst>
        </pc:spChg>
        <pc:spChg chg="add mod">
          <ac:chgData name="NORBEY DANILO MUÑOZ CAÑON" userId="29f64d73-8b12-4c53-a9f3-1c223397a229" providerId="ADAL" clId="{858E3F31-6CE0-4B6F-8AB4-97F6337192AE}" dt="2023-06-14T02:10:53.769" v="1390" actId="113"/>
          <ac:spMkLst>
            <pc:docMk/>
            <pc:sldMk cId="1270472775" sldId="338"/>
            <ac:spMk id="8" creationId="{7D9363C5-8F3D-A1FF-AE8E-98991B5FBA79}"/>
          </ac:spMkLst>
        </pc:spChg>
      </pc:sldChg>
      <pc:sldChg chg="new del">
        <pc:chgData name="NORBEY DANILO MUÑOZ CAÑON" userId="29f64d73-8b12-4c53-a9f3-1c223397a229" providerId="ADAL" clId="{858E3F31-6CE0-4B6F-8AB4-97F6337192AE}" dt="2023-06-14T02:06:50.519" v="1287" actId="680"/>
        <pc:sldMkLst>
          <pc:docMk/>
          <pc:sldMk cId="2621968959" sldId="339"/>
        </pc:sldMkLst>
      </pc:sldChg>
      <pc:sldChg chg="modSp add mod ord">
        <pc:chgData name="NORBEY DANILO MUÑOZ CAÑON" userId="29f64d73-8b12-4c53-a9f3-1c223397a229" providerId="ADAL" clId="{858E3F31-6CE0-4B6F-8AB4-97F6337192AE}" dt="2023-06-14T02:15:14.485" v="1435" actId="113"/>
        <pc:sldMkLst>
          <pc:docMk/>
          <pc:sldMk cId="2683787831" sldId="339"/>
        </pc:sldMkLst>
        <pc:spChg chg="mod">
          <ac:chgData name="NORBEY DANILO MUÑOZ CAÑON" userId="29f64d73-8b12-4c53-a9f3-1c223397a229" providerId="ADAL" clId="{858E3F31-6CE0-4B6F-8AB4-97F6337192AE}" dt="2023-06-14T02:15:14.485" v="1435" actId="113"/>
          <ac:spMkLst>
            <pc:docMk/>
            <pc:sldMk cId="2683787831" sldId="339"/>
            <ac:spMk id="5" creationId="{00000000-0000-0000-0000-000000000000}"/>
          </ac:spMkLst>
        </pc:spChg>
      </pc:sldChg>
      <pc:sldChg chg="addSp modSp add mod">
        <pc:chgData name="NORBEY DANILO MUÑOZ CAÑON" userId="29f64d73-8b12-4c53-a9f3-1c223397a229" providerId="ADAL" clId="{858E3F31-6CE0-4B6F-8AB4-97F6337192AE}" dt="2023-06-14T02:16:19.150" v="1459" actId="1076"/>
        <pc:sldMkLst>
          <pc:docMk/>
          <pc:sldMk cId="1595335471" sldId="340"/>
        </pc:sldMkLst>
        <pc:spChg chg="mod">
          <ac:chgData name="NORBEY DANILO MUÑOZ CAÑON" userId="29f64d73-8b12-4c53-a9f3-1c223397a229" providerId="ADAL" clId="{858E3F31-6CE0-4B6F-8AB4-97F6337192AE}" dt="2023-06-14T02:15:50.850" v="1456" actId="20577"/>
          <ac:spMkLst>
            <pc:docMk/>
            <pc:sldMk cId="1595335471" sldId="340"/>
            <ac:spMk id="5" creationId="{00000000-0000-0000-0000-000000000000}"/>
          </ac:spMkLst>
        </pc:spChg>
        <pc:picChg chg="add mod">
          <ac:chgData name="NORBEY DANILO MUÑOZ CAÑON" userId="29f64d73-8b12-4c53-a9f3-1c223397a229" providerId="ADAL" clId="{858E3F31-6CE0-4B6F-8AB4-97F6337192AE}" dt="2023-06-14T02:16:19.150" v="1459" actId="1076"/>
          <ac:picMkLst>
            <pc:docMk/>
            <pc:sldMk cId="1595335471" sldId="340"/>
            <ac:picMk id="8194" creationId="{734C54E8-C94A-154F-DE69-34B06EE62463}"/>
          </ac:picMkLst>
        </pc:picChg>
      </pc:sldChg>
      <pc:sldChg chg="addSp delSp modSp add mod">
        <pc:chgData name="NORBEY DANILO MUÑOZ CAÑON" userId="29f64d73-8b12-4c53-a9f3-1c223397a229" providerId="ADAL" clId="{858E3F31-6CE0-4B6F-8AB4-97F6337192AE}" dt="2023-06-14T02:16:44.730" v="1466" actId="1076"/>
        <pc:sldMkLst>
          <pc:docMk/>
          <pc:sldMk cId="343472930" sldId="341"/>
        </pc:sldMkLst>
        <pc:spChg chg="mod">
          <ac:chgData name="NORBEY DANILO MUÑOZ CAÑON" userId="29f64d73-8b12-4c53-a9f3-1c223397a229" providerId="ADAL" clId="{858E3F31-6CE0-4B6F-8AB4-97F6337192AE}" dt="2023-06-14T02:16:30.300" v="1462" actId="20577"/>
          <ac:spMkLst>
            <pc:docMk/>
            <pc:sldMk cId="343472930" sldId="341"/>
            <ac:spMk id="5" creationId="{00000000-0000-0000-0000-000000000000}"/>
          </ac:spMkLst>
        </pc:spChg>
        <pc:picChg chg="del">
          <ac:chgData name="NORBEY DANILO MUÑOZ CAÑON" userId="29f64d73-8b12-4c53-a9f3-1c223397a229" providerId="ADAL" clId="{858E3F31-6CE0-4B6F-8AB4-97F6337192AE}" dt="2023-06-14T02:16:33.062" v="1463" actId="478"/>
          <ac:picMkLst>
            <pc:docMk/>
            <pc:sldMk cId="343472930" sldId="341"/>
            <ac:picMk id="8194" creationId="{734C54E8-C94A-154F-DE69-34B06EE62463}"/>
          </ac:picMkLst>
        </pc:picChg>
        <pc:picChg chg="add mod">
          <ac:chgData name="NORBEY DANILO MUÑOZ CAÑON" userId="29f64d73-8b12-4c53-a9f3-1c223397a229" providerId="ADAL" clId="{858E3F31-6CE0-4B6F-8AB4-97F6337192AE}" dt="2023-06-14T02:16:44.730" v="1466" actId="1076"/>
          <ac:picMkLst>
            <pc:docMk/>
            <pc:sldMk cId="343472930" sldId="341"/>
            <ac:picMk id="9218" creationId="{378E5CFD-5544-92F8-92CC-5BE198C0C1F4}"/>
          </ac:picMkLst>
        </pc:picChg>
      </pc:sldChg>
      <pc:sldChg chg="delSp modSp add mod">
        <pc:chgData name="NORBEY DANILO MUÑOZ CAÑON" userId="29f64d73-8b12-4c53-a9f3-1c223397a229" providerId="ADAL" clId="{858E3F31-6CE0-4B6F-8AB4-97F6337192AE}" dt="2023-06-14T02:17:38.323" v="1478" actId="113"/>
        <pc:sldMkLst>
          <pc:docMk/>
          <pc:sldMk cId="4132917792" sldId="342"/>
        </pc:sldMkLst>
        <pc:spChg chg="mod">
          <ac:chgData name="NORBEY DANILO MUÑOZ CAÑON" userId="29f64d73-8b12-4c53-a9f3-1c223397a229" providerId="ADAL" clId="{858E3F31-6CE0-4B6F-8AB4-97F6337192AE}" dt="2023-06-14T02:17:38.323" v="1478" actId="113"/>
          <ac:spMkLst>
            <pc:docMk/>
            <pc:sldMk cId="4132917792" sldId="342"/>
            <ac:spMk id="5" creationId="{00000000-0000-0000-0000-000000000000}"/>
          </ac:spMkLst>
        </pc:spChg>
        <pc:picChg chg="del">
          <ac:chgData name="NORBEY DANILO MUÑOZ CAÑON" userId="29f64d73-8b12-4c53-a9f3-1c223397a229" providerId="ADAL" clId="{858E3F31-6CE0-4B6F-8AB4-97F6337192AE}" dt="2023-06-14T02:16:57.002" v="1469" actId="478"/>
          <ac:picMkLst>
            <pc:docMk/>
            <pc:sldMk cId="4132917792" sldId="342"/>
            <ac:picMk id="9218" creationId="{378E5CFD-5544-92F8-92CC-5BE198C0C1F4}"/>
          </ac:picMkLst>
        </pc:picChg>
      </pc:sldChg>
      <pc:sldChg chg="addSp delSp modSp add mod">
        <pc:chgData name="NORBEY DANILO MUÑOZ CAÑON" userId="29f64d73-8b12-4c53-a9f3-1c223397a229" providerId="ADAL" clId="{858E3F31-6CE0-4B6F-8AB4-97F6337192AE}" dt="2023-06-14T02:18:32.637" v="1493" actId="207"/>
        <pc:sldMkLst>
          <pc:docMk/>
          <pc:sldMk cId="2998380904" sldId="343"/>
        </pc:sldMkLst>
        <pc:spChg chg="add del">
          <ac:chgData name="NORBEY DANILO MUÑOZ CAÑON" userId="29f64d73-8b12-4c53-a9f3-1c223397a229" providerId="ADAL" clId="{858E3F31-6CE0-4B6F-8AB4-97F6337192AE}" dt="2023-06-14T02:18:13.497" v="1487" actId="478"/>
          <ac:spMkLst>
            <pc:docMk/>
            <pc:sldMk cId="2998380904" sldId="343"/>
            <ac:spMk id="2" creationId="{58EC6699-F987-743E-3638-AA666FBB04CC}"/>
          </ac:spMkLst>
        </pc:spChg>
        <pc:spChg chg="mod">
          <ac:chgData name="NORBEY DANILO MUÑOZ CAÑON" userId="29f64d73-8b12-4c53-a9f3-1c223397a229" providerId="ADAL" clId="{858E3F31-6CE0-4B6F-8AB4-97F6337192AE}" dt="2023-06-14T02:18:32.637" v="1493" actId="207"/>
          <ac:spMkLst>
            <pc:docMk/>
            <pc:sldMk cId="2998380904" sldId="343"/>
            <ac:spMk id="5" creationId="{00000000-0000-0000-0000-000000000000}"/>
          </ac:spMkLst>
        </pc:spChg>
      </pc:sldChg>
      <pc:sldChg chg="new del">
        <pc:chgData name="NORBEY DANILO MUÑOZ CAÑON" userId="29f64d73-8b12-4c53-a9f3-1c223397a229" providerId="ADAL" clId="{858E3F31-6CE0-4B6F-8AB4-97F6337192AE}" dt="2023-06-14T02:18:18.692" v="1489" actId="680"/>
        <pc:sldMkLst>
          <pc:docMk/>
          <pc:sldMk cId="1478277899" sldId="344"/>
        </pc:sldMkLst>
      </pc:sldChg>
      <pc:sldChg chg="addSp delSp modSp add mod ord">
        <pc:chgData name="NORBEY DANILO MUÑOZ CAÑON" userId="29f64d73-8b12-4c53-a9f3-1c223397a229" providerId="ADAL" clId="{858E3F31-6CE0-4B6F-8AB4-97F6337192AE}" dt="2023-06-14T02:19:14.677" v="1507" actId="1076"/>
        <pc:sldMkLst>
          <pc:docMk/>
          <pc:sldMk cId="3373848476" sldId="344"/>
        </pc:sldMkLst>
        <pc:spChg chg="mod">
          <ac:chgData name="NORBEY DANILO MUÑOZ CAÑON" userId="29f64d73-8b12-4c53-a9f3-1c223397a229" providerId="ADAL" clId="{858E3F31-6CE0-4B6F-8AB4-97F6337192AE}" dt="2023-06-14T02:19:04.333" v="1501" actId="20577"/>
          <ac:spMkLst>
            <pc:docMk/>
            <pc:sldMk cId="3373848476" sldId="344"/>
            <ac:spMk id="5" creationId="{00000000-0000-0000-0000-000000000000}"/>
          </ac:spMkLst>
        </pc:spChg>
        <pc:picChg chg="del">
          <ac:chgData name="NORBEY DANILO MUÑOZ CAÑON" userId="29f64d73-8b12-4c53-a9f3-1c223397a229" providerId="ADAL" clId="{858E3F31-6CE0-4B6F-8AB4-97F6337192AE}" dt="2023-06-14T02:19:05.642" v="1502" actId="478"/>
          <ac:picMkLst>
            <pc:docMk/>
            <pc:sldMk cId="3373848476" sldId="344"/>
            <ac:picMk id="9218" creationId="{378E5CFD-5544-92F8-92CC-5BE198C0C1F4}"/>
          </ac:picMkLst>
        </pc:picChg>
        <pc:picChg chg="add mod">
          <ac:chgData name="NORBEY DANILO MUÑOZ CAÑON" userId="29f64d73-8b12-4c53-a9f3-1c223397a229" providerId="ADAL" clId="{858E3F31-6CE0-4B6F-8AB4-97F6337192AE}" dt="2023-06-14T02:19:14.677" v="1507" actId="1076"/>
          <ac:picMkLst>
            <pc:docMk/>
            <pc:sldMk cId="3373848476" sldId="344"/>
            <ac:picMk id="11266" creationId="{807A99A1-B896-074C-3757-13D35DF2C62F}"/>
          </ac:picMkLst>
        </pc:picChg>
      </pc:sldChg>
      <pc:sldChg chg="delSp modSp add mod">
        <pc:chgData name="NORBEY DANILO MUÑOZ CAÑON" userId="29f64d73-8b12-4c53-a9f3-1c223397a229" providerId="ADAL" clId="{858E3F31-6CE0-4B6F-8AB4-97F6337192AE}" dt="2023-06-14T02:20:08.902" v="1522" actId="114"/>
        <pc:sldMkLst>
          <pc:docMk/>
          <pc:sldMk cId="2664745708" sldId="345"/>
        </pc:sldMkLst>
        <pc:spChg chg="mod">
          <ac:chgData name="NORBEY DANILO MUÑOZ CAÑON" userId="29f64d73-8b12-4c53-a9f3-1c223397a229" providerId="ADAL" clId="{858E3F31-6CE0-4B6F-8AB4-97F6337192AE}" dt="2023-06-14T02:19:32.721" v="1509"/>
          <ac:spMkLst>
            <pc:docMk/>
            <pc:sldMk cId="2664745708" sldId="345"/>
            <ac:spMk id="4" creationId="{00000000-0000-0000-0000-000000000000}"/>
          </ac:spMkLst>
        </pc:spChg>
        <pc:spChg chg="mod">
          <ac:chgData name="NORBEY DANILO MUÑOZ CAÑON" userId="29f64d73-8b12-4c53-a9f3-1c223397a229" providerId="ADAL" clId="{858E3F31-6CE0-4B6F-8AB4-97F6337192AE}" dt="2023-06-14T02:20:08.902" v="1522" actId="114"/>
          <ac:spMkLst>
            <pc:docMk/>
            <pc:sldMk cId="2664745708" sldId="345"/>
            <ac:spMk id="5" creationId="{00000000-0000-0000-0000-000000000000}"/>
          </ac:spMkLst>
        </pc:spChg>
        <pc:picChg chg="del">
          <ac:chgData name="NORBEY DANILO MUÑOZ CAÑON" userId="29f64d73-8b12-4c53-a9f3-1c223397a229" providerId="ADAL" clId="{858E3F31-6CE0-4B6F-8AB4-97F6337192AE}" dt="2023-06-14T02:19:33.797" v="1510" actId="478"/>
          <ac:picMkLst>
            <pc:docMk/>
            <pc:sldMk cId="2664745708" sldId="345"/>
            <ac:picMk id="11266" creationId="{807A99A1-B896-074C-3757-13D35DF2C62F}"/>
          </ac:picMkLst>
        </pc:picChg>
      </pc:sldChg>
      <pc:sldChg chg="modSp add mod">
        <pc:chgData name="NORBEY DANILO MUÑOZ CAÑON" userId="29f64d73-8b12-4c53-a9f3-1c223397a229" providerId="ADAL" clId="{858E3F31-6CE0-4B6F-8AB4-97F6337192AE}" dt="2023-06-14T02:22:44.906" v="1531" actId="20577"/>
        <pc:sldMkLst>
          <pc:docMk/>
          <pc:sldMk cId="3461475583" sldId="346"/>
        </pc:sldMkLst>
        <pc:spChg chg="mod">
          <ac:chgData name="NORBEY DANILO MUÑOZ CAÑON" userId="29f64d73-8b12-4c53-a9f3-1c223397a229" providerId="ADAL" clId="{858E3F31-6CE0-4B6F-8AB4-97F6337192AE}" dt="2023-06-14T02:22:44.906" v="1531" actId="20577"/>
          <ac:spMkLst>
            <pc:docMk/>
            <pc:sldMk cId="3461475583" sldId="346"/>
            <ac:spMk id="5" creationId="{00000000-0000-0000-0000-000000000000}"/>
          </ac:spMkLst>
        </pc:spChg>
      </pc:sldChg>
      <pc:sldChg chg="modSp add mod ord">
        <pc:chgData name="NORBEY DANILO MUÑOZ CAÑON" userId="29f64d73-8b12-4c53-a9f3-1c223397a229" providerId="ADAL" clId="{858E3F31-6CE0-4B6F-8AB4-97F6337192AE}" dt="2023-06-14T02:24:05.533" v="1548" actId="108"/>
        <pc:sldMkLst>
          <pc:docMk/>
          <pc:sldMk cId="2767828841" sldId="347"/>
        </pc:sldMkLst>
        <pc:spChg chg="mod">
          <ac:chgData name="NORBEY DANILO MUÑOZ CAÑON" userId="29f64d73-8b12-4c53-a9f3-1c223397a229" providerId="ADAL" clId="{858E3F31-6CE0-4B6F-8AB4-97F6337192AE}" dt="2023-06-14T02:24:05.533" v="1548" actId="108"/>
          <ac:spMkLst>
            <pc:docMk/>
            <pc:sldMk cId="2767828841" sldId="347"/>
            <ac:spMk id="5" creationId="{00000000-0000-0000-0000-000000000000}"/>
          </ac:spMkLst>
        </pc:spChg>
      </pc:sldChg>
      <pc:sldChg chg="modSp add mod">
        <pc:chgData name="NORBEY DANILO MUÑOZ CAÑON" userId="29f64d73-8b12-4c53-a9f3-1c223397a229" providerId="ADAL" clId="{858E3F31-6CE0-4B6F-8AB4-97F6337192AE}" dt="2023-06-14T02:25:31.998" v="1559" actId="20577"/>
        <pc:sldMkLst>
          <pc:docMk/>
          <pc:sldMk cId="4151530778" sldId="348"/>
        </pc:sldMkLst>
        <pc:spChg chg="mod">
          <ac:chgData name="NORBEY DANILO MUÑOZ CAÑON" userId="29f64d73-8b12-4c53-a9f3-1c223397a229" providerId="ADAL" clId="{858E3F31-6CE0-4B6F-8AB4-97F6337192AE}" dt="2023-06-14T02:25:07.444" v="1553" actId="20577"/>
          <ac:spMkLst>
            <pc:docMk/>
            <pc:sldMk cId="4151530778" sldId="348"/>
            <ac:spMk id="4" creationId="{00000000-0000-0000-0000-000000000000}"/>
          </ac:spMkLst>
        </pc:spChg>
        <pc:spChg chg="mod">
          <ac:chgData name="NORBEY DANILO MUÑOZ CAÑON" userId="29f64d73-8b12-4c53-a9f3-1c223397a229" providerId="ADAL" clId="{858E3F31-6CE0-4B6F-8AB4-97F6337192AE}" dt="2023-06-14T02:25:31.998" v="1559" actId="20577"/>
          <ac:spMkLst>
            <pc:docMk/>
            <pc:sldMk cId="4151530778" sldId="348"/>
            <ac:spMk id="5" creationId="{00000000-0000-0000-0000-000000000000}"/>
          </ac:spMkLst>
        </pc:spChg>
      </pc:sldChg>
      <pc:sldChg chg="modSp add mod">
        <pc:chgData name="NORBEY DANILO MUÑOZ CAÑON" userId="29f64d73-8b12-4c53-a9f3-1c223397a229" providerId="ADAL" clId="{858E3F31-6CE0-4B6F-8AB4-97F6337192AE}" dt="2023-06-14T02:26:29.946" v="1585" actId="20577"/>
        <pc:sldMkLst>
          <pc:docMk/>
          <pc:sldMk cId="1037444270" sldId="349"/>
        </pc:sldMkLst>
        <pc:spChg chg="mod">
          <ac:chgData name="NORBEY DANILO MUÑOZ CAÑON" userId="29f64d73-8b12-4c53-a9f3-1c223397a229" providerId="ADAL" clId="{858E3F31-6CE0-4B6F-8AB4-97F6337192AE}" dt="2023-06-14T02:26:29.946" v="1585" actId="20577"/>
          <ac:spMkLst>
            <pc:docMk/>
            <pc:sldMk cId="1037444270" sldId="349"/>
            <ac:spMk id="5" creationId="{00000000-0000-0000-0000-000000000000}"/>
          </ac:spMkLst>
        </pc:spChg>
      </pc:sldChg>
      <pc:sldChg chg="modSp add mod">
        <pc:chgData name="NORBEY DANILO MUÑOZ CAÑON" userId="29f64d73-8b12-4c53-a9f3-1c223397a229" providerId="ADAL" clId="{858E3F31-6CE0-4B6F-8AB4-97F6337192AE}" dt="2023-06-14T02:27:27.750" v="1607" actId="20577"/>
        <pc:sldMkLst>
          <pc:docMk/>
          <pc:sldMk cId="3831611584" sldId="350"/>
        </pc:sldMkLst>
        <pc:spChg chg="mod">
          <ac:chgData name="NORBEY DANILO MUÑOZ CAÑON" userId="29f64d73-8b12-4c53-a9f3-1c223397a229" providerId="ADAL" clId="{858E3F31-6CE0-4B6F-8AB4-97F6337192AE}" dt="2023-06-14T02:27:27.750" v="1607" actId="20577"/>
          <ac:spMkLst>
            <pc:docMk/>
            <pc:sldMk cId="3831611584" sldId="350"/>
            <ac:spMk id="5" creationId="{00000000-0000-0000-0000-000000000000}"/>
          </ac:spMkLst>
        </pc:spChg>
      </pc:sldChg>
      <pc:sldChg chg="modSp add mod">
        <pc:chgData name="NORBEY DANILO MUÑOZ CAÑON" userId="29f64d73-8b12-4c53-a9f3-1c223397a229" providerId="ADAL" clId="{858E3F31-6CE0-4B6F-8AB4-97F6337192AE}" dt="2023-06-14T02:28:07.355" v="1615" actId="1076"/>
        <pc:sldMkLst>
          <pc:docMk/>
          <pc:sldMk cId="430815961" sldId="351"/>
        </pc:sldMkLst>
        <pc:spChg chg="mod">
          <ac:chgData name="NORBEY DANILO MUÑOZ CAÑON" userId="29f64d73-8b12-4c53-a9f3-1c223397a229" providerId="ADAL" clId="{858E3F31-6CE0-4B6F-8AB4-97F6337192AE}" dt="2023-06-14T02:28:07.355" v="1615" actId="1076"/>
          <ac:spMkLst>
            <pc:docMk/>
            <pc:sldMk cId="430815961" sldId="351"/>
            <ac:spMk id="5" creationId="{00000000-0000-0000-0000-000000000000}"/>
          </ac:spMkLst>
        </pc:spChg>
      </pc:sldChg>
      <pc:sldChg chg="modSp add mod ord">
        <pc:chgData name="NORBEY DANILO MUÑOZ CAÑON" userId="29f64d73-8b12-4c53-a9f3-1c223397a229" providerId="ADAL" clId="{858E3F31-6CE0-4B6F-8AB4-97F6337192AE}" dt="2023-06-14T02:29:51.158" v="1625" actId="20577"/>
        <pc:sldMkLst>
          <pc:docMk/>
          <pc:sldMk cId="3547796252" sldId="352"/>
        </pc:sldMkLst>
        <pc:spChg chg="mod">
          <ac:chgData name="NORBEY DANILO MUÑOZ CAÑON" userId="29f64d73-8b12-4c53-a9f3-1c223397a229" providerId="ADAL" clId="{858E3F31-6CE0-4B6F-8AB4-97F6337192AE}" dt="2023-06-14T02:29:51.158" v="1625" actId="20577"/>
          <ac:spMkLst>
            <pc:docMk/>
            <pc:sldMk cId="3547796252" sldId="352"/>
            <ac:spMk id="5" creationId="{00000000-0000-0000-0000-000000000000}"/>
          </ac:spMkLst>
        </pc:spChg>
      </pc:sldChg>
      <pc:sldChg chg="modSp add mod ord">
        <pc:chgData name="NORBEY DANILO MUÑOZ CAÑON" userId="29f64d73-8b12-4c53-a9f3-1c223397a229" providerId="ADAL" clId="{858E3F31-6CE0-4B6F-8AB4-97F6337192AE}" dt="2023-06-14T02:30:28.896" v="1635" actId="113"/>
        <pc:sldMkLst>
          <pc:docMk/>
          <pc:sldMk cId="1618356978" sldId="353"/>
        </pc:sldMkLst>
        <pc:spChg chg="mod">
          <ac:chgData name="NORBEY DANILO MUÑOZ CAÑON" userId="29f64d73-8b12-4c53-a9f3-1c223397a229" providerId="ADAL" clId="{858E3F31-6CE0-4B6F-8AB4-97F6337192AE}" dt="2023-06-14T02:30:28.896" v="1635" actId="113"/>
          <ac:spMkLst>
            <pc:docMk/>
            <pc:sldMk cId="1618356978" sldId="353"/>
            <ac:spMk id="5" creationId="{00000000-0000-0000-0000-000000000000}"/>
          </ac:spMkLst>
        </pc:spChg>
      </pc:sldChg>
      <pc:sldChg chg="addSp modSp add mod ord">
        <pc:chgData name="NORBEY DANILO MUÑOZ CAÑON" userId="29f64d73-8b12-4c53-a9f3-1c223397a229" providerId="ADAL" clId="{858E3F31-6CE0-4B6F-8AB4-97F6337192AE}" dt="2023-06-14T02:33:18.261" v="1658"/>
        <pc:sldMkLst>
          <pc:docMk/>
          <pc:sldMk cId="1912538168" sldId="354"/>
        </pc:sldMkLst>
        <pc:spChg chg="mod">
          <ac:chgData name="NORBEY DANILO MUÑOZ CAÑON" userId="29f64d73-8b12-4c53-a9f3-1c223397a229" providerId="ADAL" clId="{858E3F31-6CE0-4B6F-8AB4-97F6337192AE}" dt="2023-06-14T02:30:50.169" v="1654" actId="20577"/>
          <ac:spMkLst>
            <pc:docMk/>
            <pc:sldMk cId="1912538168" sldId="354"/>
            <ac:spMk id="5" creationId="{00000000-0000-0000-0000-000000000000}"/>
          </ac:spMkLst>
        </pc:spChg>
        <pc:picChg chg="add mod">
          <ac:chgData name="NORBEY DANILO MUÑOZ CAÑON" userId="29f64d73-8b12-4c53-a9f3-1c223397a229" providerId="ADAL" clId="{858E3F31-6CE0-4B6F-8AB4-97F6337192AE}" dt="2023-06-14T02:32:40.311" v="1656" actId="1076"/>
          <ac:picMkLst>
            <pc:docMk/>
            <pc:sldMk cId="1912538168" sldId="354"/>
            <ac:picMk id="3" creationId="{BEF07C33-D29B-A552-0E2F-B179AAF2DE8F}"/>
          </ac:picMkLst>
        </pc:picChg>
      </pc:sldChg>
      <pc:sldChg chg="addSp delSp modSp add mod">
        <pc:chgData name="NORBEY DANILO MUÑOZ CAÑON" userId="29f64d73-8b12-4c53-a9f3-1c223397a229" providerId="ADAL" clId="{858E3F31-6CE0-4B6F-8AB4-97F6337192AE}" dt="2023-06-14T02:34:16.918" v="1664" actId="1076"/>
        <pc:sldMkLst>
          <pc:docMk/>
          <pc:sldMk cId="1408393754" sldId="355"/>
        </pc:sldMkLst>
        <pc:spChg chg="mod">
          <ac:chgData name="NORBEY DANILO MUÑOZ CAÑON" userId="29f64d73-8b12-4c53-a9f3-1c223397a229" providerId="ADAL" clId="{858E3F31-6CE0-4B6F-8AB4-97F6337192AE}" dt="2023-06-14T02:33:30.980" v="1661"/>
          <ac:spMkLst>
            <pc:docMk/>
            <pc:sldMk cId="1408393754" sldId="355"/>
            <ac:spMk id="5" creationId="{00000000-0000-0000-0000-000000000000}"/>
          </ac:spMkLst>
        </pc:spChg>
        <pc:picChg chg="del">
          <ac:chgData name="NORBEY DANILO MUÑOZ CAÑON" userId="29f64d73-8b12-4c53-a9f3-1c223397a229" providerId="ADAL" clId="{858E3F31-6CE0-4B6F-8AB4-97F6337192AE}" dt="2023-06-14T02:33:24.343" v="1660" actId="478"/>
          <ac:picMkLst>
            <pc:docMk/>
            <pc:sldMk cId="1408393754" sldId="355"/>
            <ac:picMk id="3" creationId="{BEF07C33-D29B-A552-0E2F-B179AAF2DE8F}"/>
          </ac:picMkLst>
        </pc:picChg>
        <pc:picChg chg="add mod">
          <ac:chgData name="NORBEY DANILO MUÑOZ CAÑON" userId="29f64d73-8b12-4c53-a9f3-1c223397a229" providerId="ADAL" clId="{858E3F31-6CE0-4B6F-8AB4-97F6337192AE}" dt="2023-06-14T02:34:16.918" v="1664" actId="1076"/>
          <ac:picMkLst>
            <pc:docMk/>
            <pc:sldMk cId="1408393754" sldId="355"/>
            <ac:picMk id="7" creationId="{5AFCACD0-AA5F-402B-8387-1EEFD8625FCD}"/>
          </ac:picMkLst>
        </pc:picChg>
      </pc:sldChg>
      <pc:sldChg chg="addSp modSp add mod ord">
        <pc:chgData name="NORBEY DANILO MUÑOZ CAÑON" userId="29f64d73-8b12-4c53-a9f3-1c223397a229" providerId="ADAL" clId="{858E3F31-6CE0-4B6F-8AB4-97F6337192AE}" dt="2023-06-14T02:39:05.883" v="1713"/>
        <pc:sldMkLst>
          <pc:docMk/>
          <pc:sldMk cId="1423482509" sldId="356"/>
        </pc:sldMkLst>
        <pc:spChg chg="mod">
          <ac:chgData name="NORBEY DANILO MUÑOZ CAÑON" userId="29f64d73-8b12-4c53-a9f3-1c223397a229" providerId="ADAL" clId="{858E3F31-6CE0-4B6F-8AB4-97F6337192AE}" dt="2023-06-14T02:35:59.272" v="1694" actId="20577"/>
          <ac:spMkLst>
            <pc:docMk/>
            <pc:sldMk cId="1423482509" sldId="356"/>
            <ac:spMk id="4" creationId="{00000000-0000-0000-0000-000000000000}"/>
          </ac:spMkLst>
        </pc:spChg>
        <pc:spChg chg="mod">
          <ac:chgData name="NORBEY DANILO MUÑOZ CAÑON" userId="29f64d73-8b12-4c53-a9f3-1c223397a229" providerId="ADAL" clId="{858E3F31-6CE0-4B6F-8AB4-97F6337192AE}" dt="2023-06-14T02:36:09.854" v="1696" actId="113"/>
          <ac:spMkLst>
            <pc:docMk/>
            <pc:sldMk cId="1423482509" sldId="356"/>
            <ac:spMk id="5" creationId="{00000000-0000-0000-0000-000000000000}"/>
          </ac:spMkLst>
        </pc:spChg>
        <pc:picChg chg="add mod">
          <ac:chgData name="NORBEY DANILO MUÑOZ CAÑON" userId="29f64d73-8b12-4c53-a9f3-1c223397a229" providerId="ADAL" clId="{858E3F31-6CE0-4B6F-8AB4-97F6337192AE}" dt="2023-06-14T02:37:27.710" v="1699" actId="1076"/>
          <ac:picMkLst>
            <pc:docMk/>
            <pc:sldMk cId="1423482509" sldId="356"/>
            <ac:picMk id="3" creationId="{0E2EB663-B439-216F-66F3-B80AEDE05243}"/>
          </ac:picMkLst>
        </pc:picChg>
      </pc:sldChg>
      <pc:sldChg chg="modSp add mod ord">
        <pc:chgData name="NORBEY DANILO MUÑOZ CAÑON" userId="29f64d73-8b12-4c53-a9f3-1c223397a229" providerId="ADAL" clId="{858E3F31-6CE0-4B6F-8AB4-97F6337192AE}" dt="2023-06-14T02:35:26.831" v="1687"/>
        <pc:sldMkLst>
          <pc:docMk/>
          <pc:sldMk cId="2891203882" sldId="357"/>
        </pc:sldMkLst>
        <pc:spChg chg="mod">
          <ac:chgData name="NORBEY DANILO MUÑOZ CAÑON" userId="29f64d73-8b12-4c53-a9f3-1c223397a229" providerId="ADAL" clId="{858E3F31-6CE0-4B6F-8AB4-97F6337192AE}" dt="2023-06-14T02:35:03.116" v="1683" actId="20577"/>
          <ac:spMkLst>
            <pc:docMk/>
            <pc:sldMk cId="2891203882" sldId="357"/>
            <ac:spMk id="4" creationId="{00000000-0000-0000-0000-000000000000}"/>
          </ac:spMkLst>
        </pc:spChg>
        <pc:spChg chg="mod">
          <ac:chgData name="NORBEY DANILO MUÑOZ CAÑON" userId="29f64d73-8b12-4c53-a9f3-1c223397a229" providerId="ADAL" clId="{858E3F31-6CE0-4B6F-8AB4-97F6337192AE}" dt="2023-06-14T02:35:26.831" v="1687"/>
          <ac:spMkLst>
            <pc:docMk/>
            <pc:sldMk cId="2891203882" sldId="357"/>
            <ac:spMk id="5" creationId="{00000000-0000-0000-0000-000000000000}"/>
          </ac:spMkLst>
        </pc:spChg>
      </pc:sldChg>
      <pc:sldChg chg="modSp add mod">
        <pc:chgData name="NORBEY DANILO MUÑOZ CAÑON" userId="29f64d73-8b12-4c53-a9f3-1c223397a229" providerId="ADAL" clId="{858E3F31-6CE0-4B6F-8AB4-97F6337192AE}" dt="2023-06-14T02:39:35.650" v="1719"/>
        <pc:sldMkLst>
          <pc:docMk/>
          <pc:sldMk cId="2289934828" sldId="358"/>
        </pc:sldMkLst>
        <pc:spChg chg="mod">
          <ac:chgData name="NORBEY DANILO MUÑOZ CAÑON" userId="29f64d73-8b12-4c53-a9f3-1c223397a229" providerId="ADAL" clId="{858E3F31-6CE0-4B6F-8AB4-97F6337192AE}" dt="2023-06-14T02:39:21.724" v="1717" actId="20577"/>
          <ac:spMkLst>
            <pc:docMk/>
            <pc:sldMk cId="2289934828" sldId="358"/>
            <ac:spMk id="4" creationId="{00000000-0000-0000-0000-000000000000}"/>
          </ac:spMkLst>
        </pc:spChg>
        <pc:spChg chg="mod">
          <ac:chgData name="NORBEY DANILO MUÑOZ CAÑON" userId="29f64d73-8b12-4c53-a9f3-1c223397a229" providerId="ADAL" clId="{858E3F31-6CE0-4B6F-8AB4-97F6337192AE}" dt="2023-06-14T02:39:35.650" v="1719"/>
          <ac:spMkLst>
            <pc:docMk/>
            <pc:sldMk cId="2289934828" sldId="358"/>
            <ac:spMk id="5" creationId="{00000000-0000-0000-0000-000000000000}"/>
          </ac:spMkLst>
        </pc:spChg>
      </pc:sldChg>
      <pc:sldChg chg="addSp delSp modSp add mod ord">
        <pc:chgData name="NORBEY DANILO MUÑOZ CAÑON" userId="29f64d73-8b12-4c53-a9f3-1c223397a229" providerId="ADAL" clId="{858E3F31-6CE0-4B6F-8AB4-97F6337192AE}" dt="2023-06-14T02:42:15.613" v="1736" actId="1076"/>
        <pc:sldMkLst>
          <pc:docMk/>
          <pc:sldMk cId="769185962" sldId="359"/>
        </pc:sldMkLst>
        <pc:spChg chg="mod">
          <ac:chgData name="NORBEY DANILO MUÑOZ CAÑON" userId="29f64d73-8b12-4c53-a9f3-1c223397a229" providerId="ADAL" clId="{858E3F31-6CE0-4B6F-8AB4-97F6337192AE}" dt="2023-06-14T02:39:45.418" v="1726" actId="20577"/>
          <ac:spMkLst>
            <pc:docMk/>
            <pc:sldMk cId="769185962" sldId="359"/>
            <ac:spMk id="4" creationId="{00000000-0000-0000-0000-000000000000}"/>
          </ac:spMkLst>
        </pc:spChg>
        <pc:spChg chg="mod">
          <ac:chgData name="NORBEY DANILO MUÑOZ CAÑON" userId="29f64d73-8b12-4c53-a9f3-1c223397a229" providerId="ADAL" clId="{858E3F31-6CE0-4B6F-8AB4-97F6337192AE}" dt="2023-06-14T02:40:10.902" v="1732" actId="20577"/>
          <ac:spMkLst>
            <pc:docMk/>
            <pc:sldMk cId="769185962" sldId="359"/>
            <ac:spMk id="5" creationId="{00000000-0000-0000-0000-000000000000}"/>
          </ac:spMkLst>
        </pc:spChg>
        <pc:picChg chg="del">
          <ac:chgData name="NORBEY DANILO MUÑOZ CAÑON" userId="29f64d73-8b12-4c53-a9f3-1c223397a229" providerId="ADAL" clId="{858E3F31-6CE0-4B6F-8AB4-97F6337192AE}" dt="2023-06-14T02:40:31.319" v="1733" actId="478"/>
          <ac:picMkLst>
            <pc:docMk/>
            <pc:sldMk cId="769185962" sldId="359"/>
            <ac:picMk id="3" creationId="{0E2EB663-B439-216F-66F3-B80AEDE05243}"/>
          </ac:picMkLst>
        </pc:picChg>
        <pc:picChg chg="add mod">
          <ac:chgData name="NORBEY DANILO MUÑOZ CAÑON" userId="29f64d73-8b12-4c53-a9f3-1c223397a229" providerId="ADAL" clId="{858E3F31-6CE0-4B6F-8AB4-97F6337192AE}" dt="2023-06-14T02:42:15.613" v="1736" actId="1076"/>
          <ac:picMkLst>
            <pc:docMk/>
            <pc:sldMk cId="769185962" sldId="359"/>
            <ac:picMk id="7" creationId="{51569D28-DB8A-3745-F6A0-56C59655BABF}"/>
          </ac:picMkLst>
        </pc:picChg>
      </pc:sldChg>
      <pc:sldChg chg="modSp add mod ord">
        <pc:chgData name="NORBEY DANILO MUÑOZ CAÑON" userId="29f64d73-8b12-4c53-a9f3-1c223397a229" providerId="ADAL" clId="{858E3F31-6CE0-4B6F-8AB4-97F6337192AE}" dt="2023-06-14T02:44:28.003" v="1797" actId="6549"/>
        <pc:sldMkLst>
          <pc:docMk/>
          <pc:sldMk cId="1905476530" sldId="360"/>
        </pc:sldMkLst>
        <pc:spChg chg="mod">
          <ac:chgData name="NORBEY DANILO MUÑOZ CAÑON" userId="29f64d73-8b12-4c53-a9f3-1c223397a229" providerId="ADAL" clId="{858E3F31-6CE0-4B6F-8AB4-97F6337192AE}" dt="2023-06-14T02:42:39.097" v="1748" actId="20577"/>
          <ac:spMkLst>
            <pc:docMk/>
            <pc:sldMk cId="1905476530" sldId="360"/>
            <ac:spMk id="4" creationId="{00000000-0000-0000-0000-000000000000}"/>
          </ac:spMkLst>
        </pc:spChg>
        <pc:spChg chg="mod">
          <ac:chgData name="NORBEY DANILO MUÑOZ CAÑON" userId="29f64d73-8b12-4c53-a9f3-1c223397a229" providerId="ADAL" clId="{858E3F31-6CE0-4B6F-8AB4-97F6337192AE}" dt="2023-06-14T02:44:28.003" v="1797" actId="6549"/>
          <ac:spMkLst>
            <pc:docMk/>
            <pc:sldMk cId="1905476530" sldId="360"/>
            <ac:spMk id="5" creationId="{00000000-0000-0000-0000-000000000000}"/>
          </ac:spMkLst>
        </pc:spChg>
      </pc:sldChg>
      <pc:sldChg chg="delSp modSp add mod ord">
        <pc:chgData name="NORBEY DANILO MUÑOZ CAÑON" userId="29f64d73-8b12-4c53-a9f3-1c223397a229" providerId="ADAL" clId="{858E3F31-6CE0-4B6F-8AB4-97F6337192AE}" dt="2023-06-14T02:45:38.363" v="1820" actId="20577"/>
        <pc:sldMkLst>
          <pc:docMk/>
          <pc:sldMk cId="1026778492" sldId="361"/>
        </pc:sldMkLst>
        <pc:spChg chg="mod">
          <ac:chgData name="NORBEY DANILO MUÑOZ CAÑON" userId="29f64d73-8b12-4c53-a9f3-1c223397a229" providerId="ADAL" clId="{858E3F31-6CE0-4B6F-8AB4-97F6337192AE}" dt="2023-06-14T02:45:09.377" v="1811" actId="20577"/>
          <ac:spMkLst>
            <pc:docMk/>
            <pc:sldMk cId="1026778492" sldId="361"/>
            <ac:spMk id="4" creationId="{00000000-0000-0000-0000-000000000000}"/>
          </ac:spMkLst>
        </pc:spChg>
        <pc:spChg chg="mod">
          <ac:chgData name="NORBEY DANILO MUÑOZ CAÑON" userId="29f64d73-8b12-4c53-a9f3-1c223397a229" providerId="ADAL" clId="{858E3F31-6CE0-4B6F-8AB4-97F6337192AE}" dt="2023-06-14T02:45:38.363" v="1820" actId="20577"/>
          <ac:spMkLst>
            <pc:docMk/>
            <pc:sldMk cId="1026778492" sldId="361"/>
            <ac:spMk id="5" creationId="{00000000-0000-0000-0000-000000000000}"/>
          </ac:spMkLst>
        </pc:spChg>
        <pc:picChg chg="del">
          <ac:chgData name="NORBEY DANILO MUÑOZ CAÑON" userId="29f64d73-8b12-4c53-a9f3-1c223397a229" providerId="ADAL" clId="{858E3F31-6CE0-4B6F-8AB4-97F6337192AE}" dt="2023-06-14T02:44:44.528" v="1801" actId="478"/>
          <ac:picMkLst>
            <pc:docMk/>
            <pc:sldMk cId="1026778492" sldId="361"/>
            <ac:picMk id="7" creationId="{51569D28-DB8A-3745-F6A0-56C59655BABF}"/>
          </ac:picMkLst>
        </pc:picChg>
      </pc:sldChg>
      <pc:sldChg chg="addSp modSp add mod">
        <pc:chgData name="NORBEY DANILO MUÑOZ CAÑON" userId="29f64d73-8b12-4c53-a9f3-1c223397a229" providerId="ADAL" clId="{858E3F31-6CE0-4B6F-8AB4-97F6337192AE}" dt="2023-06-14T02:47:46.903" v="1835" actId="1076"/>
        <pc:sldMkLst>
          <pc:docMk/>
          <pc:sldMk cId="731209594" sldId="362"/>
        </pc:sldMkLst>
        <pc:spChg chg="mod">
          <ac:chgData name="NORBEY DANILO MUÑOZ CAÑON" userId="29f64d73-8b12-4c53-a9f3-1c223397a229" providerId="ADAL" clId="{858E3F31-6CE0-4B6F-8AB4-97F6337192AE}" dt="2023-06-14T02:45:51.459" v="1831" actId="20577"/>
          <ac:spMkLst>
            <pc:docMk/>
            <pc:sldMk cId="731209594" sldId="362"/>
            <ac:spMk id="5" creationId="{00000000-0000-0000-0000-000000000000}"/>
          </ac:spMkLst>
        </pc:spChg>
        <pc:picChg chg="add mod">
          <ac:chgData name="NORBEY DANILO MUÑOZ CAÑON" userId="29f64d73-8b12-4c53-a9f3-1c223397a229" providerId="ADAL" clId="{858E3F31-6CE0-4B6F-8AB4-97F6337192AE}" dt="2023-06-14T02:47:46.903" v="1835" actId="1076"/>
          <ac:picMkLst>
            <pc:docMk/>
            <pc:sldMk cId="731209594" sldId="362"/>
            <ac:picMk id="3" creationId="{0CE3705B-9DD8-46EB-DC12-BAF4ABA6CFDB}"/>
          </ac:picMkLst>
        </pc:picChg>
      </pc:sldChg>
      <pc:sldChg chg="addSp delSp modSp add mod">
        <pc:chgData name="NORBEY DANILO MUÑOZ CAÑON" userId="29f64d73-8b12-4c53-a9f3-1c223397a229" providerId="ADAL" clId="{858E3F31-6CE0-4B6F-8AB4-97F6337192AE}" dt="2023-06-14T02:55:50.527" v="1851" actId="1076"/>
        <pc:sldMkLst>
          <pc:docMk/>
          <pc:sldMk cId="737629438" sldId="363"/>
        </pc:sldMkLst>
        <pc:spChg chg="mod">
          <ac:chgData name="NORBEY DANILO MUÑOZ CAÑON" userId="29f64d73-8b12-4c53-a9f3-1c223397a229" providerId="ADAL" clId="{858E3F31-6CE0-4B6F-8AB4-97F6337192AE}" dt="2023-06-14T02:47:53.618" v="1847" actId="20577"/>
          <ac:spMkLst>
            <pc:docMk/>
            <pc:sldMk cId="737629438" sldId="363"/>
            <ac:spMk id="5" creationId="{00000000-0000-0000-0000-000000000000}"/>
          </ac:spMkLst>
        </pc:spChg>
        <pc:picChg chg="del">
          <ac:chgData name="NORBEY DANILO MUÑOZ CAÑON" userId="29f64d73-8b12-4c53-a9f3-1c223397a229" providerId="ADAL" clId="{858E3F31-6CE0-4B6F-8AB4-97F6337192AE}" dt="2023-06-14T02:47:55.496" v="1848" actId="478"/>
          <ac:picMkLst>
            <pc:docMk/>
            <pc:sldMk cId="737629438" sldId="363"/>
            <ac:picMk id="3" creationId="{0CE3705B-9DD8-46EB-DC12-BAF4ABA6CFDB}"/>
          </ac:picMkLst>
        </pc:picChg>
        <pc:picChg chg="add mod">
          <ac:chgData name="NORBEY DANILO MUÑOZ CAÑON" userId="29f64d73-8b12-4c53-a9f3-1c223397a229" providerId="ADAL" clId="{858E3F31-6CE0-4B6F-8AB4-97F6337192AE}" dt="2023-06-14T02:55:50.527" v="1851" actId="1076"/>
          <ac:picMkLst>
            <pc:docMk/>
            <pc:sldMk cId="737629438" sldId="363"/>
            <ac:picMk id="7" creationId="{03710A70-7EF2-4214-96DC-D0623EB924F7}"/>
          </ac:picMkLst>
        </pc:picChg>
      </pc:sldChg>
      <pc:sldChg chg="modSp add mod ord">
        <pc:chgData name="NORBEY DANILO MUÑOZ CAÑON" userId="29f64d73-8b12-4c53-a9f3-1c223397a229" providerId="ADAL" clId="{858E3F31-6CE0-4B6F-8AB4-97F6337192AE}" dt="2023-06-14T02:56:17.008" v="1862"/>
        <pc:sldMkLst>
          <pc:docMk/>
          <pc:sldMk cId="208731454" sldId="364"/>
        </pc:sldMkLst>
        <pc:spChg chg="mod">
          <ac:chgData name="NORBEY DANILO MUÑOZ CAÑON" userId="29f64d73-8b12-4c53-a9f3-1c223397a229" providerId="ADAL" clId="{858E3F31-6CE0-4B6F-8AB4-97F6337192AE}" dt="2023-06-14T02:56:06.788" v="1860" actId="20577"/>
          <ac:spMkLst>
            <pc:docMk/>
            <pc:sldMk cId="208731454" sldId="364"/>
            <ac:spMk id="4" creationId="{00000000-0000-0000-0000-000000000000}"/>
          </ac:spMkLst>
        </pc:spChg>
        <pc:spChg chg="mod">
          <ac:chgData name="NORBEY DANILO MUÑOZ CAÑON" userId="29f64d73-8b12-4c53-a9f3-1c223397a229" providerId="ADAL" clId="{858E3F31-6CE0-4B6F-8AB4-97F6337192AE}" dt="2023-06-14T02:56:17.008" v="1862"/>
          <ac:spMkLst>
            <pc:docMk/>
            <pc:sldMk cId="208731454" sldId="364"/>
            <ac:spMk id="5" creationId="{00000000-0000-0000-0000-000000000000}"/>
          </ac:spMkLst>
        </pc:spChg>
      </pc:sldChg>
      <pc:sldChg chg="modSp add mod ord">
        <pc:chgData name="NORBEY DANILO MUÑOZ CAÑON" userId="29f64d73-8b12-4c53-a9f3-1c223397a229" providerId="ADAL" clId="{858E3F31-6CE0-4B6F-8AB4-97F6337192AE}" dt="2023-06-14T02:56:56.265" v="1878" actId="20577"/>
        <pc:sldMkLst>
          <pc:docMk/>
          <pc:sldMk cId="604062081" sldId="365"/>
        </pc:sldMkLst>
        <pc:spChg chg="mod">
          <ac:chgData name="NORBEY DANILO MUÑOZ CAÑON" userId="29f64d73-8b12-4c53-a9f3-1c223397a229" providerId="ADAL" clId="{858E3F31-6CE0-4B6F-8AB4-97F6337192AE}" dt="2023-06-14T02:56:31.125" v="1871" actId="20577"/>
          <ac:spMkLst>
            <pc:docMk/>
            <pc:sldMk cId="604062081" sldId="365"/>
            <ac:spMk id="4" creationId="{00000000-0000-0000-0000-000000000000}"/>
          </ac:spMkLst>
        </pc:spChg>
        <pc:spChg chg="mod">
          <ac:chgData name="NORBEY DANILO MUÑOZ CAÑON" userId="29f64d73-8b12-4c53-a9f3-1c223397a229" providerId="ADAL" clId="{858E3F31-6CE0-4B6F-8AB4-97F6337192AE}" dt="2023-06-14T02:56:56.265" v="1878" actId="20577"/>
          <ac:spMkLst>
            <pc:docMk/>
            <pc:sldMk cId="604062081" sldId="365"/>
            <ac:spMk id="5" creationId="{00000000-0000-0000-0000-000000000000}"/>
          </ac:spMkLst>
        </pc:spChg>
      </pc:sldChg>
      <pc:sldChg chg="addSp delSp modSp add mod ord">
        <pc:chgData name="NORBEY DANILO MUÑOZ CAÑON" userId="29f64d73-8b12-4c53-a9f3-1c223397a229" providerId="ADAL" clId="{858E3F31-6CE0-4B6F-8AB4-97F6337192AE}" dt="2023-06-14T02:59:20.997" v="1892" actId="1076"/>
        <pc:sldMkLst>
          <pc:docMk/>
          <pc:sldMk cId="1692183668" sldId="366"/>
        </pc:sldMkLst>
        <pc:spChg chg="mod">
          <ac:chgData name="NORBEY DANILO MUÑOZ CAÑON" userId="29f64d73-8b12-4c53-a9f3-1c223397a229" providerId="ADAL" clId="{858E3F31-6CE0-4B6F-8AB4-97F6337192AE}" dt="2023-06-14T02:57:05.934" v="1887" actId="20577"/>
          <ac:spMkLst>
            <pc:docMk/>
            <pc:sldMk cId="1692183668" sldId="366"/>
            <ac:spMk id="4" creationId="{00000000-0000-0000-0000-000000000000}"/>
          </ac:spMkLst>
        </pc:spChg>
        <pc:picChg chg="del">
          <ac:chgData name="NORBEY DANILO MUÑOZ CAÑON" userId="29f64d73-8b12-4c53-a9f3-1c223397a229" providerId="ADAL" clId="{858E3F31-6CE0-4B6F-8AB4-97F6337192AE}" dt="2023-06-14T02:57:07.830" v="1888" actId="478"/>
          <ac:picMkLst>
            <pc:docMk/>
            <pc:sldMk cId="1692183668" sldId="366"/>
            <ac:picMk id="3" creationId="{0CE3705B-9DD8-46EB-DC12-BAF4ABA6CFDB}"/>
          </ac:picMkLst>
        </pc:picChg>
        <pc:picChg chg="add mod modCrop">
          <ac:chgData name="NORBEY DANILO MUÑOZ CAÑON" userId="29f64d73-8b12-4c53-a9f3-1c223397a229" providerId="ADAL" clId="{858E3F31-6CE0-4B6F-8AB4-97F6337192AE}" dt="2023-06-14T02:59:20.997" v="1892" actId="1076"/>
          <ac:picMkLst>
            <pc:docMk/>
            <pc:sldMk cId="1692183668" sldId="366"/>
            <ac:picMk id="7" creationId="{E9849F5A-4D17-97D6-3448-B034BDDA7A0D}"/>
          </ac:picMkLst>
        </pc:picChg>
      </pc:sldChg>
      <pc:sldChg chg="addSp delSp modSp add mod">
        <pc:chgData name="NORBEY DANILO MUÑOZ CAÑON" userId="29f64d73-8b12-4c53-a9f3-1c223397a229" providerId="ADAL" clId="{858E3F31-6CE0-4B6F-8AB4-97F6337192AE}" dt="2023-06-14T03:01:36.870" v="1912" actId="1076"/>
        <pc:sldMkLst>
          <pc:docMk/>
          <pc:sldMk cId="554159645" sldId="367"/>
        </pc:sldMkLst>
        <pc:spChg chg="mod">
          <ac:chgData name="NORBEY DANILO MUÑOZ CAÑON" userId="29f64d73-8b12-4c53-a9f3-1c223397a229" providerId="ADAL" clId="{858E3F31-6CE0-4B6F-8AB4-97F6337192AE}" dt="2023-06-14T03:00:01.130" v="1897" actId="20577"/>
          <ac:spMkLst>
            <pc:docMk/>
            <pc:sldMk cId="554159645" sldId="367"/>
            <ac:spMk id="4" creationId="{00000000-0000-0000-0000-000000000000}"/>
          </ac:spMkLst>
        </pc:spChg>
        <pc:spChg chg="mod">
          <ac:chgData name="NORBEY DANILO MUÑOZ CAÑON" userId="29f64d73-8b12-4c53-a9f3-1c223397a229" providerId="ADAL" clId="{858E3F31-6CE0-4B6F-8AB4-97F6337192AE}" dt="2023-06-14T03:00:35.521" v="1904" actId="20577"/>
          <ac:spMkLst>
            <pc:docMk/>
            <pc:sldMk cId="554159645" sldId="367"/>
            <ac:spMk id="5" creationId="{00000000-0000-0000-0000-000000000000}"/>
          </ac:spMkLst>
        </pc:spChg>
        <pc:picChg chg="del">
          <ac:chgData name="NORBEY DANILO MUÑOZ CAÑON" userId="29f64d73-8b12-4c53-a9f3-1c223397a229" providerId="ADAL" clId="{858E3F31-6CE0-4B6F-8AB4-97F6337192AE}" dt="2023-06-14T03:00:02.527" v="1898" actId="478"/>
          <ac:picMkLst>
            <pc:docMk/>
            <pc:sldMk cId="554159645" sldId="367"/>
            <ac:picMk id="7" creationId="{E9849F5A-4D17-97D6-3448-B034BDDA7A0D}"/>
          </ac:picMkLst>
        </pc:picChg>
        <pc:picChg chg="add mod">
          <ac:chgData name="NORBEY DANILO MUÑOZ CAÑON" userId="29f64d73-8b12-4c53-a9f3-1c223397a229" providerId="ADAL" clId="{858E3F31-6CE0-4B6F-8AB4-97F6337192AE}" dt="2023-06-14T03:01:36.870" v="1912" actId="1076"/>
          <ac:picMkLst>
            <pc:docMk/>
            <pc:sldMk cId="554159645" sldId="367"/>
            <ac:picMk id="12290" creationId="{75D44139-2F17-598F-CD88-2D31DEEE4D7C}"/>
          </ac:picMkLst>
        </pc:picChg>
      </pc:sldChg>
    </pc:docChg>
  </pc:docChgLst>
  <pc:docChgLst>
    <pc:chgData name="NORBEY DANILO MUÑOZ CAÑON" userId="29f64d73-8b12-4c53-a9f3-1c223397a229" providerId="ADAL" clId="{DD4A67F6-DFC0-44EE-8E92-CC76AD5CA31D}"/>
    <pc:docChg chg="undo redo custSel addSld delSld modSld sldOrd">
      <pc:chgData name="NORBEY DANILO MUÑOZ CAÑON" userId="29f64d73-8b12-4c53-a9f3-1c223397a229" providerId="ADAL" clId="{DD4A67F6-DFC0-44EE-8E92-CC76AD5CA31D}" dt="2023-06-21T03:09:19.658" v="1410" actId="20577"/>
      <pc:docMkLst>
        <pc:docMk/>
      </pc:docMkLst>
      <pc:sldChg chg="modSp mod">
        <pc:chgData name="NORBEY DANILO MUÑOZ CAÑON" userId="29f64d73-8b12-4c53-a9f3-1c223397a229" providerId="ADAL" clId="{DD4A67F6-DFC0-44EE-8E92-CC76AD5CA31D}" dt="2023-06-15T13:08:54.308" v="65" actId="20577"/>
        <pc:sldMkLst>
          <pc:docMk/>
          <pc:sldMk cId="0" sldId="256"/>
        </pc:sldMkLst>
        <pc:spChg chg="mod">
          <ac:chgData name="NORBEY DANILO MUÑOZ CAÑON" userId="29f64d73-8b12-4c53-a9f3-1c223397a229" providerId="ADAL" clId="{DD4A67F6-DFC0-44EE-8E92-CC76AD5CA31D}" dt="2023-06-15T13:08:54.308" v="65" actId="20577"/>
          <ac:spMkLst>
            <pc:docMk/>
            <pc:sldMk cId="0" sldId="256"/>
            <ac:spMk id="9" creationId="{00000000-0000-0000-0000-000000000000}"/>
          </ac:spMkLst>
        </pc:spChg>
      </pc:sldChg>
      <pc:sldChg chg="modSp mod">
        <pc:chgData name="NORBEY DANILO MUÑOZ CAÑON" userId="29f64d73-8b12-4c53-a9f3-1c223397a229" providerId="ADAL" clId="{DD4A67F6-DFC0-44EE-8E92-CC76AD5CA31D}" dt="2023-06-15T04:56:43.468" v="25" actId="20577"/>
        <pc:sldMkLst>
          <pc:docMk/>
          <pc:sldMk cId="0" sldId="258"/>
        </pc:sldMkLst>
        <pc:spChg chg="mod">
          <ac:chgData name="NORBEY DANILO MUÑOZ CAÑON" userId="29f64d73-8b12-4c53-a9f3-1c223397a229" providerId="ADAL" clId="{DD4A67F6-DFC0-44EE-8E92-CC76AD5CA31D}" dt="2023-06-15T04:56:05.696" v="22" actId="313"/>
          <ac:spMkLst>
            <pc:docMk/>
            <pc:sldMk cId="0" sldId="258"/>
            <ac:spMk id="4" creationId="{00000000-0000-0000-0000-000000000000}"/>
          </ac:spMkLst>
        </pc:spChg>
        <pc:spChg chg="mod">
          <ac:chgData name="NORBEY DANILO MUÑOZ CAÑON" userId="29f64d73-8b12-4c53-a9f3-1c223397a229" providerId="ADAL" clId="{DD4A67F6-DFC0-44EE-8E92-CC76AD5CA31D}" dt="2023-06-15T04:56:43.468" v="25" actId="20577"/>
          <ac:spMkLst>
            <pc:docMk/>
            <pc:sldMk cId="0" sldId="258"/>
            <ac:spMk id="5" creationId="{00000000-0000-0000-0000-000000000000}"/>
          </ac:spMkLst>
        </pc:spChg>
      </pc:sldChg>
      <pc:sldChg chg="modSp mod">
        <pc:chgData name="NORBEY DANILO MUÑOZ CAÑON" userId="29f64d73-8b12-4c53-a9f3-1c223397a229" providerId="ADAL" clId="{DD4A67F6-DFC0-44EE-8E92-CC76AD5CA31D}" dt="2023-06-15T13:23:27.005" v="613" actId="20577"/>
        <pc:sldMkLst>
          <pc:docMk/>
          <pc:sldMk cId="3762858426" sldId="305"/>
        </pc:sldMkLst>
        <pc:spChg chg="mod">
          <ac:chgData name="NORBEY DANILO MUÑOZ CAÑON" userId="29f64d73-8b12-4c53-a9f3-1c223397a229" providerId="ADAL" clId="{DD4A67F6-DFC0-44EE-8E92-CC76AD5CA31D}" dt="2023-06-15T13:23:27.005" v="613" actId="20577"/>
          <ac:spMkLst>
            <pc:docMk/>
            <pc:sldMk cId="3762858426" sldId="305"/>
            <ac:spMk id="5" creationId="{00000000-0000-0000-0000-000000000000}"/>
          </ac:spMkLst>
        </pc:spChg>
      </pc:sldChg>
      <pc:sldChg chg="modSp mod">
        <pc:chgData name="NORBEY DANILO MUÑOZ CAÑON" userId="29f64d73-8b12-4c53-a9f3-1c223397a229" providerId="ADAL" clId="{DD4A67F6-DFC0-44EE-8E92-CC76AD5CA31D}" dt="2023-06-15T13:24:06.810" v="649" actId="20577"/>
        <pc:sldMkLst>
          <pc:docMk/>
          <pc:sldMk cId="2498219668" sldId="306"/>
        </pc:sldMkLst>
        <pc:spChg chg="mod">
          <ac:chgData name="NORBEY DANILO MUÑOZ CAÑON" userId="29f64d73-8b12-4c53-a9f3-1c223397a229" providerId="ADAL" clId="{DD4A67F6-DFC0-44EE-8E92-CC76AD5CA31D}" dt="2023-06-15T13:24:06.810" v="649" actId="20577"/>
          <ac:spMkLst>
            <pc:docMk/>
            <pc:sldMk cId="2498219668" sldId="306"/>
            <ac:spMk id="5" creationId="{00000000-0000-0000-0000-000000000000}"/>
          </ac:spMkLst>
        </pc:spChg>
      </pc:sldChg>
      <pc:sldChg chg="modSp mod">
        <pc:chgData name="NORBEY DANILO MUÑOZ CAÑON" userId="29f64d73-8b12-4c53-a9f3-1c223397a229" providerId="ADAL" clId="{DD4A67F6-DFC0-44EE-8E92-CC76AD5CA31D}" dt="2023-06-15T13:54:54.977" v="910" actId="20577"/>
        <pc:sldMkLst>
          <pc:docMk/>
          <pc:sldMk cId="1529064994" sldId="307"/>
        </pc:sldMkLst>
        <pc:spChg chg="mod">
          <ac:chgData name="NORBEY DANILO MUÑOZ CAÑON" userId="29f64d73-8b12-4c53-a9f3-1c223397a229" providerId="ADAL" clId="{DD4A67F6-DFC0-44EE-8E92-CC76AD5CA31D}" dt="2023-06-15T13:54:54.977" v="910" actId="20577"/>
          <ac:spMkLst>
            <pc:docMk/>
            <pc:sldMk cId="1529064994" sldId="307"/>
            <ac:spMk id="5" creationId="{00000000-0000-0000-0000-000000000000}"/>
          </ac:spMkLst>
        </pc:spChg>
      </pc:sldChg>
      <pc:sldChg chg="modSp mod">
        <pc:chgData name="NORBEY DANILO MUÑOZ CAÑON" userId="29f64d73-8b12-4c53-a9f3-1c223397a229" providerId="ADAL" clId="{DD4A67F6-DFC0-44EE-8E92-CC76AD5CA31D}" dt="2023-06-15T15:47:33.389" v="1332" actId="20577"/>
        <pc:sldMkLst>
          <pc:docMk/>
          <pc:sldMk cId="3890890987" sldId="308"/>
        </pc:sldMkLst>
        <pc:spChg chg="mod">
          <ac:chgData name="NORBEY DANILO MUÑOZ CAÑON" userId="29f64d73-8b12-4c53-a9f3-1c223397a229" providerId="ADAL" clId="{DD4A67F6-DFC0-44EE-8E92-CC76AD5CA31D}" dt="2023-06-15T15:46:44.597" v="1327" actId="20577"/>
          <ac:spMkLst>
            <pc:docMk/>
            <pc:sldMk cId="3890890987" sldId="308"/>
            <ac:spMk id="4" creationId="{00000000-0000-0000-0000-000000000000}"/>
          </ac:spMkLst>
        </pc:spChg>
        <pc:spChg chg="mod">
          <ac:chgData name="NORBEY DANILO MUÑOZ CAÑON" userId="29f64d73-8b12-4c53-a9f3-1c223397a229" providerId="ADAL" clId="{DD4A67F6-DFC0-44EE-8E92-CC76AD5CA31D}" dt="2023-06-15T15:47:33.389" v="1332" actId="20577"/>
          <ac:spMkLst>
            <pc:docMk/>
            <pc:sldMk cId="3890890987" sldId="308"/>
            <ac:spMk id="5" creationId="{00000000-0000-0000-0000-000000000000}"/>
          </ac:spMkLst>
        </pc:spChg>
      </pc:sldChg>
      <pc:sldChg chg="del">
        <pc:chgData name="NORBEY DANILO MUÑOZ CAÑON" userId="29f64d73-8b12-4c53-a9f3-1c223397a229" providerId="ADAL" clId="{DD4A67F6-DFC0-44EE-8E92-CC76AD5CA31D}" dt="2023-06-15T16:45:02.668" v="1344" actId="47"/>
        <pc:sldMkLst>
          <pc:docMk/>
          <pc:sldMk cId="1763567028" sldId="309"/>
        </pc:sldMkLst>
      </pc:sldChg>
      <pc:sldChg chg="del">
        <pc:chgData name="NORBEY DANILO MUÑOZ CAÑON" userId="29f64d73-8b12-4c53-a9f3-1c223397a229" providerId="ADAL" clId="{DD4A67F6-DFC0-44EE-8E92-CC76AD5CA31D}" dt="2023-06-15T16:45:03.172" v="1345" actId="47"/>
        <pc:sldMkLst>
          <pc:docMk/>
          <pc:sldMk cId="3255173892" sldId="310"/>
        </pc:sldMkLst>
      </pc:sldChg>
      <pc:sldChg chg="del">
        <pc:chgData name="NORBEY DANILO MUÑOZ CAÑON" userId="29f64d73-8b12-4c53-a9f3-1c223397a229" providerId="ADAL" clId="{DD4A67F6-DFC0-44EE-8E92-CC76AD5CA31D}" dt="2023-06-15T16:45:03.205" v="1346" actId="47"/>
        <pc:sldMkLst>
          <pc:docMk/>
          <pc:sldMk cId="4200777315" sldId="311"/>
        </pc:sldMkLst>
      </pc:sldChg>
      <pc:sldChg chg="del">
        <pc:chgData name="NORBEY DANILO MUÑOZ CAÑON" userId="29f64d73-8b12-4c53-a9f3-1c223397a229" providerId="ADAL" clId="{DD4A67F6-DFC0-44EE-8E92-CC76AD5CA31D}" dt="2023-06-15T16:45:03.261" v="1347" actId="47"/>
        <pc:sldMkLst>
          <pc:docMk/>
          <pc:sldMk cId="2065142987" sldId="312"/>
        </pc:sldMkLst>
      </pc:sldChg>
      <pc:sldChg chg="del">
        <pc:chgData name="NORBEY DANILO MUÑOZ CAÑON" userId="29f64d73-8b12-4c53-a9f3-1c223397a229" providerId="ADAL" clId="{DD4A67F6-DFC0-44EE-8E92-CC76AD5CA31D}" dt="2023-06-15T16:45:03.275" v="1348" actId="47"/>
        <pc:sldMkLst>
          <pc:docMk/>
          <pc:sldMk cId="3837696797" sldId="313"/>
        </pc:sldMkLst>
      </pc:sldChg>
      <pc:sldChg chg="del">
        <pc:chgData name="NORBEY DANILO MUÑOZ CAÑON" userId="29f64d73-8b12-4c53-a9f3-1c223397a229" providerId="ADAL" clId="{DD4A67F6-DFC0-44EE-8E92-CC76AD5CA31D}" dt="2023-06-15T16:45:03.306" v="1349" actId="47"/>
        <pc:sldMkLst>
          <pc:docMk/>
          <pc:sldMk cId="106284008" sldId="314"/>
        </pc:sldMkLst>
      </pc:sldChg>
      <pc:sldChg chg="del">
        <pc:chgData name="NORBEY DANILO MUÑOZ CAÑON" userId="29f64d73-8b12-4c53-a9f3-1c223397a229" providerId="ADAL" clId="{DD4A67F6-DFC0-44EE-8E92-CC76AD5CA31D}" dt="2023-06-15T16:45:03.339" v="1350" actId="47"/>
        <pc:sldMkLst>
          <pc:docMk/>
          <pc:sldMk cId="2476461013" sldId="315"/>
        </pc:sldMkLst>
      </pc:sldChg>
      <pc:sldChg chg="del">
        <pc:chgData name="NORBEY DANILO MUÑOZ CAÑON" userId="29f64d73-8b12-4c53-a9f3-1c223397a229" providerId="ADAL" clId="{DD4A67F6-DFC0-44EE-8E92-CC76AD5CA31D}" dt="2023-06-15T16:45:03.370" v="1351" actId="47"/>
        <pc:sldMkLst>
          <pc:docMk/>
          <pc:sldMk cId="3728464245" sldId="316"/>
        </pc:sldMkLst>
      </pc:sldChg>
      <pc:sldChg chg="del">
        <pc:chgData name="NORBEY DANILO MUÑOZ CAÑON" userId="29f64d73-8b12-4c53-a9f3-1c223397a229" providerId="ADAL" clId="{DD4A67F6-DFC0-44EE-8E92-CC76AD5CA31D}" dt="2023-06-15T16:45:03.416" v="1352" actId="47"/>
        <pc:sldMkLst>
          <pc:docMk/>
          <pc:sldMk cId="2002162405" sldId="317"/>
        </pc:sldMkLst>
      </pc:sldChg>
      <pc:sldChg chg="del">
        <pc:chgData name="NORBEY DANILO MUÑOZ CAÑON" userId="29f64d73-8b12-4c53-a9f3-1c223397a229" providerId="ADAL" clId="{DD4A67F6-DFC0-44EE-8E92-CC76AD5CA31D}" dt="2023-06-15T16:45:03.431" v="1353" actId="47"/>
        <pc:sldMkLst>
          <pc:docMk/>
          <pc:sldMk cId="322468285" sldId="318"/>
        </pc:sldMkLst>
      </pc:sldChg>
      <pc:sldChg chg="del">
        <pc:chgData name="NORBEY DANILO MUÑOZ CAÑON" userId="29f64d73-8b12-4c53-a9f3-1c223397a229" providerId="ADAL" clId="{DD4A67F6-DFC0-44EE-8E92-CC76AD5CA31D}" dt="2023-06-15T16:45:03.476" v="1354" actId="47"/>
        <pc:sldMkLst>
          <pc:docMk/>
          <pc:sldMk cId="114086218" sldId="319"/>
        </pc:sldMkLst>
      </pc:sldChg>
      <pc:sldChg chg="del">
        <pc:chgData name="NORBEY DANILO MUÑOZ CAÑON" userId="29f64d73-8b12-4c53-a9f3-1c223397a229" providerId="ADAL" clId="{DD4A67F6-DFC0-44EE-8E92-CC76AD5CA31D}" dt="2023-06-15T16:45:03.507" v="1355" actId="47"/>
        <pc:sldMkLst>
          <pc:docMk/>
          <pc:sldMk cId="2182121093" sldId="320"/>
        </pc:sldMkLst>
      </pc:sldChg>
      <pc:sldChg chg="del">
        <pc:chgData name="NORBEY DANILO MUÑOZ CAÑON" userId="29f64d73-8b12-4c53-a9f3-1c223397a229" providerId="ADAL" clId="{DD4A67F6-DFC0-44EE-8E92-CC76AD5CA31D}" dt="2023-06-15T16:45:03.543" v="1356" actId="47"/>
        <pc:sldMkLst>
          <pc:docMk/>
          <pc:sldMk cId="1211079877" sldId="321"/>
        </pc:sldMkLst>
      </pc:sldChg>
      <pc:sldChg chg="del">
        <pc:chgData name="NORBEY DANILO MUÑOZ CAÑON" userId="29f64d73-8b12-4c53-a9f3-1c223397a229" providerId="ADAL" clId="{DD4A67F6-DFC0-44EE-8E92-CC76AD5CA31D}" dt="2023-06-15T16:45:03.569" v="1357" actId="47"/>
        <pc:sldMkLst>
          <pc:docMk/>
          <pc:sldMk cId="2672555643" sldId="322"/>
        </pc:sldMkLst>
      </pc:sldChg>
      <pc:sldChg chg="del">
        <pc:chgData name="NORBEY DANILO MUÑOZ CAÑON" userId="29f64d73-8b12-4c53-a9f3-1c223397a229" providerId="ADAL" clId="{DD4A67F6-DFC0-44EE-8E92-CC76AD5CA31D}" dt="2023-06-15T16:45:03.618" v="1358" actId="47"/>
        <pc:sldMkLst>
          <pc:docMk/>
          <pc:sldMk cId="3351012902" sldId="323"/>
        </pc:sldMkLst>
      </pc:sldChg>
      <pc:sldChg chg="del">
        <pc:chgData name="NORBEY DANILO MUÑOZ CAÑON" userId="29f64d73-8b12-4c53-a9f3-1c223397a229" providerId="ADAL" clId="{DD4A67F6-DFC0-44EE-8E92-CC76AD5CA31D}" dt="2023-06-15T16:45:04.299" v="1359" actId="47"/>
        <pc:sldMkLst>
          <pc:docMk/>
          <pc:sldMk cId="484863779" sldId="324"/>
        </pc:sldMkLst>
      </pc:sldChg>
      <pc:sldChg chg="del">
        <pc:chgData name="NORBEY DANILO MUÑOZ CAÑON" userId="29f64d73-8b12-4c53-a9f3-1c223397a229" providerId="ADAL" clId="{DD4A67F6-DFC0-44EE-8E92-CC76AD5CA31D}" dt="2023-06-15T16:45:04.487" v="1360" actId="47"/>
        <pc:sldMkLst>
          <pc:docMk/>
          <pc:sldMk cId="296031368" sldId="325"/>
        </pc:sldMkLst>
      </pc:sldChg>
      <pc:sldChg chg="del">
        <pc:chgData name="NORBEY DANILO MUÑOZ CAÑON" userId="29f64d73-8b12-4c53-a9f3-1c223397a229" providerId="ADAL" clId="{DD4A67F6-DFC0-44EE-8E92-CC76AD5CA31D}" dt="2023-06-15T16:45:04.664" v="1361" actId="47"/>
        <pc:sldMkLst>
          <pc:docMk/>
          <pc:sldMk cId="327294413" sldId="326"/>
        </pc:sldMkLst>
      </pc:sldChg>
      <pc:sldChg chg="del">
        <pc:chgData name="NORBEY DANILO MUÑOZ CAÑON" userId="29f64d73-8b12-4c53-a9f3-1c223397a229" providerId="ADAL" clId="{DD4A67F6-DFC0-44EE-8E92-CC76AD5CA31D}" dt="2023-06-15T16:45:04.853" v="1362" actId="47"/>
        <pc:sldMkLst>
          <pc:docMk/>
          <pc:sldMk cId="1035369708" sldId="327"/>
        </pc:sldMkLst>
      </pc:sldChg>
      <pc:sldChg chg="del">
        <pc:chgData name="NORBEY DANILO MUÑOZ CAÑON" userId="29f64d73-8b12-4c53-a9f3-1c223397a229" providerId="ADAL" clId="{DD4A67F6-DFC0-44EE-8E92-CC76AD5CA31D}" dt="2023-06-15T16:45:06.856" v="1363" actId="47"/>
        <pc:sldMkLst>
          <pc:docMk/>
          <pc:sldMk cId="979305625" sldId="328"/>
        </pc:sldMkLst>
      </pc:sldChg>
      <pc:sldChg chg="del">
        <pc:chgData name="NORBEY DANILO MUÑOZ CAÑON" userId="29f64d73-8b12-4c53-a9f3-1c223397a229" providerId="ADAL" clId="{DD4A67F6-DFC0-44EE-8E92-CC76AD5CA31D}" dt="2023-06-15T16:45:07.062" v="1364" actId="47"/>
        <pc:sldMkLst>
          <pc:docMk/>
          <pc:sldMk cId="290036481" sldId="329"/>
        </pc:sldMkLst>
      </pc:sldChg>
      <pc:sldChg chg="del">
        <pc:chgData name="NORBEY DANILO MUÑOZ CAÑON" userId="29f64d73-8b12-4c53-a9f3-1c223397a229" providerId="ADAL" clId="{DD4A67F6-DFC0-44EE-8E92-CC76AD5CA31D}" dt="2023-06-15T16:45:07.253" v="1365" actId="47"/>
        <pc:sldMkLst>
          <pc:docMk/>
          <pc:sldMk cId="4120574343" sldId="330"/>
        </pc:sldMkLst>
      </pc:sldChg>
      <pc:sldChg chg="del">
        <pc:chgData name="NORBEY DANILO MUÑOZ CAÑON" userId="29f64d73-8b12-4c53-a9f3-1c223397a229" providerId="ADAL" clId="{DD4A67F6-DFC0-44EE-8E92-CC76AD5CA31D}" dt="2023-06-15T16:45:07.448" v="1366" actId="47"/>
        <pc:sldMkLst>
          <pc:docMk/>
          <pc:sldMk cId="3692887829" sldId="331"/>
        </pc:sldMkLst>
      </pc:sldChg>
      <pc:sldChg chg="del">
        <pc:chgData name="NORBEY DANILO MUÑOZ CAÑON" userId="29f64d73-8b12-4c53-a9f3-1c223397a229" providerId="ADAL" clId="{DD4A67F6-DFC0-44EE-8E92-CC76AD5CA31D}" dt="2023-06-15T16:45:07.628" v="1367" actId="47"/>
        <pc:sldMkLst>
          <pc:docMk/>
          <pc:sldMk cId="3400178551" sldId="332"/>
        </pc:sldMkLst>
      </pc:sldChg>
      <pc:sldChg chg="del">
        <pc:chgData name="NORBEY DANILO MUÑOZ CAÑON" userId="29f64d73-8b12-4c53-a9f3-1c223397a229" providerId="ADAL" clId="{DD4A67F6-DFC0-44EE-8E92-CC76AD5CA31D}" dt="2023-06-15T16:45:07.797" v="1368" actId="47"/>
        <pc:sldMkLst>
          <pc:docMk/>
          <pc:sldMk cId="3371730384" sldId="333"/>
        </pc:sldMkLst>
      </pc:sldChg>
      <pc:sldChg chg="del">
        <pc:chgData name="NORBEY DANILO MUÑOZ CAÑON" userId="29f64d73-8b12-4c53-a9f3-1c223397a229" providerId="ADAL" clId="{DD4A67F6-DFC0-44EE-8E92-CC76AD5CA31D}" dt="2023-06-15T16:45:07.970" v="1369" actId="47"/>
        <pc:sldMkLst>
          <pc:docMk/>
          <pc:sldMk cId="2525898224" sldId="334"/>
        </pc:sldMkLst>
      </pc:sldChg>
      <pc:sldChg chg="del">
        <pc:chgData name="NORBEY DANILO MUÑOZ CAÑON" userId="29f64d73-8b12-4c53-a9f3-1c223397a229" providerId="ADAL" clId="{DD4A67F6-DFC0-44EE-8E92-CC76AD5CA31D}" dt="2023-06-15T16:45:08.148" v="1370" actId="47"/>
        <pc:sldMkLst>
          <pc:docMk/>
          <pc:sldMk cId="1717127478" sldId="335"/>
        </pc:sldMkLst>
      </pc:sldChg>
      <pc:sldChg chg="del">
        <pc:chgData name="NORBEY DANILO MUÑOZ CAÑON" userId="29f64d73-8b12-4c53-a9f3-1c223397a229" providerId="ADAL" clId="{DD4A67F6-DFC0-44EE-8E92-CC76AD5CA31D}" dt="2023-06-15T16:45:08.476" v="1372" actId="47"/>
        <pc:sldMkLst>
          <pc:docMk/>
          <pc:sldMk cId="3661446929" sldId="336"/>
        </pc:sldMkLst>
      </pc:sldChg>
      <pc:sldChg chg="del">
        <pc:chgData name="NORBEY DANILO MUÑOZ CAÑON" userId="29f64d73-8b12-4c53-a9f3-1c223397a229" providerId="ADAL" clId="{DD4A67F6-DFC0-44EE-8E92-CC76AD5CA31D}" dt="2023-06-15T16:45:08.306" v="1371" actId="47"/>
        <pc:sldMkLst>
          <pc:docMk/>
          <pc:sldMk cId="1622325162" sldId="337"/>
        </pc:sldMkLst>
      </pc:sldChg>
      <pc:sldChg chg="del">
        <pc:chgData name="NORBEY DANILO MUÑOZ CAÑON" userId="29f64d73-8b12-4c53-a9f3-1c223397a229" providerId="ADAL" clId="{DD4A67F6-DFC0-44EE-8E92-CC76AD5CA31D}" dt="2023-06-15T16:45:08.634" v="1373" actId="47"/>
        <pc:sldMkLst>
          <pc:docMk/>
          <pc:sldMk cId="1270472775" sldId="338"/>
        </pc:sldMkLst>
      </pc:sldChg>
      <pc:sldChg chg="del">
        <pc:chgData name="NORBEY DANILO MUÑOZ CAÑON" userId="29f64d73-8b12-4c53-a9f3-1c223397a229" providerId="ADAL" clId="{DD4A67F6-DFC0-44EE-8E92-CC76AD5CA31D}" dt="2023-06-15T16:45:08.797" v="1374" actId="47"/>
        <pc:sldMkLst>
          <pc:docMk/>
          <pc:sldMk cId="2683787831" sldId="339"/>
        </pc:sldMkLst>
      </pc:sldChg>
      <pc:sldChg chg="del">
        <pc:chgData name="NORBEY DANILO MUÑOZ CAÑON" userId="29f64d73-8b12-4c53-a9f3-1c223397a229" providerId="ADAL" clId="{DD4A67F6-DFC0-44EE-8E92-CC76AD5CA31D}" dt="2023-06-15T16:45:08.946" v="1375" actId="47"/>
        <pc:sldMkLst>
          <pc:docMk/>
          <pc:sldMk cId="1595335471" sldId="340"/>
        </pc:sldMkLst>
      </pc:sldChg>
      <pc:sldChg chg="del">
        <pc:chgData name="NORBEY DANILO MUÑOZ CAÑON" userId="29f64d73-8b12-4c53-a9f3-1c223397a229" providerId="ADAL" clId="{DD4A67F6-DFC0-44EE-8E92-CC76AD5CA31D}" dt="2023-06-15T16:45:09.123" v="1376" actId="47"/>
        <pc:sldMkLst>
          <pc:docMk/>
          <pc:sldMk cId="343472930" sldId="341"/>
        </pc:sldMkLst>
      </pc:sldChg>
      <pc:sldChg chg="del">
        <pc:chgData name="NORBEY DANILO MUÑOZ CAÑON" userId="29f64d73-8b12-4c53-a9f3-1c223397a229" providerId="ADAL" clId="{DD4A67F6-DFC0-44EE-8E92-CC76AD5CA31D}" dt="2023-06-15T16:45:09.276" v="1377" actId="47"/>
        <pc:sldMkLst>
          <pc:docMk/>
          <pc:sldMk cId="4132917792" sldId="342"/>
        </pc:sldMkLst>
      </pc:sldChg>
      <pc:sldChg chg="del">
        <pc:chgData name="NORBEY DANILO MUÑOZ CAÑON" userId="29f64d73-8b12-4c53-a9f3-1c223397a229" providerId="ADAL" clId="{DD4A67F6-DFC0-44EE-8E92-CC76AD5CA31D}" dt="2023-06-15T16:45:09.444" v="1378" actId="47"/>
        <pc:sldMkLst>
          <pc:docMk/>
          <pc:sldMk cId="2998380904" sldId="343"/>
        </pc:sldMkLst>
      </pc:sldChg>
      <pc:sldChg chg="del">
        <pc:chgData name="NORBEY DANILO MUÑOZ CAÑON" userId="29f64d73-8b12-4c53-a9f3-1c223397a229" providerId="ADAL" clId="{DD4A67F6-DFC0-44EE-8E92-CC76AD5CA31D}" dt="2023-06-15T16:45:09.603" v="1379" actId="47"/>
        <pc:sldMkLst>
          <pc:docMk/>
          <pc:sldMk cId="3373848476" sldId="344"/>
        </pc:sldMkLst>
      </pc:sldChg>
      <pc:sldChg chg="del">
        <pc:chgData name="NORBEY DANILO MUÑOZ CAÑON" userId="29f64d73-8b12-4c53-a9f3-1c223397a229" providerId="ADAL" clId="{DD4A67F6-DFC0-44EE-8E92-CC76AD5CA31D}" dt="2023-06-15T16:45:09.772" v="1380" actId="47"/>
        <pc:sldMkLst>
          <pc:docMk/>
          <pc:sldMk cId="2664745708" sldId="345"/>
        </pc:sldMkLst>
      </pc:sldChg>
      <pc:sldChg chg="del">
        <pc:chgData name="NORBEY DANILO MUÑOZ CAÑON" userId="29f64d73-8b12-4c53-a9f3-1c223397a229" providerId="ADAL" clId="{DD4A67F6-DFC0-44EE-8E92-CC76AD5CA31D}" dt="2023-06-15T16:45:09.942" v="1381" actId="47"/>
        <pc:sldMkLst>
          <pc:docMk/>
          <pc:sldMk cId="3461475583" sldId="346"/>
        </pc:sldMkLst>
      </pc:sldChg>
      <pc:sldChg chg="del">
        <pc:chgData name="NORBEY DANILO MUÑOZ CAÑON" userId="29f64d73-8b12-4c53-a9f3-1c223397a229" providerId="ADAL" clId="{DD4A67F6-DFC0-44EE-8E92-CC76AD5CA31D}" dt="2023-06-15T16:45:10.112" v="1382" actId="47"/>
        <pc:sldMkLst>
          <pc:docMk/>
          <pc:sldMk cId="2767828841" sldId="347"/>
        </pc:sldMkLst>
      </pc:sldChg>
      <pc:sldChg chg="del">
        <pc:chgData name="NORBEY DANILO MUÑOZ CAÑON" userId="29f64d73-8b12-4c53-a9f3-1c223397a229" providerId="ADAL" clId="{DD4A67F6-DFC0-44EE-8E92-CC76AD5CA31D}" dt="2023-06-15T16:45:10.292" v="1383" actId="47"/>
        <pc:sldMkLst>
          <pc:docMk/>
          <pc:sldMk cId="4151530778" sldId="348"/>
        </pc:sldMkLst>
      </pc:sldChg>
      <pc:sldChg chg="del">
        <pc:chgData name="NORBEY DANILO MUÑOZ CAÑON" userId="29f64d73-8b12-4c53-a9f3-1c223397a229" providerId="ADAL" clId="{DD4A67F6-DFC0-44EE-8E92-CC76AD5CA31D}" dt="2023-06-15T16:45:10.472" v="1384" actId="47"/>
        <pc:sldMkLst>
          <pc:docMk/>
          <pc:sldMk cId="1037444270" sldId="349"/>
        </pc:sldMkLst>
      </pc:sldChg>
      <pc:sldChg chg="del">
        <pc:chgData name="NORBEY DANILO MUÑOZ CAÑON" userId="29f64d73-8b12-4c53-a9f3-1c223397a229" providerId="ADAL" clId="{DD4A67F6-DFC0-44EE-8E92-CC76AD5CA31D}" dt="2023-06-15T16:45:10.791" v="1385" actId="47"/>
        <pc:sldMkLst>
          <pc:docMk/>
          <pc:sldMk cId="3831611584" sldId="350"/>
        </pc:sldMkLst>
      </pc:sldChg>
      <pc:sldChg chg="del">
        <pc:chgData name="NORBEY DANILO MUÑOZ CAÑON" userId="29f64d73-8b12-4c53-a9f3-1c223397a229" providerId="ADAL" clId="{DD4A67F6-DFC0-44EE-8E92-CC76AD5CA31D}" dt="2023-06-15T16:45:11.017" v="1386" actId="47"/>
        <pc:sldMkLst>
          <pc:docMk/>
          <pc:sldMk cId="430815961" sldId="351"/>
        </pc:sldMkLst>
      </pc:sldChg>
      <pc:sldChg chg="del">
        <pc:chgData name="NORBEY DANILO MUÑOZ CAÑON" userId="29f64d73-8b12-4c53-a9f3-1c223397a229" providerId="ADAL" clId="{DD4A67F6-DFC0-44EE-8E92-CC76AD5CA31D}" dt="2023-06-15T16:45:11.221" v="1387" actId="47"/>
        <pc:sldMkLst>
          <pc:docMk/>
          <pc:sldMk cId="3547796252" sldId="352"/>
        </pc:sldMkLst>
      </pc:sldChg>
      <pc:sldChg chg="del">
        <pc:chgData name="NORBEY DANILO MUÑOZ CAÑON" userId="29f64d73-8b12-4c53-a9f3-1c223397a229" providerId="ADAL" clId="{DD4A67F6-DFC0-44EE-8E92-CC76AD5CA31D}" dt="2023-06-15T16:45:11.406" v="1388" actId="47"/>
        <pc:sldMkLst>
          <pc:docMk/>
          <pc:sldMk cId="1618356978" sldId="353"/>
        </pc:sldMkLst>
      </pc:sldChg>
      <pc:sldChg chg="del">
        <pc:chgData name="NORBEY DANILO MUÑOZ CAÑON" userId="29f64d73-8b12-4c53-a9f3-1c223397a229" providerId="ADAL" clId="{DD4A67F6-DFC0-44EE-8E92-CC76AD5CA31D}" dt="2023-06-15T16:45:11.603" v="1389" actId="47"/>
        <pc:sldMkLst>
          <pc:docMk/>
          <pc:sldMk cId="1912538168" sldId="354"/>
        </pc:sldMkLst>
      </pc:sldChg>
      <pc:sldChg chg="del">
        <pc:chgData name="NORBEY DANILO MUÑOZ CAÑON" userId="29f64d73-8b12-4c53-a9f3-1c223397a229" providerId="ADAL" clId="{DD4A67F6-DFC0-44EE-8E92-CC76AD5CA31D}" dt="2023-06-15T16:45:11.818" v="1390" actId="47"/>
        <pc:sldMkLst>
          <pc:docMk/>
          <pc:sldMk cId="1408393754" sldId="355"/>
        </pc:sldMkLst>
      </pc:sldChg>
      <pc:sldChg chg="del">
        <pc:chgData name="NORBEY DANILO MUÑOZ CAÑON" userId="29f64d73-8b12-4c53-a9f3-1c223397a229" providerId="ADAL" clId="{DD4A67F6-DFC0-44EE-8E92-CC76AD5CA31D}" dt="2023-06-15T16:45:12.245" v="1392" actId="47"/>
        <pc:sldMkLst>
          <pc:docMk/>
          <pc:sldMk cId="1423482509" sldId="356"/>
        </pc:sldMkLst>
      </pc:sldChg>
      <pc:sldChg chg="del">
        <pc:chgData name="NORBEY DANILO MUÑOZ CAÑON" userId="29f64d73-8b12-4c53-a9f3-1c223397a229" providerId="ADAL" clId="{DD4A67F6-DFC0-44EE-8E92-CC76AD5CA31D}" dt="2023-06-15T16:45:12.018" v="1391" actId="47"/>
        <pc:sldMkLst>
          <pc:docMk/>
          <pc:sldMk cId="2891203882" sldId="357"/>
        </pc:sldMkLst>
      </pc:sldChg>
      <pc:sldChg chg="del">
        <pc:chgData name="NORBEY DANILO MUÑOZ CAÑON" userId="29f64d73-8b12-4c53-a9f3-1c223397a229" providerId="ADAL" clId="{DD4A67F6-DFC0-44EE-8E92-CC76AD5CA31D}" dt="2023-06-15T16:45:12.443" v="1393" actId="47"/>
        <pc:sldMkLst>
          <pc:docMk/>
          <pc:sldMk cId="2289934828" sldId="358"/>
        </pc:sldMkLst>
      </pc:sldChg>
      <pc:sldChg chg="del">
        <pc:chgData name="NORBEY DANILO MUÑOZ CAÑON" userId="29f64d73-8b12-4c53-a9f3-1c223397a229" providerId="ADAL" clId="{DD4A67F6-DFC0-44EE-8E92-CC76AD5CA31D}" dt="2023-06-15T16:45:12.633" v="1394" actId="47"/>
        <pc:sldMkLst>
          <pc:docMk/>
          <pc:sldMk cId="769185962" sldId="359"/>
        </pc:sldMkLst>
      </pc:sldChg>
      <pc:sldChg chg="del">
        <pc:chgData name="NORBEY DANILO MUÑOZ CAÑON" userId="29f64d73-8b12-4c53-a9f3-1c223397a229" providerId="ADAL" clId="{DD4A67F6-DFC0-44EE-8E92-CC76AD5CA31D}" dt="2023-06-15T16:45:12.854" v="1395" actId="47"/>
        <pc:sldMkLst>
          <pc:docMk/>
          <pc:sldMk cId="1905476530" sldId="360"/>
        </pc:sldMkLst>
      </pc:sldChg>
      <pc:sldChg chg="del">
        <pc:chgData name="NORBEY DANILO MUÑOZ CAÑON" userId="29f64d73-8b12-4c53-a9f3-1c223397a229" providerId="ADAL" clId="{DD4A67F6-DFC0-44EE-8E92-CC76AD5CA31D}" dt="2023-06-15T16:45:13.154" v="1396" actId="47"/>
        <pc:sldMkLst>
          <pc:docMk/>
          <pc:sldMk cId="1026778492" sldId="361"/>
        </pc:sldMkLst>
      </pc:sldChg>
      <pc:sldChg chg="del">
        <pc:chgData name="NORBEY DANILO MUÑOZ CAÑON" userId="29f64d73-8b12-4c53-a9f3-1c223397a229" providerId="ADAL" clId="{DD4A67F6-DFC0-44EE-8E92-CC76AD5CA31D}" dt="2023-06-15T16:45:13.392" v="1397" actId="47"/>
        <pc:sldMkLst>
          <pc:docMk/>
          <pc:sldMk cId="731209594" sldId="362"/>
        </pc:sldMkLst>
      </pc:sldChg>
      <pc:sldChg chg="del">
        <pc:chgData name="NORBEY DANILO MUÑOZ CAÑON" userId="29f64d73-8b12-4c53-a9f3-1c223397a229" providerId="ADAL" clId="{DD4A67F6-DFC0-44EE-8E92-CC76AD5CA31D}" dt="2023-06-15T16:45:13.651" v="1398" actId="47"/>
        <pc:sldMkLst>
          <pc:docMk/>
          <pc:sldMk cId="737629438" sldId="363"/>
        </pc:sldMkLst>
      </pc:sldChg>
      <pc:sldChg chg="del">
        <pc:chgData name="NORBEY DANILO MUÑOZ CAÑON" userId="29f64d73-8b12-4c53-a9f3-1c223397a229" providerId="ADAL" clId="{DD4A67F6-DFC0-44EE-8E92-CC76AD5CA31D}" dt="2023-06-15T16:45:13.928" v="1399" actId="47"/>
        <pc:sldMkLst>
          <pc:docMk/>
          <pc:sldMk cId="208731454" sldId="364"/>
        </pc:sldMkLst>
      </pc:sldChg>
      <pc:sldChg chg="del">
        <pc:chgData name="NORBEY DANILO MUÑOZ CAÑON" userId="29f64d73-8b12-4c53-a9f3-1c223397a229" providerId="ADAL" clId="{DD4A67F6-DFC0-44EE-8E92-CC76AD5CA31D}" dt="2023-06-15T16:45:14.322" v="1400" actId="47"/>
        <pc:sldMkLst>
          <pc:docMk/>
          <pc:sldMk cId="604062081" sldId="365"/>
        </pc:sldMkLst>
      </pc:sldChg>
      <pc:sldChg chg="del">
        <pc:chgData name="NORBEY DANILO MUÑOZ CAÑON" userId="29f64d73-8b12-4c53-a9f3-1c223397a229" providerId="ADAL" clId="{DD4A67F6-DFC0-44EE-8E92-CC76AD5CA31D}" dt="2023-06-15T16:45:14.938" v="1401" actId="47"/>
        <pc:sldMkLst>
          <pc:docMk/>
          <pc:sldMk cId="1692183668" sldId="366"/>
        </pc:sldMkLst>
      </pc:sldChg>
      <pc:sldChg chg="del">
        <pc:chgData name="NORBEY DANILO MUÑOZ CAÑON" userId="29f64d73-8b12-4c53-a9f3-1c223397a229" providerId="ADAL" clId="{DD4A67F6-DFC0-44EE-8E92-CC76AD5CA31D}" dt="2023-06-15T16:45:15.478" v="1402" actId="47"/>
        <pc:sldMkLst>
          <pc:docMk/>
          <pc:sldMk cId="554159645" sldId="367"/>
        </pc:sldMkLst>
      </pc:sldChg>
      <pc:sldChg chg="modSp add mod">
        <pc:chgData name="NORBEY DANILO MUÑOZ CAÑON" userId="29f64d73-8b12-4c53-a9f3-1c223397a229" providerId="ADAL" clId="{DD4A67F6-DFC0-44EE-8E92-CC76AD5CA31D}" dt="2023-06-15T13:21:23.067" v="602" actId="20577"/>
        <pc:sldMkLst>
          <pc:docMk/>
          <pc:sldMk cId="1905717480" sldId="368"/>
        </pc:sldMkLst>
        <pc:spChg chg="mod">
          <ac:chgData name="NORBEY DANILO MUÑOZ CAÑON" userId="29f64d73-8b12-4c53-a9f3-1c223397a229" providerId="ADAL" clId="{DD4A67F6-DFC0-44EE-8E92-CC76AD5CA31D}" dt="2023-06-15T13:21:23.067" v="602" actId="20577"/>
          <ac:spMkLst>
            <pc:docMk/>
            <pc:sldMk cId="1905717480" sldId="368"/>
            <ac:spMk id="5" creationId="{00000000-0000-0000-0000-000000000000}"/>
          </ac:spMkLst>
        </pc:spChg>
      </pc:sldChg>
      <pc:sldChg chg="modSp add mod">
        <pc:chgData name="NORBEY DANILO MUÑOZ CAÑON" userId="29f64d73-8b12-4c53-a9f3-1c223397a229" providerId="ADAL" clId="{DD4A67F6-DFC0-44EE-8E92-CC76AD5CA31D}" dt="2023-06-15T13:10:00.669" v="135" actId="20577"/>
        <pc:sldMkLst>
          <pc:docMk/>
          <pc:sldMk cId="1705549270" sldId="369"/>
        </pc:sldMkLst>
        <pc:spChg chg="mod">
          <ac:chgData name="NORBEY DANILO MUÑOZ CAÑON" userId="29f64d73-8b12-4c53-a9f3-1c223397a229" providerId="ADAL" clId="{DD4A67F6-DFC0-44EE-8E92-CC76AD5CA31D}" dt="2023-06-15T13:10:00.669" v="135" actId="20577"/>
          <ac:spMkLst>
            <pc:docMk/>
            <pc:sldMk cId="1705549270" sldId="369"/>
            <ac:spMk id="5" creationId="{00000000-0000-0000-0000-000000000000}"/>
          </ac:spMkLst>
        </pc:spChg>
      </pc:sldChg>
      <pc:sldChg chg="modSp add mod">
        <pc:chgData name="NORBEY DANILO MUÑOZ CAÑON" userId="29f64d73-8b12-4c53-a9f3-1c223397a229" providerId="ADAL" clId="{DD4A67F6-DFC0-44EE-8E92-CC76AD5CA31D}" dt="2023-06-15T13:14:12.147" v="216" actId="20577"/>
        <pc:sldMkLst>
          <pc:docMk/>
          <pc:sldMk cId="2282609659" sldId="370"/>
        </pc:sldMkLst>
        <pc:spChg chg="mod">
          <ac:chgData name="NORBEY DANILO MUÑOZ CAÑON" userId="29f64d73-8b12-4c53-a9f3-1c223397a229" providerId="ADAL" clId="{DD4A67F6-DFC0-44EE-8E92-CC76AD5CA31D}" dt="2023-06-15T13:10:20.675" v="154" actId="20577"/>
          <ac:spMkLst>
            <pc:docMk/>
            <pc:sldMk cId="2282609659" sldId="370"/>
            <ac:spMk id="4" creationId="{00000000-0000-0000-0000-000000000000}"/>
          </ac:spMkLst>
        </pc:spChg>
        <pc:spChg chg="mod">
          <ac:chgData name="NORBEY DANILO MUÑOZ CAÑON" userId="29f64d73-8b12-4c53-a9f3-1c223397a229" providerId="ADAL" clId="{DD4A67F6-DFC0-44EE-8E92-CC76AD5CA31D}" dt="2023-06-15T13:14:12.147" v="216" actId="20577"/>
          <ac:spMkLst>
            <pc:docMk/>
            <pc:sldMk cId="2282609659" sldId="370"/>
            <ac:spMk id="5" creationId="{00000000-0000-0000-0000-000000000000}"/>
          </ac:spMkLst>
        </pc:spChg>
      </pc:sldChg>
      <pc:sldChg chg="addSp delSp modSp add mod">
        <pc:chgData name="NORBEY DANILO MUÑOZ CAÑON" userId="29f64d73-8b12-4c53-a9f3-1c223397a229" providerId="ADAL" clId="{DD4A67F6-DFC0-44EE-8E92-CC76AD5CA31D}" dt="2023-06-15T13:15:06.284" v="224" actId="1076"/>
        <pc:sldMkLst>
          <pc:docMk/>
          <pc:sldMk cId="556247541" sldId="371"/>
        </pc:sldMkLst>
        <pc:spChg chg="del">
          <ac:chgData name="NORBEY DANILO MUÑOZ CAÑON" userId="29f64d73-8b12-4c53-a9f3-1c223397a229" providerId="ADAL" clId="{DD4A67F6-DFC0-44EE-8E92-CC76AD5CA31D}" dt="2023-06-15T13:14:28.667" v="218" actId="478"/>
          <ac:spMkLst>
            <pc:docMk/>
            <pc:sldMk cId="556247541" sldId="371"/>
            <ac:spMk id="5" creationId="{00000000-0000-0000-0000-000000000000}"/>
          </ac:spMkLst>
        </pc:spChg>
        <pc:picChg chg="add mod">
          <ac:chgData name="NORBEY DANILO MUÑOZ CAÑON" userId="29f64d73-8b12-4c53-a9f3-1c223397a229" providerId="ADAL" clId="{DD4A67F6-DFC0-44EE-8E92-CC76AD5CA31D}" dt="2023-06-15T13:14:41.331" v="222" actId="1076"/>
          <ac:picMkLst>
            <pc:docMk/>
            <pc:sldMk cId="556247541" sldId="371"/>
            <ac:picMk id="1026" creationId="{05B28F32-0DFF-89F7-2B44-AB7B61267BBF}"/>
          </ac:picMkLst>
        </pc:picChg>
        <pc:picChg chg="add mod">
          <ac:chgData name="NORBEY DANILO MUÑOZ CAÑON" userId="29f64d73-8b12-4c53-a9f3-1c223397a229" providerId="ADAL" clId="{DD4A67F6-DFC0-44EE-8E92-CC76AD5CA31D}" dt="2023-06-15T13:15:06.284" v="224" actId="1076"/>
          <ac:picMkLst>
            <pc:docMk/>
            <pc:sldMk cId="556247541" sldId="371"/>
            <ac:picMk id="1028" creationId="{26EEDA65-9D72-CA65-6ABD-EB2D76E7C93D}"/>
          </ac:picMkLst>
        </pc:picChg>
      </pc:sldChg>
      <pc:sldChg chg="modSp add mod ord">
        <pc:chgData name="NORBEY DANILO MUÑOZ CAÑON" userId="29f64d73-8b12-4c53-a9f3-1c223397a229" providerId="ADAL" clId="{DD4A67F6-DFC0-44EE-8E92-CC76AD5CA31D}" dt="2023-06-15T13:18:20.544" v="571" actId="20577"/>
        <pc:sldMkLst>
          <pc:docMk/>
          <pc:sldMk cId="1478626085" sldId="372"/>
        </pc:sldMkLst>
        <pc:spChg chg="mod">
          <ac:chgData name="NORBEY DANILO MUÑOZ CAÑON" userId="29f64d73-8b12-4c53-a9f3-1c223397a229" providerId="ADAL" clId="{DD4A67F6-DFC0-44EE-8E92-CC76AD5CA31D}" dt="2023-06-15T13:18:20.544" v="571" actId="20577"/>
          <ac:spMkLst>
            <pc:docMk/>
            <pc:sldMk cId="1478626085" sldId="372"/>
            <ac:spMk id="5" creationId="{00000000-0000-0000-0000-000000000000}"/>
          </ac:spMkLst>
        </pc:spChg>
      </pc:sldChg>
      <pc:sldChg chg="new del">
        <pc:chgData name="NORBEY DANILO MUÑOZ CAÑON" userId="29f64d73-8b12-4c53-a9f3-1c223397a229" providerId="ADAL" clId="{DD4A67F6-DFC0-44EE-8E92-CC76AD5CA31D}" dt="2023-06-15T13:15:50.640" v="285" actId="680"/>
        <pc:sldMkLst>
          <pc:docMk/>
          <pc:sldMk cId="653167732" sldId="373"/>
        </pc:sldMkLst>
      </pc:sldChg>
      <pc:sldChg chg="addSp delSp modSp add mod ord">
        <pc:chgData name="NORBEY DANILO MUÑOZ CAÑON" userId="29f64d73-8b12-4c53-a9f3-1c223397a229" providerId="ADAL" clId="{DD4A67F6-DFC0-44EE-8E92-CC76AD5CA31D}" dt="2023-06-15T13:21:08.353" v="595" actId="1076"/>
        <pc:sldMkLst>
          <pc:docMk/>
          <pc:sldMk cId="1299262531" sldId="373"/>
        </pc:sldMkLst>
        <pc:spChg chg="mod">
          <ac:chgData name="NORBEY DANILO MUÑOZ CAÑON" userId="29f64d73-8b12-4c53-a9f3-1c223397a229" providerId="ADAL" clId="{DD4A67F6-DFC0-44EE-8E92-CC76AD5CA31D}" dt="2023-06-15T13:19:36.897" v="579" actId="20577"/>
          <ac:spMkLst>
            <pc:docMk/>
            <pc:sldMk cId="1299262531" sldId="373"/>
            <ac:spMk id="5" creationId="{00000000-0000-0000-0000-000000000000}"/>
          </ac:spMkLst>
        </pc:spChg>
        <pc:picChg chg="add del">
          <ac:chgData name="NORBEY DANILO MUÑOZ CAÑON" userId="29f64d73-8b12-4c53-a9f3-1c223397a229" providerId="ADAL" clId="{DD4A67F6-DFC0-44EE-8E92-CC76AD5CA31D}" dt="2023-06-15T13:20:09.023" v="581" actId="478"/>
          <ac:picMkLst>
            <pc:docMk/>
            <pc:sldMk cId="1299262531" sldId="373"/>
            <ac:picMk id="2050" creationId="{12C36025-8DC9-7F78-2C2D-C668D7E75A39}"/>
          </ac:picMkLst>
        </pc:picChg>
        <pc:picChg chg="add mod">
          <ac:chgData name="NORBEY DANILO MUÑOZ CAÑON" userId="29f64d73-8b12-4c53-a9f3-1c223397a229" providerId="ADAL" clId="{DD4A67F6-DFC0-44EE-8E92-CC76AD5CA31D}" dt="2023-06-15T13:20:47.315" v="589" actId="1076"/>
          <ac:picMkLst>
            <pc:docMk/>
            <pc:sldMk cId="1299262531" sldId="373"/>
            <ac:picMk id="2052" creationId="{6708D0C7-335A-F2F3-AEA4-9C39754E2B87}"/>
          </ac:picMkLst>
        </pc:picChg>
        <pc:picChg chg="add mod">
          <ac:chgData name="NORBEY DANILO MUÑOZ CAÑON" userId="29f64d73-8b12-4c53-a9f3-1c223397a229" providerId="ADAL" clId="{DD4A67F6-DFC0-44EE-8E92-CC76AD5CA31D}" dt="2023-06-15T13:21:06.359" v="594" actId="1076"/>
          <ac:picMkLst>
            <pc:docMk/>
            <pc:sldMk cId="1299262531" sldId="373"/>
            <ac:picMk id="2054" creationId="{0B90A3D6-912A-F01C-918F-C95C0E7C04FA}"/>
          </ac:picMkLst>
        </pc:picChg>
        <pc:picChg chg="add mod">
          <ac:chgData name="NORBEY DANILO MUÑOZ CAÑON" userId="29f64d73-8b12-4c53-a9f3-1c223397a229" providerId="ADAL" clId="{DD4A67F6-DFC0-44EE-8E92-CC76AD5CA31D}" dt="2023-06-15T13:21:08.353" v="595" actId="1076"/>
          <ac:picMkLst>
            <pc:docMk/>
            <pc:sldMk cId="1299262531" sldId="373"/>
            <ac:picMk id="2056" creationId="{A3D35DA7-4C04-A619-6703-6F747A9E1BA3}"/>
          </ac:picMkLst>
        </pc:picChg>
      </pc:sldChg>
      <pc:sldChg chg="modSp add mod ord">
        <pc:chgData name="NORBEY DANILO MUÑOZ CAÑON" userId="29f64d73-8b12-4c53-a9f3-1c223397a229" providerId="ADAL" clId="{DD4A67F6-DFC0-44EE-8E92-CC76AD5CA31D}" dt="2023-06-15T13:26:24.171" v="748" actId="108"/>
        <pc:sldMkLst>
          <pc:docMk/>
          <pc:sldMk cId="4137418984" sldId="374"/>
        </pc:sldMkLst>
        <pc:spChg chg="mod">
          <ac:chgData name="NORBEY DANILO MUÑOZ CAÑON" userId="29f64d73-8b12-4c53-a9f3-1c223397a229" providerId="ADAL" clId="{DD4A67F6-DFC0-44EE-8E92-CC76AD5CA31D}" dt="2023-06-15T13:26:24.171" v="748" actId="108"/>
          <ac:spMkLst>
            <pc:docMk/>
            <pc:sldMk cId="4137418984" sldId="374"/>
            <ac:spMk id="5" creationId="{00000000-0000-0000-0000-000000000000}"/>
          </ac:spMkLst>
        </pc:spChg>
      </pc:sldChg>
      <pc:sldChg chg="modSp add mod">
        <pc:chgData name="NORBEY DANILO MUÑOZ CAÑON" userId="29f64d73-8b12-4c53-a9f3-1c223397a229" providerId="ADAL" clId="{DD4A67F6-DFC0-44EE-8E92-CC76AD5CA31D}" dt="2023-06-15T13:34:36.318" v="758" actId="20577"/>
        <pc:sldMkLst>
          <pc:docMk/>
          <pc:sldMk cId="764946939" sldId="375"/>
        </pc:sldMkLst>
        <pc:spChg chg="mod">
          <ac:chgData name="NORBEY DANILO MUÑOZ CAÑON" userId="29f64d73-8b12-4c53-a9f3-1c223397a229" providerId="ADAL" clId="{DD4A67F6-DFC0-44EE-8E92-CC76AD5CA31D}" dt="2023-06-15T13:34:36.318" v="758" actId="20577"/>
          <ac:spMkLst>
            <pc:docMk/>
            <pc:sldMk cId="764946939" sldId="375"/>
            <ac:spMk id="5" creationId="{00000000-0000-0000-0000-000000000000}"/>
          </ac:spMkLst>
        </pc:spChg>
      </pc:sldChg>
      <pc:sldChg chg="modSp add mod">
        <pc:chgData name="NORBEY DANILO MUÑOZ CAÑON" userId="29f64d73-8b12-4c53-a9f3-1c223397a229" providerId="ADAL" clId="{DD4A67F6-DFC0-44EE-8E92-CC76AD5CA31D}" dt="2023-06-21T03:09:19.658" v="1410" actId="20577"/>
        <pc:sldMkLst>
          <pc:docMk/>
          <pc:sldMk cId="2969724433" sldId="376"/>
        </pc:sldMkLst>
        <pc:spChg chg="mod">
          <ac:chgData name="NORBEY DANILO MUÑOZ CAÑON" userId="29f64d73-8b12-4c53-a9f3-1c223397a229" providerId="ADAL" clId="{DD4A67F6-DFC0-44EE-8E92-CC76AD5CA31D}" dt="2023-06-21T03:09:19.658" v="1410" actId="20577"/>
          <ac:spMkLst>
            <pc:docMk/>
            <pc:sldMk cId="2969724433" sldId="376"/>
            <ac:spMk id="5" creationId="{00000000-0000-0000-0000-000000000000}"/>
          </ac:spMkLst>
        </pc:spChg>
      </pc:sldChg>
      <pc:sldChg chg="modSp add mod">
        <pc:chgData name="NORBEY DANILO MUÑOZ CAÑON" userId="29f64d73-8b12-4c53-a9f3-1c223397a229" providerId="ADAL" clId="{DD4A67F6-DFC0-44EE-8E92-CC76AD5CA31D}" dt="2023-06-15T13:40:37.225" v="844" actId="20577"/>
        <pc:sldMkLst>
          <pc:docMk/>
          <pc:sldMk cId="318382150" sldId="377"/>
        </pc:sldMkLst>
        <pc:spChg chg="mod">
          <ac:chgData name="NORBEY DANILO MUÑOZ CAÑON" userId="29f64d73-8b12-4c53-a9f3-1c223397a229" providerId="ADAL" clId="{DD4A67F6-DFC0-44EE-8E92-CC76AD5CA31D}" dt="2023-06-15T13:40:37.225" v="844" actId="20577"/>
          <ac:spMkLst>
            <pc:docMk/>
            <pc:sldMk cId="318382150" sldId="377"/>
            <ac:spMk id="5" creationId="{00000000-0000-0000-0000-000000000000}"/>
          </ac:spMkLst>
        </pc:spChg>
      </pc:sldChg>
      <pc:sldChg chg="modSp add mod">
        <pc:chgData name="NORBEY DANILO MUÑOZ CAÑON" userId="29f64d73-8b12-4c53-a9f3-1c223397a229" providerId="ADAL" clId="{DD4A67F6-DFC0-44EE-8E92-CC76AD5CA31D}" dt="2023-06-15T13:50:23.522" v="864" actId="27107"/>
        <pc:sldMkLst>
          <pc:docMk/>
          <pc:sldMk cId="2134809725" sldId="378"/>
        </pc:sldMkLst>
        <pc:spChg chg="mod">
          <ac:chgData name="NORBEY DANILO MUÑOZ CAÑON" userId="29f64d73-8b12-4c53-a9f3-1c223397a229" providerId="ADAL" clId="{DD4A67F6-DFC0-44EE-8E92-CC76AD5CA31D}" dt="2023-06-15T13:50:23.522" v="864" actId="27107"/>
          <ac:spMkLst>
            <pc:docMk/>
            <pc:sldMk cId="2134809725" sldId="378"/>
            <ac:spMk id="5" creationId="{00000000-0000-0000-0000-000000000000}"/>
          </ac:spMkLst>
        </pc:spChg>
      </pc:sldChg>
      <pc:sldChg chg="addSp delSp modSp add mod">
        <pc:chgData name="NORBEY DANILO MUÑOZ CAÑON" userId="29f64d73-8b12-4c53-a9f3-1c223397a229" providerId="ADAL" clId="{DD4A67F6-DFC0-44EE-8E92-CC76AD5CA31D}" dt="2023-06-15T13:56:36.041" v="956" actId="1076"/>
        <pc:sldMkLst>
          <pc:docMk/>
          <pc:sldMk cId="3681406424" sldId="379"/>
        </pc:sldMkLst>
        <pc:spChg chg="add del">
          <ac:chgData name="NORBEY DANILO MUÑOZ CAÑON" userId="29f64d73-8b12-4c53-a9f3-1c223397a229" providerId="ADAL" clId="{DD4A67F6-DFC0-44EE-8E92-CC76AD5CA31D}" dt="2023-06-15T13:55:43.769" v="933" actId="478"/>
          <ac:spMkLst>
            <pc:docMk/>
            <pc:sldMk cId="3681406424" sldId="379"/>
            <ac:spMk id="2" creationId="{D678CA82-FBE3-08AB-3A66-7B62096B7DF2}"/>
          </ac:spMkLst>
        </pc:spChg>
        <pc:spChg chg="add del">
          <ac:chgData name="NORBEY DANILO MUÑOZ CAÑON" userId="29f64d73-8b12-4c53-a9f3-1c223397a229" providerId="ADAL" clId="{DD4A67F6-DFC0-44EE-8E92-CC76AD5CA31D}" dt="2023-06-15T13:55:48.071" v="935" actId="478"/>
          <ac:spMkLst>
            <pc:docMk/>
            <pc:sldMk cId="3681406424" sldId="379"/>
            <ac:spMk id="3" creationId="{617119DC-C57F-36E5-E9C7-44B5527B324B}"/>
          </ac:spMkLst>
        </pc:spChg>
        <pc:spChg chg="mod">
          <ac:chgData name="NORBEY DANILO MUÑOZ CAÑON" userId="29f64d73-8b12-4c53-a9f3-1c223397a229" providerId="ADAL" clId="{DD4A67F6-DFC0-44EE-8E92-CC76AD5CA31D}" dt="2023-06-15T13:55:21.840" v="930" actId="20577"/>
          <ac:spMkLst>
            <pc:docMk/>
            <pc:sldMk cId="3681406424" sldId="379"/>
            <ac:spMk id="4" creationId="{00000000-0000-0000-0000-000000000000}"/>
          </ac:spMkLst>
        </pc:spChg>
        <pc:spChg chg="mod">
          <ac:chgData name="NORBEY DANILO MUÑOZ CAÑON" userId="29f64d73-8b12-4c53-a9f3-1c223397a229" providerId="ADAL" clId="{DD4A67F6-DFC0-44EE-8E92-CC76AD5CA31D}" dt="2023-06-15T13:56:28.552" v="955" actId="20577"/>
          <ac:spMkLst>
            <pc:docMk/>
            <pc:sldMk cId="3681406424" sldId="379"/>
            <ac:spMk id="5" creationId="{00000000-0000-0000-0000-000000000000}"/>
          </ac:spMkLst>
        </pc:spChg>
        <pc:picChg chg="add mod">
          <ac:chgData name="NORBEY DANILO MUÑOZ CAÑON" userId="29f64d73-8b12-4c53-a9f3-1c223397a229" providerId="ADAL" clId="{DD4A67F6-DFC0-44EE-8E92-CC76AD5CA31D}" dt="2023-06-15T13:56:36.041" v="956" actId="1076"/>
          <ac:picMkLst>
            <pc:docMk/>
            <pc:sldMk cId="3681406424" sldId="379"/>
            <ac:picMk id="8" creationId="{BEB30ECF-C830-6FB1-42CB-1548CB34F1C3}"/>
          </ac:picMkLst>
        </pc:picChg>
      </pc:sldChg>
      <pc:sldChg chg="delSp modSp add mod">
        <pc:chgData name="NORBEY DANILO MUÑOZ CAÑON" userId="29f64d73-8b12-4c53-a9f3-1c223397a229" providerId="ADAL" clId="{DD4A67F6-DFC0-44EE-8E92-CC76AD5CA31D}" dt="2023-06-15T14:06:02.656" v="971"/>
        <pc:sldMkLst>
          <pc:docMk/>
          <pc:sldMk cId="2035968261" sldId="380"/>
        </pc:sldMkLst>
        <pc:spChg chg="mod">
          <ac:chgData name="NORBEY DANILO MUÑOZ CAÑON" userId="29f64d73-8b12-4c53-a9f3-1c223397a229" providerId="ADAL" clId="{DD4A67F6-DFC0-44EE-8E92-CC76AD5CA31D}" dt="2023-06-15T14:06:02.656" v="971"/>
          <ac:spMkLst>
            <pc:docMk/>
            <pc:sldMk cId="2035968261" sldId="380"/>
            <ac:spMk id="5" creationId="{00000000-0000-0000-0000-000000000000}"/>
          </ac:spMkLst>
        </pc:spChg>
        <pc:picChg chg="del">
          <ac:chgData name="NORBEY DANILO MUÑOZ CAÑON" userId="29f64d73-8b12-4c53-a9f3-1c223397a229" providerId="ADAL" clId="{DD4A67F6-DFC0-44EE-8E92-CC76AD5CA31D}" dt="2023-06-15T14:02:25.746" v="958" actId="478"/>
          <ac:picMkLst>
            <pc:docMk/>
            <pc:sldMk cId="2035968261" sldId="380"/>
            <ac:picMk id="8" creationId="{BEB30ECF-C830-6FB1-42CB-1548CB34F1C3}"/>
          </ac:picMkLst>
        </pc:picChg>
      </pc:sldChg>
      <pc:sldChg chg="modSp add mod">
        <pc:chgData name="NORBEY DANILO MUÑOZ CAÑON" userId="29f64d73-8b12-4c53-a9f3-1c223397a229" providerId="ADAL" clId="{DD4A67F6-DFC0-44EE-8E92-CC76AD5CA31D}" dt="2023-06-15T14:06:41.256" v="975" actId="20577"/>
        <pc:sldMkLst>
          <pc:docMk/>
          <pc:sldMk cId="2107688466" sldId="381"/>
        </pc:sldMkLst>
        <pc:spChg chg="mod">
          <ac:chgData name="NORBEY DANILO MUÑOZ CAÑON" userId="29f64d73-8b12-4c53-a9f3-1c223397a229" providerId="ADAL" clId="{DD4A67F6-DFC0-44EE-8E92-CC76AD5CA31D}" dt="2023-06-15T14:06:41.256" v="975" actId="20577"/>
          <ac:spMkLst>
            <pc:docMk/>
            <pc:sldMk cId="2107688466" sldId="381"/>
            <ac:spMk id="5" creationId="{00000000-0000-0000-0000-000000000000}"/>
          </ac:spMkLst>
        </pc:spChg>
      </pc:sldChg>
      <pc:sldChg chg="modSp add mod">
        <pc:chgData name="NORBEY DANILO MUÑOZ CAÑON" userId="29f64d73-8b12-4c53-a9f3-1c223397a229" providerId="ADAL" clId="{DD4A67F6-DFC0-44EE-8E92-CC76AD5CA31D}" dt="2023-06-15T14:07:07.300" v="977"/>
        <pc:sldMkLst>
          <pc:docMk/>
          <pc:sldMk cId="3102087120" sldId="382"/>
        </pc:sldMkLst>
        <pc:spChg chg="mod">
          <ac:chgData name="NORBEY DANILO MUÑOZ CAÑON" userId="29f64d73-8b12-4c53-a9f3-1c223397a229" providerId="ADAL" clId="{DD4A67F6-DFC0-44EE-8E92-CC76AD5CA31D}" dt="2023-06-15T14:07:07.300" v="977"/>
          <ac:spMkLst>
            <pc:docMk/>
            <pc:sldMk cId="3102087120" sldId="382"/>
            <ac:spMk id="5" creationId="{00000000-0000-0000-0000-000000000000}"/>
          </ac:spMkLst>
        </pc:spChg>
      </pc:sldChg>
      <pc:sldChg chg="modSp add mod">
        <pc:chgData name="NORBEY DANILO MUÑOZ CAÑON" userId="29f64d73-8b12-4c53-a9f3-1c223397a229" providerId="ADAL" clId="{DD4A67F6-DFC0-44EE-8E92-CC76AD5CA31D}" dt="2023-06-15T14:09:17.371" v="983" actId="20577"/>
        <pc:sldMkLst>
          <pc:docMk/>
          <pc:sldMk cId="3548496312" sldId="383"/>
        </pc:sldMkLst>
        <pc:spChg chg="mod">
          <ac:chgData name="NORBEY DANILO MUÑOZ CAÑON" userId="29f64d73-8b12-4c53-a9f3-1c223397a229" providerId="ADAL" clId="{DD4A67F6-DFC0-44EE-8E92-CC76AD5CA31D}" dt="2023-06-15T14:09:17.371" v="983" actId="20577"/>
          <ac:spMkLst>
            <pc:docMk/>
            <pc:sldMk cId="3548496312" sldId="383"/>
            <ac:spMk id="5" creationId="{00000000-0000-0000-0000-000000000000}"/>
          </ac:spMkLst>
        </pc:spChg>
      </pc:sldChg>
      <pc:sldChg chg="modSp add mod">
        <pc:chgData name="NORBEY DANILO MUÑOZ CAÑON" userId="29f64d73-8b12-4c53-a9f3-1c223397a229" providerId="ADAL" clId="{DD4A67F6-DFC0-44EE-8E92-CC76AD5CA31D}" dt="2023-06-15T14:59:58.091" v="988"/>
        <pc:sldMkLst>
          <pc:docMk/>
          <pc:sldMk cId="1506440745" sldId="384"/>
        </pc:sldMkLst>
        <pc:spChg chg="mod">
          <ac:chgData name="NORBEY DANILO MUÑOZ CAÑON" userId="29f64d73-8b12-4c53-a9f3-1c223397a229" providerId="ADAL" clId="{DD4A67F6-DFC0-44EE-8E92-CC76AD5CA31D}" dt="2023-06-15T14:56:53.729" v="987" actId="20577"/>
          <ac:spMkLst>
            <pc:docMk/>
            <pc:sldMk cId="1506440745" sldId="384"/>
            <ac:spMk id="4" creationId="{00000000-0000-0000-0000-000000000000}"/>
          </ac:spMkLst>
        </pc:spChg>
        <pc:spChg chg="mod">
          <ac:chgData name="NORBEY DANILO MUÑOZ CAÑON" userId="29f64d73-8b12-4c53-a9f3-1c223397a229" providerId="ADAL" clId="{DD4A67F6-DFC0-44EE-8E92-CC76AD5CA31D}" dt="2023-06-15T14:59:58.091" v="988"/>
          <ac:spMkLst>
            <pc:docMk/>
            <pc:sldMk cId="1506440745" sldId="384"/>
            <ac:spMk id="5" creationId="{00000000-0000-0000-0000-000000000000}"/>
          </ac:spMkLst>
        </pc:spChg>
      </pc:sldChg>
      <pc:sldChg chg="modSp add mod ord">
        <pc:chgData name="NORBEY DANILO MUÑOZ CAÑON" userId="29f64d73-8b12-4c53-a9f3-1c223397a229" providerId="ADAL" clId="{DD4A67F6-DFC0-44EE-8E92-CC76AD5CA31D}" dt="2023-06-15T15:09:51.611" v="1007" actId="20577"/>
        <pc:sldMkLst>
          <pc:docMk/>
          <pc:sldMk cId="318285584" sldId="385"/>
        </pc:sldMkLst>
        <pc:spChg chg="mod">
          <ac:chgData name="NORBEY DANILO MUÑOZ CAÑON" userId="29f64d73-8b12-4c53-a9f3-1c223397a229" providerId="ADAL" clId="{DD4A67F6-DFC0-44EE-8E92-CC76AD5CA31D}" dt="2023-06-15T15:03:45.745" v="994"/>
          <ac:spMkLst>
            <pc:docMk/>
            <pc:sldMk cId="318285584" sldId="385"/>
            <ac:spMk id="4" creationId="{00000000-0000-0000-0000-000000000000}"/>
          </ac:spMkLst>
        </pc:spChg>
        <pc:spChg chg="mod">
          <ac:chgData name="NORBEY DANILO MUÑOZ CAÑON" userId="29f64d73-8b12-4c53-a9f3-1c223397a229" providerId="ADAL" clId="{DD4A67F6-DFC0-44EE-8E92-CC76AD5CA31D}" dt="2023-06-15T15:09:51.611" v="1007" actId="20577"/>
          <ac:spMkLst>
            <pc:docMk/>
            <pc:sldMk cId="318285584" sldId="385"/>
            <ac:spMk id="5" creationId="{00000000-0000-0000-0000-000000000000}"/>
          </ac:spMkLst>
        </pc:spChg>
      </pc:sldChg>
      <pc:sldChg chg="modSp add mod">
        <pc:chgData name="NORBEY DANILO MUÑOZ CAÑON" userId="29f64d73-8b12-4c53-a9f3-1c223397a229" providerId="ADAL" clId="{DD4A67F6-DFC0-44EE-8E92-CC76AD5CA31D}" dt="2023-06-15T15:12:01.108" v="1022" actId="20577"/>
        <pc:sldMkLst>
          <pc:docMk/>
          <pc:sldMk cId="2744624859" sldId="386"/>
        </pc:sldMkLst>
        <pc:spChg chg="mod">
          <ac:chgData name="NORBEY DANILO MUÑOZ CAÑON" userId="29f64d73-8b12-4c53-a9f3-1c223397a229" providerId="ADAL" clId="{DD4A67F6-DFC0-44EE-8E92-CC76AD5CA31D}" dt="2023-06-15T15:12:01.108" v="1022" actId="20577"/>
          <ac:spMkLst>
            <pc:docMk/>
            <pc:sldMk cId="2744624859" sldId="386"/>
            <ac:spMk id="5" creationId="{00000000-0000-0000-0000-000000000000}"/>
          </ac:spMkLst>
        </pc:spChg>
      </pc:sldChg>
      <pc:sldChg chg="modSp add mod ord">
        <pc:chgData name="NORBEY DANILO MUÑOZ CAÑON" userId="29f64d73-8b12-4c53-a9f3-1c223397a229" providerId="ADAL" clId="{DD4A67F6-DFC0-44EE-8E92-CC76AD5CA31D}" dt="2023-06-15T15:11:13.015" v="1011"/>
        <pc:sldMkLst>
          <pc:docMk/>
          <pc:sldMk cId="1534410302" sldId="387"/>
        </pc:sldMkLst>
        <pc:spChg chg="mod">
          <ac:chgData name="NORBEY DANILO MUÑOZ CAÑON" userId="29f64d73-8b12-4c53-a9f3-1c223397a229" providerId="ADAL" clId="{DD4A67F6-DFC0-44EE-8E92-CC76AD5CA31D}" dt="2023-06-15T15:11:13.015" v="1011"/>
          <ac:spMkLst>
            <pc:docMk/>
            <pc:sldMk cId="1534410302" sldId="387"/>
            <ac:spMk id="5" creationId="{00000000-0000-0000-0000-000000000000}"/>
          </ac:spMkLst>
        </pc:spChg>
      </pc:sldChg>
      <pc:sldChg chg="modSp add mod ord">
        <pc:chgData name="NORBEY DANILO MUÑOZ CAÑON" userId="29f64d73-8b12-4c53-a9f3-1c223397a229" providerId="ADAL" clId="{DD4A67F6-DFC0-44EE-8E92-CC76AD5CA31D}" dt="2023-06-15T15:13:23.325" v="1024" actId="21"/>
        <pc:sldMkLst>
          <pc:docMk/>
          <pc:sldMk cId="3428972862" sldId="388"/>
        </pc:sldMkLst>
        <pc:spChg chg="mod">
          <ac:chgData name="NORBEY DANILO MUÑOZ CAÑON" userId="29f64d73-8b12-4c53-a9f3-1c223397a229" providerId="ADAL" clId="{DD4A67F6-DFC0-44EE-8E92-CC76AD5CA31D}" dt="2023-06-15T15:13:23.325" v="1024" actId="21"/>
          <ac:spMkLst>
            <pc:docMk/>
            <pc:sldMk cId="3428972862" sldId="388"/>
            <ac:spMk id="5" creationId="{00000000-0000-0000-0000-000000000000}"/>
          </ac:spMkLst>
        </pc:spChg>
      </pc:sldChg>
      <pc:sldChg chg="modSp add mod">
        <pc:chgData name="NORBEY DANILO MUÑOZ CAÑON" userId="29f64d73-8b12-4c53-a9f3-1c223397a229" providerId="ADAL" clId="{DD4A67F6-DFC0-44EE-8E92-CC76AD5CA31D}" dt="2023-06-15T15:13:29.961" v="1026"/>
        <pc:sldMkLst>
          <pc:docMk/>
          <pc:sldMk cId="3685549709" sldId="389"/>
        </pc:sldMkLst>
        <pc:spChg chg="mod">
          <ac:chgData name="NORBEY DANILO MUÑOZ CAÑON" userId="29f64d73-8b12-4c53-a9f3-1c223397a229" providerId="ADAL" clId="{DD4A67F6-DFC0-44EE-8E92-CC76AD5CA31D}" dt="2023-06-15T15:13:29.961" v="1026"/>
          <ac:spMkLst>
            <pc:docMk/>
            <pc:sldMk cId="3685549709" sldId="389"/>
            <ac:spMk id="5" creationId="{00000000-0000-0000-0000-000000000000}"/>
          </ac:spMkLst>
        </pc:spChg>
      </pc:sldChg>
      <pc:sldChg chg="modSp add mod">
        <pc:chgData name="NORBEY DANILO MUÑOZ CAÑON" userId="29f64d73-8b12-4c53-a9f3-1c223397a229" providerId="ADAL" clId="{DD4A67F6-DFC0-44EE-8E92-CC76AD5CA31D}" dt="2023-06-15T15:20:00.781" v="1055"/>
        <pc:sldMkLst>
          <pc:docMk/>
          <pc:sldMk cId="1587311226" sldId="390"/>
        </pc:sldMkLst>
        <pc:spChg chg="mod">
          <ac:chgData name="NORBEY DANILO MUÑOZ CAÑON" userId="29f64d73-8b12-4c53-a9f3-1c223397a229" providerId="ADAL" clId="{DD4A67F6-DFC0-44EE-8E92-CC76AD5CA31D}" dt="2023-06-15T15:19:47.950" v="1054" actId="20577"/>
          <ac:spMkLst>
            <pc:docMk/>
            <pc:sldMk cId="1587311226" sldId="390"/>
            <ac:spMk id="4" creationId="{00000000-0000-0000-0000-000000000000}"/>
          </ac:spMkLst>
        </pc:spChg>
        <pc:spChg chg="mod">
          <ac:chgData name="NORBEY DANILO MUÑOZ CAÑON" userId="29f64d73-8b12-4c53-a9f3-1c223397a229" providerId="ADAL" clId="{DD4A67F6-DFC0-44EE-8E92-CC76AD5CA31D}" dt="2023-06-15T15:20:00.781" v="1055"/>
          <ac:spMkLst>
            <pc:docMk/>
            <pc:sldMk cId="1587311226" sldId="390"/>
            <ac:spMk id="5" creationId="{00000000-0000-0000-0000-000000000000}"/>
          </ac:spMkLst>
        </pc:spChg>
      </pc:sldChg>
      <pc:sldChg chg="addSp delSp modSp add mod">
        <pc:chgData name="NORBEY DANILO MUÑOZ CAÑON" userId="29f64d73-8b12-4c53-a9f3-1c223397a229" providerId="ADAL" clId="{DD4A67F6-DFC0-44EE-8E92-CC76AD5CA31D}" dt="2023-06-15T15:23:40.487" v="1097" actId="20577"/>
        <pc:sldMkLst>
          <pc:docMk/>
          <pc:sldMk cId="856779483" sldId="391"/>
        </pc:sldMkLst>
        <pc:spChg chg="add mod">
          <ac:chgData name="NORBEY DANILO MUÑOZ CAÑON" userId="29f64d73-8b12-4c53-a9f3-1c223397a229" providerId="ADAL" clId="{DD4A67F6-DFC0-44EE-8E92-CC76AD5CA31D}" dt="2023-06-15T15:23:40.487" v="1097" actId="20577"/>
          <ac:spMkLst>
            <pc:docMk/>
            <pc:sldMk cId="856779483" sldId="391"/>
            <ac:spMk id="2" creationId="{A4345347-67C2-2774-B59B-006DB5324605}"/>
          </ac:spMkLst>
        </pc:spChg>
        <pc:spChg chg="mod">
          <ac:chgData name="NORBEY DANILO MUÑOZ CAÑON" userId="29f64d73-8b12-4c53-a9f3-1c223397a229" providerId="ADAL" clId="{DD4A67F6-DFC0-44EE-8E92-CC76AD5CA31D}" dt="2023-06-15T15:21:06.407" v="1085" actId="20577"/>
          <ac:spMkLst>
            <pc:docMk/>
            <pc:sldMk cId="856779483" sldId="391"/>
            <ac:spMk id="4" creationId="{00000000-0000-0000-0000-000000000000}"/>
          </ac:spMkLst>
        </pc:spChg>
        <pc:spChg chg="del">
          <ac:chgData name="NORBEY DANILO MUÑOZ CAÑON" userId="29f64d73-8b12-4c53-a9f3-1c223397a229" providerId="ADAL" clId="{DD4A67F6-DFC0-44EE-8E92-CC76AD5CA31D}" dt="2023-06-15T15:21:27.891" v="1088" actId="478"/>
          <ac:spMkLst>
            <pc:docMk/>
            <pc:sldMk cId="856779483" sldId="391"/>
            <ac:spMk id="5" creationId="{00000000-0000-0000-0000-000000000000}"/>
          </ac:spMkLst>
        </pc:spChg>
      </pc:sldChg>
      <pc:sldChg chg="addSp delSp modSp add mod">
        <pc:chgData name="NORBEY DANILO MUÑOZ CAÑON" userId="29f64d73-8b12-4c53-a9f3-1c223397a229" providerId="ADAL" clId="{DD4A67F6-DFC0-44EE-8E92-CC76AD5CA31D}" dt="2023-06-15T15:24:48.297" v="1101"/>
        <pc:sldMkLst>
          <pc:docMk/>
          <pc:sldMk cId="1153557763" sldId="392"/>
        </pc:sldMkLst>
        <pc:spChg chg="del">
          <ac:chgData name="NORBEY DANILO MUÑOZ CAÑON" userId="29f64d73-8b12-4c53-a9f3-1c223397a229" providerId="ADAL" clId="{DD4A67F6-DFC0-44EE-8E92-CC76AD5CA31D}" dt="2023-06-15T15:24:32.082" v="1099" actId="478"/>
          <ac:spMkLst>
            <pc:docMk/>
            <pc:sldMk cId="1153557763" sldId="392"/>
            <ac:spMk id="2" creationId="{A4345347-67C2-2774-B59B-006DB5324605}"/>
          </ac:spMkLst>
        </pc:spChg>
        <pc:spChg chg="add mod">
          <ac:chgData name="NORBEY DANILO MUÑOZ CAÑON" userId="29f64d73-8b12-4c53-a9f3-1c223397a229" providerId="ADAL" clId="{DD4A67F6-DFC0-44EE-8E92-CC76AD5CA31D}" dt="2023-06-15T15:24:48.297" v="1101"/>
          <ac:spMkLst>
            <pc:docMk/>
            <pc:sldMk cId="1153557763" sldId="392"/>
            <ac:spMk id="3" creationId="{3EDFAB7C-8949-2255-10C5-D255E2D1F690}"/>
          </ac:spMkLst>
        </pc:spChg>
      </pc:sldChg>
      <pc:sldChg chg="add del">
        <pc:chgData name="NORBEY DANILO MUÑOZ CAÑON" userId="29f64d73-8b12-4c53-a9f3-1c223397a229" providerId="ADAL" clId="{DD4A67F6-DFC0-44EE-8E92-CC76AD5CA31D}" dt="2023-06-15T15:21:16.470" v="1087" actId="2890"/>
        <pc:sldMkLst>
          <pc:docMk/>
          <pc:sldMk cId="2013728576" sldId="392"/>
        </pc:sldMkLst>
      </pc:sldChg>
      <pc:sldChg chg="modSp add mod">
        <pc:chgData name="NORBEY DANILO MUÑOZ CAÑON" userId="29f64d73-8b12-4c53-a9f3-1c223397a229" providerId="ADAL" clId="{DD4A67F6-DFC0-44EE-8E92-CC76AD5CA31D}" dt="2023-06-15T15:26:28.864" v="1110" actId="1076"/>
        <pc:sldMkLst>
          <pc:docMk/>
          <pc:sldMk cId="2942891639" sldId="393"/>
        </pc:sldMkLst>
        <pc:spChg chg="mod">
          <ac:chgData name="NORBEY DANILO MUÑOZ CAÑON" userId="29f64d73-8b12-4c53-a9f3-1c223397a229" providerId="ADAL" clId="{DD4A67F6-DFC0-44EE-8E92-CC76AD5CA31D}" dt="2023-06-15T15:26:28.864" v="1110" actId="1076"/>
          <ac:spMkLst>
            <pc:docMk/>
            <pc:sldMk cId="2942891639" sldId="393"/>
            <ac:spMk id="3" creationId="{3EDFAB7C-8949-2255-10C5-D255E2D1F690}"/>
          </ac:spMkLst>
        </pc:spChg>
      </pc:sldChg>
      <pc:sldChg chg="modSp add mod ord">
        <pc:chgData name="NORBEY DANILO MUÑOZ CAÑON" userId="29f64d73-8b12-4c53-a9f3-1c223397a229" providerId="ADAL" clId="{DD4A67F6-DFC0-44EE-8E92-CC76AD5CA31D}" dt="2023-06-15T15:29:15.286" v="1117" actId="113"/>
        <pc:sldMkLst>
          <pc:docMk/>
          <pc:sldMk cId="3378616540" sldId="394"/>
        </pc:sldMkLst>
        <pc:spChg chg="mod">
          <ac:chgData name="NORBEY DANILO MUÑOZ CAÑON" userId="29f64d73-8b12-4c53-a9f3-1c223397a229" providerId="ADAL" clId="{DD4A67F6-DFC0-44EE-8E92-CC76AD5CA31D}" dt="2023-06-15T15:29:15.286" v="1117" actId="113"/>
          <ac:spMkLst>
            <pc:docMk/>
            <pc:sldMk cId="3378616540" sldId="394"/>
            <ac:spMk id="2" creationId="{A4345347-67C2-2774-B59B-006DB5324605}"/>
          </ac:spMkLst>
        </pc:spChg>
      </pc:sldChg>
      <pc:sldChg chg="modSp add mod">
        <pc:chgData name="NORBEY DANILO MUÑOZ CAÑON" userId="29f64d73-8b12-4c53-a9f3-1c223397a229" providerId="ADAL" clId="{DD4A67F6-DFC0-44EE-8E92-CC76AD5CA31D}" dt="2023-06-15T15:29:56.721" v="1128" actId="20577"/>
        <pc:sldMkLst>
          <pc:docMk/>
          <pc:sldMk cId="2240295492" sldId="395"/>
        </pc:sldMkLst>
        <pc:spChg chg="mod">
          <ac:chgData name="NORBEY DANILO MUÑOZ CAÑON" userId="29f64d73-8b12-4c53-a9f3-1c223397a229" providerId="ADAL" clId="{DD4A67F6-DFC0-44EE-8E92-CC76AD5CA31D}" dt="2023-06-15T15:29:56.721" v="1128" actId="20577"/>
          <ac:spMkLst>
            <pc:docMk/>
            <pc:sldMk cId="2240295492" sldId="395"/>
            <ac:spMk id="2" creationId="{A4345347-67C2-2774-B59B-006DB5324605}"/>
          </ac:spMkLst>
        </pc:spChg>
      </pc:sldChg>
      <pc:sldChg chg="modSp add mod">
        <pc:chgData name="NORBEY DANILO MUÑOZ CAÑON" userId="29f64d73-8b12-4c53-a9f3-1c223397a229" providerId="ADAL" clId="{DD4A67F6-DFC0-44EE-8E92-CC76AD5CA31D}" dt="2023-06-15T15:31:32.711" v="1153" actId="20577"/>
        <pc:sldMkLst>
          <pc:docMk/>
          <pc:sldMk cId="2965149420" sldId="396"/>
        </pc:sldMkLst>
        <pc:spChg chg="mod">
          <ac:chgData name="NORBEY DANILO MUÑOZ CAÑON" userId="29f64d73-8b12-4c53-a9f3-1c223397a229" providerId="ADAL" clId="{DD4A67F6-DFC0-44EE-8E92-CC76AD5CA31D}" dt="2023-06-15T15:31:32.711" v="1153" actId="20577"/>
          <ac:spMkLst>
            <pc:docMk/>
            <pc:sldMk cId="2965149420" sldId="396"/>
            <ac:spMk id="2" creationId="{A4345347-67C2-2774-B59B-006DB5324605}"/>
          </ac:spMkLst>
        </pc:spChg>
      </pc:sldChg>
      <pc:sldChg chg="modSp add mod ord">
        <pc:chgData name="NORBEY DANILO MUÑOZ CAÑON" userId="29f64d73-8b12-4c53-a9f3-1c223397a229" providerId="ADAL" clId="{DD4A67F6-DFC0-44EE-8E92-CC76AD5CA31D}" dt="2023-06-15T15:36:15.347" v="1172" actId="20577"/>
        <pc:sldMkLst>
          <pc:docMk/>
          <pc:sldMk cId="1553841223" sldId="397"/>
        </pc:sldMkLst>
        <pc:spChg chg="mod">
          <ac:chgData name="NORBEY DANILO MUÑOZ CAÑON" userId="29f64d73-8b12-4c53-a9f3-1c223397a229" providerId="ADAL" clId="{DD4A67F6-DFC0-44EE-8E92-CC76AD5CA31D}" dt="2023-06-15T15:36:15.347" v="1172" actId="20577"/>
          <ac:spMkLst>
            <pc:docMk/>
            <pc:sldMk cId="1553841223" sldId="397"/>
            <ac:spMk id="2" creationId="{A4345347-67C2-2774-B59B-006DB5324605}"/>
          </ac:spMkLst>
        </pc:spChg>
      </pc:sldChg>
      <pc:sldChg chg="modSp add mod">
        <pc:chgData name="NORBEY DANILO MUÑOZ CAÑON" userId="29f64d73-8b12-4c53-a9f3-1c223397a229" providerId="ADAL" clId="{DD4A67F6-DFC0-44EE-8E92-CC76AD5CA31D}" dt="2023-06-15T15:37:27.278" v="1177"/>
        <pc:sldMkLst>
          <pc:docMk/>
          <pc:sldMk cId="4143793876" sldId="398"/>
        </pc:sldMkLst>
        <pc:spChg chg="mod">
          <ac:chgData name="NORBEY DANILO MUÑOZ CAÑON" userId="29f64d73-8b12-4c53-a9f3-1c223397a229" providerId="ADAL" clId="{DD4A67F6-DFC0-44EE-8E92-CC76AD5CA31D}" dt="2023-06-15T15:37:27.278" v="1177"/>
          <ac:spMkLst>
            <pc:docMk/>
            <pc:sldMk cId="4143793876" sldId="398"/>
            <ac:spMk id="2" creationId="{A4345347-67C2-2774-B59B-006DB5324605}"/>
          </ac:spMkLst>
        </pc:spChg>
      </pc:sldChg>
      <pc:sldChg chg="modSp add mod">
        <pc:chgData name="NORBEY DANILO MUÑOZ CAÑON" userId="29f64d73-8b12-4c53-a9f3-1c223397a229" providerId="ADAL" clId="{DD4A67F6-DFC0-44EE-8E92-CC76AD5CA31D}" dt="2023-06-15T15:41:35.740" v="1274" actId="5793"/>
        <pc:sldMkLst>
          <pc:docMk/>
          <pc:sldMk cId="1789884205" sldId="399"/>
        </pc:sldMkLst>
        <pc:spChg chg="mod">
          <ac:chgData name="NORBEY DANILO MUÑOZ CAÑON" userId="29f64d73-8b12-4c53-a9f3-1c223397a229" providerId="ADAL" clId="{DD4A67F6-DFC0-44EE-8E92-CC76AD5CA31D}" dt="2023-06-15T15:41:35.740" v="1274" actId="5793"/>
          <ac:spMkLst>
            <pc:docMk/>
            <pc:sldMk cId="1789884205" sldId="399"/>
            <ac:spMk id="2" creationId="{A4345347-67C2-2774-B59B-006DB5324605}"/>
          </ac:spMkLst>
        </pc:spChg>
        <pc:spChg chg="mod">
          <ac:chgData name="NORBEY DANILO MUÑOZ CAÑON" userId="29f64d73-8b12-4c53-a9f3-1c223397a229" providerId="ADAL" clId="{DD4A67F6-DFC0-44EE-8E92-CC76AD5CA31D}" dt="2023-06-15T15:40:52.861" v="1230" actId="20577"/>
          <ac:spMkLst>
            <pc:docMk/>
            <pc:sldMk cId="1789884205" sldId="399"/>
            <ac:spMk id="4" creationId="{00000000-0000-0000-0000-000000000000}"/>
          </ac:spMkLst>
        </pc:spChg>
      </pc:sldChg>
      <pc:sldChg chg="modSp add mod">
        <pc:chgData name="NORBEY DANILO MUÑOZ CAÑON" userId="29f64d73-8b12-4c53-a9f3-1c223397a229" providerId="ADAL" clId="{DD4A67F6-DFC0-44EE-8E92-CC76AD5CA31D}" dt="2023-06-15T15:42:26.055" v="1278" actId="20577"/>
        <pc:sldMkLst>
          <pc:docMk/>
          <pc:sldMk cId="321508359" sldId="400"/>
        </pc:sldMkLst>
        <pc:spChg chg="mod">
          <ac:chgData name="NORBEY DANILO MUÑOZ CAÑON" userId="29f64d73-8b12-4c53-a9f3-1c223397a229" providerId="ADAL" clId="{DD4A67F6-DFC0-44EE-8E92-CC76AD5CA31D}" dt="2023-06-15T15:42:26.055" v="1278" actId="20577"/>
          <ac:spMkLst>
            <pc:docMk/>
            <pc:sldMk cId="321508359" sldId="400"/>
            <ac:spMk id="2" creationId="{A4345347-67C2-2774-B59B-006DB5324605}"/>
          </ac:spMkLst>
        </pc:spChg>
      </pc:sldChg>
      <pc:sldChg chg="addSp delSp modSp add mod">
        <pc:chgData name="NORBEY DANILO MUÑOZ CAÑON" userId="29f64d73-8b12-4c53-a9f3-1c223397a229" providerId="ADAL" clId="{DD4A67F6-DFC0-44EE-8E92-CC76AD5CA31D}" dt="2023-06-15T15:43:11.635" v="1283" actId="20577"/>
        <pc:sldMkLst>
          <pc:docMk/>
          <pc:sldMk cId="273235592" sldId="401"/>
        </pc:sldMkLst>
        <pc:spChg chg="del">
          <ac:chgData name="NORBEY DANILO MUÑOZ CAÑON" userId="29f64d73-8b12-4c53-a9f3-1c223397a229" providerId="ADAL" clId="{DD4A67F6-DFC0-44EE-8E92-CC76AD5CA31D}" dt="2023-06-15T15:42:44.545" v="1280" actId="478"/>
          <ac:spMkLst>
            <pc:docMk/>
            <pc:sldMk cId="273235592" sldId="401"/>
            <ac:spMk id="2" creationId="{A4345347-67C2-2774-B59B-006DB5324605}"/>
          </ac:spMkLst>
        </pc:spChg>
        <pc:spChg chg="add mod">
          <ac:chgData name="NORBEY DANILO MUÑOZ CAÑON" userId="29f64d73-8b12-4c53-a9f3-1c223397a229" providerId="ADAL" clId="{DD4A67F6-DFC0-44EE-8E92-CC76AD5CA31D}" dt="2023-06-15T15:43:11.635" v="1283" actId="20577"/>
          <ac:spMkLst>
            <pc:docMk/>
            <pc:sldMk cId="273235592" sldId="401"/>
            <ac:spMk id="3" creationId="{9CB5A305-1E72-2638-248D-21207AABB7D8}"/>
          </ac:spMkLst>
        </pc:spChg>
      </pc:sldChg>
      <pc:sldChg chg="modSp add mod">
        <pc:chgData name="NORBEY DANILO MUÑOZ CAÑON" userId="29f64d73-8b12-4c53-a9f3-1c223397a229" providerId="ADAL" clId="{DD4A67F6-DFC0-44EE-8E92-CC76AD5CA31D}" dt="2023-06-15T15:44:24.389" v="1303" actId="20577"/>
        <pc:sldMkLst>
          <pc:docMk/>
          <pc:sldMk cId="1248102020" sldId="402"/>
        </pc:sldMkLst>
        <pc:spChg chg="mod">
          <ac:chgData name="NORBEY DANILO MUÑOZ CAÑON" userId="29f64d73-8b12-4c53-a9f3-1c223397a229" providerId="ADAL" clId="{DD4A67F6-DFC0-44EE-8E92-CC76AD5CA31D}" dt="2023-06-15T15:44:24.389" v="1303" actId="20577"/>
          <ac:spMkLst>
            <pc:docMk/>
            <pc:sldMk cId="1248102020" sldId="402"/>
            <ac:spMk id="3" creationId="{9CB5A305-1E72-2638-248D-21207AABB7D8}"/>
          </ac:spMkLst>
        </pc:spChg>
      </pc:sldChg>
      <pc:sldChg chg="modSp add mod">
        <pc:chgData name="NORBEY DANILO MUÑOZ CAÑON" userId="29f64d73-8b12-4c53-a9f3-1c223397a229" providerId="ADAL" clId="{DD4A67F6-DFC0-44EE-8E92-CC76AD5CA31D}" dt="2023-06-15T15:48:01.845" v="1343" actId="20577"/>
        <pc:sldMkLst>
          <pc:docMk/>
          <pc:sldMk cId="2400493562" sldId="403"/>
        </pc:sldMkLst>
        <pc:spChg chg="mod">
          <ac:chgData name="NORBEY DANILO MUÑOZ CAÑON" userId="29f64d73-8b12-4c53-a9f3-1c223397a229" providerId="ADAL" clId="{DD4A67F6-DFC0-44EE-8E92-CC76AD5CA31D}" dt="2023-06-15T15:48:01.845" v="1343" actId="20577"/>
          <ac:spMkLst>
            <pc:docMk/>
            <pc:sldMk cId="2400493562" sldId="403"/>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76324" y="1945970"/>
            <a:ext cx="9839350" cy="2282190"/>
          </a:xfrm>
          <a:prstGeom prst="rect">
            <a:avLst/>
          </a:prstGeom>
        </p:spPr>
        <p:txBody>
          <a:bodyPr wrap="square" lIns="0" tIns="0" rIns="0" bIns="0">
            <a:spAutoFit/>
          </a:bodyPr>
          <a:lstStyle>
            <a:lvl1pPr>
              <a:defRPr sz="8000" b="0" i="0">
                <a:solidFill>
                  <a:srgbClr val="252525"/>
                </a:solidFill>
                <a:latin typeface="Calibri Light"/>
                <a:cs typeface="Calibri Light"/>
              </a:defRPr>
            </a:lvl1pPr>
          </a:lstStyle>
          <a:p>
            <a:endParaRPr/>
          </a:p>
        </p:txBody>
      </p:sp>
      <p:sp>
        <p:nvSpPr>
          <p:cNvPr id="3" name="Holder 3"/>
          <p:cNvSpPr>
            <a:spLocks noGrp="1"/>
          </p:cNvSpPr>
          <p:nvPr>
            <p:ph type="subTitle" idx="4"/>
          </p:nvPr>
        </p:nvSpPr>
        <p:spPr>
          <a:xfrm>
            <a:off x="1179067" y="4405325"/>
            <a:ext cx="9833864" cy="106870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rgbClr val="40404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rgbClr val="404040"/>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rgbClr val="404040"/>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rgbClr val="40404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47" y="6400799"/>
            <a:ext cx="12189460" cy="457200"/>
          </a:xfrm>
          <a:custGeom>
            <a:avLst/>
            <a:gdLst/>
            <a:ahLst/>
            <a:cxnLst/>
            <a:rect l="l" t="t" r="r" b="b"/>
            <a:pathLst>
              <a:path w="12189460" h="457200">
                <a:moveTo>
                  <a:pt x="12188952" y="0"/>
                </a:moveTo>
                <a:lnTo>
                  <a:pt x="0" y="0"/>
                </a:lnTo>
                <a:lnTo>
                  <a:pt x="0" y="457199"/>
                </a:lnTo>
                <a:lnTo>
                  <a:pt x="12188952" y="457199"/>
                </a:lnTo>
                <a:lnTo>
                  <a:pt x="12188952" y="0"/>
                </a:lnTo>
                <a:close/>
              </a:path>
            </a:pathLst>
          </a:custGeom>
          <a:solidFill>
            <a:srgbClr val="2583C5"/>
          </a:solidFill>
        </p:spPr>
        <p:txBody>
          <a:bodyPr wrap="square" lIns="0" tIns="0" rIns="0" bIns="0" rtlCol="0"/>
          <a:lstStyle/>
          <a:p>
            <a:endParaRPr/>
          </a:p>
        </p:txBody>
      </p:sp>
      <p:sp>
        <p:nvSpPr>
          <p:cNvPr id="17" name="bg object 17"/>
          <p:cNvSpPr/>
          <p:nvPr/>
        </p:nvSpPr>
        <p:spPr>
          <a:xfrm>
            <a:off x="0" y="6333744"/>
            <a:ext cx="12189460" cy="64135"/>
          </a:xfrm>
          <a:custGeom>
            <a:avLst/>
            <a:gdLst/>
            <a:ahLst/>
            <a:cxnLst/>
            <a:rect l="l" t="t" r="r" b="b"/>
            <a:pathLst>
              <a:path w="12189460" h="64135">
                <a:moveTo>
                  <a:pt x="12188952" y="0"/>
                </a:moveTo>
                <a:lnTo>
                  <a:pt x="0" y="0"/>
                </a:lnTo>
                <a:lnTo>
                  <a:pt x="0" y="64007"/>
                </a:lnTo>
                <a:lnTo>
                  <a:pt x="12188952" y="64007"/>
                </a:lnTo>
                <a:lnTo>
                  <a:pt x="12188952" y="0"/>
                </a:lnTo>
                <a:close/>
              </a:path>
            </a:pathLst>
          </a:custGeom>
          <a:solidFill>
            <a:srgbClr val="1CACE3"/>
          </a:solidFill>
        </p:spPr>
        <p:txBody>
          <a:bodyPr wrap="square" lIns="0" tIns="0" rIns="0" bIns="0" rtlCol="0"/>
          <a:lstStyle/>
          <a:p>
            <a:endParaRPr/>
          </a:p>
        </p:txBody>
      </p:sp>
      <p:sp>
        <p:nvSpPr>
          <p:cNvPr id="18" name="bg object 18"/>
          <p:cNvSpPr/>
          <p:nvPr/>
        </p:nvSpPr>
        <p:spPr>
          <a:xfrm>
            <a:off x="1193291" y="1737360"/>
            <a:ext cx="9966960" cy="0"/>
          </a:xfrm>
          <a:custGeom>
            <a:avLst/>
            <a:gdLst/>
            <a:ahLst/>
            <a:cxnLst/>
            <a:rect l="l" t="t" r="r" b="b"/>
            <a:pathLst>
              <a:path w="9966960">
                <a:moveTo>
                  <a:pt x="0" y="0"/>
                </a:moveTo>
                <a:lnTo>
                  <a:pt x="9966960" y="0"/>
                </a:lnTo>
              </a:path>
            </a:pathLst>
          </a:custGeom>
          <a:ln w="6350">
            <a:solidFill>
              <a:srgbClr val="7E7E7E"/>
            </a:solidFill>
          </a:ln>
        </p:spPr>
        <p:txBody>
          <a:bodyPr wrap="square" lIns="0" tIns="0" rIns="0" bIns="0" rtlCol="0"/>
          <a:lstStyle/>
          <a:p>
            <a:endParaRPr/>
          </a:p>
        </p:txBody>
      </p:sp>
      <p:pic>
        <p:nvPicPr>
          <p:cNvPr id="19" name="bg object 19"/>
          <p:cNvPicPr/>
          <p:nvPr/>
        </p:nvPicPr>
        <p:blipFill>
          <a:blip r:embed="rId7" cstate="print"/>
          <a:stretch>
            <a:fillRect/>
          </a:stretch>
        </p:blipFill>
        <p:spPr>
          <a:xfrm>
            <a:off x="7498080" y="6397750"/>
            <a:ext cx="492251" cy="426718"/>
          </a:xfrm>
          <a:prstGeom prst="rect">
            <a:avLst/>
          </a:prstGeom>
        </p:spPr>
      </p:pic>
      <p:sp>
        <p:nvSpPr>
          <p:cNvPr id="2" name="Holder 2"/>
          <p:cNvSpPr>
            <a:spLocks noGrp="1"/>
          </p:cNvSpPr>
          <p:nvPr>
            <p:ph type="title"/>
          </p:nvPr>
        </p:nvSpPr>
        <p:spPr>
          <a:xfrm>
            <a:off x="1048918" y="424052"/>
            <a:ext cx="10094163" cy="699769"/>
          </a:xfrm>
          <a:prstGeom prst="rect">
            <a:avLst/>
          </a:prstGeom>
        </p:spPr>
        <p:txBody>
          <a:bodyPr wrap="square" lIns="0" tIns="0" rIns="0" bIns="0">
            <a:spAutoFit/>
          </a:bodyPr>
          <a:lstStyle>
            <a:lvl1pPr>
              <a:defRPr sz="2600" b="0" i="0">
                <a:solidFill>
                  <a:srgbClr val="404040"/>
                </a:solidFill>
                <a:latin typeface="Calibri"/>
                <a:cs typeface="Calibri"/>
              </a:defRPr>
            </a:lvl1pPr>
          </a:lstStyle>
          <a:p>
            <a:endParaRPr/>
          </a:p>
        </p:txBody>
      </p:sp>
      <p:sp>
        <p:nvSpPr>
          <p:cNvPr id="3" name="Holder 3"/>
          <p:cNvSpPr>
            <a:spLocks noGrp="1"/>
          </p:cNvSpPr>
          <p:nvPr>
            <p:ph type="body" idx="1"/>
          </p:nvPr>
        </p:nvSpPr>
        <p:spPr>
          <a:xfrm>
            <a:off x="1032001" y="1837882"/>
            <a:ext cx="10127996" cy="2712720"/>
          </a:xfrm>
          <a:prstGeom prst="rect">
            <a:avLst/>
          </a:prstGeom>
        </p:spPr>
        <p:txBody>
          <a:bodyPr wrap="square" lIns="0" tIns="0" rIns="0" bIns="0">
            <a:spAutoFit/>
          </a:bodyPr>
          <a:lstStyle>
            <a:lvl1pPr>
              <a:defRPr sz="2400" b="0" i="0">
                <a:solidFill>
                  <a:srgbClr val="404040"/>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11/15/2023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DefinitelyTyped/DefinitelyType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tackoverflow.com/questions/12261866/what-is-the-difference-between-an-orm-and-an-odm" TargetMode="External"/><Relationship Id="rId2" Type="http://schemas.openxmlformats.org/officeDocument/2006/relationships/hyperlink" Target="https://medium.com/spidernitt/orm-and-odm-a-brief-introduction-369046ec57eb"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4"/>
            <a:ext cx="12192000" cy="524510"/>
            <a:chOff x="0" y="6333744"/>
            <a:chExt cx="12192000" cy="524510"/>
          </a:xfrm>
        </p:grpSpPr>
        <p:sp>
          <p:nvSpPr>
            <p:cNvPr id="3" name="object 3"/>
            <p:cNvSpPr/>
            <p:nvPr/>
          </p:nvSpPr>
          <p:spPr>
            <a:xfrm>
              <a:off x="0" y="6400799"/>
              <a:ext cx="12192000" cy="457200"/>
            </a:xfrm>
            <a:custGeom>
              <a:avLst/>
              <a:gdLst/>
              <a:ahLst/>
              <a:cxnLst/>
              <a:rect l="l" t="t" r="r" b="b"/>
              <a:pathLst>
                <a:path w="12192000" h="457200">
                  <a:moveTo>
                    <a:pt x="12192000" y="0"/>
                  </a:moveTo>
                  <a:lnTo>
                    <a:pt x="0" y="0"/>
                  </a:lnTo>
                  <a:lnTo>
                    <a:pt x="0" y="457199"/>
                  </a:lnTo>
                  <a:lnTo>
                    <a:pt x="12192000" y="457199"/>
                  </a:lnTo>
                  <a:lnTo>
                    <a:pt x="12192000" y="0"/>
                  </a:lnTo>
                  <a:close/>
                </a:path>
              </a:pathLst>
            </a:custGeom>
            <a:solidFill>
              <a:srgbClr val="2583C5"/>
            </a:solidFill>
          </p:spPr>
          <p:txBody>
            <a:bodyPr wrap="square" lIns="0" tIns="0" rIns="0" bIns="0" rtlCol="0"/>
            <a:lstStyle/>
            <a:p>
              <a:endParaRPr/>
            </a:p>
          </p:txBody>
        </p:sp>
        <p:sp>
          <p:nvSpPr>
            <p:cNvPr id="4" name="object 4"/>
            <p:cNvSpPr/>
            <p:nvPr/>
          </p:nvSpPr>
          <p:spPr>
            <a:xfrm>
              <a:off x="0" y="6333744"/>
              <a:ext cx="12192000" cy="67310"/>
            </a:xfrm>
            <a:custGeom>
              <a:avLst/>
              <a:gdLst/>
              <a:ahLst/>
              <a:cxnLst/>
              <a:rect l="l" t="t" r="r" b="b"/>
              <a:pathLst>
                <a:path w="12192000" h="67310">
                  <a:moveTo>
                    <a:pt x="12192000" y="0"/>
                  </a:moveTo>
                  <a:lnTo>
                    <a:pt x="0" y="0"/>
                  </a:lnTo>
                  <a:lnTo>
                    <a:pt x="0" y="67055"/>
                  </a:lnTo>
                  <a:lnTo>
                    <a:pt x="12192000" y="67055"/>
                  </a:lnTo>
                  <a:lnTo>
                    <a:pt x="12192000" y="0"/>
                  </a:lnTo>
                  <a:close/>
                </a:path>
              </a:pathLst>
            </a:custGeom>
            <a:solidFill>
              <a:srgbClr val="1CACE3"/>
            </a:solidFill>
          </p:spPr>
          <p:txBody>
            <a:bodyPr wrap="square" lIns="0" tIns="0" rIns="0" bIns="0" rtlCol="0"/>
            <a:lstStyle/>
            <a:p>
              <a:endParaRPr/>
            </a:p>
          </p:txBody>
        </p:sp>
      </p:grpSp>
      <p:sp>
        <p:nvSpPr>
          <p:cNvPr id="5" name="object 5"/>
          <p:cNvSpPr/>
          <p:nvPr/>
        </p:nvSpPr>
        <p:spPr>
          <a:xfrm>
            <a:off x="1207008" y="4343400"/>
            <a:ext cx="9875520" cy="0"/>
          </a:xfrm>
          <a:custGeom>
            <a:avLst/>
            <a:gdLst/>
            <a:ahLst/>
            <a:cxnLst/>
            <a:rect l="l" t="t" r="r" b="b"/>
            <a:pathLst>
              <a:path w="9875520">
                <a:moveTo>
                  <a:pt x="0" y="0"/>
                </a:moveTo>
                <a:lnTo>
                  <a:pt x="9875520" y="0"/>
                </a:lnTo>
              </a:path>
            </a:pathLst>
          </a:custGeom>
          <a:ln w="6350">
            <a:solidFill>
              <a:srgbClr val="7E7E7E"/>
            </a:solidFill>
          </a:ln>
        </p:spPr>
        <p:txBody>
          <a:bodyPr wrap="square" lIns="0" tIns="0" rIns="0" bIns="0" rtlCol="0"/>
          <a:lstStyle/>
          <a:p>
            <a:endParaRPr/>
          </a:p>
        </p:txBody>
      </p:sp>
      <p:sp>
        <p:nvSpPr>
          <p:cNvPr id="8" name="object 8"/>
          <p:cNvSpPr txBox="1">
            <a:spLocks noGrp="1"/>
          </p:cNvSpPr>
          <p:nvPr>
            <p:ph type="ctrTitle"/>
          </p:nvPr>
        </p:nvSpPr>
        <p:spPr>
          <a:xfrm>
            <a:off x="1176324" y="1945970"/>
            <a:ext cx="9839350" cy="1261499"/>
          </a:xfrm>
          <a:prstGeom prst="rect">
            <a:avLst/>
          </a:prstGeom>
        </p:spPr>
        <p:txBody>
          <a:bodyPr vert="horz" wrap="square" lIns="0" tIns="200025" rIns="0" bIns="0" rtlCol="0">
            <a:spAutoFit/>
          </a:bodyPr>
          <a:lstStyle/>
          <a:p>
            <a:pPr marL="12700" marR="5080">
              <a:lnSpc>
                <a:spcPts val="8159"/>
              </a:lnSpc>
              <a:spcBef>
                <a:spcPts val="1575"/>
              </a:spcBef>
            </a:pPr>
            <a:r>
              <a:rPr lang="en-US" spc="-55" dirty="0"/>
              <a:t>Basic API REST</a:t>
            </a:r>
            <a:endParaRPr spc="-70" dirty="0"/>
          </a:p>
        </p:txBody>
      </p:sp>
      <p:sp>
        <p:nvSpPr>
          <p:cNvPr id="9" name="object 9"/>
          <p:cNvSpPr txBox="1"/>
          <p:nvPr/>
        </p:nvSpPr>
        <p:spPr>
          <a:xfrm>
            <a:off x="1179067" y="4405325"/>
            <a:ext cx="8167370" cy="575799"/>
          </a:xfrm>
          <a:prstGeom prst="rect">
            <a:avLst/>
          </a:prstGeom>
        </p:spPr>
        <p:txBody>
          <a:bodyPr vert="horz" wrap="square" lIns="0" tIns="74930" rIns="0" bIns="0" rtlCol="0">
            <a:spAutoFit/>
          </a:bodyPr>
          <a:lstStyle/>
          <a:p>
            <a:pPr marL="12700" marR="5080">
              <a:lnSpc>
                <a:spcPts val="3890"/>
              </a:lnSpc>
              <a:spcBef>
                <a:spcPts val="590"/>
              </a:spcBef>
              <a:tabLst>
                <a:tab pos="8014334" algn="l"/>
              </a:tabLst>
            </a:pPr>
            <a:r>
              <a:rPr lang="en-US" sz="3600" spc="200" dirty="0">
                <a:solidFill>
                  <a:srgbClr val="1382AC"/>
                </a:solidFill>
                <a:latin typeface="Calibri Light"/>
                <a:cs typeface="Calibri Light"/>
              </a:rPr>
              <a:t>Node, Express, MySQL &amp; TypeScript</a:t>
            </a:r>
            <a:endParaRPr sz="3600" dirty="0">
              <a:latin typeface="Calibri Light"/>
              <a:cs typeface="Calibri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a:solidFill>
                  <a:srgbClr val="FFFFFF"/>
                </a:solidFill>
                <a:latin typeface="Calibri Light"/>
                <a:cs typeface="Calibri Light"/>
              </a:rPr>
              <a:t>Configuración básica</a:t>
            </a:r>
            <a:endParaRPr lang="es-CO" sz="4000">
              <a:latin typeface="Calibri Light"/>
              <a:cs typeface="Calibri Light"/>
            </a:endParaRPr>
          </a:p>
        </p:txBody>
      </p:sp>
      <p:sp>
        <p:nvSpPr>
          <p:cNvPr id="5" name="object 5"/>
          <p:cNvSpPr txBox="1"/>
          <p:nvPr/>
        </p:nvSpPr>
        <p:spPr>
          <a:xfrm>
            <a:off x="1536572" y="1991944"/>
            <a:ext cx="9613900" cy="2141612"/>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Este archivo </a:t>
            </a:r>
            <a:r>
              <a:rPr lang="es-ES" sz="2400" i="1" spc="-10" dirty="0" err="1">
                <a:solidFill>
                  <a:srgbClr val="404040"/>
                </a:solidFill>
                <a:latin typeface="Calibri"/>
                <a:cs typeface="Calibri"/>
              </a:rPr>
              <a:t>package.json</a:t>
            </a:r>
            <a:r>
              <a:rPr lang="es-ES" sz="2400" i="1" spc="-10" dirty="0">
                <a:solidFill>
                  <a:srgbClr val="404040"/>
                </a:solidFill>
                <a:latin typeface="Calibri"/>
                <a:cs typeface="Calibri"/>
              </a:rPr>
              <a:t> </a:t>
            </a:r>
            <a:r>
              <a:rPr lang="es-ES" sz="2400" spc="-10" dirty="0">
                <a:solidFill>
                  <a:srgbClr val="404040"/>
                </a:solidFill>
                <a:latin typeface="Calibri"/>
                <a:cs typeface="Calibri"/>
              </a:rPr>
              <a:t>contendrá todos los scripts, cómo ejecutar la aplicación o cómo probar la aplicación, así como todas las dependencias.</a:t>
            </a:r>
          </a:p>
          <a:p>
            <a:pPr marL="12700" algn="just">
              <a:lnSpc>
                <a:spcPts val="2740"/>
              </a:lnSpc>
              <a:spcBef>
                <a:spcPts val="100"/>
              </a:spcBef>
            </a:pPr>
            <a:endParaRPr lang="es-ES" sz="2400" spc="-10" dirty="0">
              <a:solidFill>
                <a:srgbClr val="404040"/>
              </a:solidFill>
              <a:latin typeface="Calibri"/>
              <a:cs typeface="Calibri"/>
            </a:endParaRPr>
          </a:p>
          <a:p>
            <a:pPr marL="12700" algn="just">
              <a:lnSpc>
                <a:spcPts val="2740"/>
              </a:lnSpc>
              <a:spcBef>
                <a:spcPts val="100"/>
              </a:spcBef>
            </a:pPr>
            <a:r>
              <a:rPr lang="es-ES" sz="2400" spc="-10" dirty="0">
                <a:solidFill>
                  <a:srgbClr val="404040"/>
                </a:solidFill>
                <a:latin typeface="Calibri"/>
                <a:cs typeface="Calibri"/>
              </a:rPr>
              <a:t>Necesitamos instalar algunas dependencias ahora:</a:t>
            </a:r>
          </a:p>
          <a:p>
            <a:pPr marL="12700" algn="just">
              <a:lnSpc>
                <a:spcPts val="2740"/>
              </a:lnSpc>
              <a:spcBef>
                <a:spcPts val="100"/>
              </a:spcBef>
            </a:pPr>
            <a:endParaRPr lang="es-ES" sz="2400" spc="-10" dirty="0">
              <a:solidFill>
                <a:srgbClr val="404040"/>
              </a:solidFill>
              <a:latin typeface="Calibri"/>
              <a:cs typeface="Calibri"/>
            </a:endParaRPr>
          </a:p>
          <a:p>
            <a:pPr marL="12700" algn="ctr">
              <a:lnSpc>
                <a:spcPts val="2740"/>
              </a:lnSpc>
              <a:spcBef>
                <a:spcPts val="100"/>
              </a:spcBef>
            </a:pPr>
            <a:r>
              <a:rPr lang="en-US" dirty="0">
                <a:latin typeface="Roboto Mono" panose="00000009000000000000" pitchFamily="49" charset="0"/>
                <a:ea typeface="Roboto Mono" panose="00000009000000000000" pitchFamily="49" charset="0"/>
                <a:cs typeface="Calibri"/>
              </a:rPr>
              <a:t>npm install express </a:t>
            </a:r>
            <a:r>
              <a:rPr lang="en-US" dirty="0" err="1">
                <a:latin typeface="Roboto Mono" panose="00000009000000000000" pitchFamily="49" charset="0"/>
                <a:ea typeface="Roboto Mono" panose="00000009000000000000" pitchFamily="49" charset="0"/>
                <a:cs typeface="Calibri"/>
              </a:rPr>
              <a:t>nodemon</a:t>
            </a:r>
            <a:r>
              <a:rPr lang="en-US" dirty="0">
                <a:latin typeface="Roboto Mono" panose="00000009000000000000" pitchFamily="49" charset="0"/>
                <a:ea typeface="Roboto Mono" panose="00000009000000000000" pitchFamily="49" charset="0"/>
                <a:cs typeface="Calibri"/>
              </a:rPr>
              <a:t> body-parser mysql2 </a:t>
            </a:r>
            <a:r>
              <a:rPr lang="en-US" dirty="0" err="1">
                <a:latin typeface="Roboto Mono" panose="00000009000000000000" pitchFamily="49" charset="0"/>
                <a:ea typeface="Roboto Mono" panose="00000009000000000000" pitchFamily="49" charset="0"/>
                <a:cs typeface="Calibri"/>
              </a:rPr>
              <a:t>dotenv</a:t>
            </a:r>
            <a:endParaRPr dirty="0">
              <a:latin typeface="Roboto Mono" panose="00000009000000000000" pitchFamily="49" charset="0"/>
              <a:ea typeface="Roboto Mono" panose="00000009000000000000" pitchFamily="49" charset="0"/>
              <a:cs typeface="Calibri"/>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762858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a:solidFill>
                  <a:srgbClr val="FFFFFF"/>
                </a:solidFill>
                <a:latin typeface="Calibri Light"/>
                <a:cs typeface="Calibri Light"/>
              </a:rPr>
              <a:t>Configuración básica</a:t>
            </a:r>
            <a:endParaRPr lang="es-CO" sz="4000">
              <a:latin typeface="Calibri Light"/>
              <a:cs typeface="Calibri Light"/>
            </a:endParaRPr>
          </a:p>
        </p:txBody>
      </p:sp>
      <p:sp>
        <p:nvSpPr>
          <p:cNvPr id="5" name="object 5"/>
          <p:cNvSpPr txBox="1"/>
          <p:nvPr/>
        </p:nvSpPr>
        <p:spPr>
          <a:xfrm>
            <a:off x="1536572" y="1991944"/>
            <a:ext cx="9613900" cy="3898503"/>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Aquí:</a:t>
            </a:r>
          </a:p>
          <a:p>
            <a:pPr marL="12700" algn="just">
              <a:lnSpc>
                <a:spcPts val="2740"/>
              </a:lnSpc>
              <a:spcBef>
                <a:spcPts val="100"/>
              </a:spcBef>
            </a:pPr>
            <a:endParaRPr lang="es-ES" sz="2400" spc="-10" dirty="0">
              <a:solidFill>
                <a:srgbClr val="404040"/>
              </a:solidFill>
              <a:latin typeface="Calibri"/>
              <a:cs typeface="Calibri"/>
            </a:endParaRPr>
          </a:p>
          <a:p>
            <a:pPr marL="469900" indent="-457200" algn="just">
              <a:lnSpc>
                <a:spcPts val="2740"/>
              </a:lnSpc>
              <a:spcBef>
                <a:spcPts val="100"/>
              </a:spcBef>
              <a:buFont typeface="+mj-lt"/>
              <a:buAutoNum type="arabicPeriod"/>
            </a:pPr>
            <a:r>
              <a:rPr lang="es-ES" sz="2400" spc="-10" dirty="0">
                <a:solidFill>
                  <a:srgbClr val="404040"/>
                </a:solidFill>
                <a:latin typeface="Calibri"/>
                <a:cs typeface="Calibri"/>
              </a:rPr>
              <a:t>Express se utilizará para crear el servidor y las capas del middleware para definir varios </a:t>
            </a:r>
            <a:r>
              <a:rPr lang="es-ES" sz="2400" spc="-10" dirty="0" err="1">
                <a:solidFill>
                  <a:srgbClr val="404040"/>
                </a:solidFill>
                <a:latin typeface="Calibri"/>
                <a:cs typeface="Calibri"/>
              </a:rPr>
              <a:t>endpoints</a:t>
            </a:r>
            <a:r>
              <a:rPr lang="es-ES" sz="2400" spc="-10" dirty="0">
                <a:solidFill>
                  <a:srgbClr val="404040"/>
                </a:solidFill>
                <a:latin typeface="Calibri"/>
                <a:cs typeface="Calibri"/>
              </a:rPr>
              <a:t> CRUD.</a:t>
            </a:r>
          </a:p>
          <a:p>
            <a:pPr marL="469900" indent="-457200" algn="just">
              <a:lnSpc>
                <a:spcPts val="2740"/>
              </a:lnSpc>
              <a:spcBef>
                <a:spcPts val="100"/>
              </a:spcBef>
              <a:buFont typeface="+mj-lt"/>
              <a:buAutoNum type="arabicPeriod"/>
            </a:pPr>
            <a:r>
              <a:rPr lang="es-ES" sz="2400" spc="-10" dirty="0">
                <a:solidFill>
                  <a:srgbClr val="404040"/>
                </a:solidFill>
                <a:latin typeface="Calibri"/>
                <a:cs typeface="Calibri"/>
              </a:rPr>
              <a:t>Mysql2 para administrar la conexión a la base de datos.</a:t>
            </a:r>
          </a:p>
          <a:p>
            <a:pPr marL="469900" indent="-457200" algn="just">
              <a:lnSpc>
                <a:spcPts val="2740"/>
              </a:lnSpc>
              <a:spcBef>
                <a:spcPts val="100"/>
              </a:spcBef>
              <a:buFont typeface="+mj-lt"/>
              <a:buAutoNum type="arabicPeriod"/>
            </a:pPr>
            <a:r>
              <a:rPr lang="es-ES" sz="2400" spc="-10" dirty="0" err="1">
                <a:solidFill>
                  <a:srgbClr val="404040"/>
                </a:solidFill>
                <a:latin typeface="Calibri"/>
                <a:cs typeface="Calibri"/>
              </a:rPr>
              <a:t>Nodemon</a:t>
            </a:r>
            <a:r>
              <a:rPr lang="es-ES" sz="2400" spc="-10" dirty="0">
                <a:solidFill>
                  <a:srgbClr val="404040"/>
                </a:solidFill>
                <a:latin typeface="Calibri"/>
                <a:cs typeface="Calibri"/>
              </a:rPr>
              <a:t> para reiniciar nuestro servidor cada vez que guardamos nuestro archivo.</a:t>
            </a:r>
          </a:p>
          <a:p>
            <a:pPr marL="469900" indent="-457200" algn="just">
              <a:lnSpc>
                <a:spcPts val="2740"/>
              </a:lnSpc>
              <a:spcBef>
                <a:spcPts val="100"/>
              </a:spcBef>
              <a:buFont typeface="+mj-lt"/>
              <a:buAutoNum type="arabicPeriod"/>
            </a:pPr>
            <a:r>
              <a:rPr lang="es-ES" sz="2400" spc="-10" dirty="0" err="1">
                <a:solidFill>
                  <a:srgbClr val="404040"/>
                </a:solidFill>
                <a:latin typeface="Calibri"/>
                <a:cs typeface="Calibri"/>
              </a:rPr>
              <a:t>Dotenv</a:t>
            </a:r>
            <a:r>
              <a:rPr lang="es-ES" sz="2400" spc="-10" dirty="0">
                <a:solidFill>
                  <a:srgbClr val="404040"/>
                </a:solidFill>
                <a:latin typeface="Calibri"/>
                <a:cs typeface="Calibri"/>
              </a:rPr>
              <a:t> para administrar un archivo .</a:t>
            </a:r>
            <a:r>
              <a:rPr lang="es-ES" sz="2400" spc="-10" dirty="0" err="1">
                <a:solidFill>
                  <a:srgbClr val="404040"/>
                </a:solidFill>
                <a:latin typeface="Calibri"/>
                <a:cs typeface="Calibri"/>
              </a:rPr>
              <a:t>env</a:t>
            </a:r>
            <a:r>
              <a:rPr lang="es-ES" sz="2400" spc="-10" dirty="0">
                <a:solidFill>
                  <a:srgbClr val="404040"/>
                </a:solidFill>
                <a:latin typeface="Calibri"/>
                <a:cs typeface="Calibri"/>
              </a:rPr>
              <a:t>.</a:t>
            </a:r>
          </a:p>
          <a:p>
            <a:pPr marL="469900" indent="-457200" algn="just">
              <a:lnSpc>
                <a:spcPts val="2740"/>
              </a:lnSpc>
              <a:spcBef>
                <a:spcPts val="100"/>
              </a:spcBef>
              <a:buFont typeface="+mj-lt"/>
              <a:buAutoNum type="arabicPeriod"/>
            </a:pPr>
            <a:r>
              <a:rPr lang="es-ES" sz="2400" spc="-10" dirty="0" err="1">
                <a:solidFill>
                  <a:srgbClr val="404040"/>
                </a:solidFill>
                <a:latin typeface="Calibri"/>
                <a:cs typeface="Calibri"/>
              </a:rPr>
              <a:t>body-parser</a:t>
            </a:r>
            <a:r>
              <a:rPr lang="es-ES" sz="2400" spc="-10">
                <a:solidFill>
                  <a:srgbClr val="404040"/>
                </a:solidFill>
                <a:latin typeface="Calibri"/>
                <a:cs typeface="Calibri"/>
              </a:rPr>
              <a:t> es un middleware de Node.js que se encarga de analizar los cuerpos de las solicitudes entrantes en un middleware antes de que los manejes.</a:t>
            </a:r>
            <a:endParaRPr lang="es-ES" sz="2400" spc="-10" dirty="0">
              <a:solidFill>
                <a:srgbClr val="404040"/>
              </a:solidFill>
              <a:latin typeface="Calibri"/>
              <a:cs typeface="Calibri"/>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498219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a:solidFill>
                  <a:srgbClr val="FFFFFF"/>
                </a:solidFill>
                <a:latin typeface="Calibri Light"/>
                <a:cs typeface="Calibri Light"/>
              </a:rPr>
              <a:t>Configuración básica</a:t>
            </a:r>
            <a:endParaRPr lang="es-CO" sz="4000">
              <a:latin typeface="Calibri Light"/>
              <a:cs typeface="Calibri Light"/>
            </a:endParaRPr>
          </a:p>
        </p:txBody>
      </p:sp>
      <p:sp>
        <p:nvSpPr>
          <p:cNvPr id="5" name="object 5"/>
          <p:cNvSpPr txBox="1"/>
          <p:nvPr/>
        </p:nvSpPr>
        <p:spPr>
          <a:xfrm>
            <a:off x="1536572" y="1991944"/>
            <a:ext cx="9613900" cy="2111988"/>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Para que el servidor se reinicie automáticamente usando </a:t>
            </a:r>
            <a:r>
              <a:rPr lang="es-ES" sz="2400" spc="-10" dirty="0" err="1">
                <a:solidFill>
                  <a:srgbClr val="404040"/>
                </a:solidFill>
                <a:latin typeface="Calibri"/>
                <a:cs typeface="Calibri"/>
              </a:rPr>
              <a:t>TypeScript</a:t>
            </a:r>
            <a:r>
              <a:rPr lang="es-ES" sz="2400" spc="-10" dirty="0">
                <a:solidFill>
                  <a:srgbClr val="404040"/>
                </a:solidFill>
                <a:latin typeface="Calibri"/>
                <a:cs typeface="Calibri"/>
              </a:rPr>
              <a:t> (por el motivo de la </a:t>
            </a:r>
            <a:r>
              <a:rPr lang="es-ES" sz="2400" spc="-10" dirty="0" err="1">
                <a:solidFill>
                  <a:srgbClr val="404040"/>
                </a:solidFill>
                <a:latin typeface="Calibri"/>
                <a:cs typeface="Calibri"/>
              </a:rPr>
              <a:t>transpilación</a:t>
            </a:r>
            <a:r>
              <a:rPr lang="es-ES" sz="2400" spc="-10" dirty="0">
                <a:solidFill>
                  <a:srgbClr val="404040"/>
                </a:solidFill>
                <a:latin typeface="Calibri"/>
                <a:cs typeface="Calibri"/>
              </a:rPr>
              <a:t>), se debe instalar </a:t>
            </a:r>
            <a:r>
              <a:rPr lang="es-ES" sz="2400" spc="-10" dirty="0" err="1">
                <a:solidFill>
                  <a:srgbClr val="404040"/>
                </a:solidFill>
                <a:latin typeface="Calibri"/>
                <a:cs typeface="Calibri"/>
              </a:rPr>
              <a:t>ts-node</a:t>
            </a:r>
            <a:r>
              <a:rPr lang="es-ES" sz="2400" spc="-10" dirty="0">
                <a:solidFill>
                  <a:srgbClr val="404040"/>
                </a:solidFill>
                <a:latin typeface="Calibri"/>
                <a:cs typeface="Calibri"/>
              </a:rPr>
              <a:t>:</a:t>
            </a:r>
          </a:p>
          <a:p>
            <a:pPr marL="12700" algn="just">
              <a:lnSpc>
                <a:spcPts val="2740"/>
              </a:lnSpc>
              <a:spcBef>
                <a:spcPts val="100"/>
              </a:spcBef>
            </a:pPr>
            <a:endParaRPr lang="es-ES" sz="2400" spc="-10" dirty="0">
              <a:solidFill>
                <a:srgbClr val="404040"/>
              </a:solidFill>
              <a:latin typeface="Calibri"/>
              <a:cs typeface="Calibri"/>
            </a:endParaRPr>
          </a:p>
          <a:p>
            <a:pPr marL="12700" algn="ctr">
              <a:lnSpc>
                <a:spcPts val="2740"/>
              </a:lnSpc>
              <a:spcBef>
                <a:spcPts val="100"/>
              </a:spcBef>
            </a:pPr>
            <a:r>
              <a:rPr lang="en-US" dirty="0" err="1">
                <a:latin typeface="Roboto Mono" panose="00000009000000000000" pitchFamily="49" charset="0"/>
                <a:ea typeface="Roboto Mono" panose="00000009000000000000" pitchFamily="49" charset="0"/>
                <a:cs typeface="Calibri"/>
              </a:rPr>
              <a:t>npm</a:t>
            </a:r>
            <a:r>
              <a:rPr lang="en-US" dirty="0">
                <a:latin typeface="Roboto Mono" panose="00000009000000000000" pitchFamily="49" charset="0"/>
                <a:ea typeface="Roboto Mono" panose="00000009000000000000" pitchFamily="49" charset="0"/>
                <a:cs typeface="Calibri"/>
              </a:rPr>
              <a:t> install --save-dev </a:t>
            </a:r>
            <a:r>
              <a:rPr lang="en-US" dirty="0" err="1">
                <a:latin typeface="Roboto Mono" panose="00000009000000000000" pitchFamily="49" charset="0"/>
                <a:ea typeface="Roboto Mono" panose="00000009000000000000" pitchFamily="49" charset="0"/>
                <a:cs typeface="Calibri"/>
              </a:rPr>
              <a:t>ts</a:t>
            </a:r>
            <a:r>
              <a:rPr lang="en-US" dirty="0">
                <a:latin typeface="Roboto Mono" panose="00000009000000000000" pitchFamily="49" charset="0"/>
                <a:ea typeface="Roboto Mono" panose="00000009000000000000" pitchFamily="49" charset="0"/>
                <a:cs typeface="Calibri"/>
              </a:rPr>
              <a:t>-node </a:t>
            </a:r>
            <a:r>
              <a:rPr lang="en-US" dirty="0" err="1">
                <a:latin typeface="Roboto Mono" panose="00000009000000000000" pitchFamily="49" charset="0"/>
                <a:ea typeface="Roboto Mono" panose="00000009000000000000" pitchFamily="49" charset="0"/>
                <a:cs typeface="Calibri"/>
              </a:rPr>
              <a:t>nodemon</a:t>
            </a:r>
            <a:endParaRPr lang="en-US" dirty="0">
              <a:latin typeface="Roboto Mono" panose="00000009000000000000" pitchFamily="49" charset="0"/>
              <a:ea typeface="Roboto Mono" panose="00000009000000000000" pitchFamily="49" charset="0"/>
              <a:cs typeface="Calibri"/>
            </a:endParaRPr>
          </a:p>
          <a:p>
            <a:pPr marL="12700" algn="ctr">
              <a:lnSpc>
                <a:spcPts val="2740"/>
              </a:lnSpc>
              <a:spcBef>
                <a:spcPts val="100"/>
              </a:spcBef>
            </a:pPr>
            <a:endParaRPr lang="en-US" dirty="0">
              <a:latin typeface="Roboto Mono" panose="00000009000000000000" pitchFamily="49" charset="0"/>
              <a:ea typeface="Roboto Mono" panose="00000009000000000000" pitchFamily="49" charset="0"/>
              <a:cs typeface="Calibri"/>
            </a:endParaRPr>
          </a:p>
          <a:p>
            <a:pPr marL="12700" algn="ctr">
              <a:lnSpc>
                <a:spcPts val="2740"/>
              </a:lnSpc>
              <a:spcBef>
                <a:spcPts val="100"/>
              </a:spcBef>
            </a:pPr>
            <a:endParaRPr dirty="0">
              <a:latin typeface="Roboto Mono" panose="00000009000000000000" pitchFamily="49" charset="0"/>
              <a:ea typeface="Roboto Mono" panose="00000009000000000000" pitchFamily="49" charset="0"/>
              <a:cs typeface="Calibri"/>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280116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a:solidFill>
                  <a:srgbClr val="FFFFFF"/>
                </a:solidFill>
                <a:latin typeface="Calibri Light"/>
                <a:cs typeface="Calibri Light"/>
              </a:rPr>
              <a:t>Configuración básica</a:t>
            </a:r>
            <a:endParaRPr lang="es-CO" sz="4000">
              <a:latin typeface="Calibri Light"/>
              <a:cs typeface="Calibri Light"/>
            </a:endParaRPr>
          </a:p>
        </p:txBody>
      </p:sp>
      <p:sp>
        <p:nvSpPr>
          <p:cNvPr id="5" name="object 5"/>
          <p:cNvSpPr txBox="1"/>
          <p:nvPr/>
        </p:nvSpPr>
        <p:spPr>
          <a:xfrm>
            <a:off x="1536572" y="1991944"/>
            <a:ext cx="9613900" cy="4244752"/>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Necesitamos ahora instalar </a:t>
            </a:r>
            <a:r>
              <a:rPr lang="es-ES" sz="2400" spc="-10" dirty="0" err="1">
                <a:solidFill>
                  <a:srgbClr val="404040"/>
                </a:solidFill>
                <a:latin typeface="Calibri"/>
                <a:cs typeface="Calibri"/>
              </a:rPr>
              <a:t>Typesript</a:t>
            </a:r>
            <a:r>
              <a:rPr lang="es-ES" sz="2400" spc="-10" dirty="0">
                <a:solidFill>
                  <a:srgbClr val="404040"/>
                </a:solidFill>
                <a:latin typeface="Calibri"/>
                <a:cs typeface="Calibri"/>
              </a:rPr>
              <a:t> como una dependencia de desarrollo:</a:t>
            </a:r>
          </a:p>
          <a:p>
            <a:pPr marL="12700" algn="just">
              <a:lnSpc>
                <a:spcPts val="2740"/>
              </a:lnSpc>
              <a:spcBef>
                <a:spcPts val="100"/>
              </a:spcBef>
            </a:pPr>
            <a:endParaRPr lang="es-ES" sz="2400" spc="-10" dirty="0">
              <a:solidFill>
                <a:srgbClr val="404040"/>
              </a:solidFill>
              <a:latin typeface="Calibri"/>
              <a:cs typeface="Calibri"/>
            </a:endParaRPr>
          </a:p>
          <a:p>
            <a:pPr marL="12700" algn="ctr">
              <a:lnSpc>
                <a:spcPts val="2740"/>
              </a:lnSpc>
              <a:spcBef>
                <a:spcPts val="100"/>
              </a:spcBef>
            </a:pPr>
            <a:r>
              <a:rPr lang="en-US" dirty="0">
                <a:latin typeface="Roboto Mono" panose="00000009000000000000" pitchFamily="49" charset="0"/>
                <a:ea typeface="Roboto Mono" panose="00000009000000000000" pitchFamily="49" charset="0"/>
                <a:cs typeface="Calibri"/>
              </a:rPr>
              <a:t>npm install typescript --save-dev</a:t>
            </a:r>
          </a:p>
          <a:p>
            <a:pPr marL="12700" algn="ctr">
              <a:lnSpc>
                <a:spcPts val="2740"/>
              </a:lnSpc>
              <a:spcBef>
                <a:spcPts val="100"/>
              </a:spcBef>
            </a:pPr>
            <a:endParaRPr lang="en-US" dirty="0">
              <a:latin typeface="Roboto Mono" panose="00000009000000000000" pitchFamily="49" charset="0"/>
              <a:ea typeface="Roboto Mono" panose="00000009000000000000" pitchFamily="49" charset="0"/>
              <a:cs typeface="Calibri"/>
            </a:endParaRPr>
          </a:p>
          <a:p>
            <a:pPr marL="12700" algn="just">
              <a:lnSpc>
                <a:spcPts val="2740"/>
              </a:lnSpc>
              <a:spcBef>
                <a:spcPts val="100"/>
              </a:spcBef>
            </a:pPr>
            <a:r>
              <a:rPr lang="es-ES" sz="2400" spc="-10" dirty="0">
                <a:solidFill>
                  <a:srgbClr val="404040"/>
                </a:solidFill>
                <a:latin typeface="Calibri"/>
                <a:cs typeface="Calibri"/>
              </a:rPr>
              <a:t>También tenemos que instalar las definiciones de tipo </a:t>
            </a:r>
            <a:r>
              <a:rPr lang="es-ES" sz="2400" spc="-10" dirty="0" err="1">
                <a:solidFill>
                  <a:srgbClr val="404040"/>
                </a:solidFill>
                <a:latin typeface="Calibri"/>
                <a:cs typeface="Calibri"/>
              </a:rPr>
              <a:t>Typescript</a:t>
            </a:r>
            <a:r>
              <a:rPr lang="es-ES" sz="2400" spc="-10" dirty="0">
                <a:solidFill>
                  <a:srgbClr val="404040"/>
                </a:solidFill>
                <a:latin typeface="Calibri"/>
                <a:cs typeface="Calibri"/>
              </a:rPr>
              <a:t> para los paquetes que estamos usando en el proyecto. Dado que la mayoría de estos paquetes no tienen definiciones de tipo, usamos el espacio de nombres @types </a:t>
            </a:r>
            <a:r>
              <a:rPr lang="es-ES" sz="2400" spc="-10" dirty="0" err="1">
                <a:solidFill>
                  <a:srgbClr val="404040"/>
                </a:solidFill>
                <a:latin typeface="Calibri"/>
                <a:cs typeface="Calibri"/>
              </a:rPr>
              <a:t>npm</a:t>
            </a:r>
            <a:r>
              <a:rPr lang="es-ES" sz="2400" spc="-10" dirty="0">
                <a:solidFill>
                  <a:srgbClr val="404040"/>
                </a:solidFill>
                <a:latin typeface="Calibri"/>
                <a:cs typeface="Calibri"/>
              </a:rPr>
              <a:t>, donde las definiciones de tipo relevantes se alojan en el proyecto </a:t>
            </a:r>
            <a:r>
              <a:rPr lang="es-ES" sz="2400" spc="-10" dirty="0">
                <a:solidFill>
                  <a:srgbClr val="404040"/>
                </a:solidFill>
                <a:latin typeface="Calibri"/>
                <a:cs typeface="Calibri"/>
                <a:hlinkClick r:id="rId2"/>
              </a:rPr>
              <a:t>Definitely </a:t>
            </a:r>
            <a:r>
              <a:rPr lang="es-ES" sz="2400" spc="-10" dirty="0" err="1">
                <a:solidFill>
                  <a:srgbClr val="404040"/>
                </a:solidFill>
                <a:latin typeface="Calibri"/>
                <a:cs typeface="Calibri"/>
                <a:hlinkClick r:id="rId2"/>
              </a:rPr>
              <a:t>Typed</a:t>
            </a:r>
            <a:r>
              <a:rPr lang="es-ES" sz="2400" spc="-10" dirty="0">
                <a:solidFill>
                  <a:srgbClr val="404040"/>
                </a:solidFill>
                <a:latin typeface="Calibri"/>
                <a:cs typeface="Calibri"/>
              </a:rPr>
              <a:t> </a:t>
            </a:r>
          </a:p>
          <a:p>
            <a:pPr marL="12700" algn="just">
              <a:lnSpc>
                <a:spcPts val="2740"/>
              </a:lnSpc>
              <a:spcBef>
                <a:spcPts val="100"/>
              </a:spcBef>
            </a:pPr>
            <a:endParaRPr lang="es-ES" sz="2400" spc="-10" dirty="0">
              <a:solidFill>
                <a:srgbClr val="404040"/>
              </a:solidFill>
              <a:latin typeface="Calibri"/>
              <a:cs typeface="Calibri"/>
            </a:endParaRP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npm install @types/node @types/express @types/body-parser @types/mysql @types/dotenv --save-dev</a:t>
            </a:r>
            <a:endParaRPr dirty="0">
              <a:latin typeface="Roboto Mono" panose="00000009000000000000" pitchFamily="49" charset="0"/>
              <a:ea typeface="Roboto Mono" panose="00000009000000000000" pitchFamily="49" charset="0"/>
              <a:cs typeface="Calibri"/>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137418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a:solidFill>
                  <a:srgbClr val="FFFFFF"/>
                </a:solidFill>
                <a:latin typeface="Calibri Light"/>
                <a:cs typeface="Calibri Light"/>
              </a:rPr>
              <a:t>Configuración básica</a:t>
            </a:r>
            <a:endParaRPr lang="es-CO" sz="4000">
              <a:latin typeface="Calibri Light"/>
              <a:cs typeface="Calibri Light"/>
            </a:endParaRPr>
          </a:p>
        </p:txBody>
      </p:sp>
      <p:sp>
        <p:nvSpPr>
          <p:cNvPr id="5" name="object 5"/>
          <p:cNvSpPr txBox="1"/>
          <p:nvPr/>
        </p:nvSpPr>
        <p:spPr>
          <a:xfrm>
            <a:off x="1536572" y="1991944"/>
            <a:ext cx="9613900" cy="2487861"/>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A continuación, debemos inicializar nuestro proyecto como un proyecto </a:t>
            </a:r>
            <a:r>
              <a:rPr lang="es-ES" sz="2400" spc="-10" dirty="0" err="1">
                <a:solidFill>
                  <a:srgbClr val="404040"/>
                </a:solidFill>
                <a:latin typeface="Calibri"/>
                <a:cs typeface="Calibri"/>
              </a:rPr>
              <a:t>Typescript</a:t>
            </a:r>
            <a:r>
              <a:rPr lang="es-ES" sz="2400" spc="-10" dirty="0">
                <a:solidFill>
                  <a:srgbClr val="404040"/>
                </a:solidFill>
                <a:latin typeface="Calibri"/>
                <a:cs typeface="Calibri"/>
              </a:rPr>
              <a:t>. Para esto, ejecute el siguiente comando:</a:t>
            </a:r>
          </a:p>
          <a:p>
            <a:pPr marL="12700" algn="just">
              <a:lnSpc>
                <a:spcPts val="2740"/>
              </a:lnSpc>
              <a:spcBef>
                <a:spcPts val="100"/>
              </a:spcBef>
            </a:pPr>
            <a:endParaRPr lang="es-ES" sz="2400" spc="-10" dirty="0">
              <a:solidFill>
                <a:srgbClr val="404040"/>
              </a:solidFill>
              <a:latin typeface="Calibri"/>
              <a:cs typeface="Calibri"/>
            </a:endParaRPr>
          </a:p>
          <a:p>
            <a:pPr marL="12700" algn="ctr">
              <a:lnSpc>
                <a:spcPts val="2740"/>
              </a:lnSpc>
              <a:spcBef>
                <a:spcPts val="100"/>
              </a:spcBef>
            </a:pPr>
            <a:r>
              <a:rPr lang="en-US" dirty="0" err="1">
                <a:latin typeface="Roboto Mono" panose="00000009000000000000" pitchFamily="49" charset="0"/>
                <a:ea typeface="Roboto Mono" panose="00000009000000000000" pitchFamily="49" charset="0"/>
                <a:cs typeface="Calibri"/>
              </a:rPr>
              <a:t>npx</a:t>
            </a:r>
            <a:r>
              <a:rPr lang="en-US" dirty="0">
                <a:latin typeface="Roboto Mono" panose="00000009000000000000" pitchFamily="49" charset="0"/>
                <a:ea typeface="Roboto Mono" panose="00000009000000000000" pitchFamily="49" charset="0"/>
                <a:cs typeface="Calibri"/>
              </a:rPr>
              <a:t> </a:t>
            </a:r>
            <a:r>
              <a:rPr lang="en-US" dirty="0" err="1">
                <a:latin typeface="Roboto Mono" panose="00000009000000000000" pitchFamily="49" charset="0"/>
                <a:ea typeface="Roboto Mono" panose="00000009000000000000" pitchFamily="49" charset="0"/>
                <a:cs typeface="Calibri"/>
              </a:rPr>
              <a:t>tsc</a:t>
            </a:r>
            <a:r>
              <a:rPr lang="en-US" dirty="0">
                <a:latin typeface="Roboto Mono" panose="00000009000000000000" pitchFamily="49" charset="0"/>
                <a:ea typeface="Roboto Mono" panose="00000009000000000000" pitchFamily="49" charset="0"/>
                <a:cs typeface="Calibri"/>
              </a:rPr>
              <a:t> --</a:t>
            </a:r>
            <a:r>
              <a:rPr lang="en-US" dirty="0" err="1">
                <a:latin typeface="Roboto Mono" panose="00000009000000000000" pitchFamily="49" charset="0"/>
                <a:ea typeface="Roboto Mono" panose="00000009000000000000" pitchFamily="49" charset="0"/>
                <a:cs typeface="Calibri"/>
              </a:rPr>
              <a:t>init</a:t>
            </a:r>
            <a:endParaRPr lang="en-US" dirty="0">
              <a:latin typeface="Roboto Mono" panose="00000009000000000000" pitchFamily="49" charset="0"/>
              <a:ea typeface="Roboto Mono" panose="00000009000000000000" pitchFamily="49" charset="0"/>
              <a:cs typeface="Calibri"/>
            </a:endParaRPr>
          </a:p>
          <a:p>
            <a:pPr marL="12700" algn="ctr">
              <a:lnSpc>
                <a:spcPts val="2740"/>
              </a:lnSpc>
              <a:spcBef>
                <a:spcPts val="100"/>
              </a:spcBef>
            </a:pPr>
            <a:endParaRPr lang="en-US" dirty="0">
              <a:latin typeface="Roboto Mono" panose="00000009000000000000" pitchFamily="49" charset="0"/>
              <a:ea typeface="Roboto Mono" panose="00000009000000000000" pitchFamily="49" charset="0"/>
              <a:cs typeface="Calibri"/>
            </a:endParaRPr>
          </a:p>
          <a:p>
            <a:pPr marL="12700" algn="just">
              <a:lnSpc>
                <a:spcPts val="2740"/>
              </a:lnSpc>
              <a:spcBef>
                <a:spcPts val="100"/>
              </a:spcBef>
            </a:pPr>
            <a:r>
              <a:rPr lang="es-ES" sz="2400" spc="-10" dirty="0">
                <a:solidFill>
                  <a:srgbClr val="404040"/>
                </a:solidFill>
                <a:latin typeface="Calibri"/>
                <a:cs typeface="Calibri"/>
              </a:rPr>
              <a:t>Esto agregará el </a:t>
            </a:r>
            <a:r>
              <a:rPr lang="es-ES" sz="2400" i="1" spc="-10" dirty="0" err="1">
                <a:solidFill>
                  <a:srgbClr val="404040"/>
                </a:solidFill>
                <a:latin typeface="Calibri"/>
                <a:cs typeface="Calibri"/>
              </a:rPr>
              <a:t>tsconfig.json</a:t>
            </a:r>
            <a:r>
              <a:rPr lang="es-ES" sz="2400" i="1" spc="-10" dirty="0">
                <a:solidFill>
                  <a:srgbClr val="404040"/>
                </a:solidFill>
                <a:latin typeface="Calibri"/>
                <a:cs typeface="Calibri"/>
              </a:rPr>
              <a:t> </a:t>
            </a:r>
            <a:r>
              <a:rPr lang="es-ES" sz="2400" spc="-10" dirty="0">
                <a:solidFill>
                  <a:srgbClr val="404040"/>
                </a:solidFill>
                <a:latin typeface="Calibri"/>
                <a:cs typeface="Calibri"/>
              </a:rPr>
              <a:t>a su proyecto. Lo usamos para configurar las opciones de </a:t>
            </a:r>
            <a:r>
              <a:rPr lang="es-ES" sz="2400" spc="-10" dirty="0" err="1">
                <a:solidFill>
                  <a:srgbClr val="404040"/>
                </a:solidFill>
                <a:latin typeface="Calibri"/>
                <a:cs typeface="Calibri"/>
              </a:rPr>
              <a:t>Typescript</a:t>
            </a:r>
            <a:r>
              <a:rPr lang="es-ES" sz="2400" spc="-10" dirty="0">
                <a:solidFill>
                  <a:srgbClr val="404040"/>
                </a:solidFill>
                <a:latin typeface="Calibri"/>
                <a:cs typeface="Calibri"/>
              </a:rPr>
              <a:t> relacionadas con el proyecto.</a:t>
            </a:r>
            <a:endParaRPr dirty="0">
              <a:latin typeface="Roboto Mono" panose="00000009000000000000" pitchFamily="49" charset="0"/>
              <a:ea typeface="Roboto Mono" panose="00000009000000000000" pitchFamily="49" charset="0"/>
              <a:cs typeface="Calibri"/>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764946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a:solidFill>
                  <a:srgbClr val="FFFFFF"/>
                </a:solidFill>
                <a:latin typeface="Calibri Light"/>
                <a:cs typeface="Calibri Light"/>
              </a:rPr>
              <a:t>Configuración básica</a:t>
            </a:r>
            <a:endParaRPr lang="es-CO" sz="4000">
              <a:latin typeface="Calibri Light"/>
              <a:cs typeface="Calibri Light"/>
            </a:endParaRPr>
          </a:p>
        </p:txBody>
      </p:sp>
      <p:sp>
        <p:nvSpPr>
          <p:cNvPr id="5" name="object 5"/>
          <p:cNvSpPr txBox="1"/>
          <p:nvPr/>
        </p:nvSpPr>
        <p:spPr>
          <a:xfrm>
            <a:off x="1512570" y="1804341"/>
            <a:ext cx="9613900" cy="4612673"/>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Cuando abra el </a:t>
            </a:r>
            <a:r>
              <a:rPr lang="es-ES" sz="2400" i="1" spc="-10" dirty="0" err="1">
                <a:solidFill>
                  <a:srgbClr val="404040"/>
                </a:solidFill>
                <a:latin typeface="Calibri"/>
                <a:cs typeface="Calibri"/>
              </a:rPr>
              <a:t>tsconfig.json</a:t>
            </a:r>
            <a:r>
              <a:rPr lang="es-ES" sz="2400" spc="-10" dirty="0">
                <a:solidFill>
                  <a:srgbClr val="404040"/>
                </a:solidFill>
                <a:latin typeface="Calibri"/>
                <a:cs typeface="Calibri"/>
              </a:rPr>
              <a:t>, verá un montón de código comentado. Para nuestro proyecto, debemos quitar los comentarios a las siguientes opciones y establecerlas en los valores que se muestran a continuación.</a:t>
            </a:r>
          </a:p>
          <a:p>
            <a:pPr marL="12700" algn="just">
              <a:lnSpc>
                <a:spcPts val="2740"/>
              </a:lnSpc>
              <a:spcBef>
                <a:spcPts val="100"/>
              </a:spcBef>
            </a:pPr>
            <a:endParaRPr lang="es-ES" sz="2400" spc="-10" dirty="0">
              <a:solidFill>
                <a:srgbClr val="404040"/>
              </a:solidFill>
              <a:latin typeface="Calibri"/>
              <a:ea typeface="Roboto Mono" panose="00000009000000000000" pitchFamily="49" charset="0"/>
              <a:cs typeface="Calibri"/>
            </a:endParaRPr>
          </a:p>
          <a:p>
            <a:pPr marL="12700" algn="just">
              <a:lnSpc>
                <a:spcPts val="2740"/>
              </a:lnSpc>
              <a:spcBef>
                <a:spcPts val="100"/>
              </a:spcBef>
            </a:pPr>
            <a:r>
              <a:rPr lang="en-US" sz="1600" dirty="0">
                <a:latin typeface="Roboto Mono" panose="00000009000000000000" pitchFamily="49" charset="0"/>
                <a:ea typeface="Roboto Mono" panose="00000009000000000000" pitchFamily="49" charset="0"/>
                <a:cs typeface="Calibri"/>
              </a:rPr>
              <a:t>"</a:t>
            </a:r>
            <a:r>
              <a:rPr lang="en-US" sz="1600" dirty="0" err="1">
                <a:latin typeface="Roboto Mono" panose="00000009000000000000" pitchFamily="49" charset="0"/>
                <a:ea typeface="Roboto Mono" panose="00000009000000000000" pitchFamily="49" charset="0"/>
                <a:cs typeface="Calibri"/>
              </a:rPr>
              <a:t>compilerOptions</a:t>
            </a:r>
            <a:r>
              <a:rPr lang="en-US" sz="1600" dirty="0">
                <a:latin typeface="Roboto Mono" panose="00000009000000000000" pitchFamily="49" charset="0"/>
                <a:ea typeface="Roboto Mono" panose="00000009000000000000" pitchFamily="49" charset="0"/>
                <a:cs typeface="Calibri"/>
              </a:rPr>
              <a:t>": {</a:t>
            </a:r>
          </a:p>
          <a:p>
            <a:pPr marL="12700" algn="just">
              <a:lnSpc>
                <a:spcPts val="2740"/>
              </a:lnSpc>
              <a:spcBef>
                <a:spcPts val="100"/>
              </a:spcBef>
            </a:pPr>
            <a:r>
              <a:rPr lang="en-US" sz="1600" dirty="0">
                <a:latin typeface="Roboto Mono" panose="00000009000000000000" pitchFamily="49" charset="0"/>
                <a:ea typeface="Roboto Mono" panose="00000009000000000000" pitchFamily="49" charset="0"/>
                <a:cs typeface="Calibri"/>
              </a:rPr>
              <a:t>    "target": "es6",   </a:t>
            </a:r>
          </a:p>
          <a:p>
            <a:pPr marL="12700" algn="just">
              <a:lnSpc>
                <a:spcPts val="2740"/>
              </a:lnSpc>
              <a:spcBef>
                <a:spcPts val="100"/>
              </a:spcBef>
            </a:pPr>
            <a:r>
              <a:rPr lang="en-US" sz="1600" dirty="0">
                <a:latin typeface="Roboto Mono" panose="00000009000000000000" pitchFamily="49" charset="0"/>
                <a:ea typeface="Roboto Mono" panose="00000009000000000000" pitchFamily="49" charset="0"/>
                <a:cs typeface="Calibri"/>
              </a:rPr>
              <a:t>    "module": "</a:t>
            </a:r>
            <a:r>
              <a:rPr lang="en-US" sz="1600" dirty="0" err="1">
                <a:latin typeface="Roboto Mono" panose="00000009000000000000" pitchFamily="49" charset="0"/>
                <a:ea typeface="Roboto Mono" panose="00000009000000000000" pitchFamily="49" charset="0"/>
                <a:cs typeface="Calibri"/>
              </a:rPr>
              <a:t>commonjs</a:t>
            </a:r>
            <a:r>
              <a:rPr lang="en-US" sz="1600" dirty="0">
                <a:latin typeface="Roboto Mono" panose="00000009000000000000" pitchFamily="49" charset="0"/>
                <a:ea typeface="Roboto Mono" panose="00000009000000000000" pitchFamily="49" charset="0"/>
                <a:cs typeface="Calibri"/>
              </a:rPr>
              <a:t>",</a:t>
            </a:r>
          </a:p>
          <a:p>
            <a:pPr marL="12700" algn="just">
              <a:lnSpc>
                <a:spcPts val="2740"/>
              </a:lnSpc>
              <a:spcBef>
                <a:spcPts val="100"/>
              </a:spcBef>
            </a:pPr>
            <a:r>
              <a:rPr lang="en-US" sz="1600" dirty="0">
                <a:latin typeface="Roboto Mono" panose="00000009000000000000" pitchFamily="49" charset="0"/>
                <a:ea typeface="Roboto Mono" panose="00000009000000000000" pitchFamily="49" charset="0"/>
                <a:cs typeface="Calibri"/>
              </a:rPr>
              <a:t>    "</a:t>
            </a:r>
            <a:r>
              <a:rPr lang="en-US" sz="1600" dirty="0" err="1">
                <a:latin typeface="Roboto Mono" panose="00000009000000000000" pitchFamily="49" charset="0"/>
                <a:ea typeface="Roboto Mono" panose="00000009000000000000" pitchFamily="49" charset="0"/>
                <a:cs typeface="Calibri"/>
              </a:rPr>
              <a:t>outDir</a:t>
            </a:r>
            <a:r>
              <a:rPr lang="en-US" sz="1600" dirty="0">
                <a:latin typeface="Roboto Mono" panose="00000009000000000000" pitchFamily="49" charset="0"/>
                <a:ea typeface="Roboto Mono" panose="00000009000000000000" pitchFamily="49" charset="0"/>
                <a:cs typeface="Calibri"/>
              </a:rPr>
              <a:t>": “./</a:t>
            </a:r>
            <a:r>
              <a:rPr lang="en-US" sz="1600" dirty="0" err="1">
                <a:latin typeface="Roboto Mono" panose="00000009000000000000" pitchFamily="49" charset="0"/>
                <a:ea typeface="Roboto Mono" panose="00000009000000000000" pitchFamily="49" charset="0"/>
                <a:cs typeface="Calibri"/>
              </a:rPr>
              <a:t>dist</a:t>
            </a:r>
            <a:r>
              <a:rPr lang="en-US" sz="1600" dirty="0">
                <a:latin typeface="Roboto Mono" panose="00000009000000000000" pitchFamily="49" charset="0"/>
                <a:ea typeface="Roboto Mono" panose="00000009000000000000" pitchFamily="49" charset="0"/>
                <a:cs typeface="Calibri"/>
              </a:rPr>
              <a:t>",</a:t>
            </a:r>
          </a:p>
          <a:p>
            <a:pPr marL="12700" algn="just">
              <a:lnSpc>
                <a:spcPts val="2740"/>
              </a:lnSpc>
              <a:spcBef>
                <a:spcPts val="100"/>
              </a:spcBef>
            </a:pPr>
            <a:r>
              <a:rPr lang="en-US" sz="1600" dirty="0">
                <a:latin typeface="Roboto Mono" panose="00000009000000000000" pitchFamily="49" charset="0"/>
                <a:ea typeface="Roboto Mono" panose="00000009000000000000" pitchFamily="49" charset="0"/>
                <a:cs typeface="Calibri"/>
              </a:rPr>
              <a:t>    "strict": true,</a:t>
            </a:r>
          </a:p>
          <a:p>
            <a:pPr marL="12700" algn="just">
              <a:lnSpc>
                <a:spcPts val="2740"/>
              </a:lnSpc>
              <a:spcBef>
                <a:spcPts val="100"/>
              </a:spcBef>
            </a:pPr>
            <a:r>
              <a:rPr lang="en-US" sz="1600" dirty="0">
                <a:latin typeface="Roboto Mono" panose="00000009000000000000" pitchFamily="49" charset="0"/>
                <a:ea typeface="Roboto Mono" panose="00000009000000000000" pitchFamily="49" charset="0"/>
                <a:cs typeface="Calibri"/>
              </a:rPr>
              <a:t>    "</a:t>
            </a:r>
            <a:r>
              <a:rPr lang="en-US" sz="1600" dirty="0" err="1">
                <a:latin typeface="Roboto Mono" panose="00000009000000000000" pitchFamily="49" charset="0"/>
                <a:ea typeface="Roboto Mono" panose="00000009000000000000" pitchFamily="49" charset="0"/>
                <a:cs typeface="Calibri"/>
              </a:rPr>
              <a:t>esModuleInterop</a:t>
            </a:r>
            <a:r>
              <a:rPr lang="en-US" sz="1600" dirty="0">
                <a:latin typeface="Roboto Mono" panose="00000009000000000000" pitchFamily="49" charset="0"/>
                <a:ea typeface="Roboto Mono" panose="00000009000000000000" pitchFamily="49" charset="0"/>
                <a:cs typeface="Calibri"/>
              </a:rPr>
              <a:t>": true,</a:t>
            </a:r>
          </a:p>
          <a:p>
            <a:pPr marL="12700" algn="just">
              <a:lnSpc>
                <a:spcPts val="2740"/>
              </a:lnSpc>
              <a:spcBef>
                <a:spcPts val="100"/>
              </a:spcBef>
            </a:pPr>
            <a:r>
              <a:rPr lang="en-US" sz="1600" dirty="0">
                <a:latin typeface="Roboto Mono" panose="00000009000000000000" pitchFamily="49" charset="0"/>
                <a:ea typeface="Roboto Mono" panose="00000009000000000000" pitchFamily="49" charset="0"/>
                <a:cs typeface="Calibri"/>
              </a:rPr>
              <a:t>    "</a:t>
            </a:r>
            <a:r>
              <a:rPr lang="en-US" sz="1600" dirty="0" err="1">
                <a:latin typeface="Roboto Mono" panose="00000009000000000000" pitchFamily="49" charset="0"/>
                <a:ea typeface="Roboto Mono" panose="00000009000000000000" pitchFamily="49" charset="0"/>
                <a:cs typeface="Calibri"/>
              </a:rPr>
              <a:t>experimentalDecorators</a:t>
            </a:r>
            <a:r>
              <a:rPr lang="en-US" sz="1600" dirty="0">
                <a:latin typeface="Roboto Mono" panose="00000009000000000000" pitchFamily="49" charset="0"/>
                <a:ea typeface="Roboto Mono" panose="00000009000000000000" pitchFamily="49" charset="0"/>
                <a:cs typeface="Calibri"/>
              </a:rPr>
              <a:t>": true,</a:t>
            </a:r>
          </a:p>
          <a:p>
            <a:pPr marL="12700" algn="just">
              <a:lnSpc>
                <a:spcPts val="2740"/>
              </a:lnSpc>
              <a:spcBef>
                <a:spcPts val="100"/>
              </a:spcBef>
            </a:pPr>
            <a:r>
              <a:rPr lang="en-US" sz="1600" dirty="0">
                <a:latin typeface="Roboto Mono" panose="00000009000000000000" pitchFamily="49" charset="0"/>
                <a:ea typeface="Roboto Mono" panose="00000009000000000000" pitchFamily="49" charset="0"/>
                <a:cs typeface="Calibri"/>
              </a:rPr>
              <a:t>    "</a:t>
            </a:r>
            <a:r>
              <a:rPr lang="en-US" sz="1600" dirty="0" err="1">
                <a:latin typeface="Roboto Mono" panose="00000009000000000000" pitchFamily="49" charset="0"/>
                <a:ea typeface="Roboto Mono" panose="00000009000000000000" pitchFamily="49" charset="0"/>
                <a:cs typeface="Calibri"/>
              </a:rPr>
              <a:t>emitDecoratorMetadata</a:t>
            </a:r>
            <a:r>
              <a:rPr lang="en-US" sz="1600" dirty="0">
                <a:latin typeface="Roboto Mono" panose="00000009000000000000" pitchFamily="49" charset="0"/>
                <a:ea typeface="Roboto Mono" panose="00000009000000000000" pitchFamily="49" charset="0"/>
                <a:cs typeface="Calibri"/>
              </a:rPr>
              <a:t>": true,</a:t>
            </a:r>
          </a:p>
          <a:p>
            <a:pPr marL="12700" algn="just">
              <a:lnSpc>
                <a:spcPts val="2740"/>
              </a:lnSpc>
              <a:spcBef>
                <a:spcPts val="100"/>
              </a:spcBef>
            </a:pPr>
            <a:r>
              <a:rPr lang="en-US" sz="1600" dirty="0">
                <a:latin typeface="Roboto Mono" panose="00000009000000000000" pitchFamily="49" charset="0"/>
                <a:ea typeface="Roboto Mono" panose="00000009000000000000" pitchFamily="49" charset="0"/>
                <a:cs typeface="Calibri"/>
              </a:rPr>
              <a:t>}</a:t>
            </a:r>
            <a:endParaRPr sz="1600" dirty="0">
              <a:latin typeface="Roboto Mono" panose="00000009000000000000" pitchFamily="49" charset="0"/>
              <a:ea typeface="Roboto Mono" panose="00000009000000000000" pitchFamily="49" charset="0"/>
              <a:cs typeface="Calibri"/>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969724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a:solidFill>
                  <a:srgbClr val="FFFFFF"/>
                </a:solidFill>
                <a:latin typeface="Calibri Light"/>
                <a:cs typeface="Calibri Light"/>
              </a:rPr>
              <a:t>Configuración básica</a:t>
            </a:r>
            <a:endParaRPr lang="es-CO" sz="4000">
              <a:latin typeface="Calibri Light"/>
              <a:cs typeface="Calibri Light"/>
            </a:endParaRPr>
          </a:p>
        </p:txBody>
      </p:sp>
      <p:sp>
        <p:nvSpPr>
          <p:cNvPr id="5" name="object 5"/>
          <p:cNvSpPr txBox="1"/>
          <p:nvPr/>
        </p:nvSpPr>
        <p:spPr>
          <a:xfrm>
            <a:off x="1512570" y="1804341"/>
            <a:ext cx="9613900" cy="3881704"/>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Estas opciones se considerarán en el momento en que </a:t>
            </a:r>
            <a:r>
              <a:rPr lang="es-ES" sz="2400" spc="-10" dirty="0" err="1">
                <a:solidFill>
                  <a:srgbClr val="404040"/>
                </a:solidFill>
                <a:latin typeface="Calibri"/>
                <a:cs typeface="Calibri"/>
              </a:rPr>
              <a:t>Typescript</a:t>
            </a:r>
            <a:r>
              <a:rPr lang="es-ES" sz="2400" spc="-10" dirty="0">
                <a:solidFill>
                  <a:srgbClr val="404040"/>
                </a:solidFill>
                <a:latin typeface="Calibri"/>
                <a:cs typeface="Calibri"/>
              </a:rPr>
              <a:t> se compile en </a:t>
            </a:r>
            <a:r>
              <a:rPr lang="es-ES" sz="2400" spc="-10" dirty="0" err="1">
                <a:solidFill>
                  <a:srgbClr val="404040"/>
                </a:solidFill>
                <a:latin typeface="Calibri"/>
                <a:cs typeface="Calibri"/>
              </a:rPr>
              <a:t>Javascript</a:t>
            </a:r>
            <a:r>
              <a:rPr lang="es-ES" sz="2400" spc="-10" dirty="0">
                <a:solidFill>
                  <a:srgbClr val="404040"/>
                </a:solidFill>
                <a:latin typeface="Calibri"/>
                <a:cs typeface="Calibri"/>
              </a:rPr>
              <a:t>. El </a:t>
            </a:r>
            <a:r>
              <a:rPr lang="es-ES" sz="2400" b="1" spc="-10" dirty="0" err="1">
                <a:solidFill>
                  <a:srgbClr val="404040"/>
                </a:solidFill>
                <a:latin typeface="Calibri"/>
                <a:cs typeface="Calibri"/>
              </a:rPr>
              <a:t>outDir</a:t>
            </a:r>
            <a:r>
              <a:rPr lang="es-ES" sz="2400" b="1" spc="-10" dirty="0">
                <a:solidFill>
                  <a:srgbClr val="404040"/>
                </a:solidFill>
                <a:latin typeface="Calibri"/>
                <a:cs typeface="Calibri"/>
              </a:rPr>
              <a:t> </a:t>
            </a:r>
            <a:r>
              <a:rPr lang="es-ES" sz="2400" spc="-10" dirty="0">
                <a:solidFill>
                  <a:srgbClr val="404040"/>
                </a:solidFill>
                <a:latin typeface="Calibri"/>
                <a:cs typeface="Calibri"/>
              </a:rPr>
              <a:t>que</a:t>
            </a:r>
            <a:r>
              <a:rPr lang="es-ES" sz="2400" b="1" spc="-10" dirty="0">
                <a:solidFill>
                  <a:srgbClr val="404040"/>
                </a:solidFill>
                <a:latin typeface="Calibri"/>
                <a:cs typeface="Calibri"/>
              </a:rPr>
              <a:t> </a:t>
            </a:r>
            <a:r>
              <a:rPr lang="es-ES" sz="2400" spc="-10" dirty="0">
                <a:solidFill>
                  <a:srgbClr val="404040"/>
                </a:solidFill>
                <a:latin typeface="Calibri"/>
                <a:cs typeface="Calibri"/>
              </a:rPr>
              <a:t>hemos proporcionado es donde se almacenarán los archivos compilados </a:t>
            </a:r>
            <a:r>
              <a:rPr lang="es-ES" sz="2400" b="1" spc="-10" dirty="0">
                <a:solidFill>
                  <a:srgbClr val="404040"/>
                </a:solidFill>
                <a:latin typeface="Calibri"/>
                <a:cs typeface="Calibri"/>
              </a:rPr>
              <a:t>.</a:t>
            </a:r>
            <a:r>
              <a:rPr lang="es-ES" sz="2400" b="1" spc="-10" dirty="0" err="1">
                <a:solidFill>
                  <a:srgbClr val="404040"/>
                </a:solidFill>
                <a:latin typeface="Calibri"/>
                <a:cs typeface="Calibri"/>
              </a:rPr>
              <a:t>js</a:t>
            </a:r>
            <a:r>
              <a:rPr lang="es-ES" sz="2400" spc="-10" dirty="0">
                <a:solidFill>
                  <a:srgbClr val="404040"/>
                </a:solidFill>
                <a:latin typeface="Calibri"/>
                <a:cs typeface="Calibri"/>
              </a:rPr>
              <a:t>.</a:t>
            </a:r>
          </a:p>
          <a:p>
            <a:pPr marL="12700" algn="just">
              <a:lnSpc>
                <a:spcPts val="2740"/>
              </a:lnSpc>
              <a:spcBef>
                <a:spcPts val="100"/>
              </a:spcBef>
            </a:pPr>
            <a:endParaRPr lang="es-ES" sz="2400" spc="-10" dirty="0">
              <a:solidFill>
                <a:srgbClr val="404040"/>
              </a:solidFill>
              <a:latin typeface="Calibri"/>
              <a:cs typeface="Calibri"/>
            </a:endParaRPr>
          </a:p>
          <a:p>
            <a:pPr marL="12700" algn="just">
              <a:lnSpc>
                <a:spcPts val="2740"/>
              </a:lnSpc>
              <a:spcBef>
                <a:spcPts val="100"/>
              </a:spcBef>
            </a:pPr>
            <a:r>
              <a:rPr lang="es-ES" sz="2400" spc="-10" dirty="0">
                <a:solidFill>
                  <a:srgbClr val="404040"/>
                </a:solidFill>
                <a:latin typeface="Calibri"/>
                <a:cs typeface="Calibri"/>
              </a:rPr>
              <a:t>Como paso final, debemos modificar el script de inicio en el archivo </a:t>
            </a:r>
            <a:r>
              <a:rPr lang="es-ES" sz="2400" i="1" spc="-10" dirty="0" err="1">
                <a:solidFill>
                  <a:srgbClr val="404040"/>
                </a:solidFill>
                <a:latin typeface="Calibri"/>
                <a:cs typeface="Calibri"/>
              </a:rPr>
              <a:t>package.json</a:t>
            </a:r>
            <a:r>
              <a:rPr lang="es-ES" sz="2400" spc="-10" dirty="0">
                <a:solidFill>
                  <a:srgbClr val="404040"/>
                </a:solidFill>
                <a:latin typeface="Calibri"/>
                <a:cs typeface="Calibri"/>
              </a:rPr>
              <a:t> para compilar </a:t>
            </a:r>
            <a:r>
              <a:rPr lang="es-ES" sz="2400" spc="-10" dirty="0" err="1">
                <a:solidFill>
                  <a:srgbClr val="404040"/>
                </a:solidFill>
                <a:latin typeface="Calibri"/>
                <a:cs typeface="Calibri"/>
              </a:rPr>
              <a:t>Typescript</a:t>
            </a:r>
            <a:r>
              <a:rPr lang="es-ES" sz="2400" spc="-10" dirty="0">
                <a:solidFill>
                  <a:srgbClr val="404040"/>
                </a:solidFill>
                <a:latin typeface="Calibri"/>
                <a:cs typeface="Calibri"/>
              </a:rPr>
              <a:t> antes de iniciar la aplicación </a:t>
            </a:r>
            <a:r>
              <a:rPr lang="es-ES" sz="2400" spc="-10" dirty="0" err="1">
                <a:solidFill>
                  <a:srgbClr val="404040"/>
                </a:solidFill>
                <a:latin typeface="Calibri"/>
                <a:cs typeface="Calibri"/>
              </a:rPr>
              <a:t>Node</a:t>
            </a:r>
            <a:r>
              <a:rPr lang="es-ES" sz="2400" spc="-10" dirty="0">
                <a:solidFill>
                  <a:srgbClr val="404040"/>
                </a:solidFill>
                <a:latin typeface="Calibri"/>
                <a:cs typeface="Calibri"/>
              </a:rPr>
              <a:t>.</a:t>
            </a:r>
          </a:p>
          <a:p>
            <a:pPr marL="12700" algn="just">
              <a:lnSpc>
                <a:spcPts val="2740"/>
              </a:lnSpc>
              <a:spcBef>
                <a:spcPts val="100"/>
              </a:spcBef>
            </a:pPr>
            <a:endParaRPr lang="es-ES" sz="2400" spc="-10" dirty="0">
              <a:solidFill>
                <a:srgbClr val="404040"/>
              </a:solidFill>
              <a:latin typeface="Calibri"/>
              <a:ea typeface="Roboto Mono" panose="00000009000000000000" pitchFamily="49" charset="0"/>
              <a:cs typeface="Calibri"/>
            </a:endParaRPr>
          </a:p>
          <a:p>
            <a:pPr marL="12700" algn="just">
              <a:lnSpc>
                <a:spcPts val="2740"/>
              </a:lnSpc>
              <a:spcBef>
                <a:spcPts val="100"/>
              </a:spcBef>
            </a:pPr>
            <a:r>
              <a:rPr lang="es-ES" dirty="0">
                <a:latin typeface="Roboto Mono" panose="00000009000000000000" pitchFamily="49" charset="0"/>
                <a:ea typeface="Roboto Mono" panose="00000009000000000000" pitchFamily="49" charset="0"/>
                <a:cs typeface="Calibri"/>
              </a:rPr>
              <a:t>"scripts": {</a:t>
            </a:r>
          </a:p>
          <a:p>
            <a:pPr marL="12700" algn="just">
              <a:lnSpc>
                <a:spcPts val="2740"/>
              </a:lnSpc>
              <a:spcBef>
                <a:spcPts val="100"/>
              </a:spcBef>
            </a:pPr>
            <a:r>
              <a:rPr lang="es-ES" dirty="0">
                <a:latin typeface="Roboto Mono" panose="00000009000000000000" pitchFamily="49" charset="0"/>
                <a:ea typeface="Roboto Mono" panose="00000009000000000000" pitchFamily="49" charset="0"/>
                <a:cs typeface="Calibri"/>
              </a:rPr>
              <a:t>    "</a:t>
            </a:r>
            <a:r>
              <a:rPr lang="es-ES" dirty="0" err="1">
                <a:latin typeface="Roboto Mono" panose="00000009000000000000" pitchFamily="49" charset="0"/>
                <a:ea typeface="Roboto Mono" panose="00000009000000000000" pitchFamily="49" charset="0"/>
                <a:cs typeface="Calibri"/>
              </a:rPr>
              <a:t>start</a:t>
            </a:r>
            <a:r>
              <a:rPr lang="es-ES" dirty="0">
                <a:latin typeface="Roboto Mono" panose="00000009000000000000" pitchFamily="49" charset="0"/>
                <a:ea typeface="Roboto Mono" panose="00000009000000000000" pitchFamily="49" charset="0"/>
                <a:cs typeface="Calibri"/>
              </a:rPr>
              <a:t>": "</a:t>
            </a:r>
            <a:r>
              <a:rPr lang="es-ES" dirty="0" err="1">
                <a:latin typeface="Roboto Mono" panose="00000009000000000000" pitchFamily="49" charset="0"/>
                <a:ea typeface="Roboto Mono" panose="00000009000000000000" pitchFamily="49" charset="0"/>
                <a:cs typeface="Calibri"/>
              </a:rPr>
              <a:t>tsc</a:t>
            </a:r>
            <a:r>
              <a:rPr lang="es-ES" dirty="0">
                <a:latin typeface="Roboto Mono" panose="00000009000000000000" pitchFamily="49" charset="0"/>
                <a:ea typeface="Roboto Mono" panose="00000009000000000000" pitchFamily="49" charset="0"/>
                <a:cs typeface="Calibri"/>
              </a:rPr>
              <a:t> &amp;&amp; </a:t>
            </a:r>
            <a:r>
              <a:rPr lang="es-ES" dirty="0" err="1">
                <a:latin typeface="Roboto Mono" panose="00000009000000000000" pitchFamily="49" charset="0"/>
                <a:ea typeface="Roboto Mono" panose="00000009000000000000" pitchFamily="49" charset="0"/>
                <a:cs typeface="Calibri"/>
              </a:rPr>
              <a:t>nodemon</a:t>
            </a:r>
            <a:r>
              <a:rPr lang="es-ES" dirty="0">
                <a:latin typeface="Roboto Mono" panose="00000009000000000000" pitchFamily="49" charset="0"/>
                <a:ea typeface="Roboto Mono" panose="00000009000000000000" pitchFamily="49" charset="0"/>
                <a:cs typeface="Calibri"/>
              </a:rPr>
              <a:t> </a:t>
            </a:r>
            <a:r>
              <a:rPr lang="es-ES" dirty="0" err="1">
                <a:latin typeface="Roboto Mono" panose="00000009000000000000" pitchFamily="49" charset="0"/>
                <a:ea typeface="Roboto Mono" panose="00000009000000000000" pitchFamily="49" charset="0"/>
                <a:cs typeface="Calibri"/>
              </a:rPr>
              <a:t>dist</a:t>
            </a:r>
            <a:r>
              <a:rPr lang="es-ES" dirty="0">
                <a:latin typeface="Roboto Mono" panose="00000009000000000000" pitchFamily="49" charset="0"/>
                <a:ea typeface="Roboto Mono" panose="00000009000000000000" pitchFamily="49" charset="0"/>
                <a:cs typeface="Calibri"/>
              </a:rPr>
              <a:t>/app.js",</a:t>
            </a:r>
          </a:p>
          <a:p>
            <a:pPr marL="12700" algn="just">
              <a:lnSpc>
                <a:spcPts val="2740"/>
              </a:lnSpc>
              <a:spcBef>
                <a:spcPts val="100"/>
              </a:spcBef>
            </a:pPr>
            <a:r>
              <a:rPr lang="es-ES" dirty="0">
                <a:latin typeface="Roboto Mono" panose="00000009000000000000" pitchFamily="49" charset="0"/>
                <a:ea typeface="Roboto Mono" panose="00000009000000000000" pitchFamily="49" charset="0"/>
                <a:cs typeface="Calibri"/>
              </a:rPr>
              <a:t>    "</a:t>
            </a:r>
            <a:r>
              <a:rPr lang="es-ES" dirty="0" err="1">
                <a:latin typeface="Roboto Mono" panose="00000009000000000000" pitchFamily="49" charset="0"/>
                <a:ea typeface="Roboto Mono" panose="00000009000000000000" pitchFamily="49" charset="0"/>
                <a:cs typeface="Calibri"/>
              </a:rPr>
              <a:t>dev</a:t>
            </a:r>
            <a:r>
              <a:rPr lang="es-ES" dirty="0">
                <a:latin typeface="Roboto Mono" panose="00000009000000000000" pitchFamily="49" charset="0"/>
                <a:ea typeface="Roboto Mono" panose="00000009000000000000" pitchFamily="49" charset="0"/>
                <a:cs typeface="Calibri"/>
              </a:rPr>
              <a:t>": "</a:t>
            </a:r>
            <a:r>
              <a:rPr lang="es-ES" dirty="0" err="1">
                <a:latin typeface="Roboto Mono" panose="00000009000000000000" pitchFamily="49" charset="0"/>
                <a:ea typeface="Roboto Mono" panose="00000009000000000000" pitchFamily="49" charset="0"/>
                <a:cs typeface="Calibri"/>
              </a:rPr>
              <a:t>tsc</a:t>
            </a:r>
            <a:r>
              <a:rPr lang="es-ES" dirty="0">
                <a:latin typeface="Roboto Mono" panose="00000009000000000000" pitchFamily="49" charset="0"/>
                <a:ea typeface="Roboto Mono" panose="00000009000000000000" pitchFamily="49" charset="0"/>
                <a:cs typeface="Calibri"/>
              </a:rPr>
              <a:t> &amp;&amp; </a:t>
            </a:r>
            <a:r>
              <a:rPr lang="es-ES" dirty="0" err="1">
                <a:latin typeface="Roboto Mono" panose="00000009000000000000" pitchFamily="49" charset="0"/>
                <a:ea typeface="Roboto Mono" panose="00000009000000000000" pitchFamily="49" charset="0"/>
                <a:cs typeface="Calibri"/>
              </a:rPr>
              <a:t>nodemon</a:t>
            </a:r>
            <a:r>
              <a:rPr lang="es-ES" dirty="0">
                <a:latin typeface="Roboto Mono" panose="00000009000000000000" pitchFamily="49" charset="0"/>
                <a:ea typeface="Roboto Mono" panose="00000009000000000000" pitchFamily="49" charset="0"/>
                <a:cs typeface="Calibri"/>
              </a:rPr>
              <a:t> </a:t>
            </a:r>
            <a:r>
              <a:rPr lang="es-ES" dirty="0" err="1">
                <a:latin typeface="Roboto Mono" panose="00000009000000000000" pitchFamily="49" charset="0"/>
                <a:ea typeface="Roboto Mono" panose="00000009000000000000" pitchFamily="49" charset="0"/>
                <a:cs typeface="Calibri"/>
              </a:rPr>
              <a:t>app.ts</a:t>
            </a:r>
            <a:r>
              <a:rPr lang="es-ES" dirty="0">
                <a:latin typeface="Roboto Mono" panose="00000009000000000000" pitchFamily="49" charset="0"/>
                <a:ea typeface="Roboto Mono" panose="00000009000000000000" pitchFamily="49" charset="0"/>
                <a:cs typeface="Calibri"/>
              </a:rPr>
              <a:t>"</a:t>
            </a:r>
          </a:p>
          <a:p>
            <a:pPr marL="12700" algn="just">
              <a:lnSpc>
                <a:spcPts val="2740"/>
              </a:lnSpc>
              <a:spcBef>
                <a:spcPts val="100"/>
              </a:spcBef>
            </a:pPr>
            <a:r>
              <a:rPr lang="es-ES" dirty="0">
                <a:latin typeface="Roboto Mono" panose="00000009000000000000" pitchFamily="49" charset="0"/>
                <a:ea typeface="Roboto Mono" panose="00000009000000000000" pitchFamily="49" charset="0"/>
                <a:cs typeface="Calibri"/>
              </a:rPr>
              <a:t>}</a:t>
            </a: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18382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a:solidFill>
                  <a:srgbClr val="FFFFFF"/>
                </a:solidFill>
                <a:latin typeface="Calibri Light"/>
                <a:cs typeface="Calibri Light"/>
              </a:rPr>
              <a:t>Configuración básica</a:t>
            </a:r>
            <a:endParaRPr lang="es-CO" sz="4000">
              <a:latin typeface="Calibri Light"/>
              <a:cs typeface="Calibri Light"/>
            </a:endParaRPr>
          </a:p>
        </p:txBody>
      </p:sp>
      <p:sp>
        <p:nvSpPr>
          <p:cNvPr id="5" name="object 5"/>
          <p:cNvSpPr txBox="1"/>
          <p:nvPr/>
        </p:nvSpPr>
        <p:spPr>
          <a:xfrm>
            <a:off x="1512570" y="1804341"/>
            <a:ext cx="9613900" cy="705321"/>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El archivo </a:t>
            </a:r>
            <a:r>
              <a:rPr lang="es-ES" sz="2400" i="1" spc="-10" dirty="0" err="1">
                <a:solidFill>
                  <a:srgbClr val="404040"/>
                </a:solidFill>
                <a:latin typeface="Calibri"/>
                <a:cs typeface="Calibri"/>
              </a:rPr>
              <a:t>dist</a:t>
            </a:r>
            <a:r>
              <a:rPr lang="es-ES" sz="2400" i="1" spc="-10" dirty="0">
                <a:solidFill>
                  <a:srgbClr val="404040"/>
                </a:solidFill>
                <a:latin typeface="Calibri"/>
                <a:cs typeface="Calibri"/>
              </a:rPr>
              <a:t>/app.js </a:t>
            </a:r>
            <a:r>
              <a:rPr lang="es-ES" sz="2400" spc="-10" dirty="0">
                <a:solidFill>
                  <a:srgbClr val="404040"/>
                </a:solidFill>
                <a:latin typeface="Calibri"/>
                <a:cs typeface="Calibri"/>
              </a:rPr>
              <a:t>es la versión compilada del </a:t>
            </a:r>
            <a:r>
              <a:rPr lang="es-ES" sz="2400" i="1" spc="-10" dirty="0" err="1">
                <a:solidFill>
                  <a:srgbClr val="404040"/>
                </a:solidFill>
                <a:latin typeface="Calibri"/>
                <a:cs typeface="Calibri"/>
              </a:rPr>
              <a:t>app.ts</a:t>
            </a:r>
            <a:r>
              <a:rPr lang="es-ES" sz="2400" i="1" spc="-10" dirty="0">
                <a:solidFill>
                  <a:srgbClr val="404040"/>
                </a:solidFill>
                <a:latin typeface="Calibri"/>
                <a:cs typeface="Calibri"/>
              </a:rPr>
              <a:t> </a:t>
            </a:r>
            <a:r>
              <a:rPr lang="es-ES" sz="2400" spc="-10" dirty="0">
                <a:solidFill>
                  <a:srgbClr val="404040"/>
                </a:solidFill>
                <a:latin typeface="Calibri"/>
                <a:cs typeface="Calibri"/>
              </a:rPr>
              <a:t>que estamos usando para escribir nuestro código.</a:t>
            </a: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134809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a:solidFill>
                  <a:srgbClr val="FFFFFF"/>
                </a:solidFill>
                <a:latin typeface="Calibri Light"/>
                <a:cs typeface="Calibri Light"/>
              </a:rPr>
              <a:t>Configuración básica</a:t>
            </a:r>
            <a:endParaRPr lang="es-CO" sz="4000">
              <a:latin typeface="Calibri Light"/>
              <a:cs typeface="Calibri Light"/>
            </a:endParaRPr>
          </a:p>
        </p:txBody>
      </p:sp>
      <p:sp>
        <p:nvSpPr>
          <p:cNvPr id="5" name="object 5"/>
          <p:cNvSpPr txBox="1"/>
          <p:nvPr/>
        </p:nvSpPr>
        <p:spPr>
          <a:xfrm>
            <a:off x="1536572" y="1991944"/>
            <a:ext cx="9613900" cy="2483885"/>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Crear el archivo .</a:t>
            </a:r>
            <a:r>
              <a:rPr lang="es-ES" sz="2400" spc="-10" dirty="0" err="1">
                <a:solidFill>
                  <a:srgbClr val="404040"/>
                </a:solidFill>
                <a:latin typeface="Calibri"/>
                <a:cs typeface="Calibri"/>
              </a:rPr>
              <a:t>env</a:t>
            </a:r>
            <a:r>
              <a:rPr lang="es-ES" sz="2400" spc="-10" dirty="0">
                <a:solidFill>
                  <a:srgbClr val="404040"/>
                </a:solidFill>
                <a:latin typeface="Calibri"/>
                <a:cs typeface="Calibri"/>
              </a:rPr>
              <a:t>.</a:t>
            </a:r>
          </a:p>
          <a:p>
            <a:pPr marL="12700" algn="just">
              <a:lnSpc>
                <a:spcPts val="2740"/>
              </a:lnSpc>
              <a:spcBef>
                <a:spcPts val="100"/>
              </a:spcBef>
            </a:pPr>
            <a:endParaRPr lang="es-ES" sz="2400" spc="-10" dirty="0">
              <a:solidFill>
                <a:srgbClr val="404040"/>
              </a:solidFill>
              <a:latin typeface="Calibri"/>
              <a:cs typeface="Calibri"/>
            </a:endParaRP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PORT=3000</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DB_HOST=127.0.0.1</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DB_USER=username</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DB_PWD=****</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DB_NAME=</a:t>
            </a:r>
            <a:r>
              <a:rPr lang="en-US" dirty="0" err="1">
                <a:latin typeface="Roboto Mono" panose="00000009000000000000" pitchFamily="49" charset="0"/>
                <a:ea typeface="Roboto Mono" panose="00000009000000000000" pitchFamily="49" charset="0"/>
                <a:cs typeface="Calibri"/>
              </a:rPr>
              <a:t>OnlineStore</a:t>
            </a:r>
            <a:endParaRPr lang="es-ES" dirty="0">
              <a:latin typeface="Roboto Mono" panose="00000009000000000000" pitchFamily="49" charset="0"/>
              <a:ea typeface="Roboto Mono" panose="00000009000000000000" pitchFamily="49" charset="0"/>
              <a:cs typeface="Calibri"/>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529064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dirty="0">
                <a:solidFill>
                  <a:srgbClr val="FFFFFF"/>
                </a:solidFill>
                <a:latin typeface="Calibri Light"/>
                <a:cs typeface="Calibri Light"/>
              </a:rPr>
              <a:t>Configuración de la base de datos</a:t>
            </a:r>
            <a:endParaRPr lang="es-CO" sz="4000" dirty="0">
              <a:latin typeface="Calibri Light"/>
              <a:cs typeface="Calibri Light"/>
            </a:endParaRPr>
          </a:p>
        </p:txBody>
      </p:sp>
      <p:sp>
        <p:nvSpPr>
          <p:cNvPr id="5" name="object 5"/>
          <p:cNvSpPr txBox="1"/>
          <p:nvPr/>
        </p:nvSpPr>
        <p:spPr>
          <a:xfrm>
            <a:off x="1536572" y="1991944"/>
            <a:ext cx="9613900" cy="1397819"/>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Estamos creando un API para una tienda en línea simple que almacena una lista de productos y clientes registrados en su base de datos. Cuando los clientes realizan pedidos de productos, sus detalles también se almacenan en esta base de datos.</a:t>
            </a: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8" name="Imagen 7">
            <a:extLst>
              <a:ext uri="{FF2B5EF4-FFF2-40B4-BE49-F238E27FC236}">
                <a16:creationId xmlns:a16="http://schemas.microsoft.com/office/drawing/2014/main" id="{BEB30ECF-C830-6FB1-42CB-1548CB34F1C3}"/>
              </a:ext>
            </a:extLst>
          </p:cNvPr>
          <p:cNvPicPr>
            <a:picLocks noChangeAspect="1"/>
          </p:cNvPicPr>
          <p:nvPr/>
        </p:nvPicPr>
        <p:blipFill>
          <a:blip r:embed="rId2"/>
          <a:stretch>
            <a:fillRect/>
          </a:stretch>
        </p:blipFill>
        <p:spPr>
          <a:xfrm>
            <a:off x="2938462" y="3886200"/>
            <a:ext cx="6315075" cy="2094033"/>
          </a:xfrm>
          <a:prstGeom prst="rect">
            <a:avLst/>
          </a:prstGeom>
        </p:spPr>
      </p:pic>
    </p:spTree>
    <p:extLst>
      <p:ext uri="{BB962C8B-B14F-4D97-AF65-F5344CB8AC3E}">
        <p14:creationId xmlns:p14="http://schemas.microsoft.com/office/powerpoint/2010/main" val="3681406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dirty="0">
                <a:solidFill>
                  <a:srgbClr val="FFFFFF"/>
                </a:solidFill>
                <a:latin typeface="Calibri Light"/>
                <a:cs typeface="Calibri Light"/>
              </a:rPr>
              <a:t>Preámbulo</a:t>
            </a:r>
            <a:endParaRPr lang="es-CO" sz="4000" dirty="0">
              <a:latin typeface="Calibri Light"/>
              <a:cs typeface="Calibri Light"/>
            </a:endParaRPr>
          </a:p>
        </p:txBody>
      </p:sp>
      <p:sp>
        <p:nvSpPr>
          <p:cNvPr id="5" name="object 5"/>
          <p:cNvSpPr txBox="1"/>
          <p:nvPr/>
        </p:nvSpPr>
        <p:spPr>
          <a:xfrm>
            <a:off x="1536572" y="1991944"/>
            <a:ext cx="9613900" cy="2808461"/>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Typescript es bien conocido por admitir la escritura estática para detectar errores de código durante la escritura. </a:t>
            </a:r>
          </a:p>
          <a:p>
            <a:pPr marL="12700" algn="just">
              <a:lnSpc>
                <a:spcPts val="2740"/>
              </a:lnSpc>
              <a:spcBef>
                <a:spcPts val="100"/>
              </a:spcBef>
            </a:pPr>
            <a:endParaRPr lang="es-ES" sz="2400" spc="-10" dirty="0">
              <a:solidFill>
                <a:srgbClr val="404040"/>
              </a:solidFill>
              <a:latin typeface="Calibri"/>
              <a:cs typeface="Calibri"/>
            </a:endParaRPr>
          </a:p>
          <a:p>
            <a:pPr marL="12700" algn="just">
              <a:lnSpc>
                <a:spcPts val="2740"/>
              </a:lnSpc>
              <a:spcBef>
                <a:spcPts val="100"/>
              </a:spcBef>
            </a:pPr>
            <a:r>
              <a:rPr lang="es-ES" sz="2400" spc="-10" dirty="0">
                <a:solidFill>
                  <a:srgbClr val="404040"/>
                </a:solidFill>
                <a:latin typeface="Calibri"/>
                <a:cs typeface="Calibri"/>
              </a:rPr>
              <a:t>Le ayuda a detectar errores en una etapa temprana de desarrollo, creando una canalización de desarrollo de aplicaciones más rápida, a diferencia de Node.js (JavaScript), donde solo detecta errores durante el tiempo de ejecución de la aplicación. Typescript es una buena opción cuando se crean aplicaciones extensas.</a:t>
            </a:r>
            <a:endParaRPr sz="2400" spc="-10" dirty="0">
              <a:solidFill>
                <a:srgbClr val="404040"/>
              </a:solidFill>
              <a:latin typeface="Calibri"/>
              <a:cs typeface="Calibri"/>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dirty="0">
                <a:solidFill>
                  <a:srgbClr val="FFFFFF"/>
                </a:solidFill>
                <a:latin typeface="Calibri Light"/>
                <a:cs typeface="Calibri Light"/>
              </a:rPr>
              <a:t>Configuración de la base de datos</a:t>
            </a:r>
            <a:endParaRPr lang="es-CO" sz="4000" dirty="0">
              <a:latin typeface="Calibri Light"/>
              <a:cs typeface="Calibri Light"/>
            </a:endParaRPr>
          </a:p>
        </p:txBody>
      </p:sp>
      <p:sp>
        <p:nvSpPr>
          <p:cNvPr id="5" name="object 5"/>
          <p:cNvSpPr txBox="1"/>
          <p:nvPr/>
        </p:nvSpPr>
        <p:spPr>
          <a:xfrm>
            <a:off x="1536572" y="1991944"/>
            <a:ext cx="9613900" cy="3561103"/>
          </a:xfrm>
          <a:prstGeom prst="rect">
            <a:avLst/>
          </a:prstGeom>
        </p:spPr>
        <p:txBody>
          <a:bodyPr vert="horz" wrap="square" lIns="0" tIns="12700" rIns="0" bIns="0" rtlCol="0">
            <a:spAutoFit/>
          </a:bodyPr>
          <a:lstStyle/>
          <a:p>
            <a:pPr marL="12700" algn="just">
              <a:lnSpc>
                <a:spcPts val="2740"/>
              </a:lnSpc>
              <a:spcBef>
                <a:spcPts val="100"/>
              </a:spcBef>
            </a:pPr>
            <a:r>
              <a:rPr lang="es-ES" dirty="0">
                <a:latin typeface="Roboto Mono" panose="00000009000000000000" pitchFamily="49" charset="0"/>
                <a:ea typeface="Roboto Mono" panose="00000009000000000000" pitchFamily="49" charset="0"/>
                <a:cs typeface="Calibri"/>
              </a:rPr>
              <a:t>create </a:t>
            </a:r>
            <a:r>
              <a:rPr lang="es-ES" dirty="0" err="1">
                <a:latin typeface="Roboto Mono" panose="00000009000000000000" pitchFamily="49" charset="0"/>
                <a:ea typeface="Roboto Mono" panose="00000009000000000000" pitchFamily="49" charset="0"/>
                <a:cs typeface="Calibri"/>
              </a:rPr>
              <a:t>database</a:t>
            </a:r>
            <a:r>
              <a:rPr lang="es-ES" dirty="0">
                <a:latin typeface="Roboto Mono" panose="00000009000000000000" pitchFamily="49" charset="0"/>
                <a:ea typeface="Roboto Mono" panose="00000009000000000000" pitchFamily="49" charset="0"/>
                <a:cs typeface="Calibri"/>
              </a:rPr>
              <a:t> </a:t>
            </a:r>
            <a:r>
              <a:rPr lang="es-ES" dirty="0" err="1">
                <a:latin typeface="Roboto Mono" panose="00000009000000000000" pitchFamily="49" charset="0"/>
                <a:ea typeface="Roboto Mono" panose="00000009000000000000" pitchFamily="49" charset="0"/>
                <a:cs typeface="Calibri"/>
              </a:rPr>
              <a:t>onlinestore</a:t>
            </a:r>
            <a:r>
              <a:rPr lang="es-ES" dirty="0">
                <a:latin typeface="Roboto Mono" panose="00000009000000000000" pitchFamily="49" charset="0"/>
                <a:ea typeface="Roboto Mono" panose="00000009000000000000" pitchFamily="49" charset="0"/>
                <a:cs typeface="Calibri"/>
              </a:rPr>
              <a:t>;</a:t>
            </a:r>
          </a:p>
          <a:p>
            <a:pPr marL="12700" algn="just">
              <a:lnSpc>
                <a:spcPts val="2740"/>
              </a:lnSpc>
              <a:spcBef>
                <a:spcPts val="100"/>
              </a:spcBef>
            </a:pPr>
            <a:r>
              <a:rPr lang="es-ES" dirty="0">
                <a:latin typeface="Roboto Mono" panose="00000009000000000000" pitchFamily="49" charset="0"/>
                <a:ea typeface="Roboto Mono" panose="00000009000000000000" pitchFamily="49" charset="0"/>
                <a:cs typeface="Calibri"/>
              </a:rPr>
              <a:t>use </a:t>
            </a:r>
            <a:r>
              <a:rPr lang="es-ES" dirty="0" err="1">
                <a:latin typeface="Roboto Mono" panose="00000009000000000000" pitchFamily="49" charset="0"/>
                <a:ea typeface="Roboto Mono" panose="00000009000000000000" pitchFamily="49" charset="0"/>
                <a:cs typeface="Calibri"/>
              </a:rPr>
              <a:t>onlinestore</a:t>
            </a:r>
            <a:r>
              <a:rPr lang="es-ES" dirty="0">
                <a:latin typeface="Roboto Mono" panose="00000009000000000000" pitchFamily="49" charset="0"/>
                <a:ea typeface="Roboto Mono" panose="00000009000000000000" pitchFamily="49" charset="0"/>
                <a:cs typeface="Calibri"/>
              </a:rPr>
              <a:t>;</a:t>
            </a:r>
          </a:p>
          <a:p>
            <a:pPr marL="12700" algn="just">
              <a:lnSpc>
                <a:spcPts val="2740"/>
              </a:lnSpc>
              <a:spcBef>
                <a:spcPts val="100"/>
              </a:spcBef>
            </a:pPr>
            <a:endParaRPr lang="es-ES" dirty="0">
              <a:latin typeface="Roboto Mono" panose="00000009000000000000" pitchFamily="49" charset="0"/>
              <a:ea typeface="Roboto Mono" panose="00000009000000000000" pitchFamily="49" charset="0"/>
              <a:cs typeface="Calibri"/>
            </a:endParaRP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CREATE TABLE Product (</a:t>
            </a: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    id INT AUTO_INCREMENT PRIMARY KEY,</a:t>
            </a: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    name VARCHAR(100),</a:t>
            </a: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    description VARCHAR(255),</a:t>
            </a: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    </a:t>
            </a:r>
            <a:r>
              <a:rPr lang="en-US" dirty="0" err="1">
                <a:latin typeface="Roboto Mono" panose="00000009000000000000" pitchFamily="49" charset="0"/>
                <a:ea typeface="Roboto Mono" panose="00000009000000000000" pitchFamily="49" charset="0"/>
                <a:cs typeface="Calibri"/>
              </a:rPr>
              <a:t>instock_quantity</a:t>
            </a:r>
            <a:r>
              <a:rPr lang="en-US" dirty="0">
                <a:latin typeface="Roboto Mono" panose="00000009000000000000" pitchFamily="49" charset="0"/>
                <a:ea typeface="Roboto Mono" panose="00000009000000000000" pitchFamily="49" charset="0"/>
                <a:cs typeface="Calibri"/>
              </a:rPr>
              <a:t> INT,</a:t>
            </a: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    price DECIMAL(8, 2)</a:t>
            </a: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a:t>
            </a:r>
            <a:endParaRPr lang="es-ES" dirty="0">
              <a:latin typeface="Roboto Mono" panose="00000009000000000000" pitchFamily="49" charset="0"/>
              <a:ea typeface="Roboto Mono" panose="00000009000000000000" pitchFamily="49" charset="0"/>
              <a:cs typeface="Calibri"/>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035968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dirty="0">
                <a:solidFill>
                  <a:srgbClr val="FFFFFF"/>
                </a:solidFill>
                <a:latin typeface="Calibri Light"/>
                <a:cs typeface="Calibri Light"/>
              </a:rPr>
              <a:t>Configuración de la base de datos</a:t>
            </a:r>
            <a:endParaRPr lang="es-CO" sz="4000" dirty="0">
              <a:latin typeface="Calibri Light"/>
              <a:cs typeface="Calibri Light"/>
            </a:endParaRPr>
          </a:p>
        </p:txBody>
      </p:sp>
      <p:sp>
        <p:nvSpPr>
          <p:cNvPr id="5" name="object 5"/>
          <p:cNvSpPr txBox="1"/>
          <p:nvPr/>
        </p:nvSpPr>
        <p:spPr>
          <a:xfrm>
            <a:off x="1536572" y="1991944"/>
            <a:ext cx="9613900" cy="2842958"/>
          </a:xfrm>
          <a:prstGeom prst="rect">
            <a:avLst/>
          </a:prstGeom>
        </p:spPr>
        <p:txBody>
          <a:bodyPr vert="horz" wrap="square" lIns="0" tIns="12700" rIns="0" bIns="0" rtlCol="0">
            <a:spAutoFit/>
          </a:bodyPr>
          <a:lstStyle/>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CREATE TABLE Customer (</a:t>
            </a: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    id INT AUTO_INCREMENT PRIMARY KEY,</a:t>
            </a: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    name VARCHAR(50),</a:t>
            </a: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    password VARCHAR(255),</a:t>
            </a: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    email VARCHAR(255) UNIQUE</a:t>
            </a: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a:t>
            </a:r>
          </a:p>
          <a:p>
            <a:pPr marL="12700" algn="just">
              <a:lnSpc>
                <a:spcPts val="2740"/>
              </a:lnSpc>
              <a:spcBef>
                <a:spcPts val="100"/>
              </a:spcBef>
            </a:pPr>
            <a:endParaRPr lang="en-US" dirty="0">
              <a:latin typeface="Roboto Mono" panose="00000009000000000000" pitchFamily="49" charset="0"/>
              <a:ea typeface="Roboto Mono" panose="00000009000000000000" pitchFamily="49" charset="0"/>
              <a:cs typeface="Calibri"/>
            </a:endParaRPr>
          </a:p>
          <a:p>
            <a:pPr marL="12700" algn="just">
              <a:lnSpc>
                <a:spcPts val="2740"/>
              </a:lnSpc>
              <a:spcBef>
                <a:spcPts val="100"/>
              </a:spcBef>
            </a:pPr>
            <a:endParaRPr lang="es-ES" dirty="0">
              <a:latin typeface="Roboto Mono" panose="00000009000000000000" pitchFamily="49" charset="0"/>
              <a:ea typeface="Roboto Mono" panose="00000009000000000000" pitchFamily="49" charset="0"/>
              <a:cs typeface="Calibri"/>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107688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dirty="0">
                <a:solidFill>
                  <a:srgbClr val="FFFFFF"/>
                </a:solidFill>
                <a:latin typeface="Calibri Light"/>
                <a:cs typeface="Calibri Light"/>
              </a:rPr>
              <a:t>Configuración de la base de datos</a:t>
            </a:r>
            <a:endParaRPr lang="es-CO" sz="4000" dirty="0">
              <a:latin typeface="Calibri Light"/>
              <a:cs typeface="Calibri Light"/>
            </a:endParaRPr>
          </a:p>
        </p:txBody>
      </p:sp>
      <p:sp>
        <p:nvSpPr>
          <p:cNvPr id="5" name="object 5"/>
          <p:cNvSpPr txBox="1"/>
          <p:nvPr/>
        </p:nvSpPr>
        <p:spPr>
          <a:xfrm>
            <a:off x="1536572" y="1991944"/>
            <a:ext cx="9613900" cy="3202030"/>
          </a:xfrm>
          <a:prstGeom prst="rect">
            <a:avLst/>
          </a:prstGeom>
        </p:spPr>
        <p:txBody>
          <a:bodyPr vert="horz" wrap="square" lIns="0" tIns="12700" rIns="0" bIns="0" rtlCol="0">
            <a:spAutoFit/>
          </a:bodyPr>
          <a:lstStyle/>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CREATE TABLE </a:t>
            </a:r>
            <a:r>
              <a:rPr lang="en-US" dirty="0" err="1">
                <a:latin typeface="Roboto Mono" panose="00000009000000000000" pitchFamily="49" charset="0"/>
                <a:ea typeface="Roboto Mono" panose="00000009000000000000" pitchFamily="49" charset="0"/>
                <a:cs typeface="Calibri"/>
              </a:rPr>
              <a:t>ProductOrder</a:t>
            </a:r>
            <a:r>
              <a:rPr lang="en-US" dirty="0">
                <a:latin typeface="Roboto Mono" panose="00000009000000000000" pitchFamily="49" charset="0"/>
                <a:ea typeface="Roboto Mono" panose="00000009000000000000" pitchFamily="49" charset="0"/>
                <a:cs typeface="Calibri"/>
              </a:rPr>
              <a:t> (</a:t>
            </a: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    </a:t>
            </a:r>
            <a:r>
              <a:rPr lang="en-US" dirty="0" err="1">
                <a:latin typeface="Roboto Mono" panose="00000009000000000000" pitchFamily="49" charset="0"/>
                <a:ea typeface="Roboto Mono" panose="00000009000000000000" pitchFamily="49" charset="0"/>
                <a:cs typeface="Calibri"/>
              </a:rPr>
              <a:t>order_id</a:t>
            </a:r>
            <a:r>
              <a:rPr lang="en-US" dirty="0">
                <a:latin typeface="Roboto Mono" panose="00000009000000000000" pitchFamily="49" charset="0"/>
                <a:ea typeface="Roboto Mono" panose="00000009000000000000" pitchFamily="49" charset="0"/>
                <a:cs typeface="Calibri"/>
              </a:rPr>
              <a:t> INT AUTO_INCREMENT PRIMARY KEY,</a:t>
            </a: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    </a:t>
            </a:r>
            <a:r>
              <a:rPr lang="en-US" dirty="0" err="1">
                <a:latin typeface="Roboto Mono" panose="00000009000000000000" pitchFamily="49" charset="0"/>
                <a:ea typeface="Roboto Mono" panose="00000009000000000000" pitchFamily="49" charset="0"/>
                <a:cs typeface="Calibri"/>
              </a:rPr>
              <a:t>product_id</a:t>
            </a:r>
            <a:r>
              <a:rPr lang="en-US" dirty="0">
                <a:latin typeface="Roboto Mono" panose="00000009000000000000" pitchFamily="49" charset="0"/>
                <a:ea typeface="Roboto Mono" panose="00000009000000000000" pitchFamily="49" charset="0"/>
                <a:cs typeface="Calibri"/>
              </a:rPr>
              <a:t> INT,</a:t>
            </a: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    </a:t>
            </a:r>
            <a:r>
              <a:rPr lang="en-US" dirty="0" err="1">
                <a:latin typeface="Roboto Mono" panose="00000009000000000000" pitchFamily="49" charset="0"/>
                <a:ea typeface="Roboto Mono" panose="00000009000000000000" pitchFamily="49" charset="0"/>
                <a:cs typeface="Calibri"/>
              </a:rPr>
              <a:t>customer_id</a:t>
            </a:r>
            <a:r>
              <a:rPr lang="en-US" dirty="0">
                <a:latin typeface="Roboto Mono" panose="00000009000000000000" pitchFamily="49" charset="0"/>
                <a:ea typeface="Roboto Mono" panose="00000009000000000000" pitchFamily="49" charset="0"/>
                <a:cs typeface="Calibri"/>
              </a:rPr>
              <a:t> INT,</a:t>
            </a: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    </a:t>
            </a:r>
            <a:r>
              <a:rPr lang="en-US" dirty="0" err="1">
                <a:latin typeface="Roboto Mono" panose="00000009000000000000" pitchFamily="49" charset="0"/>
                <a:ea typeface="Roboto Mono" panose="00000009000000000000" pitchFamily="49" charset="0"/>
                <a:cs typeface="Calibri"/>
              </a:rPr>
              <a:t>product_quantity</a:t>
            </a:r>
            <a:r>
              <a:rPr lang="en-US" dirty="0">
                <a:latin typeface="Roboto Mono" panose="00000009000000000000" pitchFamily="49" charset="0"/>
                <a:ea typeface="Roboto Mono" panose="00000009000000000000" pitchFamily="49" charset="0"/>
                <a:cs typeface="Calibri"/>
              </a:rPr>
              <a:t> INT,</a:t>
            </a: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    FOREIGN KEY (</a:t>
            </a:r>
            <a:r>
              <a:rPr lang="en-US" dirty="0" err="1">
                <a:latin typeface="Roboto Mono" panose="00000009000000000000" pitchFamily="49" charset="0"/>
                <a:ea typeface="Roboto Mono" panose="00000009000000000000" pitchFamily="49" charset="0"/>
                <a:cs typeface="Calibri"/>
              </a:rPr>
              <a:t>product_id</a:t>
            </a:r>
            <a:r>
              <a:rPr lang="en-US" dirty="0">
                <a:latin typeface="Roboto Mono" panose="00000009000000000000" pitchFamily="49" charset="0"/>
                <a:ea typeface="Roboto Mono" panose="00000009000000000000" pitchFamily="49" charset="0"/>
                <a:cs typeface="Calibri"/>
              </a:rPr>
              <a:t>) REFERENCES Product(id),</a:t>
            </a: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    FOREIGN KEY (</a:t>
            </a:r>
            <a:r>
              <a:rPr lang="en-US" dirty="0" err="1">
                <a:latin typeface="Roboto Mono" panose="00000009000000000000" pitchFamily="49" charset="0"/>
                <a:ea typeface="Roboto Mono" panose="00000009000000000000" pitchFamily="49" charset="0"/>
                <a:cs typeface="Calibri"/>
              </a:rPr>
              <a:t>customer_id</a:t>
            </a:r>
            <a:r>
              <a:rPr lang="en-US" dirty="0">
                <a:latin typeface="Roboto Mono" panose="00000009000000000000" pitchFamily="49" charset="0"/>
                <a:ea typeface="Roboto Mono" panose="00000009000000000000" pitchFamily="49" charset="0"/>
                <a:cs typeface="Calibri"/>
              </a:rPr>
              <a:t>) REFERENCES Customer(id)</a:t>
            </a: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a:t>
            </a:r>
          </a:p>
          <a:p>
            <a:pPr marL="12700" algn="just">
              <a:lnSpc>
                <a:spcPts val="2740"/>
              </a:lnSpc>
              <a:spcBef>
                <a:spcPts val="100"/>
              </a:spcBef>
            </a:pPr>
            <a:endParaRPr lang="es-ES" dirty="0">
              <a:latin typeface="Roboto Mono" panose="00000009000000000000" pitchFamily="49" charset="0"/>
              <a:ea typeface="Roboto Mono" panose="00000009000000000000" pitchFamily="49" charset="0"/>
              <a:cs typeface="Calibri"/>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102087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dirty="0">
                <a:solidFill>
                  <a:srgbClr val="FFFFFF"/>
                </a:solidFill>
                <a:latin typeface="Calibri Light"/>
                <a:cs typeface="Calibri Light"/>
              </a:rPr>
              <a:t>Configuración de la base de datos</a:t>
            </a:r>
            <a:endParaRPr lang="es-CO" sz="4000" dirty="0">
              <a:latin typeface="Calibri Light"/>
              <a:cs typeface="Calibri Light"/>
            </a:endParaRPr>
          </a:p>
        </p:txBody>
      </p:sp>
      <p:sp>
        <p:nvSpPr>
          <p:cNvPr id="5" name="object 5"/>
          <p:cNvSpPr txBox="1"/>
          <p:nvPr/>
        </p:nvSpPr>
        <p:spPr>
          <a:xfrm>
            <a:off x="1536572" y="1991944"/>
            <a:ext cx="9613900" cy="2458237"/>
          </a:xfrm>
          <a:prstGeom prst="rect">
            <a:avLst/>
          </a:prstGeom>
        </p:spPr>
        <p:txBody>
          <a:bodyPr vert="horz" wrap="square" lIns="0" tIns="12700" rIns="0" bIns="0" rtlCol="0">
            <a:spAutoFit/>
          </a:bodyPr>
          <a:lstStyle/>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INSERT INTO Product VALUES (1, "Apple MacBook Pro", "15 inch, i7, 16GB RAM", 5, 667.00);</a:t>
            </a:r>
          </a:p>
          <a:p>
            <a:pPr marL="12700" algn="just">
              <a:lnSpc>
                <a:spcPts val="2740"/>
              </a:lnSpc>
              <a:spcBef>
                <a:spcPts val="100"/>
              </a:spcBef>
            </a:pPr>
            <a:endParaRPr lang="en-US" dirty="0">
              <a:latin typeface="Roboto Mono" panose="00000009000000000000" pitchFamily="49" charset="0"/>
              <a:ea typeface="Roboto Mono" panose="00000009000000000000" pitchFamily="49" charset="0"/>
              <a:cs typeface="Calibri"/>
            </a:endParaRP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INSERT INTO Customer VALUES (1, "Norbey", "2w33he94yg4mx88j9j2hy4uhd32w", "norbey@gmail.com");</a:t>
            </a:r>
          </a:p>
          <a:p>
            <a:pPr marL="12700" algn="just">
              <a:lnSpc>
                <a:spcPts val="2740"/>
              </a:lnSpc>
              <a:spcBef>
                <a:spcPts val="100"/>
              </a:spcBef>
            </a:pPr>
            <a:endParaRPr lang="en-US" dirty="0">
              <a:latin typeface="Roboto Mono" panose="00000009000000000000" pitchFamily="49" charset="0"/>
              <a:ea typeface="Roboto Mono" panose="00000009000000000000" pitchFamily="49" charset="0"/>
              <a:cs typeface="Calibri"/>
            </a:endParaRP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INSERT INTO </a:t>
            </a:r>
            <a:r>
              <a:rPr lang="en-US" dirty="0" err="1">
                <a:latin typeface="Roboto Mono" panose="00000009000000000000" pitchFamily="49" charset="0"/>
                <a:ea typeface="Roboto Mono" panose="00000009000000000000" pitchFamily="49" charset="0"/>
                <a:cs typeface="Calibri"/>
              </a:rPr>
              <a:t>ProductOrder</a:t>
            </a:r>
            <a:r>
              <a:rPr lang="en-US" dirty="0">
                <a:latin typeface="Roboto Mono" panose="00000009000000000000" pitchFamily="49" charset="0"/>
                <a:ea typeface="Roboto Mono" panose="00000009000000000000" pitchFamily="49" charset="0"/>
                <a:cs typeface="Calibri"/>
              </a:rPr>
              <a:t> VALUES (1, 1, 1, 1);</a:t>
            </a:r>
            <a:endParaRPr lang="es-ES" dirty="0">
              <a:latin typeface="Roboto Mono" panose="00000009000000000000" pitchFamily="49" charset="0"/>
              <a:ea typeface="Roboto Mono" panose="00000009000000000000" pitchFamily="49" charset="0"/>
              <a:cs typeface="Calibri"/>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548496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ES" sz="4000" spc="-50" dirty="0">
                <a:solidFill>
                  <a:srgbClr val="FFFFFF"/>
                </a:solidFill>
                <a:latin typeface="Calibri Light"/>
                <a:cs typeface="Calibri Light"/>
              </a:rPr>
              <a:t>Estructura del directorio del proyecto</a:t>
            </a:r>
            <a:endParaRPr lang="es-CO" sz="4000" dirty="0">
              <a:latin typeface="Calibri Light"/>
              <a:cs typeface="Calibri Light"/>
            </a:endParaRPr>
          </a:p>
        </p:txBody>
      </p:sp>
      <p:sp>
        <p:nvSpPr>
          <p:cNvPr id="5" name="object 5"/>
          <p:cNvSpPr txBox="1"/>
          <p:nvPr/>
        </p:nvSpPr>
        <p:spPr>
          <a:xfrm>
            <a:off x="1536572" y="1991944"/>
            <a:ext cx="9613900" cy="3202030"/>
          </a:xfrm>
          <a:prstGeom prst="rect">
            <a:avLst/>
          </a:prstGeom>
        </p:spPr>
        <p:txBody>
          <a:bodyPr vert="horz" wrap="square" lIns="0" tIns="12700" rIns="0" bIns="0" rtlCol="0">
            <a:spAutoFit/>
          </a:bodyPr>
          <a:lstStyle/>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|-.env</a:t>
            </a: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a:t>
            </a:r>
            <a:r>
              <a:rPr lang="en-US" dirty="0" err="1">
                <a:latin typeface="Roboto Mono" panose="00000009000000000000" pitchFamily="49" charset="0"/>
                <a:ea typeface="Roboto Mono" panose="00000009000000000000" pitchFamily="49" charset="0"/>
                <a:cs typeface="Calibri"/>
              </a:rPr>
              <a:t>package.json</a:t>
            </a:r>
            <a:endParaRPr lang="en-US" dirty="0">
              <a:latin typeface="Roboto Mono" panose="00000009000000000000" pitchFamily="49" charset="0"/>
              <a:ea typeface="Roboto Mono" panose="00000009000000000000" pitchFamily="49" charset="0"/>
              <a:cs typeface="Calibri"/>
            </a:endParaRP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a:t>
            </a:r>
            <a:r>
              <a:rPr lang="en-US" dirty="0" err="1">
                <a:latin typeface="Roboto Mono" panose="00000009000000000000" pitchFamily="49" charset="0"/>
                <a:ea typeface="Roboto Mono" panose="00000009000000000000" pitchFamily="49" charset="0"/>
                <a:cs typeface="Calibri"/>
              </a:rPr>
              <a:t>tsconfig.json</a:t>
            </a:r>
            <a:endParaRPr lang="en-US" dirty="0">
              <a:latin typeface="Roboto Mono" panose="00000009000000000000" pitchFamily="49" charset="0"/>
              <a:ea typeface="Roboto Mono" panose="00000009000000000000" pitchFamily="49" charset="0"/>
              <a:cs typeface="Calibri"/>
            </a:endParaRP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a:t>
            </a:r>
            <a:r>
              <a:rPr lang="en-US" dirty="0" err="1">
                <a:latin typeface="Roboto Mono" panose="00000009000000000000" pitchFamily="49" charset="0"/>
                <a:ea typeface="Roboto Mono" panose="00000009000000000000" pitchFamily="49" charset="0"/>
                <a:cs typeface="Calibri"/>
              </a:rPr>
              <a:t>dist</a:t>
            </a:r>
            <a:r>
              <a:rPr lang="en-US" dirty="0">
                <a:latin typeface="Roboto Mono" panose="00000009000000000000" pitchFamily="49" charset="0"/>
                <a:ea typeface="Roboto Mono" panose="00000009000000000000" pitchFamily="49" charset="0"/>
                <a:cs typeface="Calibri"/>
              </a:rPr>
              <a:t>/</a:t>
            </a: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a:t>
            </a:r>
            <a:r>
              <a:rPr lang="en-US" dirty="0" err="1">
                <a:latin typeface="Roboto Mono" panose="00000009000000000000" pitchFamily="49" charset="0"/>
                <a:ea typeface="Roboto Mono" panose="00000009000000000000" pitchFamily="49" charset="0"/>
                <a:cs typeface="Calibri"/>
              </a:rPr>
              <a:t>app.ts</a:t>
            </a:r>
            <a:endParaRPr lang="en-US" dirty="0">
              <a:latin typeface="Roboto Mono" panose="00000009000000000000" pitchFamily="49" charset="0"/>
              <a:ea typeface="Roboto Mono" panose="00000009000000000000" pitchFamily="49" charset="0"/>
              <a:cs typeface="Calibri"/>
            </a:endParaRP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a:t>
            </a:r>
            <a:r>
              <a:rPr lang="en-US" dirty="0" err="1">
                <a:latin typeface="Roboto Mono" panose="00000009000000000000" pitchFamily="49" charset="0"/>
                <a:ea typeface="Roboto Mono" panose="00000009000000000000" pitchFamily="49" charset="0"/>
                <a:cs typeface="Calibri"/>
              </a:rPr>
              <a:t>db.ts</a:t>
            </a:r>
            <a:endParaRPr lang="en-US" dirty="0">
              <a:latin typeface="Roboto Mono" panose="00000009000000000000" pitchFamily="49" charset="0"/>
              <a:ea typeface="Roboto Mono" panose="00000009000000000000" pitchFamily="49" charset="0"/>
              <a:cs typeface="Calibri"/>
            </a:endParaRP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|-models/</a:t>
            </a: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|-routes/</a:t>
            </a:r>
          </a:p>
          <a:p>
            <a:pPr marL="12700" algn="just">
              <a:lnSpc>
                <a:spcPts val="2740"/>
              </a:lnSpc>
              <a:spcBef>
                <a:spcPts val="100"/>
              </a:spcBef>
            </a:pPr>
            <a:r>
              <a:rPr lang="en-US" dirty="0">
                <a:latin typeface="Roboto Mono" panose="00000009000000000000" pitchFamily="49" charset="0"/>
                <a:ea typeface="Roboto Mono" panose="00000009000000000000" pitchFamily="49" charset="0"/>
                <a:cs typeface="Calibri"/>
              </a:rPr>
              <a:t>|-types/</a:t>
            </a:r>
            <a:endParaRPr lang="es-ES" dirty="0">
              <a:latin typeface="Roboto Mono" panose="00000009000000000000" pitchFamily="49" charset="0"/>
              <a:ea typeface="Roboto Mono" panose="00000009000000000000" pitchFamily="49" charset="0"/>
              <a:cs typeface="Calibri"/>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506440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ES" sz="4000" spc="-50" dirty="0">
                <a:solidFill>
                  <a:srgbClr val="FFFFFF"/>
                </a:solidFill>
                <a:latin typeface="Calibri Light"/>
                <a:cs typeface="Calibri Light"/>
              </a:rPr>
              <a:t>Definir nuevos tipos para la API</a:t>
            </a:r>
            <a:endParaRPr lang="es-CO" sz="4000" dirty="0">
              <a:latin typeface="Calibri Light"/>
              <a:cs typeface="Calibri Light"/>
            </a:endParaRPr>
          </a:p>
        </p:txBody>
      </p:sp>
      <p:sp>
        <p:nvSpPr>
          <p:cNvPr id="5" name="object 5"/>
          <p:cNvSpPr txBox="1"/>
          <p:nvPr/>
        </p:nvSpPr>
        <p:spPr>
          <a:xfrm>
            <a:off x="1536572" y="1991944"/>
            <a:ext cx="9613900" cy="705321"/>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Tenemos que definir nuevos tipos para los objetos Producto, Cliente y Pedido. Estamos almacenando todos los archivos de tipos en el directorio de tipos.</a:t>
            </a: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18285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ES" sz="4000" spc="-50" dirty="0">
                <a:solidFill>
                  <a:srgbClr val="FFFFFF"/>
                </a:solidFill>
                <a:latin typeface="Calibri Light"/>
                <a:cs typeface="Calibri Light"/>
              </a:rPr>
              <a:t>Definir nuevos tipos para la API</a:t>
            </a:r>
            <a:endParaRPr lang="es-CO" sz="4000" dirty="0">
              <a:latin typeface="Calibri Light"/>
              <a:cs typeface="Calibri Light"/>
            </a:endParaRPr>
          </a:p>
        </p:txBody>
      </p:sp>
      <p:sp>
        <p:nvSpPr>
          <p:cNvPr id="5" name="object 5"/>
          <p:cNvSpPr txBox="1"/>
          <p:nvPr/>
        </p:nvSpPr>
        <p:spPr>
          <a:xfrm>
            <a:off x="1536572" y="1991944"/>
            <a:ext cx="9613900" cy="4279248"/>
          </a:xfrm>
          <a:prstGeom prst="rect">
            <a:avLst/>
          </a:prstGeom>
        </p:spPr>
        <p:txBody>
          <a:bodyPr vert="horz" wrap="square" lIns="0" tIns="12700" rIns="0" bIns="0" rtlCol="0">
            <a:spAutoFit/>
          </a:bodyPr>
          <a:lstStyle/>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//file types/</a:t>
            </a:r>
            <a:r>
              <a:rPr lang="en-US" dirty="0" err="1">
                <a:latin typeface="Roboto Mono" panose="00000009000000000000" pitchFamily="49" charset="0"/>
                <a:ea typeface="Roboto Mono" panose="00000009000000000000" pitchFamily="49" charset="0"/>
                <a:cs typeface="Calibri"/>
              </a:rPr>
              <a:t>product.ts</a:t>
            </a:r>
            <a:endParaRPr lang="en-US" dirty="0">
              <a:latin typeface="Roboto Mono" panose="00000009000000000000" pitchFamily="49" charset="0"/>
              <a:ea typeface="Roboto Mono" panose="00000009000000000000" pitchFamily="49" charset="0"/>
              <a:cs typeface="Calibri"/>
            </a:endParaRPr>
          </a:p>
          <a:p>
            <a:pPr marL="12700">
              <a:lnSpc>
                <a:spcPts val="2740"/>
              </a:lnSpc>
              <a:spcBef>
                <a:spcPts val="100"/>
              </a:spcBef>
            </a:pPr>
            <a:endParaRPr lang="en-US" dirty="0">
              <a:latin typeface="Roboto Mono" panose="00000009000000000000" pitchFamily="49" charset="0"/>
              <a:ea typeface="Roboto Mono" panose="00000009000000000000" pitchFamily="49" charset="0"/>
              <a:cs typeface="Calibri"/>
            </a:endParaRP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export interface </a:t>
            </a:r>
            <a:r>
              <a:rPr lang="en-US" dirty="0" err="1">
                <a:latin typeface="Roboto Mono" panose="00000009000000000000" pitchFamily="49" charset="0"/>
                <a:ea typeface="Roboto Mono" panose="00000009000000000000" pitchFamily="49" charset="0"/>
                <a:cs typeface="Calibri"/>
              </a:rPr>
              <a:t>BasicProduct</a:t>
            </a:r>
            <a:r>
              <a:rPr lang="en-US" dirty="0">
                <a:latin typeface="Roboto Mono" panose="00000009000000000000" pitchFamily="49" charset="0"/>
                <a:ea typeface="Roboto Mono" panose="00000009000000000000" pitchFamily="49" charset="0"/>
                <a:cs typeface="Calibri"/>
              </a:rPr>
              <a:t> {</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id: number,</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endParaRPr lang="en-US" dirty="0">
              <a:latin typeface="Roboto Mono" panose="00000009000000000000" pitchFamily="49" charset="0"/>
              <a:ea typeface="Roboto Mono" panose="00000009000000000000" pitchFamily="49" charset="0"/>
              <a:cs typeface="Calibri"/>
            </a:endParaRP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export interface Product extends </a:t>
            </a:r>
            <a:r>
              <a:rPr lang="en-US" dirty="0" err="1">
                <a:latin typeface="Roboto Mono" panose="00000009000000000000" pitchFamily="49" charset="0"/>
                <a:ea typeface="Roboto Mono" panose="00000009000000000000" pitchFamily="49" charset="0"/>
                <a:cs typeface="Calibri"/>
              </a:rPr>
              <a:t>BasicProduct</a:t>
            </a:r>
            <a:r>
              <a:rPr lang="en-US" dirty="0">
                <a:latin typeface="Roboto Mono" panose="00000009000000000000" pitchFamily="49" charset="0"/>
                <a:ea typeface="Roboto Mono" panose="00000009000000000000" pitchFamily="49" charset="0"/>
                <a:cs typeface="Calibri"/>
              </a:rPr>
              <a:t> {</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name: string,</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description: string,</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a:t>
            </a:r>
            <a:r>
              <a:rPr lang="en-US" dirty="0" err="1">
                <a:latin typeface="Roboto Mono" panose="00000009000000000000" pitchFamily="49" charset="0"/>
                <a:ea typeface="Roboto Mono" panose="00000009000000000000" pitchFamily="49" charset="0"/>
                <a:cs typeface="Calibri"/>
              </a:rPr>
              <a:t>instockQuantity</a:t>
            </a:r>
            <a:r>
              <a:rPr lang="en-US" dirty="0">
                <a:latin typeface="Roboto Mono" panose="00000009000000000000" pitchFamily="49" charset="0"/>
                <a:ea typeface="Roboto Mono" panose="00000009000000000000" pitchFamily="49" charset="0"/>
                <a:cs typeface="Calibri"/>
              </a:rPr>
              <a:t>: number,</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price: number</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a:t>
            </a:r>
            <a:endParaRPr lang="es-ES" dirty="0">
              <a:latin typeface="Roboto Mono" panose="00000009000000000000" pitchFamily="49" charset="0"/>
              <a:ea typeface="Roboto Mono" panose="00000009000000000000" pitchFamily="49" charset="0"/>
              <a:cs typeface="Calibri"/>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744624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ES" sz="4000" spc="-50" dirty="0">
                <a:solidFill>
                  <a:srgbClr val="FFFFFF"/>
                </a:solidFill>
                <a:latin typeface="Calibri Light"/>
                <a:cs typeface="Calibri Light"/>
              </a:rPr>
              <a:t>Definir nuevos tipos para la API</a:t>
            </a:r>
            <a:endParaRPr lang="es-CO" sz="4000" dirty="0">
              <a:latin typeface="Calibri Light"/>
              <a:cs typeface="Calibri Light"/>
            </a:endParaRPr>
          </a:p>
        </p:txBody>
      </p:sp>
      <p:sp>
        <p:nvSpPr>
          <p:cNvPr id="5" name="object 5"/>
          <p:cNvSpPr txBox="1"/>
          <p:nvPr/>
        </p:nvSpPr>
        <p:spPr>
          <a:xfrm>
            <a:off x="1536572" y="1991944"/>
            <a:ext cx="9613900" cy="2808461"/>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Aquí, hemos creado dos tipos de productos. El primer tipo, </a:t>
            </a:r>
            <a:r>
              <a:rPr lang="es-ES" sz="2400" spc="-10" dirty="0" err="1">
                <a:solidFill>
                  <a:srgbClr val="404040"/>
                </a:solidFill>
                <a:latin typeface="Calibri"/>
                <a:cs typeface="Calibri"/>
              </a:rPr>
              <a:t>BasicProduct</a:t>
            </a:r>
            <a:r>
              <a:rPr lang="es-ES" sz="2400" spc="-10" dirty="0">
                <a:solidFill>
                  <a:srgbClr val="404040"/>
                </a:solidFill>
                <a:latin typeface="Calibri"/>
                <a:cs typeface="Calibri"/>
              </a:rPr>
              <a:t>, contiene solo el ID del producto en sus campos. El segundo tipo, Producto, amplía la primera interfaz y crea un tipo con detalles elaborados.</a:t>
            </a:r>
          </a:p>
          <a:p>
            <a:pPr marL="12700" algn="just">
              <a:lnSpc>
                <a:spcPts val="2740"/>
              </a:lnSpc>
              <a:spcBef>
                <a:spcPts val="100"/>
              </a:spcBef>
            </a:pPr>
            <a:endParaRPr lang="es-ES" sz="2400" spc="-10" dirty="0">
              <a:solidFill>
                <a:srgbClr val="404040"/>
              </a:solidFill>
              <a:latin typeface="Calibri"/>
              <a:cs typeface="Calibri"/>
            </a:endParaRPr>
          </a:p>
          <a:p>
            <a:pPr marL="12700" algn="just">
              <a:lnSpc>
                <a:spcPts val="2740"/>
              </a:lnSpc>
              <a:spcBef>
                <a:spcPts val="100"/>
              </a:spcBef>
            </a:pPr>
            <a:r>
              <a:rPr lang="es-ES" sz="2400" spc="-10" dirty="0">
                <a:solidFill>
                  <a:srgbClr val="404040"/>
                </a:solidFill>
                <a:latin typeface="Calibri"/>
                <a:cs typeface="Calibri"/>
              </a:rPr>
              <a:t>En nuestra aplicación, a veces queremos procesar solo la ID de un producto. Otras veces queremos procesar un objeto de producto detallado. Por este motivo, utilizamos dos tipos de productos y uno amplía al otro. Verá un comportamiento similar al definir los tipos de Cliente y Pedido.</a:t>
            </a: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534410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ES" sz="4000" spc="-50" dirty="0">
                <a:solidFill>
                  <a:srgbClr val="FFFFFF"/>
                </a:solidFill>
                <a:latin typeface="Calibri Light"/>
                <a:cs typeface="Calibri Light"/>
              </a:rPr>
              <a:t>Definir nuevos tipos para la API</a:t>
            </a:r>
            <a:endParaRPr lang="es-CO" sz="4000" dirty="0">
              <a:latin typeface="Calibri Light"/>
              <a:cs typeface="Calibri Light"/>
            </a:endParaRPr>
          </a:p>
        </p:txBody>
      </p:sp>
      <p:sp>
        <p:nvSpPr>
          <p:cNvPr id="5" name="object 5"/>
          <p:cNvSpPr txBox="1"/>
          <p:nvPr/>
        </p:nvSpPr>
        <p:spPr>
          <a:xfrm>
            <a:off x="1536572" y="1991944"/>
            <a:ext cx="9613900" cy="3920176"/>
          </a:xfrm>
          <a:prstGeom prst="rect">
            <a:avLst/>
          </a:prstGeom>
        </p:spPr>
        <p:txBody>
          <a:bodyPr vert="horz" wrap="square" lIns="0" tIns="12700" rIns="0" bIns="0" rtlCol="0">
            <a:spAutoFit/>
          </a:bodyPr>
          <a:lstStyle/>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//file types/</a:t>
            </a:r>
            <a:r>
              <a:rPr lang="en-US" dirty="0" err="1">
                <a:latin typeface="Roboto Mono" panose="00000009000000000000" pitchFamily="49" charset="0"/>
                <a:ea typeface="Roboto Mono" panose="00000009000000000000" pitchFamily="49" charset="0"/>
                <a:cs typeface="Calibri"/>
              </a:rPr>
              <a:t>order.ts</a:t>
            </a:r>
            <a:endParaRPr lang="en-US" dirty="0">
              <a:latin typeface="Roboto Mono" panose="00000009000000000000" pitchFamily="49" charset="0"/>
              <a:ea typeface="Roboto Mono" panose="00000009000000000000" pitchFamily="49" charset="0"/>
              <a:cs typeface="Calibri"/>
            </a:endParaRPr>
          </a:p>
          <a:p>
            <a:pPr marL="12700">
              <a:lnSpc>
                <a:spcPts val="2740"/>
              </a:lnSpc>
              <a:spcBef>
                <a:spcPts val="100"/>
              </a:spcBef>
            </a:pPr>
            <a:endParaRPr lang="en-US" dirty="0">
              <a:latin typeface="Roboto Mono" panose="00000009000000000000" pitchFamily="49" charset="0"/>
              <a:ea typeface="Roboto Mono" panose="00000009000000000000" pitchFamily="49" charset="0"/>
              <a:cs typeface="Calibri"/>
            </a:endParaRP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import {</a:t>
            </a:r>
            <a:r>
              <a:rPr lang="en-US" dirty="0" err="1">
                <a:latin typeface="Roboto Mono" panose="00000009000000000000" pitchFamily="49" charset="0"/>
                <a:ea typeface="Roboto Mono" panose="00000009000000000000" pitchFamily="49" charset="0"/>
                <a:cs typeface="Calibri"/>
              </a:rPr>
              <a:t>BasicProduct</a:t>
            </a:r>
            <a:r>
              <a:rPr lang="en-US" dirty="0">
                <a:latin typeface="Roboto Mono" panose="00000009000000000000" pitchFamily="49" charset="0"/>
                <a:ea typeface="Roboto Mono" panose="00000009000000000000" pitchFamily="49" charset="0"/>
                <a:cs typeface="Calibri"/>
              </a:rPr>
              <a:t>, Product} from "./product";</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import {</a:t>
            </a:r>
            <a:r>
              <a:rPr lang="en-US" dirty="0" err="1">
                <a:latin typeface="Roboto Mono" panose="00000009000000000000" pitchFamily="49" charset="0"/>
                <a:ea typeface="Roboto Mono" panose="00000009000000000000" pitchFamily="49" charset="0"/>
                <a:cs typeface="Calibri"/>
              </a:rPr>
              <a:t>BasicCustomer</a:t>
            </a:r>
            <a:r>
              <a:rPr lang="en-US" dirty="0">
                <a:latin typeface="Roboto Mono" panose="00000009000000000000" pitchFamily="49" charset="0"/>
                <a:ea typeface="Roboto Mono" panose="00000009000000000000" pitchFamily="49" charset="0"/>
                <a:cs typeface="Calibri"/>
              </a:rPr>
              <a:t>, Customer} from "./customer";</a:t>
            </a:r>
          </a:p>
          <a:p>
            <a:pPr marL="12700">
              <a:lnSpc>
                <a:spcPts val="2740"/>
              </a:lnSpc>
              <a:spcBef>
                <a:spcPts val="100"/>
              </a:spcBef>
            </a:pPr>
            <a:endParaRPr lang="en-US" dirty="0">
              <a:latin typeface="Roboto Mono" panose="00000009000000000000" pitchFamily="49" charset="0"/>
              <a:ea typeface="Roboto Mono" panose="00000009000000000000" pitchFamily="49" charset="0"/>
              <a:cs typeface="Calibri"/>
            </a:endParaRP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export interface </a:t>
            </a:r>
            <a:r>
              <a:rPr lang="en-US" dirty="0" err="1">
                <a:latin typeface="Roboto Mono" panose="00000009000000000000" pitchFamily="49" charset="0"/>
                <a:ea typeface="Roboto Mono" panose="00000009000000000000" pitchFamily="49" charset="0"/>
                <a:cs typeface="Calibri"/>
              </a:rPr>
              <a:t>BasicOrder</a:t>
            </a:r>
            <a:r>
              <a:rPr lang="en-US" dirty="0">
                <a:latin typeface="Roboto Mono" panose="00000009000000000000" pitchFamily="49" charset="0"/>
                <a:ea typeface="Roboto Mono" panose="00000009000000000000" pitchFamily="49" charset="0"/>
                <a:cs typeface="Calibri"/>
              </a:rPr>
              <a:t> {</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product: </a:t>
            </a:r>
            <a:r>
              <a:rPr lang="en-US" dirty="0" err="1">
                <a:latin typeface="Roboto Mono" panose="00000009000000000000" pitchFamily="49" charset="0"/>
                <a:ea typeface="Roboto Mono" panose="00000009000000000000" pitchFamily="49" charset="0"/>
                <a:cs typeface="Calibri"/>
              </a:rPr>
              <a:t>BasicProduct</a:t>
            </a:r>
            <a:r>
              <a:rPr lang="en-US"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customer: </a:t>
            </a:r>
            <a:r>
              <a:rPr lang="en-US" dirty="0" err="1">
                <a:latin typeface="Roboto Mono" panose="00000009000000000000" pitchFamily="49" charset="0"/>
                <a:ea typeface="Roboto Mono" panose="00000009000000000000" pitchFamily="49" charset="0"/>
                <a:cs typeface="Calibri"/>
              </a:rPr>
              <a:t>BasicCustomer</a:t>
            </a:r>
            <a:r>
              <a:rPr lang="en-US"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a:t>
            </a:r>
            <a:r>
              <a:rPr lang="en-US" dirty="0" err="1">
                <a:latin typeface="Roboto Mono" panose="00000009000000000000" pitchFamily="49" charset="0"/>
                <a:ea typeface="Roboto Mono" panose="00000009000000000000" pitchFamily="49" charset="0"/>
                <a:cs typeface="Calibri"/>
              </a:rPr>
              <a:t>productQuantity</a:t>
            </a:r>
            <a:r>
              <a:rPr lang="en-US" dirty="0">
                <a:latin typeface="Roboto Mono" panose="00000009000000000000" pitchFamily="49" charset="0"/>
                <a:ea typeface="Roboto Mono" panose="00000009000000000000" pitchFamily="49" charset="0"/>
                <a:cs typeface="Calibri"/>
              </a:rPr>
              <a:t>: number</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endParaRPr lang="en-US" dirty="0">
              <a:latin typeface="Roboto Mono" panose="00000009000000000000" pitchFamily="49" charset="0"/>
              <a:ea typeface="Roboto Mono" panose="00000009000000000000" pitchFamily="49" charset="0"/>
              <a:cs typeface="Calibri"/>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428972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ES" sz="4000" spc="-50" dirty="0">
                <a:solidFill>
                  <a:srgbClr val="FFFFFF"/>
                </a:solidFill>
                <a:latin typeface="Calibri Light"/>
                <a:cs typeface="Calibri Light"/>
              </a:rPr>
              <a:t>Definir nuevos tipos para la API</a:t>
            </a:r>
            <a:endParaRPr lang="es-CO" sz="4000" dirty="0">
              <a:latin typeface="Calibri Light"/>
              <a:cs typeface="Calibri Light"/>
            </a:endParaRPr>
          </a:p>
        </p:txBody>
      </p:sp>
      <p:sp>
        <p:nvSpPr>
          <p:cNvPr id="5" name="object 5"/>
          <p:cNvSpPr txBox="1"/>
          <p:nvPr/>
        </p:nvSpPr>
        <p:spPr>
          <a:xfrm>
            <a:off x="1536572" y="1991944"/>
            <a:ext cx="9613900" cy="3920176"/>
          </a:xfrm>
          <a:prstGeom prst="rect">
            <a:avLst/>
          </a:prstGeom>
        </p:spPr>
        <p:txBody>
          <a:bodyPr vert="horz" wrap="square" lIns="0" tIns="12700" rIns="0" bIns="0" rtlCol="0">
            <a:spAutoFit/>
          </a:bodyPr>
          <a:lstStyle/>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//file types/</a:t>
            </a:r>
            <a:r>
              <a:rPr lang="en-US" dirty="0" err="1">
                <a:latin typeface="Roboto Mono" panose="00000009000000000000" pitchFamily="49" charset="0"/>
                <a:ea typeface="Roboto Mono" panose="00000009000000000000" pitchFamily="49" charset="0"/>
                <a:cs typeface="Calibri"/>
              </a:rPr>
              <a:t>order.ts</a:t>
            </a:r>
            <a:endParaRPr lang="en-US" dirty="0">
              <a:latin typeface="Roboto Mono" panose="00000009000000000000" pitchFamily="49" charset="0"/>
              <a:ea typeface="Roboto Mono" panose="00000009000000000000" pitchFamily="49" charset="0"/>
              <a:cs typeface="Calibri"/>
            </a:endParaRPr>
          </a:p>
          <a:p>
            <a:pPr marL="12700">
              <a:lnSpc>
                <a:spcPts val="2740"/>
              </a:lnSpc>
              <a:spcBef>
                <a:spcPts val="100"/>
              </a:spcBef>
            </a:pPr>
            <a:endParaRPr lang="en-US" dirty="0">
              <a:latin typeface="Roboto Mono" panose="00000009000000000000" pitchFamily="49" charset="0"/>
              <a:ea typeface="Roboto Mono" panose="00000009000000000000" pitchFamily="49" charset="0"/>
              <a:cs typeface="Calibri"/>
            </a:endParaRP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export interface Order extends </a:t>
            </a:r>
            <a:r>
              <a:rPr lang="en-US" dirty="0" err="1">
                <a:latin typeface="Roboto Mono" panose="00000009000000000000" pitchFamily="49" charset="0"/>
                <a:ea typeface="Roboto Mono" panose="00000009000000000000" pitchFamily="49" charset="0"/>
                <a:cs typeface="Calibri"/>
              </a:rPr>
              <a:t>BasicOrder</a:t>
            </a:r>
            <a:r>
              <a:rPr lang="en-US" dirty="0">
                <a:latin typeface="Roboto Mono" panose="00000009000000000000" pitchFamily="49" charset="0"/>
                <a:ea typeface="Roboto Mono" panose="00000009000000000000" pitchFamily="49" charset="0"/>
                <a:cs typeface="Calibri"/>
              </a:rPr>
              <a:t> {</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a:t>
            </a:r>
            <a:r>
              <a:rPr lang="en-US" dirty="0" err="1">
                <a:latin typeface="Roboto Mono" panose="00000009000000000000" pitchFamily="49" charset="0"/>
                <a:ea typeface="Roboto Mono" panose="00000009000000000000" pitchFamily="49" charset="0"/>
                <a:cs typeface="Calibri"/>
              </a:rPr>
              <a:t>orderId</a:t>
            </a:r>
            <a:r>
              <a:rPr lang="en-US" dirty="0">
                <a:latin typeface="Roboto Mono" panose="00000009000000000000" pitchFamily="49" charset="0"/>
                <a:ea typeface="Roboto Mono" panose="00000009000000000000" pitchFamily="49" charset="0"/>
                <a:cs typeface="Calibri"/>
              </a:rPr>
              <a:t>: number</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endParaRPr lang="en-US" dirty="0">
              <a:latin typeface="Roboto Mono" panose="00000009000000000000" pitchFamily="49" charset="0"/>
              <a:ea typeface="Roboto Mono" panose="00000009000000000000" pitchFamily="49" charset="0"/>
              <a:cs typeface="Calibri"/>
            </a:endParaRP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export interface </a:t>
            </a:r>
            <a:r>
              <a:rPr lang="en-US" dirty="0" err="1">
                <a:latin typeface="Roboto Mono" panose="00000009000000000000" pitchFamily="49" charset="0"/>
                <a:ea typeface="Roboto Mono" panose="00000009000000000000" pitchFamily="49" charset="0"/>
                <a:cs typeface="Calibri"/>
              </a:rPr>
              <a:t>OrderWithDetails</a:t>
            </a:r>
            <a:r>
              <a:rPr lang="en-US" dirty="0">
                <a:latin typeface="Roboto Mono" panose="00000009000000000000" pitchFamily="49" charset="0"/>
                <a:ea typeface="Roboto Mono" panose="00000009000000000000" pitchFamily="49" charset="0"/>
                <a:cs typeface="Calibri"/>
              </a:rPr>
              <a:t> extends Order{</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product: Product,</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customer: Customer,</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a:t>
            </a:r>
            <a:endParaRPr lang="es-ES" dirty="0">
              <a:latin typeface="Roboto Mono" panose="00000009000000000000" pitchFamily="49" charset="0"/>
              <a:ea typeface="Roboto Mono" panose="00000009000000000000" pitchFamily="49" charset="0"/>
              <a:cs typeface="Calibri"/>
            </a:endParaRPr>
          </a:p>
          <a:p>
            <a:pPr marL="12700">
              <a:lnSpc>
                <a:spcPts val="2740"/>
              </a:lnSpc>
              <a:spcBef>
                <a:spcPts val="100"/>
              </a:spcBef>
            </a:pPr>
            <a:endParaRPr lang="en-US" dirty="0">
              <a:latin typeface="Roboto Mono" panose="00000009000000000000" pitchFamily="49" charset="0"/>
              <a:ea typeface="Roboto Mono" panose="00000009000000000000" pitchFamily="49" charset="0"/>
              <a:cs typeface="Calibri"/>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685549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dirty="0">
                <a:solidFill>
                  <a:srgbClr val="FFFFFF"/>
                </a:solidFill>
                <a:latin typeface="Calibri Light"/>
                <a:cs typeface="Calibri Light"/>
              </a:rPr>
              <a:t>Preámbulo</a:t>
            </a:r>
            <a:endParaRPr lang="es-CO" sz="4000" dirty="0">
              <a:latin typeface="Calibri Light"/>
              <a:cs typeface="Calibri Light"/>
            </a:endParaRPr>
          </a:p>
        </p:txBody>
      </p:sp>
      <p:sp>
        <p:nvSpPr>
          <p:cNvPr id="5" name="object 5"/>
          <p:cNvSpPr txBox="1"/>
          <p:nvPr/>
        </p:nvSpPr>
        <p:spPr>
          <a:xfrm>
            <a:off x="1536572" y="1991944"/>
            <a:ext cx="9613900" cy="2834109"/>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Por otro lado, Node.js es bien conocido por sus diversas bibliotecas de código abierto, capacidad de subprocesos múltiples, ejecución de código asincrónica y basada en eventos, ser rápido y ligero, etc.</a:t>
            </a:r>
          </a:p>
          <a:p>
            <a:pPr marL="12700" algn="just">
              <a:lnSpc>
                <a:spcPts val="2740"/>
              </a:lnSpc>
              <a:spcBef>
                <a:spcPts val="100"/>
              </a:spcBef>
            </a:pPr>
            <a:endParaRPr lang="es-ES" sz="2400" spc="-10" dirty="0">
              <a:solidFill>
                <a:srgbClr val="404040"/>
              </a:solidFill>
              <a:latin typeface="Calibri"/>
              <a:cs typeface="Calibri"/>
            </a:endParaRPr>
          </a:p>
          <a:p>
            <a:pPr marL="12700" algn="just">
              <a:lnSpc>
                <a:spcPts val="2740"/>
              </a:lnSpc>
              <a:spcBef>
                <a:spcPts val="100"/>
              </a:spcBef>
            </a:pPr>
            <a:r>
              <a:rPr lang="es-ES" sz="2400" spc="-10" dirty="0">
                <a:solidFill>
                  <a:srgbClr val="404040"/>
                </a:solidFill>
                <a:latin typeface="Calibri"/>
                <a:cs typeface="Calibri"/>
              </a:rPr>
              <a:t>Aquí veremos cómo usar Typescript con Node.js. </a:t>
            </a:r>
          </a:p>
          <a:p>
            <a:pPr marL="12700" algn="just">
              <a:lnSpc>
                <a:spcPts val="2740"/>
              </a:lnSpc>
              <a:spcBef>
                <a:spcPts val="100"/>
              </a:spcBef>
            </a:pPr>
            <a:endParaRPr lang="es-ES" sz="2400" spc="-10" dirty="0">
              <a:solidFill>
                <a:srgbClr val="404040"/>
              </a:solidFill>
              <a:latin typeface="Calibri"/>
              <a:cs typeface="Calibri"/>
            </a:endParaRPr>
          </a:p>
          <a:p>
            <a:pPr marL="12700" algn="just">
              <a:lnSpc>
                <a:spcPts val="2740"/>
              </a:lnSpc>
              <a:spcBef>
                <a:spcPts val="100"/>
              </a:spcBef>
            </a:pPr>
            <a:r>
              <a:rPr lang="es-ES" sz="2400" spc="-10" dirty="0">
                <a:solidFill>
                  <a:srgbClr val="404040"/>
                </a:solidFill>
                <a:latin typeface="Calibri"/>
                <a:cs typeface="Calibri"/>
              </a:rPr>
              <a:t>Crearemos una API REST simple usando Typescript y Node.js para demostrar esto. Sumando los elementos de Express y MySQL para la persistencia. </a:t>
            </a:r>
            <a:endParaRPr sz="2400" spc="-10" dirty="0">
              <a:solidFill>
                <a:srgbClr val="404040"/>
              </a:solidFill>
              <a:latin typeface="Calibri"/>
              <a:cs typeface="Calibri"/>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705549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ES" sz="4000" spc="-50" dirty="0">
                <a:solidFill>
                  <a:srgbClr val="FFFFFF"/>
                </a:solidFill>
                <a:latin typeface="Calibri Light"/>
                <a:cs typeface="Calibri Light"/>
              </a:rPr>
              <a:t>Conexión a la base de datos</a:t>
            </a:r>
            <a:endParaRPr lang="es-CO" sz="4000" dirty="0">
              <a:latin typeface="Calibri Light"/>
              <a:cs typeface="Calibri Light"/>
            </a:endParaRPr>
          </a:p>
        </p:txBody>
      </p:sp>
      <p:sp>
        <p:nvSpPr>
          <p:cNvPr id="5" name="object 5"/>
          <p:cNvSpPr txBox="1"/>
          <p:nvPr/>
        </p:nvSpPr>
        <p:spPr>
          <a:xfrm>
            <a:off x="1536572" y="1991944"/>
            <a:ext cx="9613900" cy="3561103"/>
          </a:xfrm>
          <a:prstGeom prst="rect">
            <a:avLst/>
          </a:prstGeom>
        </p:spPr>
        <p:txBody>
          <a:bodyPr vert="horz" wrap="square" lIns="0" tIns="12700" rIns="0" bIns="0" rtlCol="0">
            <a:spAutoFit/>
          </a:bodyPr>
          <a:lstStyle/>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import </a:t>
            </a:r>
            <a:r>
              <a:rPr lang="en-US" dirty="0" err="1">
                <a:latin typeface="Roboto Mono" panose="00000009000000000000" pitchFamily="49" charset="0"/>
                <a:ea typeface="Roboto Mono" panose="00000009000000000000" pitchFamily="49" charset="0"/>
                <a:cs typeface="Calibri"/>
              </a:rPr>
              <a:t>mysql</a:t>
            </a:r>
            <a:r>
              <a:rPr lang="en-US" dirty="0">
                <a:latin typeface="Roboto Mono" panose="00000009000000000000" pitchFamily="49" charset="0"/>
                <a:ea typeface="Roboto Mono" panose="00000009000000000000" pitchFamily="49" charset="0"/>
                <a:cs typeface="Calibri"/>
              </a:rPr>
              <a:t> from "mysql2";</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import * as </a:t>
            </a:r>
            <a:r>
              <a:rPr lang="en-US" dirty="0" err="1">
                <a:latin typeface="Roboto Mono" panose="00000009000000000000" pitchFamily="49" charset="0"/>
                <a:ea typeface="Roboto Mono" panose="00000009000000000000" pitchFamily="49" charset="0"/>
                <a:cs typeface="Calibri"/>
              </a:rPr>
              <a:t>dotenv</a:t>
            </a:r>
            <a:r>
              <a:rPr lang="en-US" dirty="0">
                <a:latin typeface="Roboto Mono" panose="00000009000000000000" pitchFamily="49" charset="0"/>
                <a:ea typeface="Roboto Mono" panose="00000009000000000000" pitchFamily="49" charset="0"/>
                <a:cs typeface="Calibri"/>
              </a:rPr>
              <a:t> from "</a:t>
            </a:r>
            <a:r>
              <a:rPr lang="en-US" dirty="0" err="1">
                <a:latin typeface="Roboto Mono" panose="00000009000000000000" pitchFamily="49" charset="0"/>
                <a:ea typeface="Roboto Mono" panose="00000009000000000000" pitchFamily="49" charset="0"/>
                <a:cs typeface="Calibri"/>
              </a:rPr>
              <a:t>dotenv</a:t>
            </a:r>
            <a:r>
              <a:rPr lang="en-US"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r>
              <a:rPr lang="en-US" dirty="0" err="1">
                <a:latin typeface="Roboto Mono" panose="00000009000000000000" pitchFamily="49" charset="0"/>
                <a:ea typeface="Roboto Mono" panose="00000009000000000000" pitchFamily="49" charset="0"/>
                <a:cs typeface="Calibri"/>
              </a:rPr>
              <a:t>dotenv.config</a:t>
            </a:r>
            <a:r>
              <a:rPr lang="en-US"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endParaRPr lang="en-US" dirty="0">
              <a:latin typeface="Roboto Mono" panose="00000009000000000000" pitchFamily="49" charset="0"/>
              <a:ea typeface="Roboto Mono" panose="00000009000000000000" pitchFamily="49" charset="0"/>
              <a:cs typeface="Calibri"/>
            </a:endParaRP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export const </a:t>
            </a:r>
            <a:r>
              <a:rPr lang="en-US" dirty="0" err="1">
                <a:latin typeface="Roboto Mono" panose="00000009000000000000" pitchFamily="49" charset="0"/>
                <a:ea typeface="Roboto Mono" panose="00000009000000000000" pitchFamily="49" charset="0"/>
                <a:cs typeface="Calibri"/>
              </a:rPr>
              <a:t>db</a:t>
            </a:r>
            <a:r>
              <a:rPr lang="en-US" dirty="0">
                <a:latin typeface="Roboto Mono" panose="00000009000000000000" pitchFamily="49" charset="0"/>
                <a:ea typeface="Roboto Mono" panose="00000009000000000000" pitchFamily="49" charset="0"/>
                <a:cs typeface="Calibri"/>
              </a:rPr>
              <a:t> = </a:t>
            </a:r>
            <a:r>
              <a:rPr lang="en-US" dirty="0" err="1">
                <a:latin typeface="Roboto Mono" panose="00000009000000000000" pitchFamily="49" charset="0"/>
                <a:ea typeface="Roboto Mono" panose="00000009000000000000" pitchFamily="49" charset="0"/>
                <a:cs typeface="Calibri"/>
              </a:rPr>
              <a:t>mysql.createConnection</a:t>
            </a:r>
            <a:r>
              <a:rPr lang="en-US"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host: </a:t>
            </a:r>
            <a:r>
              <a:rPr lang="en-US" dirty="0" err="1">
                <a:latin typeface="Roboto Mono" panose="00000009000000000000" pitchFamily="49" charset="0"/>
                <a:ea typeface="Roboto Mono" panose="00000009000000000000" pitchFamily="49" charset="0"/>
                <a:cs typeface="Calibri"/>
              </a:rPr>
              <a:t>process.env.DB_HOST</a:t>
            </a:r>
            <a:r>
              <a:rPr lang="en-US"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user: </a:t>
            </a:r>
            <a:r>
              <a:rPr lang="en-US" dirty="0" err="1">
                <a:latin typeface="Roboto Mono" panose="00000009000000000000" pitchFamily="49" charset="0"/>
                <a:ea typeface="Roboto Mono" panose="00000009000000000000" pitchFamily="49" charset="0"/>
                <a:cs typeface="Calibri"/>
              </a:rPr>
              <a:t>process.env.DB_USER</a:t>
            </a:r>
            <a:r>
              <a:rPr lang="en-US"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password: </a:t>
            </a:r>
            <a:r>
              <a:rPr lang="en-US" dirty="0" err="1">
                <a:latin typeface="Roboto Mono" panose="00000009000000000000" pitchFamily="49" charset="0"/>
                <a:ea typeface="Roboto Mono" panose="00000009000000000000" pitchFamily="49" charset="0"/>
                <a:cs typeface="Calibri"/>
              </a:rPr>
              <a:t>process.env.DB_PWD</a:t>
            </a:r>
            <a:r>
              <a:rPr lang="en-US"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database: </a:t>
            </a:r>
            <a:r>
              <a:rPr lang="en-US" dirty="0" err="1">
                <a:latin typeface="Roboto Mono" panose="00000009000000000000" pitchFamily="49" charset="0"/>
                <a:ea typeface="Roboto Mono" panose="00000009000000000000" pitchFamily="49" charset="0"/>
                <a:cs typeface="Calibri"/>
              </a:rPr>
              <a:t>process.env.DB_NAME</a:t>
            </a:r>
            <a:endParaRPr lang="en-US" dirty="0">
              <a:latin typeface="Roboto Mono" panose="00000009000000000000" pitchFamily="49" charset="0"/>
              <a:ea typeface="Roboto Mono" panose="00000009000000000000" pitchFamily="49" charset="0"/>
              <a:cs typeface="Calibri"/>
            </a:endParaRP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a:t>
            </a: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587311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ES" sz="4000" spc="-50" dirty="0">
                <a:solidFill>
                  <a:srgbClr val="FFFFFF"/>
                </a:solidFill>
                <a:latin typeface="Calibri Light"/>
                <a:cs typeface="Calibri Light"/>
              </a:rPr>
              <a:t>Definir operaciones de la base de datos</a:t>
            </a:r>
            <a:endParaRPr lang="es-CO" sz="4000" dirty="0">
              <a:latin typeface="Calibri Light"/>
              <a:cs typeface="Calibri Light"/>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object 5">
            <a:extLst>
              <a:ext uri="{FF2B5EF4-FFF2-40B4-BE49-F238E27FC236}">
                <a16:creationId xmlns:a16="http://schemas.microsoft.com/office/drawing/2014/main" id="{A4345347-67C2-2774-B59B-006DB5324605}"/>
              </a:ext>
            </a:extLst>
          </p:cNvPr>
          <p:cNvSpPr txBox="1"/>
          <p:nvPr/>
        </p:nvSpPr>
        <p:spPr>
          <a:xfrm>
            <a:off x="1536572" y="1991944"/>
            <a:ext cx="9613900" cy="3154710"/>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A continuación, vamos a crear funciones para las operaciones create, </a:t>
            </a:r>
            <a:r>
              <a:rPr lang="es-ES" sz="2400" spc="-10" dirty="0" err="1">
                <a:solidFill>
                  <a:srgbClr val="404040"/>
                </a:solidFill>
                <a:latin typeface="Calibri"/>
                <a:cs typeface="Calibri"/>
              </a:rPr>
              <a:t>findOne</a:t>
            </a:r>
            <a:r>
              <a:rPr lang="es-ES" sz="2400" spc="-10" dirty="0">
                <a:solidFill>
                  <a:srgbClr val="404040"/>
                </a:solidFill>
                <a:latin typeface="Calibri"/>
                <a:cs typeface="Calibri"/>
              </a:rPr>
              <a:t>, </a:t>
            </a:r>
            <a:r>
              <a:rPr lang="es-ES" sz="2400" spc="-10" dirty="0" err="1">
                <a:solidFill>
                  <a:srgbClr val="404040"/>
                </a:solidFill>
                <a:latin typeface="Calibri"/>
                <a:cs typeface="Calibri"/>
              </a:rPr>
              <a:t>findAll</a:t>
            </a:r>
            <a:r>
              <a:rPr lang="es-ES" sz="2400" spc="-10" dirty="0">
                <a:solidFill>
                  <a:srgbClr val="404040"/>
                </a:solidFill>
                <a:latin typeface="Calibri"/>
                <a:cs typeface="Calibri"/>
              </a:rPr>
              <a:t> y </a:t>
            </a:r>
            <a:r>
              <a:rPr lang="es-ES" sz="2400" spc="-10" dirty="0" err="1">
                <a:solidFill>
                  <a:srgbClr val="404040"/>
                </a:solidFill>
                <a:latin typeface="Calibri"/>
                <a:cs typeface="Calibri"/>
              </a:rPr>
              <a:t>update</a:t>
            </a:r>
            <a:r>
              <a:rPr lang="es-ES" sz="2400" spc="-10" dirty="0">
                <a:solidFill>
                  <a:srgbClr val="404040"/>
                </a:solidFill>
                <a:latin typeface="Calibri"/>
                <a:cs typeface="Calibri"/>
              </a:rPr>
              <a:t> para la base de datos. Solo estamos implementando las operaciones relacionadas con el tipo de orden. Pero también puede implementar estas operaciones para otros tipos de datos.</a:t>
            </a:r>
          </a:p>
          <a:p>
            <a:pPr marL="12700" algn="just">
              <a:lnSpc>
                <a:spcPts val="2740"/>
              </a:lnSpc>
              <a:spcBef>
                <a:spcPts val="100"/>
              </a:spcBef>
            </a:pPr>
            <a:endParaRPr lang="es-ES" sz="2400" spc="-10" dirty="0">
              <a:solidFill>
                <a:srgbClr val="404040"/>
              </a:solidFill>
              <a:latin typeface="Calibri"/>
              <a:cs typeface="Calibri"/>
            </a:endParaRPr>
          </a:p>
          <a:p>
            <a:pPr marL="12700" algn="just">
              <a:lnSpc>
                <a:spcPts val="2740"/>
              </a:lnSpc>
              <a:spcBef>
                <a:spcPts val="100"/>
              </a:spcBef>
            </a:pPr>
            <a:r>
              <a:rPr lang="es-ES" sz="2400" spc="-10" dirty="0">
                <a:solidFill>
                  <a:srgbClr val="404040"/>
                </a:solidFill>
                <a:latin typeface="Calibri"/>
                <a:cs typeface="Calibri"/>
              </a:rPr>
              <a:t>Tenga en cuenta que vamos a escribir instrucciones SQL simples para esta tarea. Si desea utilizar un ORM en lugar de escribir manualmente las declaraciones, </a:t>
            </a:r>
            <a:r>
              <a:rPr lang="es-ES" sz="2400" spc="-10" dirty="0" err="1">
                <a:solidFill>
                  <a:srgbClr val="404040"/>
                </a:solidFill>
                <a:latin typeface="Calibri"/>
                <a:cs typeface="Calibri"/>
              </a:rPr>
              <a:t>Node</a:t>
            </a:r>
            <a:r>
              <a:rPr lang="es-ES" sz="2400" spc="-10" dirty="0">
                <a:solidFill>
                  <a:srgbClr val="404040"/>
                </a:solidFill>
                <a:latin typeface="Calibri"/>
                <a:cs typeface="Calibri"/>
              </a:rPr>
              <a:t> ofrece varios ORM compatibles con </a:t>
            </a:r>
            <a:r>
              <a:rPr lang="es-ES" sz="2400" spc="-10" dirty="0" err="1">
                <a:solidFill>
                  <a:srgbClr val="404040"/>
                </a:solidFill>
                <a:latin typeface="Calibri"/>
                <a:cs typeface="Calibri"/>
              </a:rPr>
              <a:t>Typescript</a:t>
            </a:r>
            <a:r>
              <a:rPr lang="es-ES" sz="2400" spc="-10" dirty="0">
                <a:solidFill>
                  <a:srgbClr val="404040"/>
                </a:solidFill>
                <a:latin typeface="Calibri"/>
                <a:cs typeface="Calibri"/>
              </a:rPr>
              <a:t> como </a:t>
            </a:r>
            <a:r>
              <a:rPr lang="es-ES" sz="2400" spc="-10" dirty="0" err="1">
                <a:solidFill>
                  <a:srgbClr val="404040"/>
                </a:solidFill>
                <a:latin typeface="Calibri"/>
                <a:cs typeface="Calibri"/>
              </a:rPr>
              <a:t>TypeORM</a:t>
            </a:r>
            <a:r>
              <a:rPr lang="es-ES" sz="2400" spc="-10" dirty="0">
                <a:solidFill>
                  <a:srgbClr val="404040"/>
                </a:solidFill>
                <a:latin typeface="Calibri"/>
                <a:cs typeface="Calibri"/>
              </a:rPr>
              <a:t> y </a:t>
            </a:r>
            <a:r>
              <a:rPr lang="es-ES" sz="2400" spc="-10" dirty="0" err="1">
                <a:solidFill>
                  <a:srgbClr val="404040"/>
                </a:solidFill>
                <a:latin typeface="Calibri"/>
                <a:cs typeface="Calibri"/>
              </a:rPr>
              <a:t>Sequelize</a:t>
            </a:r>
            <a:r>
              <a:rPr lang="es-ES" sz="2400" spc="-10" dirty="0">
                <a:solidFill>
                  <a:srgbClr val="404040"/>
                </a:solidFill>
                <a:latin typeface="Calibri"/>
                <a:cs typeface="Calibri"/>
              </a:rPr>
              <a:t>.</a:t>
            </a:r>
          </a:p>
        </p:txBody>
      </p:sp>
    </p:spTree>
    <p:extLst>
      <p:ext uri="{BB962C8B-B14F-4D97-AF65-F5344CB8AC3E}">
        <p14:creationId xmlns:p14="http://schemas.microsoft.com/office/powerpoint/2010/main" val="8567794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ES" sz="4000" spc="-50" dirty="0">
                <a:solidFill>
                  <a:srgbClr val="FFFFFF"/>
                </a:solidFill>
                <a:latin typeface="Calibri Light"/>
                <a:cs typeface="Calibri Light"/>
              </a:rPr>
              <a:t>Definir operaciones de la base de datos</a:t>
            </a:r>
            <a:endParaRPr lang="es-CO" sz="4000" dirty="0">
              <a:latin typeface="Calibri Light"/>
              <a:cs typeface="Calibri Light"/>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object 5">
            <a:extLst>
              <a:ext uri="{FF2B5EF4-FFF2-40B4-BE49-F238E27FC236}">
                <a16:creationId xmlns:a16="http://schemas.microsoft.com/office/drawing/2014/main" id="{3EDFAB7C-8949-2255-10C5-D255E2D1F690}"/>
              </a:ext>
            </a:extLst>
          </p:cNvPr>
          <p:cNvSpPr txBox="1"/>
          <p:nvPr/>
        </p:nvSpPr>
        <p:spPr>
          <a:xfrm>
            <a:off x="1536572" y="1991944"/>
            <a:ext cx="9613900" cy="1765740"/>
          </a:xfrm>
          <a:prstGeom prst="rect">
            <a:avLst/>
          </a:prstGeom>
        </p:spPr>
        <p:txBody>
          <a:bodyPr vert="horz" wrap="square" lIns="0" tIns="12700" rIns="0" bIns="0" rtlCol="0">
            <a:spAutoFit/>
          </a:bodyPr>
          <a:lstStyle/>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//file models/</a:t>
            </a:r>
            <a:r>
              <a:rPr lang="en-US" dirty="0" err="1">
                <a:latin typeface="Roboto Mono" panose="00000009000000000000" pitchFamily="49" charset="0"/>
                <a:ea typeface="Roboto Mono" panose="00000009000000000000" pitchFamily="49" charset="0"/>
                <a:cs typeface="Calibri"/>
              </a:rPr>
              <a:t>order.ts</a:t>
            </a:r>
            <a:endParaRPr lang="en-US" dirty="0">
              <a:latin typeface="Roboto Mono" panose="00000009000000000000" pitchFamily="49" charset="0"/>
              <a:ea typeface="Roboto Mono" panose="00000009000000000000" pitchFamily="49" charset="0"/>
              <a:cs typeface="Calibri"/>
            </a:endParaRPr>
          </a:p>
          <a:p>
            <a:pPr marL="12700">
              <a:lnSpc>
                <a:spcPts val="2740"/>
              </a:lnSpc>
              <a:spcBef>
                <a:spcPts val="100"/>
              </a:spcBef>
            </a:pPr>
            <a:endParaRPr lang="en-US" dirty="0">
              <a:latin typeface="Roboto Mono" panose="00000009000000000000" pitchFamily="49" charset="0"/>
              <a:ea typeface="Roboto Mono" panose="00000009000000000000" pitchFamily="49" charset="0"/>
              <a:cs typeface="Calibri"/>
            </a:endParaRP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import {</a:t>
            </a:r>
            <a:r>
              <a:rPr lang="en-US" dirty="0" err="1">
                <a:latin typeface="Roboto Mono" panose="00000009000000000000" pitchFamily="49" charset="0"/>
                <a:ea typeface="Roboto Mono" panose="00000009000000000000" pitchFamily="49" charset="0"/>
                <a:cs typeface="Calibri"/>
              </a:rPr>
              <a:t>BasicOrder</a:t>
            </a:r>
            <a:r>
              <a:rPr lang="en-US" dirty="0">
                <a:latin typeface="Roboto Mono" panose="00000009000000000000" pitchFamily="49" charset="0"/>
                <a:ea typeface="Roboto Mono" panose="00000009000000000000" pitchFamily="49" charset="0"/>
                <a:cs typeface="Calibri"/>
              </a:rPr>
              <a:t>, Order, </a:t>
            </a:r>
            <a:r>
              <a:rPr lang="en-US" dirty="0" err="1">
                <a:latin typeface="Roboto Mono" panose="00000009000000000000" pitchFamily="49" charset="0"/>
                <a:ea typeface="Roboto Mono" panose="00000009000000000000" pitchFamily="49" charset="0"/>
                <a:cs typeface="Calibri"/>
              </a:rPr>
              <a:t>OrderWithDetails</a:t>
            </a:r>
            <a:r>
              <a:rPr lang="en-US" dirty="0">
                <a:latin typeface="Roboto Mono" panose="00000009000000000000" pitchFamily="49" charset="0"/>
                <a:ea typeface="Roboto Mono" panose="00000009000000000000" pitchFamily="49" charset="0"/>
                <a:cs typeface="Calibri"/>
              </a:rPr>
              <a:t>} from "../types/order";</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import {</a:t>
            </a:r>
            <a:r>
              <a:rPr lang="en-US" dirty="0" err="1">
                <a:latin typeface="Roboto Mono" panose="00000009000000000000" pitchFamily="49" charset="0"/>
                <a:ea typeface="Roboto Mono" panose="00000009000000000000" pitchFamily="49" charset="0"/>
                <a:cs typeface="Calibri"/>
              </a:rPr>
              <a:t>db</a:t>
            </a:r>
            <a:r>
              <a:rPr lang="en-US" dirty="0">
                <a:latin typeface="Roboto Mono" panose="00000009000000000000" pitchFamily="49" charset="0"/>
                <a:ea typeface="Roboto Mono" panose="00000009000000000000" pitchFamily="49" charset="0"/>
                <a:cs typeface="Calibri"/>
              </a:rPr>
              <a:t>} from "../</a:t>
            </a:r>
            <a:r>
              <a:rPr lang="en-US" dirty="0" err="1">
                <a:latin typeface="Roboto Mono" panose="00000009000000000000" pitchFamily="49" charset="0"/>
                <a:ea typeface="Roboto Mono" panose="00000009000000000000" pitchFamily="49" charset="0"/>
                <a:cs typeface="Calibri"/>
              </a:rPr>
              <a:t>db</a:t>
            </a:r>
            <a:r>
              <a:rPr lang="en-US"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import { </a:t>
            </a:r>
            <a:r>
              <a:rPr lang="en-US" dirty="0" err="1">
                <a:latin typeface="Roboto Mono" panose="00000009000000000000" pitchFamily="49" charset="0"/>
                <a:ea typeface="Roboto Mono" panose="00000009000000000000" pitchFamily="49" charset="0"/>
                <a:cs typeface="Calibri"/>
              </a:rPr>
              <a:t>OkPacket</a:t>
            </a:r>
            <a:r>
              <a:rPr lang="en-US" dirty="0">
                <a:latin typeface="Roboto Mono" panose="00000009000000000000" pitchFamily="49" charset="0"/>
                <a:ea typeface="Roboto Mono" panose="00000009000000000000" pitchFamily="49" charset="0"/>
                <a:cs typeface="Calibri"/>
              </a:rPr>
              <a:t>, </a:t>
            </a:r>
            <a:r>
              <a:rPr lang="en-US" dirty="0" err="1">
                <a:latin typeface="Roboto Mono" panose="00000009000000000000" pitchFamily="49" charset="0"/>
                <a:ea typeface="Roboto Mono" panose="00000009000000000000" pitchFamily="49" charset="0"/>
                <a:cs typeface="Calibri"/>
              </a:rPr>
              <a:t>RowDataPacket</a:t>
            </a:r>
            <a:r>
              <a:rPr lang="en-US" dirty="0">
                <a:latin typeface="Roboto Mono" panose="00000009000000000000" pitchFamily="49" charset="0"/>
                <a:ea typeface="Roboto Mono" panose="00000009000000000000" pitchFamily="49" charset="0"/>
                <a:cs typeface="Calibri"/>
              </a:rPr>
              <a:t> } from "mysql2";</a:t>
            </a:r>
          </a:p>
        </p:txBody>
      </p:sp>
    </p:spTree>
    <p:extLst>
      <p:ext uri="{BB962C8B-B14F-4D97-AF65-F5344CB8AC3E}">
        <p14:creationId xmlns:p14="http://schemas.microsoft.com/office/powerpoint/2010/main" val="1153557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ES" sz="4000" spc="-50" dirty="0">
                <a:solidFill>
                  <a:srgbClr val="FFFFFF"/>
                </a:solidFill>
                <a:latin typeface="Calibri Light"/>
                <a:cs typeface="Calibri Light"/>
              </a:rPr>
              <a:t>Definir operaciones de la base de datos</a:t>
            </a:r>
            <a:endParaRPr lang="es-CO" sz="4000" dirty="0">
              <a:latin typeface="Calibri Light"/>
              <a:cs typeface="Calibri Light"/>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object 5">
            <a:extLst>
              <a:ext uri="{FF2B5EF4-FFF2-40B4-BE49-F238E27FC236}">
                <a16:creationId xmlns:a16="http://schemas.microsoft.com/office/drawing/2014/main" id="{3EDFAB7C-8949-2255-10C5-D255E2D1F690}"/>
              </a:ext>
            </a:extLst>
          </p:cNvPr>
          <p:cNvSpPr txBox="1"/>
          <p:nvPr/>
        </p:nvSpPr>
        <p:spPr>
          <a:xfrm>
            <a:off x="1512570" y="1781651"/>
            <a:ext cx="9613900" cy="4619150"/>
          </a:xfrm>
          <a:prstGeom prst="rect">
            <a:avLst/>
          </a:prstGeom>
        </p:spPr>
        <p:txBody>
          <a:bodyPr vert="horz" wrap="square" lIns="0" tIns="12700" rIns="0" bIns="0" rtlCol="0">
            <a:spAutoFit/>
          </a:bodyPr>
          <a:lstStyle/>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export const create = (order: </a:t>
            </a:r>
            <a:r>
              <a:rPr lang="en-US" sz="1600" dirty="0" err="1">
                <a:latin typeface="Roboto Mono" panose="00000009000000000000" pitchFamily="49" charset="0"/>
                <a:ea typeface="Roboto Mono" panose="00000009000000000000" pitchFamily="49" charset="0"/>
                <a:cs typeface="Calibri"/>
              </a:rPr>
              <a:t>BasicOrder</a:t>
            </a:r>
            <a:r>
              <a:rPr lang="en-US" sz="1600" dirty="0">
                <a:latin typeface="Roboto Mono" panose="00000009000000000000" pitchFamily="49" charset="0"/>
                <a:ea typeface="Roboto Mono" panose="00000009000000000000" pitchFamily="49" charset="0"/>
                <a:cs typeface="Calibri"/>
              </a:rPr>
              <a:t>, callback: Function) =&gt; {</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  const </a:t>
            </a:r>
            <a:r>
              <a:rPr lang="en-US" sz="1600" dirty="0" err="1">
                <a:latin typeface="Roboto Mono" panose="00000009000000000000" pitchFamily="49" charset="0"/>
                <a:ea typeface="Roboto Mono" panose="00000009000000000000" pitchFamily="49" charset="0"/>
                <a:cs typeface="Calibri"/>
              </a:rPr>
              <a:t>queryString</a:t>
            </a:r>
            <a:r>
              <a:rPr lang="en-US" sz="1600" dirty="0">
                <a:latin typeface="Roboto Mono" panose="00000009000000000000" pitchFamily="49" charset="0"/>
                <a:ea typeface="Roboto Mono" panose="00000009000000000000" pitchFamily="49" charset="0"/>
                <a:cs typeface="Calibri"/>
              </a:rPr>
              <a:t> = "INSERT INTO </a:t>
            </a:r>
            <a:r>
              <a:rPr lang="en-US" sz="1600" dirty="0" err="1">
                <a:latin typeface="Roboto Mono" panose="00000009000000000000" pitchFamily="49" charset="0"/>
                <a:ea typeface="Roboto Mono" panose="00000009000000000000" pitchFamily="49" charset="0"/>
                <a:cs typeface="Calibri"/>
              </a:rPr>
              <a:t>ProductOrder</a:t>
            </a:r>
            <a:r>
              <a:rPr lang="en-US" sz="1600" dirty="0">
                <a:latin typeface="Roboto Mono" panose="00000009000000000000" pitchFamily="49" charset="0"/>
                <a:ea typeface="Roboto Mono" panose="00000009000000000000" pitchFamily="49" charset="0"/>
                <a:cs typeface="Calibri"/>
              </a:rPr>
              <a:t> (</a:t>
            </a:r>
            <a:r>
              <a:rPr lang="en-US" sz="1600" dirty="0" err="1">
                <a:latin typeface="Roboto Mono" panose="00000009000000000000" pitchFamily="49" charset="0"/>
                <a:ea typeface="Roboto Mono" panose="00000009000000000000" pitchFamily="49" charset="0"/>
                <a:cs typeface="Calibri"/>
              </a:rPr>
              <a:t>product_id</a:t>
            </a:r>
            <a:r>
              <a:rPr lang="en-US" sz="1600" dirty="0">
                <a:latin typeface="Roboto Mono" panose="00000009000000000000" pitchFamily="49" charset="0"/>
                <a:ea typeface="Roboto Mono" panose="00000009000000000000" pitchFamily="49" charset="0"/>
                <a:cs typeface="Calibri"/>
              </a:rPr>
              <a:t>, </a:t>
            </a:r>
            <a:r>
              <a:rPr lang="en-US" sz="1600" dirty="0" err="1">
                <a:latin typeface="Roboto Mono" panose="00000009000000000000" pitchFamily="49" charset="0"/>
                <a:ea typeface="Roboto Mono" panose="00000009000000000000" pitchFamily="49" charset="0"/>
                <a:cs typeface="Calibri"/>
              </a:rPr>
              <a:t>customer_id</a:t>
            </a:r>
            <a:r>
              <a:rPr lang="en-US" sz="1600" dirty="0">
                <a:latin typeface="Roboto Mono" panose="00000009000000000000" pitchFamily="49" charset="0"/>
                <a:ea typeface="Roboto Mono" panose="00000009000000000000" pitchFamily="49" charset="0"/>
                <a:cs typeface="Calibri"/>
              </a:rPr>
              <a:t>, </a:t>
            </a:r>
            <a:r>
              <a:rPr lang="en-US" sz="1600" dirty="0" err="1">
                <a:latin typeface="Roboto Mono" panose="00000009000000000000" pitchFamily="49" charset="0"/>
                <a:ea typeface="Roboto Mono" panose="00000009000000000000" pitchFamily="49" charset="0"/>
                <a:cs typeface="Calibri"/>
              </a:rPr>
              <a:t>product_quantity</a:t>
            </a:r>
            <a:r>
              <a:rPr lang="en-US" sz="1600" dirty="0">
                <a:latin typeface="Roboto Mono" panose="00000009000000000000" pitchFamily="49" charset="0"/>
                <a:ea typeface="Roboto Mono" panose="00000009000000000000" pitchFamily="49" charset="0"/>
                <a:cs typeface="Calibri"/>
              </a:rPr>
              <a:t>) VALUES (?, ?, ?)"</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  </a:t>
            </a:r>
            <a:r>
              <a:rPr lang="en-US" sz="1600" dirty="0" err="1">
                <a:latin typeface="Roboto Mono" panose="00000009000000000000" pitchFamily="49" charset="0"/>
                <a:ea typeface="Roboto Mono" panose="00000009000000000000" pitchFamily="49" charset="0"/>
                <a:cs typeface="Calibri"/>
              </a:rPr>
              <a:t>db.query</a:t>
            </a:r>
            <a:r>
              <a:rPr lang="en-US" sz="1600"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    </a:t>
            </a:r>
            <a:r>
              <a:rPr lang="en-US" sz="1600" dirty="0" err="1">
                <a:latin typeface="Roboto Mono" panose="00000009000000000000" pitchFamily="49" charset="0"/>
                <a:ea typeface="Roboto Mono" panose="00000009000000000000" pitchFamily="49" charset="0"/>
                <a:cs typeface="Calibri"/>
              </a:rPr>
              <a:t>queryString</a:t>
            </a:r>
            <a:r>
              <a:rPr lang="en-US" sz="1600"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    [order.product.id, order.customer.id, </a:t>
            </a:r>
            <a:r>
              <a:rPr lang="en-US" sz="1600" dirty="0" err="1">
                <a:latin typeface="Roboto Mono" panose="00000009000000000000" pitchFamily="49" charset="0"/>
                <a:ea typeface="Roboto Mono" panose="00000009000000000000" pitchFamily="49" charset="0"/>
                <a:cs typeface="Calibri"/>
              </a:rPr>
              <a:t>order.productQuantity</a:t>
            </a:r>
            <a:r>
              <a:rPr lang="en-US" sz="1600"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    (err, result) =&gt; {</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      if (err) {callback(err)};</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      const </a:t>
            </a:r>
            <a:r>
              <a:rPr lang="en-US" sz="1600" dirty="0" err="1">
                <a:latin typeface="Roboto Mono" panose="00000009000000000000" pitchFamily="49" charset="0"/>
                <a:ea typeface="Roboto Mono" panose="00000009000000000000" pitchFamily="49" charset="0"/>
                <a:cs typeface="Calibri"/>
              </a:rPr>
              <a:t>insertId</a:t>
            </a:r>
            <a:r>
              <a:rPr lang="en-US" sz="1600" dirty="0">
                <a:latin typeface="Roboto Mono" panose="00000009000000000000" pitchFamily="49" charset="0"/>
                <a:ea typeface="Roboto Mono" panose="00000009000000000000" pitchFamily="49" charset="0"/>
                <a:cs typeface="Calibri"/>
              </a:rPr>
              <a:t> = (&lt;</a:t>
            </a:r>
            <a:r>
              <a:rPr lang="en-US" sz="1600" dirty="0" err="1">
                <a:latin typeface="Roboto Mono" panose="00000009000000000000" pitchFamily="49" charset="0"/>
                <a:ea typeface="Roboto Mono" panose="00000009000000000000" pitchFamily="49" charset="0"/>
                <a:cs typeface="Calibri"/>
              </a:rPr>
              <a:t>OkPacket</a:t>
            </a:r>
            <a:r>
              <a:rPr lang="en-US" sz="1600" dirty="0">
                <a:latin typeface="Roboto Mono" panose="00000009000000000000" pitchFamily="49" charset="0"/>
                <a:ea typeface="Roboto Mono" panose="00000009000000000000" pitchFamily="49" charset="0"/>
                <a:cs typeface="Calibri"/>
              </a:rPr>
              <a:t>&gt; result).</a:t>
            </a:r>
            <a:r>
              <a:rPr lang="en-US" sz="1600" dirty="0" err="1">
                <a:latin typeface="Roboto Mono" panose="00000009000000000000" pitchFamily="49" charset="0"/>
                <a:ea typeface="Roboto Mono" panose="00000009000000000000" pitchFamily="49" charset="0"/>
                <a:cs typeface="Calibri"/>
              </a:rPr>
              <a:t>insertId</a:t>
            </a:r>
            <a:r>
              <a:rPr lang="en-US" sz="1600"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      callback(null, </a:t>
            </a:r>
            <a:r>
              <a:rPr lang="en-US" sz="1600" dirty="0" err="1">
                <a:latin typeface="Roboto Mono" panose="00000009000000000000" pitchFamily="49" charset="0"/>
                <a:ea typeface="Roboto Mono" panose="00000009000000000000" pitchFamily="49" charset="0"/>
                <a:cs typeface="Calibri"/>
              </a:rPr>
              <a:t>insertId</a:t>
            </a:r>
            <a:r>
              <a:rPr lang="en-US" sz="1600"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    }</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  );</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a:t>
            </a:r>
          </a:p>
        </p:txBody>
      </p:sp>
    </p:spTree>
    <p:extLst>
      <p:ext uri="{BB962C8B-B14F-4D97-AF65-F5344CB8AC3E}">
        <p14:creationId xmlns:p14="http://schemas.microsoft.com/office/powerpoint/2010/main" val="29428916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ES" sz="4000" spc="-50" dirty="0">
                <a:solidFill>
                  <a:srgbClr val="FFFFFF"/>
                </a:solidFill>
                <a:latin typeface="Calibri Light"/>
                <a:cs typeface="Calibri Light"/>
              </a:rPr>
              <a:t>Definir operaciones de la base de datos</a:t>
            </a:r>
            <a:endParaRPr lang="es-CO" sz="4000" dirty="0">
              <a:latin typeface="Calibri Light"/>
              <a:cs typeface="Calibri Light"/>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object 5">
            <a:extLst>
              <a:ext uri="{FF2B5EF4-FFF2-40B4-BE49-F238E27FC236}">
                <a16:creationId xmlns:a16="http://schemas.microsoft.com/office/drawing/2014/main" id="{A4345347-67C2-2774-B59B-006DB5324605}"/>
              </a:ext>
            </a:extLst>
          </p:cNvPr>
          <p:cNvSpPr txBox="1"/>
          <p:nvPr/>
        </p:nvSpPr>
        <p:spPr>
          <a:xfrm>
            <a:off x="1536572" y="1991944"/>
            <a:ext cx="9613900" cy="1744067"/>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Usamos el objeto </a:t>
            </a:r>
            <a:r>
              <a:rPr lang="es-ES" sz="2400" b="1" spc="-10" dirty="0" err="1">
                <a:solidFill>
                  <a:srgbClr val="404040"/>
                </a:solidFill>
                <a:latin typeface="Calibri"/>
                <a:cs typeface="Calibri"/>
              </a:rPr>
              <a:t>db</a:t>
            </a:r>
            <a:r>
              <a:rPr lang="es-ES" sz="2400" spc="-10" dirty="0">
                <a:solidFill>
                  <a:srgbClr val="404040"/>
                </a:solidFill>
                <a:latin typeface="Calibri"/>
                <a:cs typeface="Calibri"/>
              </a:rPr>
              <a:t> importado para consultar la base de datos y devolver el </a:t>
            </a:r>
            <a:r>
              <a:rPr lang="es-ES" sz="2400" b="1" spc="-10" dirty="0" err="1">
                <a:solidFill>
                  <a:srgbClr val="404040"/>
                </a:solidFill>
                <a:latin typeface="Calibri"/>
                <a:cs typeface="Calibri"/>
              </a:rPr>
              <a:t>insertId</a:t>
            </a:r>
            <a:r>
              <a:rPr lang="es-ES" sz="2400" spc="-10" dirty="0">
                <a:solidFill>
                  <a:srgbClr val="404040"/>
                </a:solidFill>
                <a:latin typeface="Calibri"/>
                <a:cs typeface="Calibri"/>
              </a:rPr>
              <a:t> del registro de pedido a través de una devolución de llamada. Dado que el resultado devuelto es una unión de varios tipos, hacemos una conversión simple para convertirlo al tipo </a:t>
            </a:r>
            <a:r>
              <a:rPr lang="es-ES" sz="2400" b="1" spc="-10" dirty="0" err="1">
                <a:solidFill>
                  <a:srgbClr val="404040"/>
                </a:solidFill>
                <a:latin typeface="Calibri"/>
                <a:cs typeface="Calibri"/>
              </a:rPr>
              <a:t>OkPacket</a:t>
            </a:r>
            <a:r>
              <a:rPr lang="es-ES" sz="2400" spc="-10" dirty="0">
                <a:solidFill>
                  <a:srgbClr val="404040"/>
                </a:solidFill>
                <a:latin typeface="Calibri"/>
                <a:cs typeface="Calibri"/>
              </a:rPr>
              <a:t>, el tipo devuelto para las operaciones de inserción.</a:t>
            </a:r>
          </a:p>
        </p:txBody>
      </p:sp>
    </p:spTree>
    <p:extLst>
      <p:ext uri="{BB962C8B-B14F-4D97-AF65-F5344CB8AC3E}">
        <p14:creationId xmlns:p14="http://schemas.microsoft.com/office/powerpoint/2010/main" val="33786165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ES" sz="4000" spc="-50" dirty="0">
                <a:solidFill>
                  <a:srgbClr val="FFFFFF"/>
                </a:solidFill>
                <a:latin typeface="Calibri Light"/>
                <a:cs typeface="Calibri Light"/>
              </a:rPr>
              <a:t>Definir operaciones de la base de datos</a:t>
            </a:r>
            <a:endParaRPr lang="es-CO" sz="4000" dirty="0">
              <a:latin typeface="Calibri Light"/>
              <a:cs typeface="Calibri Light"/>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object 5">
            <a:extLst>
              <a:ext uri="{FF2B5EF4-FFF2-40B4-BE49-F238E27FC236}">
                <a16:creationId xmlns:a16="http://schemas.microsoft.com/office/drawing/2014/main" id="{A4345347-67C2-2774-B59B-006DB5324605}"/>
              </a:ext>
            </a:extLst>
          </p:cNvPr>
          <p:cNvSpPr txBox="1"/>
          <p:nvPr/>
        </p:nvSpPr>
        <p:spPr>
          <a:xfrm>
            <a:off x="1536572" y="1991944"/>
            <a:ext cx="9613900" cy="2462213"/>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Al pasar declaraciones SQL a la función de consulta, siempre tenga cuidado de no usar las entradas proporcionadas por el usuario directamente en la cadena. </a:t>
            </a:r>
          </a:p>
          <a:p>
            <a:pPr marL="12700" algn="just">
              <a:lnSpc>
                <a:spcPts val="2740"/>
              </a:lnSpc>
              <a:spcBef>
                <a:spcPts val="100"/>
              </a:spcBef>
            </a:pPr>
            <a:endParaRPr lang="es-ES" sz="2400" spc="-10" dirty="0">
              <a:solidFill>
                <a:srgbClr val="404040"/>
              </a:solidFill>
              <a:latin typeface="Calibri"/>
              <a:cs typeface="Calibri"/>
            </a:endParaRPr>
          </a:p>
          <a:p>
            <a:pPr marL="12700" algn="just">
              <a:lnSpc>
                <a:spcPts val="2740"/>
              </a:lnSpc>
              <a:spcBef>
                <a:spcPts val="100"/>
              </a:spcBef>
            </a:pPr>
            <a:r>
              <a:rPr lang="es-ES" sz="2400" spc="-10" dirty="0">
                <a:solidFill>
                  <a:srgbClr val="404040"/>
                </a:solidFill>
                <a:latin typeface="Calibri"/>
                <a:cs typeface="Calibri"/>
              </a:rPr>
              <a:t>Es una práctica que hace que su sistema sea vulnerable a los ataques de inyección SQL. En su lugar, utilice el símbolo “?” en los lugares donde se deben agregar las variables, y pase las variables como una matriz a la función de consulta.</a:t>
            </a:r>
          </a:p>
        </p:txBody>
      </p:sp>
    </p:spTree>
    <p:extLst>
      <p:ext uri="{BB962C8B-B14F-4D97-AF65-F5344CB8AC3E}">
        <p14:creationId xmlns:p14="http://schemas.microsoft.com/office/powerpoint/2010/main" val="2240295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ES" sz="4000" spc="-50" dirty="0">
                <a:solidFill>
                  <a:srgbClr val="FFFFFF"/>
                </a:solidFill>
                <a:latin typeface="Calibri Light"/>
                <a:cs typeface="Calibri Light"/>
              </a:rPr>
              <a:t>Definir operaciones de la base de datos</a:t>
            </a:r>
            <a:endParaRPr lang="es-CO" sz="4000" dirty="0">
              <a:latin typeface="Calibri Light"/>
              <a:cs typeface="Calibri Light"/>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object 5">
            <a:extLst>
              <a:ext uri="{FF2B5EF4-FFF2-40B4-BE49-F238E27FC236}">
                <a16:creationId xmlns:a16="http://schemas.microsoft.com/office/drawing/2014/main" id="{A4345347-67C2-2774-B59B-006DB5324605}"/>
              </a:ext>
            </a:extLst>
          </p:cNvPr>
          <p:cNvSpPr txBox="1"/>
          <p:nvPr/>
        </p:nvSpPr>
        <p:spPr>
          <a:xfrm>
            <a:off x="1536572" y="1991944"/>
            <a:ext cx="9613900" cy="4260077"/>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A continuación, implementemos la función </a:t>
            </a:r>
            <a:r>
              <a:rPr lang="es-ES" sz="2400" spc="-10" dirty="0" err="1">
                <a:solidFill>
                  <a:srgbClr val="404040"/>
                </a:solidFill>
                <a:latin typeface="Calibri"/>
                <a:cs typeface="Calibri"/>
              </a:rPr>
              <a:t>findOne</a:t>
            </a:r>
            <a:r>
              <a:rPr lang="es-ES" sz="2400" spc="-10" dirty="0">
                <a:solidFill>
                  <a:srgbClr val="404040"/>
                </a:solidFill>
                <a:latin typeface="Calibri"/>
                <a:cs typeface="Calibri"/>
              </a:rPr>
              <a:t> que selecciona un registro de la tabla </a:t>
            </a:r>
            <a:r>
              <a:rPr lang="es-ES" sz="2400" spc="-10" dirty="0" err="1">
                <a:solidFill>
                  <a:srgbClr val="404040"/>
                </a:solidFill>
                <a:latin typeface="Calibri"/>
                <a:cs typeface="Calibri"/>
              </a:rPr>
              <a:t>ProductOrder</a:t>
            </a:r>
            <a:r>
              <a:rPr lang="es-ES" sz="2400" spc="-10" dirty="0">
                <a:solidFill>
                  <a:srgbClr val="404040"/>
                </a:solidFill>
                <a:latin typeface="Calibri"/>
                <a:cs typeface="Calibri"/>
              </a:rPr>
              <a:t> en función del ID del pedido.</a:t>
            </a:r>
          </a:p>
          <a:p>
            <a:pPr marL="12700" algn="just">
              <a:lnSpc>
                <a:spcPts val="2740"/>
              </a:lnSpc>
              <a:spcBef>
                <a:spcPts val="100"/>
              </a:spcBef>
            </a:pPr>
            <a:endParaRPr lang="es-ES" sz="2400" spc="-10" dirty="0">
              <a:solidFill>
                <a:srgbClr val="404040"/>
              </a:solidFill>
              <a:latin typeface="Calibri"/>
              <a:cs typeface="Calibri"/>
            </a:endParaRPr>
          </a:p>
          <a:p>
            <a:pPr marL="12700">
              <a:lnSpc>
                <a:spcPts val="2740"/>
              </a:lnSpc>
              <a:spcBef>
                <a:spcPts val="100"/>
              </a:spcBef>
            </a:pPr>
            <a:r>
              <a:rPr lang="es-ES" sz="1600" dirty="0" err="1">
                <a:latin typeface="Roboto Mono" panose="00000009000000000000" pitchFamily="49" charset="0"/>
                <a:ea typeface="Roboto Mono" panose="00000009000000000000" pitchFamily="49" charset="0"/>
                <a:cs typeface="Calibri"/>
              </a:rPr>
              <a:t>export</a:t>
            </a:r>
            <a:r>
              <a:rPr lang="es-ES" sz="1600" dirty="0">
                <a:latin typeface="Roboto Mono" panose="00000009000000000000" pitchFamily="49" charset="0"/>
                <a:ea typeface="Roboto Mono" panose="00000009000000000000" pitchFamily="49" charset="0"/>
                <a:cs typeface="Calibri"/>
              </a:rPr>
              <a:t> </a:t>
            </a:r>
            <a:r>
              <a:rPr lang="es-ES" sz="1600" dirty="0" err="1">
                <a:latin typeface="Roboto Mono" panose="00000009000000000000" pitchFamily="49" charset="0"/>
                <a:ea typeface="Roboto Mono" panose="00000009000000000000" pitchFamily="49" charset="0"/>
                <a:cs typeface="Calibri"/>
              </a:rPr>
              <a:t>const</a:t>
            </a:r>
            <a:r>
              <a:rPr lang="es-ES" sz="1600" dirty="0">
                <a:latin typeface="Roboto Mono" panose="00000009000000000000" pitchFamily="49" charset="0"/>
                <a:ea typeface="Roboto Mono" panose="00000009000000000000" pitchFamily="49" charset="0"/>
                <a:cs typeface="Calibri"/>
              </a:rPr>
              <a:t> </a:t>
            </a:r>
            <a:r>
              <a:rPr lang="es-ES" sz="1600" dirty="0" err="1">
                <a:latin typeface="Roboto Mono" panose="00000009000000000000" pitchFamily="49" charset="0"/>
                <a:ea typeface="Roboto Mono" panose="00000009000000000000" pitchFamily="49" charset="0"/>
                <a:cs typeface="Calibri"/>
              </a:rPr>
              <a:t>findOne</a:t>
            </a:r>
            <a:r>
              <a:rPr lang="es-ES" sz="1600" dirty="0">
                <a:latin typeface="Roboto Mono" panose="00000009000000000000" pitchFamily="49" charset="0"/>
                <a:ea typeface="Roboto Mono" panose="00000009000000000000" pitchFamily="49" charset="0"/>
                <a:cs typeface="Calibri"/>
              </a:rPr>
              <a:t> = (</a:t>
            </a:r>
            <a:r>
              <a:rPr lang="es-ES" sz="1600" dirty="0" err="1">
                <a:latin typeface="Roboto Mono" panose="00000009000000000000" pitchFamily="49" charset="0"/>
                <a:ea typeface="Roboto Mono" panose="00000009000000000000" pitchFamily="49" charset="0"/>
                <a:cs typeface="Calibri"/>
              </a:rPr>
              <a:t>orderId</a:t>
            </a:r>
            <a:r>
              <a:rPr lang="es-ES" sz="1600" dirty="0">
                <a:latin typeface="Roboto Mono" panose="00000009000000000000" pitchFamily="49" charset="0"/>
                <a:ea typeface="Roboto Mono" panose="00000009000000000000" pitchFamily="49" charset="0"/>
                <a:cs typeface="Calibri"/>
              </a:rPr>
              <a:t>: </a:t>
            </a:r>
            <a:r>
              <a:rPr lang="es-ES" sz="1600" dirty="0" err="1">
                <a:latin typeface="Roboto Mono" panose="00000009000000000000" pitchFamily="49" charset="0"/>
                <a:ea typeface="Roboto Mono" panose="00000009000000000000" pitchFamily="49" charset="0"/>
                <a:cs typeface="Calibri"/>
              </a:rPr>
              <a:t>number</a:t>
            </a:r>
            <a:r>
              <a:rPr lang="es-ES" sz="1600" dirty="0">
                <a:latin typeface="Roboto Mono" panose="00000009000000000000" pitchFamily="49" charset="0"/>
                <a:ea typeface="Roboto Mono" panose="00000009000000000000" pitchFamily="49" charset="0"/>
                <a:cs typeface="Calibri"/>
              </a:rPr>
              <a:t>, </a:t>
            </a:r>
            <a:r>
              <a:rPr lang="es-ES" sz="1600" dirty="0" err="1">
                <a:latin typeface="Roboto Mono" panose="00000009000000000000" pitchFamily="49" charset="0"/>
                <a:ea typeface="Roboto Mono" panose="00000009000000000000" pitchFamily="49" charset="0"/>
                <a:cs typeface="Calibri"/>
              </a:rPr>
              <a:t>callback</a:t>
            </a:r>
            <a:r>
              <a:rPr lang="es-ES" sz="1600" dirty="0">
                <a:latin typeface="Roboto Mono" panose="00000009000000000000" pitchFamily="49" charset="0"/>
                <a:ea typeface="Roboto Mono" panose="00000009000000000000" pitchFamily="49" charset="0"/>
                <a:cs typeface="Calibri"/>
              </a:rPr>
              <a:t>: </a:t>
            </a:r>
            <a:r>
              <a:rPr lang="es-ES" sz="1600" dirty="0" err="1">
                <a:latin typeface="Roboto Mono" panose="00000009000000000000" pitchFamily="49" charset="0"/>
                <a:ea typeface="Roboto Mono" panose="00000009000000000000" pitchFamily="49" charset="0"/>
                <a:cs typeface="Calibri"/>
              </a:rPr>
              <a:t>Function</a:t>
            </a:r>
            <a:r>
              <a:rPr lang="es-ES" sz="1600" dirty="0">
                <a:latin typeface="Roboto Mono" panose="00000009000000000000" pitchFamily="49" charset="0"/>
                <a:ea typeface="Roboto Mono" panose="00000009000000000000" pitchFamily="49" charset="0"/>
                <a:cs typeface="Calibri"/>
              </a:rPr>
              <a:t>) =&gt; {</a:t>
            </a:r>
          </a:p>
          <a:p>
            <a:pPr marL="12700">
              <a:lnSpc>
                <a:spcPts val="2740"/>
              </a:lnSpc>
              <a:spcBef>
                <a:spcPts val="100"/>
              </a:spcBef>
            </a:pPr>
            <a:r>
              <a:rPr lang="es-ES" sz="1600" dirty="0">
                <a:latin typeface="Roboto Mono" panose="00000009000000000000" pitchFamily="49" charset="0"/>
                <a:ea typeface="Roboto Mono" panose="00000009000000000000" pitchFamily="49" charset="0"/>
                <a:cs typeface="Calibri"/>
              </a:rPr>
              <a:t>  </a:t>
            </a:r>
            <a:r>
              <a:rPr lang="es-ES" sz="1600" dirty="0" err="1">
                <a:latin typeface="Roboto Mono" panose="00000009000000000000" pitchFamily="49" charset="0"/>
                <a:ea typeface="Roboto Mono" panose="00000009000000000000" pitchFamily="49" charset="0"/>
                <a:cs typeface="Calibri"/>
              </a:rPr>
              <a:t>const</a:t>
            </a:r>
            <a:r>
              <a:rPr lang="es-ES" sz="1600" dirty="0">
                <a:latin typeface="Roboto Mono" panose="00000009000000000000" pitchFamily="49" charset="0"/>
                <a:ea typeface="Roboto Mono" panose="00000009000000000000" pitchFamily="49" charset="0"/>
                <a:cs typeface="Calibri"/>
              </a:rPr>
              <a:t> </a:t>
            </a:r>
            <a:r>
              <a:rPr lang="es-ES" sz="1600" dirty="0" err="1">
                <a:latin typeface="Roboto Mono" panose="00000009000000000000" pitchFamily="49" charset="0"/>
                <a:ea typeface="Roboto Mono" panose="00000009000000000000" pitchFamily="49" charset="0"/>
                <a:cs typeface="Calibri"/>
              </a:rPr>
              <a:t>queryString</a:t>
            </a:r>
            <a:r>
              <a:rPr lang="es-ES" sz="1600" dirty="0">
                <a:latin typeface="Roboto Mono" panose="00000009000000000000" pitchFamily="49" charset="0"/>
                <a:ea typeface="Roboto Mono" panose="00000009000000000000" pitchFamily="49" charset="0"/>
                <a:cs typeface="Calibri"/>
              </a:rPr>
              <a:t> = `</a:t>
            </a:r>
          </a:p>
          <a:p>
            <a:pPr marL="12700">
              <a:lnSpc>
                <a:spcPts val="2740"/>
              </a:lnSpc>
              <a:spcBef>
                <a:spcPts val="100"/>
              </a:spcBef>
            </a:pPr>
            <a:r>
              <a:rPr lang="es-ES" sz="1600" dirty="0">
                <a:latin typeface="Roboto Mono" panose="00000009000000000000" pitchFamily="49" charset="0"/>
                <a:ea typeface="Roboto Mono" panose="00000009000000000000" pitchFamily="49" charset="0"/>
                <a:cs typeface="Calibri"/>
              </a:rPr>
              <a:t>    SELECT </a:t>
            </a:r>
          </a:p>
          <a:p>
            <a:pPr marL="12700">
              <a:lnSpc>
                <a:spcPts val="2740"/>
              </a:lnSpc>
              <a:spcBef>
                <a:spcPts val="100"/>
              </a:spcBef>
            </a:pPr>
            <a:r>
              <a:rPr lang="es-ES" sz="1600" dirty="0">
                <a:latin typeface="Roboto Mono" panose="00000009000000000000" pitchFamily="49" charset="0"/>
                <a:ea typeface="Roboto Mono" panose="00000009000000000000" pitchFamily="49" charset="0"/>
                <a:cs typeface="Calibri"/>
              </a:rPr>
              <a:t>      o.*,</a:t>
            </a:r>
          </a:p>
          <a:p>
            <a:pPr marL="12700">
              <a:lnSpc>
                <a:spcPts val="2740"/>
              </a:lnSpc>
              <a:spcBef>
                <a:spcPts val="100"/>
              </a:spcBef>
            </a:pPr>
            <a:r>
              <a:rPr lang="es-ES" sz="1600" dirty="0">
                <a:latin typeface="Roboto Mono" panose="00000009000000000000" pitchFamily="49" charset="0"/>
                <a:ea typeface="Roboto Mono" panose="00000009000000000000" pitchFamily="49" charset="0"/>
                <a:cs typeface="Calibri"/>
              </a:rPr>
              <a:t>      p.*,</a:t>
            </a:r>
          </a:p>
          <a:p>
            <a:pPr marL="12700">
              <a:lnSpc>
                <a:spcPts val="2740"/>
              </a:lnSpc>
              <a:spcBef>
                <a:spcPts val="100"/>
              </a:spcBef>
            </a:pPr>
            <a:r>
              <a:rPr lang="es-ES" sz="1600" dirty="0">
                <a:latin typeface="Roboto Mono" panose="00000009000000000000" pitchFamily="49" charset="0"/>
                <a:ea typeface="Roboto Mono" panose="00000009000000000000" pitchFamily="49" charset="0"/>
                <a:cs typeface="Calibri"/>
              </a:rPr>
              <a:t>      c.name AS </a:t>
            </a:r>
            <a:r>
              <a:rPr lang="es-ES" sz="1600" dirty="0" err="1">
                <a:latin typeface="Roboto Mono" panose="00000009000000000000" pitchFamily="49" charset="0"/>
                <a:ea typeface="Roboto Mono" panose="00000009000000000000" pitchFamily="49" charset="0"/>
                <a:cs typeface="Calibri"/>
              </a:rPr>
              <a:t>customer_name</a:t>
            </a:r>
            <a:r>
              <a:rPr lang="es-ES" sz="1600"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r>
              <a:rPr lang="es-ES" sz="1600" dirty="0">
                <a:latin typeface="Roboto Mono" panose="00000009000000000000" pitchFamily="49" charset="0"/>
                <a:ea typeface="Roboto Mono" panose="00000009000000000000" pitchFamily="49" charset="0"/>
                <a:cs typeface="Calibri"/>
              </a:rPr>
              <a:t>      </a:t>
            </a:r>
            <a:r>
              <a:rPr lang="es-ES" sz="1600" dirty="0" err="1">
                <a:latin typeface="Roboto Mono" panose="00000009000000000000" pitchFamily="49" charset="0"/>
                <a:ea typeface="Roboto Mono" panose="00000009000000000000" pitchFamily="49" charset="0"/>
                <a:cs typeface="Calibri"/>
              </a:rPr>
              <a:t>c.email</a:t>
            </a:r>
            <a:endParaRPr lang="es-ES" sz="1600" dirty="0">
              <a:latin typeface="Roboto Mono" panose="00000009000000000000" pitchFamily="49" charset="0"/>
              <a:ea typeface="Roboto Mono" panose="00000009000000000000" pitchFamily="49" charset="0"/>
              <a:cs typeface="Calibri"/>
            </a:endParaRPr>
          </a:p>
          <a:p>
            <a:pPr marL="12700">
              <a:lnSpc>
                <a:spcPts val="2740"/>
              </a:lnSpc>
              <a:spcBef>
                <a:spcPts val="100"/>
              </a:spcBef>
            </a:pPr>
            <a:r>
              <a:rPr lang="es-ES" sz="1600" dirty="0">
                <a:latin typeface="Roboto Mono" panose="00000009000000000000" pitchFamily="49" charset="0"/>
                <a:ea typeface="Roboto Mono" panose="00000009000000000000" pitchFamily="49" charset="0"/>
                <a:cs typeface="Calibri"/>
              </a:rPr>
              <a:t>    FROM </a:t>
            </a:r>
            <a:r>
              <a:rPr lang="es-ES" sz="1600" dirty="0" err="1">
                <a:latin typeface="Roboto Mono" panose="00000009000000000000" pitchFamily="49" charset="0"/>
                <a:ea typeface="Roboto Mono" panose="00000009000000000000" pitchFamily="49" charset="0"/>
                <a:cs typeface="Calibri"/>
              </a:rPr>
              <a:t>ProductOrder</a:t>
            </a:r>
            <a:r>
              <a:rPr lang="es-ES" sz="1600" dirty="0">
                <a:latin typeface="Roboto Mono" panose="00000009000000000000" pitchFamily="49" charset="0"/>
                <a:ea typeface="Roboto Mono" panose="00000009000000000000" pitchFamily="49" charset="0"/>
                <a:cs typeface="Calibri"/>
              </a:rPr>
              <a:t> AS o</a:t>
            </a:r>
          </a:p>
          <a:p>
            <a:pPr marL="12700">
              <a:lnSpc>
                <a:spcPts val="2740"/>
              </a:lnSpc>
              <a:spcBef>
                <a:spcPts val="100"/>
              </a:spcBef>
            </a:pPr>
            <a:r>
              <a:rPr lang="es-ES" sz="1600" dirty="0">
                <a:latin typeface="Roboto Mono" panose="00000009000000000000" pitchFamily="49" charset="0"/>
                <a:ea typeface="Roboto Mono" panose="00000009000000000000" pitchFamily="49" charset="0"/>
                <a:cs typeface="Calibri"/>
              </a:rPr>
              <a:t>    [………]</a:t>
            </a:r>
          </a:p>
        </p:txBody>
      </p:sp>
    </p:spTree>
    <p:extLst>
      <p:ext uri="{BB962C8B-B14F-4D97-AF65-F5344CB8AC3E}">
        <p14:creationId xmlns:p14="http://schemas.microsoft.com/office/powerpoint/2010/main" val="29651494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ES" sz="4000" spc="-50" dirty="0">
                <a:solidFill>
                  <a:srgbClr val="FFFFFF"/>
                </a:solidFill>
                <a:latin typeface="Calibri Light"/>
                <a:cs typeface="Calibri Light"/>
              </a:rPr>
              <a:t>Definir operaciones de la base de datos</a:t>
            </a:r>
            <a:endParaRPr lang="es-CO" sz="4000" dirty="0">
              <a:latin typeface="Calibri Light"/>
              <a:cs typeface="Calibri Light"/>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object 5">
            <a:extLst>
              <a:ext uri="{FF2B5EF4-FFF2-40B4-BE49-F238E27FC236}">
                <a16:creationId xmlns:a16="http://schemas.microsoft.com/office/drawing/2014/main" id="{A4345347-67C2-2774-B59B-006DB5324605}"/>
              </a:ext>
            </a:extLst>
          </p:cNvPr>
          <p:cNvSpPr txBox="1"/>
          <p:nvPr/>
        </p:nvSpPr>
        <p:spPr>
          <a:xfrm>
            <a:off x="1536572" y="1991944"/>
            <a:ext cx="9613900" cy="1744067"/>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Aquí también, seguimos un proceso similar a la función de creación. En la declaración SQL, tenemos que unir las tablas </a:t>
            </a:r>
            <a:r>
              <a:rPr lang="es-ES" sz="2400" spc="-10" dirty="0" err="1">
                <a:solidFill>
                  <a:srgbClr val="404040"/>
                </a:solidFill>
                <a:latin typeface="Calibri"/>
                <a:cs typeface="Calibri"/>
              </a:rPr>
              <a:t>Product</a:t>
            </a:r>
            <a:r>
              <a:rPr lang="es-ES" sz="2400" spc="-10" dirty="0">
                <a:solidFill>
                  <a:srgbClr val="404040"/>
                </a:solidFill>
                <a:latin typeface="Calibri"/>
                <a:cs typeface="Calibri"/>
              </a:rPr>
              <a:t>, </a:t>
            </a:r>
            <a:r>
              <a:rPr lang="es-ES" sz="2400" spc="-10" dirty="0" err="1">
                <a:solidFill>
                  <a:srgbClr val="404040"/>
                </a:solidFill>
                <a:latin typeface="Calibri"/>
                <a:cs typeface="Calibri"/>
              </a:rPr>
              <a:t>Customer</a:t>
            </a:r>
            <a:r>
              <a:rPr lang="es-ES" sz="2400" spc="-10" dirty="0">
                <a:solidFill>
                  <a:srgbClr val="404040"/>
                </a:solidFill>
                <a:latin typeface="Calibri"/>
                <a:cs typeface="Calibri"/>
              </a:rPr>
              <a:t> para recuperar registros completos del cliente y el producto incluido en el pedido. Usamos las claves foráneas definidas en la tabla </a:t>
            </a:r>
            <a:r>
              <a:rPr lang="es-ES" sz="2400" spc="-10" dirty="0" err="1">
                <a:solidFill>
                  <a:srgbClr val="404040"/>
                </a:solidFill>
                <a:latin typeface="Calibri"/>
                <a:cs typeface="Calibri"/>
              </a:rPr>
              <a:t>ProductOrder</a:t>
            </a:r>
            <a:r>
              <a:rPr lang="es-ES" sz="2400" spc="-10" dirty="0">
                <a:solidFill>
                  <a:srgbClr val="404040"/>
                </a:solidFill>
                <a:latin typeface="Calibri"/>
                <a:cs typeface="Calibri"/>
              </a:rPr>
              <a:t> para realizar la unión.</a:t>
            </a:r>
          </a:p>
        </p:txBody>
      </p:sp>
    </p:spTree>
    <p:extLst>
      <p:ext uri="{BB962C8B-B14F-4D97-AF65-F5344CB8AC3E}">
        <p14:creationId xmlns:p14="http://schemas.microsoft.com/office/powerpoint/2010/main" val="15538412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ES" sz="4000" spc="-50" dirty="0">
                <a:solidFill>
                  <a:srgbClr val="FFFFFF"/>
                </a:solidFill>
                <a:latin typeface="Calibri Light"/>
                <a:cs typeface="Calibri Light"/>
              </a:rPr>
              <a:t>Definir operaciones de la base de datos</a:t>
            </a:r>
            <a:endParaRPr lang="es-CO" sz="4000" dirty="0">
              <a:latin typeface="Calibri Light"/>
              <a:cs typeface="Calibri Light"/>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object 5">
            <a:extLst>
              <a:ext uri="{FF2B5EF4-FFF2-40B4-BE49-F238E27FC236}">
                <a16:creationId xmlns:a16="http://schemas.microsoft.com/office/drawing/2014/main" id="{A4345347-67C2-2774-B59B-006DB5324605}"/>
              </a:ext>
            </a:extLst>
          </p:cNvPr>
          <p:cNvSpPr txBox="1"/>
          <p:nvPr/>
        </p:nvSpPr>
        <p:spPr>
          <a:xfrm>
            <a:off x="1536572" y="1991944"/>
            <a:ext cx="9613900" cy="2462213"/>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Después de recuperar los datos, tenemos que crear un objeto del tipo Pedido. Dado que estamos recuperando detalles de objetos de productos y clientes, elegimos </a:t>
            </a:r>
            <a:r>
              <a:rPr lang="es-ES" sz="2400" spc="-10" dirty="0" err="1">
                <a:solidFill>
                  <a:srgbClr val="404040"/>
                </a:solidFill>
                <a:latin typeface="Calibri"/>
                <a:cs typeface="Calibri"/>
              </a:rPr>
              <a:t>OrderWithDetails</a:t>
            </a:r>
            <a:r>
              <a:rPr lang="es-ES" sz="2400" spc="-10" dirty="0">
                <a:solidFill>
                  <a:srgbClr val="404040"/>
                </a:solidFill>
                <a:latin typeface="Calibri"/>
                <a:cs typeface="Calibri"/>
              </a:rPr>
              <a:t> como nuestro tipo de los 3 tipos de pedidos que definimos antes.</a:t>
            </a:r>
          </a:p>
          <a:p>
            <a:pPr marL="12700" algn="just">
              <a:lnSpc>
                <a:spcPts val="2740"/>
              </a:lnSpc>
              <a:spcBef>
                <a:spcPts val="100"/>
              </a:spcBef>
            </a:pPr>
            <a:endParaRPr lang="es-ES" sz="2400" spc="-10" dirty="0">
              <a:solidFill>
                <a:srgbClr val="404040"/>
              </a:solidFill>
              <a:latin typeface="Calibri"/>
              <a:cs typeface="Calibri"/>
            </a:endParaRPr>
          </a:p>
          <a:p>
            <a:pPr marL="12700" algn="just">
              <a:lnSpc>
                <a:spcPts val="2740"/>
              </a:lnSpc>
              <a:spcBef>
                <a:spcPts val="100"/>
              </a:spcBef>
            </a:pPr>
            <a:r>
              <a:rPr lang="es-ES" sz="2400" spc="-10" dirty="0">
                <a:solidFill>
                  <a:srgbClr val="404040"/>
                </a:solidFill>
                <a:latin typeface="Calibri"/>
                <a:cs typeface="Calibri"/>
              </a:rPr>
              <a:t>Ahora podemos implementar las otras dos operaciones de base de datos, </a:t>
            </a:r>
            <a:r>
              <a:rPr lang="es-ES" sz="2400" spc="-10" dirty="0" err="1">
                <a:solidFill>
                  <a:srgbClr val="404040"/>
                </a:solidFill>
                <a:latin typeface="Calibri"/>
                <a:cs typeface="Calibri"/>
              </a:rPr>
              <a:t>findAll</a:t>
            </a:r>
            <a:r>
              <a:rPr lang="es-ES" sz="2400" spc="-10" dirty="0">
                <a:solidFill>
                  <a:srgbClr val="404040"/>
                </a:solidFill>
                <a:latin typeface="Calibri"/>
                <a:cs typeface="Calibri"/>
              </a:rPr>
              <a:t> y </a:t>
            </a:r>
            <a:r>
              <a:rPr lang="es-ES" sz="2400" spc="-10" dirty="0" err="1">
                <a:solidFill>
                  <a:srgbClr val="404040"/>
                </a:solidFill>
                <a:latin typeface="Calibri"/>
                <a:cs typeface="Calibri"/>
              </a:rPr>
              <a:t>update</a:t>
            </a:r>
            <a:r>
              <a:rPr lang="es-ES" sz="2400" spc="-10" dirty="0">
                <a:solidFill>
                  <a:srgbClr val="404040"/>
                </a:solidFill>
                <a:latin typeface="Calibri"/>
                <a:cs typeface="Calibri"/>
              </a:rPr>
              <a:t>, siguiendo el mismo patrón.</a:t>
            </a:r>
          </a:p>
        </p:txBody>
      </p:sp>
    </p:spTree>
    <p:extLst>
      <p:ext uri="{BB962C8B-B14F-4D97-AF65-F5344CB8AC3E}">
        <p14:creationId xmlns:p14="http://schemas.microsoft.com/office/powerpoint/2010/main" val="41437938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ES" sz="4000" spc="-50" dirty="0">
                <a:solidFill>
                  <a:srgbClr val="FFFFFF"/>
                </a:solidFill>
                <a:latin typeface="Calibri Light"/>
                <a:cs typeface="Calibri Light"/>
              </a:rPr>
              <a:t>Implementar controladores de rutas</a:t>
            </a:r>
            <a:endParaRPr lang="es-CO" sz="4000" dirty="0">
              <a:latin typeface="Calibri Light"/>
              <a:cs typeface="Calibri Light"/>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object 5">
            <a:extLst>
              <a:ext uri="{FF2B5EF4-FFF2-40B4-BE49-F238E27FC236}">
                <a16:creationId xmlns:a16="http://schemas.microsoft.com/office/drawing/2014/main" id="{A4345347-67C2-2774-B59B-006DB5324605}"/>
              </a:ext>
            </a:extLst>
          </p:cNvPr>
          <p:cNvSpPr txBox="1"/>
          <p:nvPr/>
        </p:nvSpPr>
        <p:spPr>
          <a:xfrm>
            <a:off x="1536572" y="1991944"/>
            <a:ext cx="9613900" cy="2115964"/>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Como siguiente paso, implementaremos el controlador de ruta para el </a:t>
            </a:r>
            <a:r>
              <a:rPr lang="es-ES" sz="2400" spc="-10" dirty="0" err="1">
                <a:solidFill>
                  <a:srgbClr val="404040"/>
                </a:solidFill>
                <a:latin typeface="Calibri"/>
                <a:cs typeface="Calibri"/>
              </a:rPr>
              <a:t>endpoint</a:t>
            </a:r>
            <a:r>
              <a:rPr lang="es-ES" sz="2400" spc="-10" dirty="0">
                <a:solidFill>
                  <a:srgbClr val="404040"/>
                </a:solidFill>
                <a:latin typeface="Calibri"/>
                <a:cs typeface="Calibri"/>
              </a:rPr>
              <a:t> /</a:t>
            </a:r>
            <a:r>
              <a:rPr lang="es-ES" sz="2400" spc="-10" dirty="0" err="1">
                <a:solidFill>
                  <a:srgbClr val="404040"/>
                </a:solidFill>
                <a:latin typeface="Calibri"/>
                <a:cs typeface="Calibri"/>
              </a:rPr>
              <a:t>orders</a:t>
            </a:r>
            <a:r>
              <a:rPr lang="es-ES" sz="2400" spc="-10" dirty="0">
                <a:solidFill>
                  <a:srgbClr val="404040"/>
                </a:solidFill>
                <a:latin typeface="Calibri"/>
                <a:cs typeface="Calibri"/>
              </a:rPr>
              <a:t>. Puede seguir el patrón que usamos aquí para implementar los </a:t>
            </a:r>
            <a:r>
              <a:rPr lang="es-ES" sz="2400" spc="-10" dirty="0" err="1">
                <a:solidFill>
                  <a:srgbClr val="404040"/>
                </a:solidFill>
                <a:latin typeface="Calibri"/>
                <a:cs typeface="Calibri"/>
              </a:rPr>
              <a:t>endpoints</a:t>
            </a:r>
            <a:r>
              <a:rPr lang="es-ES" sz="2400" spc="-10" dirty="0">
                <a:solidFill>
                  <a:srgbClr val="404040"/>
                </a:solidFill>
                <a:latin typeface="Calibri"/>
                <a:cs typeface="Calibri"/>
              </a:rPr>
              <a:t> para /</a:t>
            </a:r>
            <a:r>
              <a:rPr lang="es-ES" sz="2400" spc="-10" dirty="0" err="1">
                <a:solidFill>
                  <a:srgbClr val="404040"/>
                </a:solidFill>
                <a:latin typeface="Calibri"/>
                <a:cs typeface="Calibri"/>
              </a:rPr>
              <a:t>customer</a:t>
            </a:r>
            <a:r>
              <a:rPr lang="es-ES" sz="2400" spc="-10" dirty="0">
                <a:solidFill>
                  <a:srgbClr val="404040"/>
                </a:solidFill>
                <a:latin typeface="Calibri"/>
                <a:cs typeface="Calibri"/>
              </a:rPr>
              <a:t> y /producto más adelante.</a:t>
            </a:r>
          </a:p>
          <a:p>
            <a:pPr marL="12700" algn="just">
              <a:lnSpc>
                <a:spcPts val="2740"/>
              </a:lnSpc>
              <a:spcBef>
                <a:spcPts val="100"/>
              </a:spcBef>
            </a:pPr>
            <a:endParaRPr lang="es-ES" sz="2400" spc="-10" dirty="0">
              <a:solidFill>
                <a:srgbClr val="404040"/>
              </a:solidFill>
              <a:latin typeface="Calibri"/>
              <a:cs typeface="Calibri"/>
            </a:endParaRPr>
          </a:p>
          <a:p>
            <a:pPr marL="12700" algn="just">
              <a:lnSpc>
                <a:spcPts val="2740"/>
              </a:lnSpc>
              <a:spcBef>
                <a:spcPts val="100"/>
              </a:spcBef>
            </a:pPr>
            <a:r>
              <a:rPr lang="es-ES" sz="2400" spc="-10" dirty="0">
                <a:solidFill>
                  <a:srgbClr val="404040"/>
                </a:solidFill>
                <a:latin typeface="Calibri"/>
                <a:cs typeface="Calibri"/>
              </a:rPr>
              <a:t>Para nuestra API REST, definiremos 4 puntos finales para enviar solicitudes desde el lado del cliente.</a:t>
            </a:r>
          </a:p>
        </p:txBody>
      </p:sp>
    </p:spTree>
    <p:extLst>
      <p:ext uri="{BB962C8B-B14F-4D97-AF65-F5344CB8AC3E}">
        <p14:creationId xmlns:p14="http://schemas.microsoft.com/office/powerpoint/2010/main" val="1789884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dirty="0">
                <a:solidFill>
                  <a:srgbClr val="FFFFFF"/>
                </a:solidFill>
                <a:latin typeface="Calibri Light"/>
                <a:cs typeface="Calibri Light"/>
              </a:rPr>
              <a:t>ORM y ODM</a:t>
            </a:r>
            <a:endParaRPr lang="es-CO" sz="4000" dirty="0">
              <a:latin typeface="Calibri Light"/>
              <a:cs typeface="Calibri Light"/>
            </a:endParaRPr>
          </a:p>
        </p:txBody>
      </p:sp>
      <p:sp>
        <p:nvSpPr>
          <p:cNvPr id="5" name="object 5"/>
          <p:cNvSpPr txBox="1"/>
          <p:nvPr/>
        </p:nvSpPr>
        <p:spPr>
          <a:xfrm>
            <a:off x="1536572" y="1991944"/>
            <a:ext cx="9613900" cy="3898503"/>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MySQL es un ejemplo de base de datos relacional - utilizamos lo que se denomina ORM (</a:t>
            </a:r>
            <a:r>
              <a:rPr lang="es-ES" sz="2400" spc="-10" dirty="0" err="1">
                <a:solidFill>
                  <a:srgbClr val="404040"/>
                </a:solidFill>
                <a:latin typeface="Calibri"/>
                <a:cs typeface="Calibri"/>
              </a:rPr>
              <a:t>Object</a:t>
            </a:r>
            <a:r>
              <a:rPr lang="es-ES" sz="2400" spc="-10" dirty="0">
                <a:solidFill>
                  <a:srgbClr val="404040"/>
                </a:solidFill>
                <a:latin typeface="Calibri"/>
                <a:cs typeface="Calibri"/>
              </a:rPr>
              <a:t> </a:t>
            </a:r>
            <a:r>
              <a:rPr lang="es-ES" sz="2400" spc="-10" dirty="0" err="1">
                <a:solidFill>
                  <a:srgbClr val="404040"/>
                </a:solidFill>
                <a:latin typeface="Calibri"/>
                <a:cs typeface="Calibri"/>
              </a:rPr>
              <a:t>Relational</a:t>
            </a:r>
            <a:r>
              <a:rPr lang="es-ES" sz="2400" spc="-10" dirty="0">
                <a:solidFill>
                  <a:srgbClr val="404040"/>
                </a:solidFill>
                <a:latin typeface="Calibri"/>
                <a:cs typeface="Calibri"/>
              </a:rPr>
              <a:t> </a:t>
            </a:r>
            <a:r>
              <a:rPr lang="es-ES" sz="2400" spc="-10" dirty="0" err="1">
                <a:solidFill>
                  <a:srgbClr val="404040"/>
                </a:solidFill>
                <a:latin typeface="Calibri"/>
                <a:cs typeface="Calibri"/>
              </a:rPr>
              <a:t>Mapping</a:t>
            </a:r>
            <a:r>
              <a:rPr lang="es-ES" sz="2400" spc="-10" dirty="0">
                <a:solidFill>
                  <a:srgbClr val="404040"/>
                </a:solidFill>
                <a:latin typeface="Calibri"/>
                <a:cs typeface="Calibri"/>
              </a:rPr>
              <a:t>) para traducir entre los objetos en código y la representación relacional de los datos.</a:t>
            </a:r>
          </a:p>
          <a:p>
            <a:pPr marL="12700" algn="just">
              <a:lnSpc>
                <a:spcPts val="2740"/>
              </a:lnSpc>
              <a:spcBef>
                <a:spcPts val="100"/>
              </a:spcBef>
            </a:pPr>
            <a:endParaRPr lang="es-ES" sz="2400" spc="-10" dirty="0">
              <a:solidFill>
                <a:srgbClr val="404040"/>
              </a:solidFill>
              <a:latin typeface="Calibri"/>
              <a:cs typeface="Calibri"/>
            </a:endParaRPr>
          </a:p>
          <a:p>
            <a:pPr marL="12700" algn="just">
              <a:lnSpc>
                <a:spcPts val="2740"/>
              </a:lnSpc>
              <a:spcBef>
                <a:spcPts val="100"/>
              </a:spcBef>
            </a:pPr>
            <a:r>
              <a:rPr lang="es-ES" sz="2400" spc="-10" dirty="0">
                <a:solidFill>
                  <a:srgbClr val="404040"/>
                </a:solidFill>
                <a:latin typeface="Calibri"/>
                <a:cs typeface="Calibri"/>
              </a:rPr>
              <a:t>Ejemplos de </a:t>
            </a:r>
            <a:r>
              <a:rPr lang="es-ES" sz="2400" spc="-10" dirty="0" err="1">
                <a:solidFill>
                  <a:srgbClr val="404040"/>
                </a:solidFill>
                <a:latin typeface="Calibri"/>
                <a:cs typeface="Calibri"/>
              </a:rPr>
              <a:t>ORMs</a:t>
            </a:r>
            <a:r>
              <a:rPr lang="es-ES" sz="2400" spc="-10" dirty="0">
                <a:solidFill>
                  <a:srgbClr val="404040"/>
                </a:solidFill>
                <a:latin typeface="Calibri"/>
                <a:cs typeface="Calibri"/>
              </a:rPr>
              <a:t> son </a:t>
            </a:r>
            <a:r>
              <a:rPr lang="es-ES" sz="2400" spc="-10" dirty="0" err="1">
                <a:solidFill>
                  <a:srgbClr val="404040"/>
                </a:solidFill>
                <a:latin typeface="Calibri"/>
                <a:cs typeface="Calibri"/>
              </a:rPr>
              <a:t>Hibernate</a:t>
            </a:r>
            <a:r>
              <a:rPr lang="es-ES" sz="2400" spc="-10" dirty="0">
                <a:solidFill>
                  <a:srgbClr val="404040"/>
                </a:solidFill>
                <a:latin typeface="Calibri"/>
                <a:cs typeface="Calibri"/>
              </a:rPr>
              <a:t>, </a:t>
            </a:r>
            <a:r>
              <a:rPr lang="es-ES" sz="2400" spc="-10" dirty="0" err="1">
                <a:solidFill>
                  <a:srgbClr val="404040"/>
                </a:solidFill>
                <a:latin typeface="Calibri"/>
                <a:cs typeface="Calibri"/>
              </a:rPr>
              <a:t>Entity</a:t>
            </a:r>
            <a:r>
              <a:rPr lang="es-ES" sz="2400" spc="-10" dirty="0">
                <a:solidFill>
                  <a:srgbClr val="404040"/>
                </a:solidFill>
                <a:latin typeface="Calibri"/>
                <a:cs typeface="Calibri"/>
              </a:rPr>
              <a:t> Framework, </a:t>
            </a:r>
            <a:r>
              <a:rPr lang="es-ES" sz="2400" spc="-10" dirty="0" err="1">
                <a:solidFill>
                  <a:srgbClr val="404040"/>
                </a:solidFill>
                <a:latin typeface="Calibri"/>
                <a:cs typeface="Calibri"/>
              </a:rPr>
              <a:t>Dapper</a:t>
            </a:r>
            <a:r>
              <a:rPr lang="es-ES" sz="2400" spc="-10" dirty="0">
                <a:solidFill>
                  <a:srgbClr val="404040"/>
                </a:solidFill>
                <a:latin typeface="Calibri"/>
                <a:cs typeface="Calibri"/>
              </a:rPr>
              <a:t> y más...</a:t>
            </a:r>
          </a:p>
          <a:p>
            <a:pPr marL="12700" algn="just">
              <a:lnSpc>
                <a:spcPts val="2740"/>
              </a:lnSpc>
              <a:spcBef>
                <a:spcPts val="100"/>
              </a:spcBef>
            </a:pPr>
            <a:endParaRPr lang="es-ES" sz="2400" spc="-10" dirty="0">
              <a:solidFill>
                <a:srgbClr val="404040"/>
              </a:solidFill>
              <a:latin typeface="Calibri"/>
              <a:cs typeface="Calibri"/>
            </a:endParaRPr>
          </a:p>
          <a:p>
            <a:pPr marL="12700" algn="just">
              <a:lnSpc>
                <a:spcPts val="2740"/>
              </a:lnSpc>
              <a:spcBef>
                <a:spcPts val="100"/>
              </a:spcBef>
            </a:pPr>
            <a:r>
              <a:rPr lang="es-ES" sz="2400" spc="-10" dirty="0">
                <a:solidFill>
                  <a:srgbClr val="404040"/>
                </a:solidFill>
                <a:latin typeface="Calibri"/>
                <a:cs typeface="Calibri"/>
              </a:rPr>
              <a:t>MongoDB es un ejemplo de base de datos documental - utilizamos un ODM (</a:t>
            </a:r>
            <a:r>
              <a:rPr lang="es-ES" sz="2400" spc="-10" dirty="0" err="1">
                <a:solidFill>
                  <a:srgbClr val="404040"/>
                </a:solidFill>
                <a:latin typeface="Calibri"/>
                <a:cs typeface="Calibri"/>
              </a:rPr>
              <a:t>Object</a:t>
            </a:r>
            <a:r>
              <a:rPr lang="es-ES" sz="2400" spc="-10" dirty="0">
                <a:solidFill>
                  <a:srgbClr val="404040"/>
                </a:solidFill>
                <a:latin typeface="Calibri"/>
                <a:cs typeface="Calibri"/>
              </a:rPr>
              <a:t> </a:t>
            </a:r>
            <a:r>
              <a:rPr lang="es-ES" sz="2400" spc="-10" dirty="0" err="1">
                <a:solidFill>
                  <a:srgbClr val="404040"/>
                </a:solidFill>
                <a:latin typeface="Calibri"/>
                <a:cs typeface="Calibri"/>
              </a:rPr>
              <a:t>Document</a:t>
            </a:r>
            <a:r>
              <a:rPr lang="es-ES" sz="2400" spc="-10" dirty="0">
                <a:solidFill>
                  <a:srgbClr val="404040"/>
                </a:solidFill>
                <a:latin typeface="Calibri"/>
                <a:cs typeface="Calibri"/>
              </a:rPr>
              <a:t> </a:t>
            </a:r>
            <a:r>
              <a:rPr lang="es-ES" sz="2400" spc="-10" dirty="0" err="1">
                <a:solidFill>
                  <a:srgbClr val="404040"/>
                </a:solidFill>
                <a:latin typeface="Calibri"/>
                <a:cs typeface="Calibri"/>
              </a:rPr>
              <a:t>Mapping</a:t>
            </a:r>
            <a:r>
              <a:rPr lang="es-ES" sz="2400" spc="-10" dirty="0">
                <a:solidFill>
                  <a:srgbClr val="404040"/>
                </a:solidFill>
                <a:latin typeface="Calibri"/>
                <a:cs typeface="Calibri"/>
              </a:rPr>
              <a:t>) para traducir entre tus objetos en código y la representación documental de los datos (si fuera necesario).</a:t>
            </a:r>
          </a:p>
          <a:p>
            <a:pPr marL="12700" algn="just">
              <a:lnSpc>
                <a:spcPts val="2740"/>
              </a:lnSpc>
              <a:spcBef>
                <a:spcPts val="100"/>
              </a:spcBef>
            </a:pPr>
            <a:endParaRPr lang="es-ES" sz="2400" spc="-10" dirty="0">
              <a:solidFill>
                <a:srgbClr val="404040"/>
              </a:solidFill>
              <a:latin typeface="Calibri"/>
              <a:cs typeface="Calibri"/>
            </a:endParaRPr>
          </a:p>
          <a:p>
            <a:pPr marL="12700" algn="just">
              <a:lnSpc>
                <a:spcPts val="2740"/>
              </a:lnSpc>
              <a:spcBef>
                <a:spcPts val="100"/>
              </a:spcBef>
            </a:pPr>
            <a:r>
              <a:rPr lang="es-ES" sz="2400" spc="-10" dirty="0" err="1">
                <a:solidFill>
                  <a:srgbClr val="404040"/>
                </a:solidFill>
                <a:latin typeface="Calibri"/>
                <a:cs typeface="Calibri"/>
              </a:rPr>
              <a:t>Mandango</a:t>
            </a:r>
            <a:r>
              <a:rPr lang="es-ES" sz="2400" spc="-10" dirty="0">
                <a:solidFill>
                  <a:srgbClr val="404040"/>
                </a:solidFill>
                <a:latin typeface="Calibri"/>
                <a:cs typeface="Calibri"/>
              </a:rPr>
              <a:t>, </a:t>
            </a:r>
            <a:r>
              <a:rPr lang="es-ES" sz="2400" spc="-10" dirty="0" err="1">
                <a:solidFill>
                  <a:srgbClr val="404040"/>
                </a:solidFill>
                <a:latin typeface="Calibri"/>
                <a:cs typeface="Calibri"/>
              </a:rPr>
              <a:t>Mongoose</a:t>
            </a:r>
            <a:r>
              <a:rPr lang="es-ES" sz="2400" spc="-10" dirty="0">
                <a:solidFill>
                  <a:srgbClr val="404040"/>
                </a:solidFill>
                <a:latin typeface="Calibri"/>
                <a:cs typeface="Calibri"/>
              </a:rPr>
              <a:t> son ejemplos de ODM para MongoDB. </a:t>
            </a:r>
            <a:endParaRPr sz="2400" spc="-10" dirty="0">
              <a:solidFill>
                <a:srgbClr val="404040"/>
              </a:solidFill>
              <a:latin typeface="Calibri"/>
              <a:cs typeface="Calibri"/>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2826096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ES" sz="4000" spc="-50" dirty="0">
                <a:solidFill>
                  <a:srgbClr val="FFFFFF"/>
                </a:solidFill>
                <a:latin typeface="Calibri Light"/>
                <a:cs typeface="Calibri Light"/>
              </a:rPr>
              <a:t>Implementar controladores de rutas</a:t>
            </a:r>
            <a:endParaRPr lang="es-CO" sz="4000" dirty="0">
              <a:latin typeface="Calibri Light"/>
              <a:cs typeface="Calibri Light"/>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object 5">
            <a:extLst>
              <a:ext uri="{FF2B5EF4-FFF2-40B4-BE49-F238E27FC236}">
                <a16:creationId xmlns:a16="http://schemas.microsoft.com/office/drawing/2014/main" id="{A4345347-67C2-2774-B59B-006DB5324605}"/>
              </a:ext>
            </a:extLst>
          </p:cNvPr>
          <p:cNvSpPr txBox="1"/>
          <p:nvPr/>
        </p:nvSpPr>
        <p:spPr>
          <a:xfrm>
            <a:off x="1536572" y="1991944"/>
            <a:ext cx="9613900" cy="2115964"/>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Como estamos usando el enrutador Express para definir las rutas, podemos usar las rutas relativas a la ruta /</a:t>
            </a:r>
            <a:r>
              <a:rPr lang="es-ES" sz="2400" spc="-10" dirty="0" err="1">
                <a:solidFill>
                  <a:srgbClr val="404040"/>
                </a:solidFill>
                <a:latin typeface="Calibri"/>
                <a:cs typeface="Calibri"/>
              </a:rPr>
              <a:t>orders</a:t>
            </a:r>
            <a:r>
              <a:rPr lang="es-ES" sz="2400" spc="-10" dirty="0">
                <a:solidFill>
                  <a:srgbClr val="404040"/>
                </a:solidFill>
                <a:latin typeface="Calibri"/>
                <a:cs typeface="Calibri"/>
              </a:rPr>
              <a:t> en la siguiente implementación.</a:t>
            </a:r>
          </a:p>
          <a:p>
            <a:pPr marL="12700" algn="just">
              <a:lnSpc>
                <a:spcPts val="2740"/>
              </a:lnSpc>
              <a:spcBef>
                <a:spcPts val="100"/>
              </a:spcBef>
            </a:pPr>
            <a:endParaRPr lang="es-ES" sz="2400" spc="-10" dirty="0">
              <a:solidFill>
                <a:srgbClr val="404040"/>
              </a:solidFill>
              <a:latin typeface="Calibri"/>
              <a:cs typeface="Calibri"/>
            </a:endParaRPr>
          </a:p>
          <a:p>
            <a:pPr marL="12700" algn="just">
              <a:lnSpc>
                <a:spcPts val="2740"/>
              </a:lnSpc>
              <a:spcBef>
                <a:spcPts val="100"/>
              </a:spcBef>
            </a:pPr>
            <a:r>
              <a:rPr lang="es-ES" sz="2400" spc="-10" dirty="0">
                <a:solidFill>
                  <a:srgbClr val="404040"/>
                </a:solidFill>
                <a:latin typeface="Calibri"/>
                <a:cs typeface="Calibri"/>
              </a:rPr>
              <a:t>Dado que implementamos la lógica de recuperación de datos en el modelo de base de datos, en el controlador de ruta, solo tenemos que obtener esos datos usando las funciones relevantes y pasarlos al lado del cliente.</a:t>
            </a:r>
          </a:p>
        </p:txBody>
      </p:sp>
    </p:spTree>
    <p:extLst>
      <p:ext uri="{BB962C8B-B14F-4D97-AF65-F5344CB8AC3E}">
        <p14:creationId xmlns:p14="http://schemas.microsoft.com/office/powerpoint/2010/main" val="3215083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ES" sz="4000" spc="-50" dirty="0">
                <a:solidFill>
                  <a:srgbClr val="FFFFFF"/>
                </a:solidFill>
                <a:latin typeface="Calibri Light"/>
                <a:cs typeface="Calibri Light"/>
              </a:rPr>
              <a:t>Implementar controladores de rutas</a:t>
            </a:r>
            <a:endParaRPr lang="es-CO" sz="4000" dirty="0">
              <a:latin typeface="Calibri Light"/>
              <a:cs typeface="Calibri Light"/>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object 5">
            <a:extLst>
              <a:ext uri="{FF2B5EF4-FFF2-40B4-BE49-F238E27FC236}">
                <a16:creationId xmlns:a16="http://schemas.microsoft.com/office/drawing/2014/main" id="{9CB5A305-1E72-2638-248D-21207AABB7D8}"/>
              </a:ext>
            </a:extLst>
          </p:cNvPr>
          <p:cNvSpPr txBox="1"/>
          <p:nvPr/>
        </p:nvSpPr>
        <p:spPr>
          <a:xfrm>
            <a:off x="1512570" y="1781651"/>
            <a:ext cx="9613900" cy="4631974"/>
          </a:xfrm>
          <a:prstGeom prst="rect">
            <a:avLst/>
          </a:prstGeom>
        </p:spPr>
        <p:txBody>
          <a:bodyPr vert="horz" wrap="square" lIns="0" tIns="12700" rIns="0" bIns="0" rtlCol="0">
            <a:spAutoFit/>
          </a:bodyPr>
          <a:lstStyle/>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import express, {Request, Response} from "express";</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import * as </a:t>
            </a:r>
            <a:r>
              <a:rPr lang="en-US" sz="1600" dirty="0" err="1">
                <a:latin typeface="Roboto Mono" panose="00000009000000000000" pitchFamily="49" charset="0"/>
                <a:ea typeface="Roboto Mono" panose="00000009000000000000" pitchFamily="49" charset="0"/>
                <a:cs typeface="Calibri"/>
              </a:rPr>
              <a:t>orderModel</a:t>
            </a:r>
            <a:r>
              <a:rPr lang="en-US" sz="1600" dirty="0">
                <a:latin typeface="Roboto Mono" panose="00000009000000000000" pitchFamily="49" charset="0"/>
                <a:ea typeface="Roboto Mono" panose="00000009000000000000" pitchFamily="49" charset="0"/>
                <a:cs typeface="Calibri"/>
              </a:rPr>
              <a:t> from "../models/order";</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import {Order, </a:t>
            </a:r>
            <a:r>
              <a:rPr lang="en-US" sz="1600" dirty="0" err="1">
                <a:latin typeface="Roboto Mono" panose="00000009000000000000" pitchFamily="49" charset="0"/>
                <a:ea typeface="Roboto Mono" panose="00000009000000000000" pitchFamily="49" charset="0"/>
                <a:cs typeface="Calibri"/>
              </a:rPr>
              <a:t>BasicOrder</a:t>
            </a:r>
            <a:r>
              <a:rPr lang="en-US" sz="1600" dirty="0">
                <a:latin typeface="Roboto Mono" panose="00000009000000000000" pitchFamily="49" charset="0"/>
                <a:ea typeface="Roboto Mono" panose="00000009000000000000" pitchFamily="49" charset="0"/>
                <a:cs typeface="Calibri"/>
              </a:rPr>
              <a:t>} from "../types/order";</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const </a:t>
            </a:r>
            <a:r>
              <a:rPr lang="en-US" sz="1600" dirty="0" err="1">
                <a:latin typeface="Roboto Mono" panose="00000009000000000000" pitchFamily="49" charset="0"/>
                <a:ea typeface="Roboto Mono" panose="00000009000000000000" pitchFamily="49" charset="0"/>
                <a:cs typeface="Calibri"/>
              </a:rPr>
              <a:t>orderRouter</a:t>
            </a:r>
            <a:r>
              <a:rPr lang="en-US" sz="1600" dirty="0">
                <a:latin typeface="Roboto Mono" panose="00000009000000000000" pitchFamily="49" charset="0"/>
                <a:ea typeface="Roboto Mono" panose="00000009000000000000" pitchFamily="49" charset="0"/>
                <a:cs typeface="Calibri"/>
              </a:rPr>
              <a:t> = </a:t>
            </a:r>
            <a:r>
              <a:rPr lang="en-US" sz="1600" dirty="0" err="1">
                <a:latin typeface="Roboto Mono" panose="00000009000000000000" pitchFamily="49" charset="0"/>
                <a:ea typeface="Roboto Mono" panose="00000009000000000000" pitchFamily="49" charset="0"/>
                <a:cs typeface="Calibri"/>
              </a:rPr>
              <a:t>express.Router</a:t>
            </a:r>
            <a:r>
              <a:rPr lang="en-US" sz="1600"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endParaRPr lang="en-US" sz="1600" dirty="0">
              <a:latin typeface="Roboto Mono" panose="00000009000000000000" pitchFamily="49" charset="0"/>
              <a:ea typeface="Roboto Mono" panose="00000009000000000000" pitchFamily="49" charset="0"/>
              <a:cs typeface="Calibri"/>
            </a:endParaRPr>
          </a:p>
          <a:p>
            <a:pPr marL="12700">
              <a:lnSpc>
                <a:spcPts val="2740"/>
              </a:lnSpc>
              <a:spcBef>
                <a:spcPts val="100"/>
              </a:spcBef>
            </a:pPr>
            <a:r>
              <a:rPr lang="en-US" sz="1600" dirty="0" err="1">
                <a:latin typeface="Roboto Mono" panose="00000009000000000000" pitchFamily="49" charset="0"/>
                <a:ea typeface="Roboto Mono" panose="00000009000000000000" pitchFamily="49" charset="0"/>
                <a:cs typeface="Calibri"/>
              </a:rPr>
              <a:t>orderRouter.get</a:t>
            </a:r>
            <a:r>
              <a:rPr lang="en-US" sz="1600" dirty="0">
                <a:latin typeface="Roboto Mono" panose="00000009000000000000" pitchFamily="49" charset="0"/>
                <a:ea typeface="Roboto Mono" panose="00000009000000000000" pitchFamily="49" charset="0"/>
                <a:cs typeface="Calibri"/>
              </a:rPr>
              <a:t>("/", async (req: Request, res: Response) =&gt; {</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  </a:t>
            </a:r>
            <a:r>
              <a:rPr lang="en-US" sz="1600" dirty="0" err="1">
                <a:latin typeface="Roboto Mono" panose="00000009000000000000" pitchFamily="49" charset="0"/>
                <a:ea typeface="Roboto Mono" panose="00000009000000000000" pitchFamily="49" charset="0"/>
                <a:cs typeface="Calibri"/>
              </a:rPr>
              <a:t>orderModel.findAll</a:t>
            </a:r>
            <a:r>
              <a:rPr lang="en-US" sz="1600" dirty="0">
                <a:latin typeface="Roboto Mono" panose="00000009000000000000" pitchFamily="49" charset="0"/>
                <a:ea typeface="Roboto Mono" panose="00000009000000000000" pitchFamily="49" charset="0"/>
                <a:cs typeface="Calibri"/>
              </a:rPr>
              <a:t>((err: Error, orders: Order[]) =&gt; {</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    if (err) {</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      return </a:t>
            </a:r>
            <a:r>
              <a:rPr lang="en-US" sz="1600" dirty="0" err="1">
                <a:latin typeface="Roboto Mono" panose="00000009000000000000" pitchFamily="49" charset="0"/>
                <a:ea typeface="Roboto Mono" panose="00000009000000000000" pitchFamily="49" charset="0"/>
                <a:cs typeface="Calibri"/>
              </a:rPr>
              <a:t>res.status</a:t>
            </a:r>
            <a:r>
              <a:rPr lang="en-US" sz="1600" dirty="0">
                <a:latin typeface="Roboto Mono" panose="00000009000000000000" pitchFamily="49" charset="0"/>
                <a:ea typeface="Roboto Mono" panose="00000009000000000000" pitchFamily="49" charset="0"/>
                <a:cs typeface="Calibri"/>
              </a:rPr>
              <a:t>(500).</a:t>
            </a:r>
            <a:r>
              <a:rPr lang="en-US" sz="1600" dirty="0" err="1">
                <a:latin typeface="Roboto Mono" panose="00000009000000000000" pitchFamily="49" charset="0"/>
                <a:ea typeface="Roboto Mono" panose="00000009000000000000" pitchFamily="49" charset="0"/>
                <a:cs typeface="Calibri"/>
              </a:rPr>
              <a:t>json</a:t>
            </a:r>
            <a:r>
              <a:rPr lang="en-US" sz="1600" dirty="0">
                <a:latin typeface="Roboto Mono" panose="00000009000000000000" pitchFamily="49" charset="0"/>
                <a:ea typeface="Roboto Mono" panose="00000009000000000000" pitchFamily="49" charset="0"/>
                <a:cs typeface="Calibri"/>
              </a:rPr>
              <a:t>({"</a:t>
            </a:r>
            <a:r>
              <a:rPr lang="en-US" sz="1600" dirty="0" err="1">
                <a:latin typeface="Roboto Mono" panose="00000009000000000000" pitchFamily="49" charset="0"/>
                <a:ea typeface="Roboto Mono" panose="00000009000000000000" pitchFamily="49" charset="0"/>
                <a:cs typeface="Calibri"/>
              </a:rPr>
              <a:t>errorMessage</a:t>
            </a:r>
            <a:r>
              <a:rPr lang="en-US" sz="1600" dirty="0">
                <a:latin typeface="Roboto Mono" panose="00000009000000000000" pitchFamily="49" charset="0"/>
                <a:ea typeface="Roboto Mono" panose="00000009000000000000" pitchFamily="49" charset="0"/>
                <a:cs typeface="Calibri"/>
              </a:rPr>
              <a:t>": </a:t>
            </a:r>
            <a:r>
              <a:rPr lang="en-US" sz="1600" dirty="0" err="1">
                <a:latin typeface="Roboto Mono" panose="00000009000000000000" pitchFamily="49" charset="0"/>
                <a:ea typeface="Roboto Mono" panose="00000009000000000000" pitchFamily="49" charset="0"/>
                <a:cs typeface="Calibri"/>
              </a:rPr>
              <a:t>err.message</a:t>
            </a:r>
            <a:r>
              <a:rPr lang="en-US" sz="1600"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    }</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    </a:t>
            </a:r>
            <a:r>
              <a:rPr lang="en-US" sz="1600" dirty="0" err="1">
                <a:latin typeface="Roboto Mono" panose="00000009000000000000" pitchFamily="49" charset="0"/>
                <a:ea typeface="Roboto Mono" panose="00000009000000000000" pitchFamily="49" charset="0"/>
                <a:cs typeface="Calibri"/>
              </a:rPr>
              <a:t>res.status</a:t>
            </a:r>
            <a:r>
              <a:rPr lang="en-US" sz="1600" dirty="0">
                <a:latin typeface="Roboto Mono" panose="00000009000000000000" pitchFamily="49" charset="0"/>
                <a:ea typeface="Roboto Mono" panose="00000009000000000000" pitchFamily="49" charset="0"/>
                <a:cs typeface="Calibri"/>
              </a:rPr>
              <a:t>(200).</a:t>
            </a:r>
            <a:r>
              <a:rPr lang="en-US" sz="1600" dirty="0" err="1">
                <a:latin typeface="Roboto Mono" panose="00000009000000000000" pitchFamily="49" charset="0"/>
                <a:ea typeface="Roboto Mono" panose="00000009000000000000" pitchFamily="49" charset="0"/>
                <a:cs typeface="Calibri"/>
              </a:rPr>
              <a:t>json</a:t>
            </a:r>
            <a:r>
              <a:rPr lang="en-US" sz="1600" dirty="0">
                <a:latin typeface="Roboto Mono" panose="00000009000000000000" pitchFamily="49" charset="0"/>
                <a:ea typeface="Roboto Mono" panose="00000009000000000000" pitchFamily="49" charset="0"/>
                <a:cs typeface="Calibri"/>
              </a:rPr>
              <a:t>({"data": orders});</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  });</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a:t>
            </a:r>
          </a:p>
        </p:txBody>
      </p:sp>
    </p:spTree>
    <p:extLst>
      <p:ext uri="{BB962C8B-B14F-4D97-AF65-F5344CB8AC3E}">
        <p14:creationId xmlns:p14="http://schemas.microsoft.com/office/powerpoint/2010/main" val="2732355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ES" sz="4000" spc="-50" dirty="0">
                <a:solidFill>
                  <a:srgbClr val="FFFFFF"/>
                </a:solidFill>
                <a:latin typeface="Calibri Light"/>
                <a:cs typeface="Calibri Light"/>
              </a:rPr>
              <a:t>Implementar controladores de rutas</a:t>
            </a:r>
            <a:endParaRPr lang="es-CO" sz="4000" dirty="0">
              <a:latin typeface="Calibri Light"/>
              <a:cs typeface="Calibri Light"/>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object 5">
            <a:extLst>
              <a:ext uri="{FF2B5EF4-FFF2-40B4-BE49-F238E27FC236}">
                <a16:creationId xmlns:a16="http://schemas.microsoft.com/office/drawing/2014/main" id="{9CB5A305-1E72-2638-248D-21207AABB7D8}"/>
              </a:ext>
            </a:extLst>
          </p:cNvPr>
          <p:cNvSpPr txBox="1"/>
          <p:nvPr/>
        </p:nvSpPr>
        <p:spPr>
          <a:xfrm>
            <a:off x="1512570" y="1781651"/>
            <a:ext cx="9613900" cy="4272901"/>
          </a:xfrm>
          <a:prstGeom prst="rect">
            <a:avLst/>
          </a:prstGeom>
        </p:spPr>
        <p:txBody>
          <a:bodyPr vert="horz" wrap="square" lIns="0" tIns="12700" rIns="0" bIns="0" rtlCol="0">
            <a:spAutoFit/>
          </a:bodyPr>
          <a:lstStyle/>
          <a:p>
            <a:pPr marL="12700">
              <a:lnSpc>
                <a:spcPts val="2740"/>
              </a:lnSpc>
              <a:spcBef>
                <a:spcPts val="100"/>
              </a:spcBef>
            </a:pPr>
            <a:r>
              <a:rPr lang="en-US" sz="1600" dirty="0" err="1">
                <a:latin typeface="Roboto Mono" panose="00000009000000000000" pitchFamily="49" charset="0"/>
                <a:ea typeface="Roboto Mono" panose="00000009000000000000" pitchFamily="49" charset="0"/>
                <a:cs typeface="Calibri"/>
              </a:rPr>
              <a:t>orderRouter.post</a:t>
            </a:r>
            <a:r>
              <a:rPr lang="en-US" sz="1600" dirty="0">
                <a:latin typeface="Roboto Mono" panose="00000009000000000000" pitchFamily="49" charset="0"/>
                <a:ea typeface="Roboto Mono" panose="00000009000000000000" pitchFamily="49" charset="0"/>
                <a:cs typeface="Calibri"/>
              </a:rPr>
              <a:t>("/", async (req: Request, res: Response) =&gt; {</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  const </a:t>
            </a:r>
            <a:r>
              <a:rPr lang="en-US" sz="1600" dirty="0" err="1">
                <a:latin typeface="Roboto Mono" panose="00000009000000000000" pitchFamily="49" charset="0"/>
                <a:ea typeface="Roboto Mono" panose="00000009000000000000" pitchFamily="49" charset="0"/>
                <a:cs typeface="Calibri"/>
              </a:rPr>
              <a:t>newOrder</a:t>
            </a:r>
            <a:r>
              <a:rPr lang="en-US" sz="1600" dirty="0">
                <a:latin typeface="Roboto Mono" panose="00000009000000000000" pitchFamily="49" charset="0"/>
                <a:ea typeface="Roboto Mono" panose="00000009000000000000" pitchFamily="49" charset="0"/>
                <a:cs typeface="Calibri"/>
              </a:rPr>
              <a:t>: </a:t>
            </a:r>
            <a:r>
              <a:rPr lang="en-US" sz="1600" dirty="0" err="1">
                <a:latin typeface="Roboto Mono" panose="00000009000000000000" pitchFamily="49" charset="0"/>
                <a:ea typeface="Roboto Mono" panose="00000009000000000000" pitchFamily="49" charset="0"/>
                <a:cs typeface="Calibri"/>
              </a:rPr>
              <a:t>BasicOrder</a:t>
            </a:r>
            <a:r>
              <a:rPr lang="en-US" sz="1600" dirty="0">
                <a:latin typeface="Roboto Mono" panose="00000009000000000000" pitchFamily="49" charset="0"/>
                <a:ea typeface="Roboto Mono" panose="00000009000000000000" pitchFamily="49" charset="0"/>
                <a:cs typeface="Calibri"/>
              </a:rPr>
              <a:t> = </a:t>
            </a:r>
            <a:r>
              <a:rPr lang="en-US" sz="1600" dirty="0" err="1">
                <a:latin typeface="Roboto Mono" panose="00000009000000000000" pitchFamily="49" charset="0"/>
                <a:ea typeface="Roboto Mono" panose="00000009000000000000" pitchFamily="49" charset="0"/>
                <a:cs typeface="Calibri"/>
              </a:rPr>
              <a:t>req.body</a:t>
            </a:r>
            <a:r>
              <a:rPr lang="en-US" sz="1600"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  </a:t>
            </a:r>
            <a:r>
              <a:rPr lang="en-US" sz="1600" dirty="0" err="1">
                <a:latin typeface="Roboto Mono" panose="00000009000000000000" pitchFamily="49" charset="0"/>
                <a:ea typeface="Roboto Mono" panose="00000009000000000000" pitchFamily="49" charset="0"/>
                <a:cs typeface="Calibri"/>
              </a:rPr>
              <a:t>orderModel.create</a:t>
            </a:r>
            <a:r>
              <a:rPr lang="en-US" sz="1600" dirty="0">
                <a:latin typeface="Roboto Mono" panose="00000009000000000000" pitchFamily="49" charset="0"/>
                <a:ea typeface="Roboto Mono" panose="00000009000000000000" pitchFamily="49" charset="0"/>
                <a:cs typeface="Calibri"/>
              </a:rPr>
              <a:t>(</a:t>
            </a:r>
            <a:r>
              <a:rPr lang="en-US" sz="1600" dirty="0" err="1">
                <a:latin typeface="Roboto Mono" panose="00000009000000000000" pitchFamily="49" charset="0"/>
                <a:ea typeface="Roboto Mono" panose="00000009000000000000" pitchFamily="49" charset="0"/>
                <a:cs typeface="Calibri"/>
              </a:rPr>
              <a:t>newOrder</a:t>
            </a:r>
            <a:r>
              <a:rPr lang="en-US" sz="1600" dirty="0">
                <a:latin typeface="Roboto Mono" panose="00000009000000000000" pitchFamily="49" charset="0"/>
                <a:ea typeface="Roboto Mono" panose="00000009000000000000" pitchFamily="49" charset="0"/>
                <a:cs typeface="Calibri"/>
              </a:rPr>
              <a:t>, (err: Error, </a:t>
            </a:r>
            <a:r>
              <a:rPr lang="en-US" sz="1600" dirty="0" err="1">
                <a:latin typeface="Roboto Mono" panose="00000009000000000000" pitchFamily="49" charset="0"/>
                <a:ea typeface="Roboto Mono" panose="00000009000000000000" pitchFamily="49" charset="0"/>
                <a:cs typeface="Calibri"/>
              </a:rPr>
              <a:t>orderId</a:t>
            </a:r>
            <a:r>
              <a:rPr lang="en-US" sz="1600" dirty="0">
                <a:latin typeface="Roboto Mono" panose="00000009000000000000" pitchFamily="49" charset="0"/>
                <a:ea typeface="Roboto Mono" panose="00000009000000000000" pitchFamily="49" charset="0"/>
                <a:cs typeface="Calibri"/>
              </a:rPr>
              <a:t>: number) =&gt; {</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    if (err) {</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      return </a:t>
            </a:r>
            <a:r>
              <a:rPr lang="en-US" sz="1600" dirty="0" err="1">
                <a:latin typeface="Roboto Mono" panose="00000009000000000000" pitchFamily="49" charset="0"/>
                <a:ea typeface="Roboto Mono" panose="00000009000000000000" pitchFamily="49" charset="0"/>
                <a:cs typeface="Calibri"/>
              </a:rPr>
              <a:t>res.status</a:t>
            </a:r>
            <a:r>
              <a:rPr lang="en-US" sz="1600" dirty="0">
                <a:latin typeface="Roboto Mono" panose="00000009000000000000" pitchFamily="49" charset="0"/>
                <a:ea typeface="Roboto Mono" panose="00000009000000000000" pitchFamily="49" charset="0"/>
                <a:cs typeface="Calibri"/>
              </a:rPr>
              <a:t>(500).</a:t>
            </a:r>
            <a:r>
              <a:rPr lang="en-US" sz="1600" dirty="0" err="1">
                <a:latin typeface="Roboto Mono" panose="00000009000000000000" pitchFamily="49" charset="0"/>
                <a:ea typeface="Roboto Mono" panose="00000009000000000000" pitchFamily="49" charset="0"/>
                <a:cs typeface="Calibri"/>
              </a:rPr>
              <a:t>json</a:t>
            </a:r>
            <a:r>
              <a:rPr lang="en-US" sz="1600" dirty="0">
                <a:latin typeface="Roboto Mono" panose="00000009000000000000" pitchFamily="49" charset="0"/>
                <a:ea typeface="Roboto Mono" panose="00000009000000000000" pitchFamily="49" charset="0"/>
                <a:cs typeface="Calibri"/>
              </a:rPr>
              <a:t>({"message": </a:t>
            </a:r>
            <a:r>
              <a:rPr lang="en-US" sz="1600" dirty="0" err="1">
                <a:latin typeface="Roboto Mono" panose="00000009000000000000" pitchFamily="49" charset="0"/>
                <a:ea typeface="Roboto Mono" panose="00000009000000000000" pitchFamily="49" charset="0"/>
                <a:cs typeface="Calibri"/>
              </a:rPr>
              <a:t>err.message</a:t>
            </a:r>
            <a:r>
              <a:rPr lang="en-US" sz="1600"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    }</a:t>
            </a:r>
          </a:p>
          <a:p>
            <a:pPr marL="12700">
              <a:lnSpc>
                <a:spcPts val="2740"/>
              </a:lnSpc>
              <a:spcBef>
                <a:spcPts val="100"/>
              </a:spcBef>
            </a:pPr>
            <a:endParaRPr lang="en-US" sz="1600" dirty="0">
              <a:latin typeface="Roboto Mono" panose="00000009000000000000" pitchFamily="49" charset="0"/>
              <a:ea typeface="Roboto Mono" panose="00000009000000000000" pitchFamily="49" charset="0"/>
              <a:cs typeface="Calibri"/>
            </a:endParaRP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    </a:t>
            </a:r>
            <a:r>
              <a:rPr lang="en-US" sz="1600" dirty="0" err="1">
                <a:latin typeface="Roboto Mono" panose="00000009000000000000" pitchFamily="49" charset="0"/>
                <a:ea typeface="Roboto Mono" panose="00000009000000000000" pitchFamily="49" charset="0"/>
                <a:cs typeface="Calibri"/>
              </a:rPr>
              <a:t>res.status</a:t>
            </a:r>
            <a:r>
              <a:rPr lang="en-US" sz="1600" dirty="0">
                <a:latin typeface="Roboto Mono" panose="00000009000000000000" pitchFamily="49" charset="0"/>
                <a:ea typeface="Roboto Mono" panose="00000009000000000000" pitchFamily="49" charset="0"/>
                <a:cs typeface="Calibri"/>
              </a:rPr>
              <a:t>(200).</a:t>
            </a:r>
            <a:r>
              <a:rPr lang="en-US" sz="1600" dirty="0" err="1">
                <a:latin typeface="Roboto Mono" panose="00000009000000000000" pitchFamily="49" charset="0"/>
                <a:ea typeface="Roboto Mono" panose="00000009000000000000" pitchFamily="49" charset="0"/>
                <a:cs typeface="Calibri"/>
              </a:rPr>
              <a:t>json</a:t>
            </a:r>
            <a:r>
              <a:rPr lang="en-US" sz="1600" dirty="0">
                <a:latin typeface="Roboto Mono" panose="00000009000000000000" pitchFamily="49" charset="0"/>
                <a:ea typeface="Roboto Mono" panose="00000009000000000000" pitchFamily="49" charset="0"/>
                <a:cs typeface="Calibri"/>
              </a:rPr>
              <a:t>({"</a:t>
            </a:r>
            <a:r>
              <a:rPr lang="en-US" sz="1600" dirty="0" err="1">
                <a:latin typeface="Roboto Mono" panose="00000009000000000000" pitchFamily="49" charset="0"/>
                <a:ea typeface="Roboto Mono" panose="00000009000000000000" pitchFamily="49" charset="0"/>
                <a:cs typeface="Calibri"/>
              </a:rPr>
              <a:t>orderId</a:t>
            </a:r>
            <a:r>
              <a:rPr lang="en-US" sz="1600" dirty="0">
                <a:latin typeface="Roboto Mono" panose="00000009000000000000" pitchFamily="49" charset="0"/>
                <a:ea typeface="Roboto Mono" panose="00000009000000000000" pitchFamily="49" charset="0"/>
                <a:cs typeface="Calibri"/>
              </a:rPr>
              <a:t>": </a:t>
            </a:r>
            <a:r>
              <a:rPr lang="en-US" sz="1600" dirty="0" err="1">
                <a:latin typeface="Roboto Mono" panose="00000009000000000000" pitchFamily="49" charset="0"/>
                <a:ea typeface="Roboto Mono" panose="00000009000000000000" pitchFamily="49" charset="0"/>
                <a:cs typeface="Calibri"/>
              </a:rPr>
              <a:t>orderId</a:t>
            </a:r>
            <a:r>
              <a:rPr lang="en-US" sz="1600"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  });</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endParaRPr lang="en-US" sz="1600" dirty="0">
              <a:latin typeface="Roboto Mono" panose="00000009000000000000" pitchFamily="49" charset="0"/>
              <a:ea typeface="Roboto Mono" panose="00000009000000000000" pitchFamily="49" charset="0"/>
              <a:cs typeface="Calibri"/>
            </a:endParaRP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a:t>
            </a:r>
          </a:p>
        </p:txBody>
      </p:sp>
    </p:spTree>
    <p:extLst>
      <p:ext uri="{BB962C8B-B14F-4D97-AF65-F5344CB8AC3E}">
        <p14:creationId xmlns:p14="http://schemas.microsoft.com/office/powerpoint/2010/main" val="12481020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dirty="0">
                <a:solidFill>
                  <a:srgbClr val="FFFFFF"/>
                </a:solidFill>
                <a:latin typeface="Calibri Light"/>
                <a:cs typeface="Calibri Light"/>
              </a:rPr>
              <a:t>Poner todo en </a:t>
            </a:r>
            <a:r>
              <a:rPr lang="es-CO" sz="4000" spc="-50" dirty="0" err="1">
                <a:solidFill>
                  <a:srgbClr val="FFFFFF"/>
                </a:solidFill>
                <a:latin typeface="Calibri Light"/>
                <a:cs typeface="Calibri Light"/>
              </a:rPr>
              <a:t>app.ts</a:t>
            </a:r>
            <a:endParaRPr lang="es-CO" sz="4000" dirty="0">
              <a:latin typeface="Calibri Light"/>
              <a:cs typeface="Calibri Light"/>
            </a:endParaRPr>
          </a:p>
        </p:txBody>
      </p:sp>
      <p:sp>
        <p:nvSpPr>
          <p:cNvPr id="5" name="object 5"/>
          <p:cNvSpPr txBox="1"/>
          <p:nvPr/>
        </p:nvSpPr>
        <p:spPr>
          <a:xfrm>
            <a:off x="1536572" y="1991944"/>
            <a:ext cx="9613900" cy="1397819"/>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Ahora hemos completado la adición de la lógica interna de nuestra API. Lo único que queda por hacer es juntar todo en el archivo </a:t>
            </a:r>
            <a:r>
              <a:rPr lang="es-ES" sz="2400" b="1" spc="-10" dirty="0" err="1">
                <a:solidFill>
                  <a:srgbClr val="404040"/>
                </a:solidFill>
                <a:latin typeface="Calibri"/>
                <a:cs typeface="Calibri"/>
              </a:rPr>
              <a:t>app.ts</a:t>
            </a:r>
            <a:r>
              <a:rPr lang="es-ES" sz="2400" spc="-10" dirty="0">
                <a:solidFill>
                  <a:srgbClr val="404040"/>
                </a:solidFill>
                <a:latin typeface="Calibri"/>
                <a:cs typeface="Calibri"/>
              </a:rPr>
              <a:t>, el punto de entrada a nuestra API, y crear el servidor que escucha y responde a las solicitudes.</a:t>
            </a: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8908909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dirty="0">
                <a:solidFill>
                  <a:srgbClr val="FFFFFF"/>
                </a:solidFill>
                <a:latin typeface="Calibri Light"/>
                <a:cs typeface="Calibri Light"/>
              </a:rPr>
              <a:t>Poner todo en </a:t>
            </a:r>
            <a:r>
              <a:rPr lang="es-CO" sz="4000" spc="-50" dirty="0" err="1">
                <a:solidFill>
                  <a:srgbClr val="FFFFFF"/>
                </a:solidFill>
                <a:latin typeface="Calibri Light"/>
                <a:cs typeface="Calibri Light"/>
              </a:rPr>
              <a:t>app.ts</a:t>
            </a:r>
            <a:endParaRPr lang="es-CO" sz="4000" dirty="0">
              <a:latin typeface="Calibri Light"/>
              <a:cs typeface="Calibri Light"/>
            </a:endParaRPr>
          </a:p>
        </p:txBody>
      </p:sp>
      <p:sp>
        <p:nvSpPr>
          <p:cNvPr id="5" name="object 5"/>
          <p:cNvSpPr txBox="1"/>
          <p:nvPr/>
        </p:nvSpPr>
        <p:spPr>
          <a:xfrm>
            <a:off x="1512570" y="1829511"/>
            <a:ext cx="9613900" cy="4272901"/>
          </a:xfrm>
          <a:prstGeom prst="rect">
            <a:avLst/>
          </a:prstGeom>
        </p:spPr>
        <p:txBody>
          <a:bodyPr vert="horz" wrap="square" lIns="0" tIns="12700" rIns="0" bIns="0" rtlCol="0">
            <a:spAutoFit/>
          </a:bodyPr>
          <a:lstStyle/>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import * as </a:t>
            </a:r>
            <a:r>
              <a:rPr lang="en-US" sz="1600" dirty="0" err="1">
                <a:latin typeface="Roboto Mono" panose="00000009000000000000" pitchFamily="49" charset="0"/>
                <a:ea typeface="Roboto Mono" panose="00000009000000000000" pitchFamily="49" charset="0"/>
                <a:cs typeface="Calibri"/>
              </a:rPr>
              <a:t>dotenv</a:t>
            </a:r>
            <a:r>
              <a:rPr lang="en-US" sz="1600" dirty="0">
                <a:latin typeface="Roboto Mono" panose="00000009000000000000" pitchFamily="49" charset="0"/>
                <a:ea typeface="Roboto Mono" panose="00000009000000000000" pitchFamily="49" charset="0"/>
                <a:cs typeface="Calibri"/>
              </a:rPr>
              <a:t> from "</a:t>
            </a:r>
            <a:r>
              <a:rPr lang="en-US" sz="1600" dirty="0" err="1">
                <a:latin typeface="Roboto Mono" panose="00000009000000000000" pitchFamily="49" charset="0"/>
                <a:ea typeface="Roboto Mono" panose="00000009000000000000" pitchFamily="49" charset="0"/>
                <a:cs typeface="Calibri"/>
              </a:rPr>
              <a:t>dotenv</a:t>
            </a:r>
            <a:r>
              <a:rPr lang="en-US" sz="1600"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import express from "express";</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import * as </a:t>
            </a:r>
            <a:r>
              <a:rPr lang="en-US" sz="1600" dirty="0" err="1">
                <a:latin typeface="Roboto Mono" panose="00000009000000000000" pitchFamily="49" charset="0"/>
                <a:ea typeface="Roboto Mono" panose="00000009000000000000" pitchFamily="49" charset="0"/>
                <a:cs typeface="Calibri"/>
              </a:rPr>
              <a:t>bodyParser</a:t>
            </a:r>
            <a:r>
              <a:rPr lang="en-US" sz="1600" dirty="0">
                <a:latin typeface="Roboto Mono" panose="00000009000000000000" pitchFamily="49" charset="0"/>
                <a:ea typeface="Roboto Mono" panose="00000009000000000000" pitchFamily="49" charset="0"/>
                <a:cs typeface="Calibri"/>
              </a:rPr>
              <a:t> from "body-parser";</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import {</a:t>
            </a:r>
            <a:r>
              <a:rPr lang="en-US" sz="1600" dirty="0" err="1">
                <a:latin typeface="Roboto Mono" panose="00000009000000000000" pitchFamily="49" charset="0"/>
                <a:ea typeface="Roboto Mono" panose="00000009000000000000" pitchFamily="49" charset="0"/>
                <a:cs typeface="Calibri"/>
              </a:rPr>
              <a:t>orderRouter</a:t>
            </a:r>
            <a:r>
              <a:rPr lang="en-US" sz="1600" dirty="0">
                <a:latin typeface="Roboto Mono" panose="00000009000000000000" pitchFamily="49" charset="0"/>
                <a:ea typeface="Roboto Mono" panose="00000009000000000000" pitchFamily="49" charset="0"/>
                <a:cs typeface="Calibri"/>
              </a:rPr>
              <a:t>} from "./routes/</a:t>
            </a:r>
            <a:r>
              <a:rPr lang="en-US" sz="1600" dirty="0" err="1">
                <a:latin typeface="Roboto Mono" panose="00000009000000000000" pitchFamily="49" charset="0"/>
                <a:ea typeface="Roboto Mono" panose="00000009000000000000" pitchFamily="49" charset="0"/>
                <a:cs typeface="Calibri"/>
              </a:rPr>
              <a:t>orderRouter</a:t>
            </a:r>
            <a:r>
              <a:rPr lang="en-US" sz="1600"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const app = express();</a:t>
            </a:r>
          </a:p>
          <a:p>
            <a:pPr marL="12700">
              <a:lnSpc>
                <a:spcPts val="2740"/>
              </a:lnSpc>
              <a:spcBef>
                <a:spcPts val="100"/>
              </a:spcBef>
            </a:pPr>
            <a:r>
              <a:rPr lang="en-US" sz="1600" dirty="0" err="1">
                <a:latin typeface="Roboto Mono" panose="00000009000000000000" pitchFamily="49" charset="0"/>
                <a:ea typeface="Roboto Mono" panose="00000009000000000000" pitchFamily="49" charset="0"/>
                <a:cs typeface="Calibri"/>
              </a:rPr>
              <a:t>dotenv.config</a:t>
            </a:r>
            <a:r>
              <a:rPr lang="en-US" sz="1600"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endParaRPr lang="en-US" sz="1600" dirty="0">
              <a:latin typeface="Roboto Mono" panose="00000009000000000000" pitchFamily="49" charset="0"/>
              <a:ea typeface="Roboto Mono" panose="00000009000000000000" pitchFamily="49" charset="0"/>
              <a:cs typeface="Calibri"/>
            </a:endParaRPr>
          </a:p>
          <a:p>
            <a:pPr marL="12700">
              <a:lnSpc>
                <a:spcPts val="2740"/>
              </a:lnSpc>
              <a:spcBef>
                <a:spcPts val="100"/>
              </a:spcBef>
            </a:pPr>
            <a:r>
              <a:rPr lang="en-US" sz="1600" dirty="0" err="1">
                <a:latin typeface="Roboto Mono" panose="00000009000000000000" pitchFamily="49" charset="0"/>
                <a:ea typeface="Roboto Mono" panose="00000009000000000000" pitchFamily="49" charset="0"/>
                <a:cs typeface="Calibri"/>
              </a:rPr>
              <a:t>app.use</a:t>
            </a:r>
            <a:r>
              <a:rPr lang="en-US" sz="1600" dirty="0">
                <a:latin typeface="Roboto Mono" panose="00000009000000000000" pitchFamily="49" charset="0"/>
                <a:ea typeface="Roboto Mono" panose="00000009000000000000" pitchFamily="49" charset="0"/>
                <a:cs typeface="Calibri"/>
              </a:rPr>
              <a:t>(</a:t>
            </a:r>
            <a:r>
              <a:rPr lang="en-US" sz="1600" dirty="0" err="1">
                <a:latin typeface="Roboto Mono" panose="00000009000000000000" pitchFamily="49" charset="0"/>
                <a:ea typeface="Roboto Mono" panose="00000009000000000000" pitchFamily="49" charset="0"/>
                <a:cs typeface="Calibri"/>
              </a:rPr>
              <a:t>bodyParser.json</a:t>
            </a:r>
            <a:r>
              <a:rPr lang="en-US" sz="1600"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r>
              <a:rPr lang="en-US" sz="1600" dirty="0" err="1">
                <a:latin typeface="Roboto Mono" panose="00000009000000000000" pitchFamily="49" charset="0"/>
                <a:ea typeface="Roboto Mono" panose="00000009000000000000" pitchFamily="49" charset="0"/>
                <a:cs typeface="Calibri"/>
              </a:rPr>
              <a:t>app.use</a:t>
            </a:r>
            <a:r>
              <a:rPr lang="en-US" sz="1600" dirty="0">
                <a:latin typeface="Roboto Mono" panose="00000009000000000000" pitchFamily="49" charset="0"/>
                <a:ea typeface="Roboto Mono" panose="00000009000000000000" pitchFamily="49" charset="0"/>
                <a:cs typeface="Calibri"/>
              </a:rPr>
              <a:t>("/orders", </a:t>
            </a:r>
            <a:r>
              <a:rPr lang="en-US" sz="1600" dirty="0" err="1">
                <a:latin typeface="Roboto Mono" panose="00000009000000000000" pitchFamily="49" charset="0"/>
                <a:ea typeface="Roboto Mono" panose="00000009000000000000" pitchFamily="49" charset="0"/>
                <a:cs typeface="Calibri"/>
              </a:rPr>
              <a:t>orderRouter</a:t>
            </a:r>
            <a:r>
              <a:rPr lang="en-US" sz="1600"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r>
              <a:rPr lang="en-US" sz="1600" dirty="0" err="1">
                <a:latin typeface="Roboto Mono" panose="00000009000000000000" pitchFamily="49" charset="0"/>
                <a:ea typeface="Roboto Mono" panose="00000009000000000000" pitchFamily="49" charset="0"/>
                <a:cs typeface="Calibri"/>
              </a:rPr>
              <a:t>app.listen</a:t>
            </a:r>
            <a:r>
              <a:rPr lang="en-US" sz="1600" dirty="0">
                <a:latin typeface="Roboto Mono" panose="00000009000000000000" pitchFamily="49" charset="0"/>
                <a:ea typeface="Roboto Mono" panose="00000009000000000000" pitchFamily="49" charset="0"/>
                <a:cs typeface="Calibri"/>
              </a:rPr>
              <a:t>(</a:t>
            </a:r>
            <a:r>
              <a:rPr lang="en-US" sz="1600" dirty="0" err="1">
                <a:latin typeface="Roboto Mono" panose="00000009000000000000" pitchFamily="49" charset="0"/>
                <a:ea typeface="Roboto Mono" panose="00000009000000000000" pitchFamily="49" charset="0"/>
                <a:cs typeface="Calibri"/>
              </a:rPr>
              <a:t>process.env.PORT</a:t>
            </a:r>
            <a:r>
              <a:rPr lang="en-US" sz="1600" dirty="0">
                <a:latin typeface="Roboto Mono" panose="00000009000000000000" pitchFamily="49" charset="0"/>
                <a:ea typeface="Roboto Mono" panose="00000009000000000000" pitchFamily="49" charset="0"/>
                <a:cs typeface="Calibri"/>
              </a:rPr>
              <a:t>, () =&gt; {</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console.log("Node server started running");</a:t>
            </a:r>
          </a:p>
          <a:p>
            <a:pPr marL="12700">
              <a:lnSpc>
                <a:spcPts val="2740"/>
              </a:lnSpc>
              <a:spcBef>
                <a:spcPts val="100"/>
              </a:spcBef>
            </a:pPr>
            <a:r>
              <a:rPr lang="en-US" sz="1600" dirty="0">
                <a:latin typeface="Roboto Mono" panose="00000009000000000000" pitchFamily="49" charset="0"/>
                <a:ea typeface="Roboto Mono" panose="00000009000000000000" pitchFamily="49" charset="0"/>
                <a:cs typeface="Calibri"/>
              </a:rPr>
              <a:t>});</a:t>
            </a:r>
            <a:endParaRPr lang="es-ES" sz="1600" dirty="0">
              <a:latin typeface="Roboto Mono" panose="00000009000000000000" pitchFamily="49" charset="0"/>
              <a:ea typeface="Roboto Mono" panose="00000009000000000000" pitchFamily="49" charset="0"/>
              <a:cs typeface="Calibri"/>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4004935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76324" y="908684"/>
            <a:ext cx="7646670" cy="756920"/>
          </a:xfrm>
          <a:prstGeom prst="rect">
            <a:avLst/>
          </a:prstGeom>
        </p:spPr>
        <p:txBody>
          <a:bodyPr vert="horz" wrap="square" lIns="0" tIns="12700" rIns="0" bIns="0" rtlCol="0">
            <a:spAutoFit/>
          </a:bodyPr>
          <a:lstStyle/>
          <a:p>
            <a:pPr marL="12700">
              <a:lnSpc>
                <a:spcPct val="100000"/>
              </a:lnSpc>
              <a:spcBef>
                <a:spcPts val="100"/>
              </a:spcBef>
            </a:pPr>
            <a:r>
              <a:rPr lang="en-US" sz="4800" spc="-55" dirty="0">
                <a:solidFill>
                  <a:srgbClr val="404040"/>
                </a:solidFill>
                <a:latin typeface="Calibri Light"/>
                <a:cs typeface="Calibri Light"/>
              </a:rPr>
              <a:t>Basic API REST</a:t>
            </a:r>
            <a:endParaRPr sz="4800" dirty="0">
              <a:latin typeface="Calibri Light"/>
              <a:cs typeface="Calibri Light"/>
            </a:endParaRPr>
          </a:p>
        </p:txBody>
      </p:sp>
      <p:sp>
        <p:nvSpPr>
          <p:cNvPr id="4" name="object 4"/>
          <p:cNvSpPr txBox="1"/>
          <p:nvPr/>
        </p:nvSpPr>
        <p:spPr>
          <a:xfrm>
            <a:off x="3797934" y="3036188"/>
            <a:ext cx="4857115"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124262"/>
                </a:solidFill>
                <a:latin typeface="Calibri"/>
                <a:cs typeface="Calibri"/>
              </a:rPr>
              <a:t>Gracias</a:t>
            </a:r>
            <a:r>
              <a:rPr sz="4000" spc="-10" dirty="0">
                <a:solidFill>
                  <a:srgbClr val="124262"/>
                </a:solidFill>
                <a:latin typeface="Calibri"/>
                <a:cs typeface="Calibri"/>
              </a:rPr>
              <a:t> por</a:t>
            </a:r>
            <a:r>
              <a:rPr sz="4000" spc="-15" dirty="0">
                <a:solidFill>
                  <a:srgbClr val="124262"/>
                </a:solidFill>
                <a:latin typeface="Calibri"/>
                <a:cs typeface="Calibri"/>
              </a:rPr>
              <a:t> </a:t>
            </a:r>
            <a:r>
              <a:rPr sz="4000" spc="-5" dirty="0">
                <a:solidFill>
                  <a:srgbClr val="124262"/>
                </a:solidFill>
                <a:latin typeface="Calibri"/>
                <a:cs typeface="Calibri"/>
              </a:rPr>
              <a:t>su</a:t>
            </a:r>
            <a:r>
              <a:rPr sz="4000" spc="-15" dirty="0">
                <a:solidFill>
                  <a:srgbClr val="124262"/>
                </a:solidFill>
                <a:latin typeface="Calibri"/>
                <a:cs typeface="Calibri"/>
              </a:rPr>
              <a:t> </a:t>
            </a:r>
            <a:r>
              <a:rPr sz="4000" spc="-5" dirty="0">
                <a:solidFill>
                  <a:srgbClr val="124262"/>
                </a:solidFill>
                <a:latin typeface="Calibri"/>
                <a:cs typeface="Calibri"/>
              </a:rPr>
              <a:t>atención</a:t>
            </a:r>
            <a:endParaRPr sz="4000">
              <a:latin typeface="Calibri"/>
              <a:cs typeface="Calibri"/>
            </a:endParaRPr>
          </a:p>
        </p:txBody>
      </p:sp>
      <p:sp>
        <p:nvSpPr>
          <p:cNvPr id="5" name="Rectángulo 4">
            <a:extLst>
              <a:ext uri="{FF2B5EF4-FFF2-40B4-BE49-F238E27FC236}">
                <a16:creationId xmlns:a16="http://schemas.microsoft.com/office/drawing/2014/main" id="{7BD37765-3247-A9B5-92BB-F975844624AA}"/>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dirty="0">
                <a:solidFill>
                  <a:srgbClr val="FFFFFF"/>
                </a:solidFill>
                <a:latin typeface="Calibri Light"/>
                <a:cs typeface="Calibri Light"/>
              </a:rPr>
              <a:t>ORM y ODM</a:t>
            </a:r>
            <a:endParaRPr lang="es-CO" sz="4000" dirty="0">
              <a:latin typeface="Calibri Light"/>
              <a:cs typeface="Calibri Light"/>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6" name="Picture 2" descr="Interaction between backend code and database through an object relational mapper">
            <a:extLst>
              <a:ext uri="{FF2B5EF4-FFF2-40B4-BE49-F238E27FC236}">
                <a16:creationId xmlns:a16="http://schemas.microsoft.com/office/drawing/2014/main" id="{05B28F32-0DFF-89F7-2B44-AB7B61267B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7894" y="1752600"/>
            <a:ext cx="3143250" cy="14573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6EEDA65-9D72-CA65-6ABD-EB2D76E7C9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2331" y="3648076"/>
            <a:ext cx="8334375" cy="234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24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dirty="0">
                <a:solidFill>
                  <a:srgbClr val="FFFFFF"/>
                </a:solidFill>
                <a:latin typeface="Calibri Light"/>
                <a:cs typeface="Calibri Light"/>
              </a:rPr>
              <a:t>ORM y ODM</a:t>
            </a:r>
            <a:endParaRPr lang="es-CO" sz="4000" dirty="0">
              <a:latin typeface="Calibri Light"/>
              <a:cs typeface="Calibri Light"/>
            </a:endParaRPr>
          </a:p>
        </p:txBody>
      </p:sp>
      <p:sp>
        <p:nvSpPr>
          <p:cNvPr id="5" name="object 5"/>
          <p:cNvSpPr txBox="1"/>
          <p:nvPr/>
        </p:nvSpPr>
        <p:spPr>
          <a:xfrm>
            <a:off x="1536572" y="1991944"/>
            <a:ext cx="9613900" cy="4244752"/>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Documentación de consulta adicional: </a:t>
            </a:r>
          </a:p>
          <a:p>
            <a:pPr marL="12700" algn="just">
              <a:lnSpc>
                <a:spcPts val="2740"/>
              </a:lnSpc>
              <a:spcBef>
                <a:spcPts val="100"/>
              </a:spcBef>
            </a:pPr>
            <a:endParaRPr lang="es-ES" sz="2400" spc="-10" dirty="0">
              <a:solidFill>
                <a:srgbClr val="404040"/>
              </a:solidFill>
              <a:latin typeface="Calibri"/>
              <a:cs typeface="Calibri"/>
            </a:endParaRPr>
          </a:p>
          <a:p>
            <a:pPr marL="12700" algn="ctr">
              <a:lnSpc>
                <a:spcPts val="2740"/>
              </a:lnSpc>
              <a:spcBef>
                <a:spcPts val="100"/>
              </a:spcBef>
            </a:pPr>
            <a:r>
              <a:rPr lang="en-US" sz="2400" spc="-10" dirty="0">
                <a:solidFill>
                  <a:srgbClr val="404040"/>
                </a:solidFill>
                <a:latin typeface="Calibri"/>
                <a:cs typeface="Calibri"/>
                <a:hlinkClick r:id="rId2"/>
              </a:rPr>
              <a:t>https://medium.com/spidernitt/orm-and-odm-a-brief-introduction-369046ec57eb</a:t>
            </a:r>
            <a:r>
              <a:rPr lang="en-US" sz="2400" spc="-10" dirty="0">
                <a:solidFill>
                  <a:srgbClr val="404040"/>
                </a:solidFill>
                <a:latin typeface="Calibri"/>
                <a:cs typeface="Calibri"/>
              </a:rPr>
              <a:t> </a:t>
            </a:r>
          </a:p>
          <a:p>
            <a:pPr marL="12700" algn="ctr">
              <a:lnSpc>
                <a:spcPts val="2740"/>
              </a:lnSpc>
              <a:spcBef>
                <a:spcPts val="100"/>
              </a:spcBef>
            </a:pPr>
            <a:endParaRPr lang="en-US" sz="2400" spc="-10" dirty="0">
              <a:solidFill>
                <a:srgbClr val="404040"/>
              </a:solidFill>
              <a:latin typeface="Calibri"/>
              <a:cs typeface="Calibri"/>
            </a:endParaRPr>
          </a:p>
          <a:p>
            <a:pPr marL="12700" algn="ctr">
              <a:lnSpc>
                <a:spcPts val="2740"/>
              </a:lnSpc>
              <a:spcBef>
                <a:spcPts val="100"/>
              </a:spcBef>
            </a:pPr>
            <a:r>
              <a:rPr lang="en-US" sz="2400" spc="-10" dirty="0">
                <a:solidFill>
                  <a:srgbClr val="404040"/>
                </a:solidFill>
                <a:latin typeface="Calibri"/>
                <a:cs typeface="Calibri"/>
                <a:hlinkClick r:id="rId3"/>
              </a:rPr>
              <a:t>https://stackoverflow.com/questions/12261866/what-is-the-difference-between-an-orm-and-an-odm</a:t>
            </a:r>
            <a:endParaRPr lang="en-US" sz="2400" spc="-10" dirty="0">
              <a:solidFill>
                <a:srgbClr val="404040"/>
              </a:solidFill>
              <a:latin typeface="Calibri"/>
              <a:cs typeface="Calibri"/>
            </a:endParaRPr>
          </a:p>
          <a:p>
            <a:pPr marL="12700" algn="ctr">
              <a:lnSpc>
                <a:spcPts val="2740"/>
              </a:lnSpc>
              <a:spcBef>
                <a:spcPts val="100"/>
              </a:spcBef>
            </a:pPr>
            <a:endParaRPr lang="es-CO" sz="2400" spc="-10" dirty="0">
              <a:solidFill>
                <a:srgbClr val="404040"/>
              </a:solidFill>
              <a:latin typeface="Calibri"/>
              <a:cs typeface="Calibri"/>
            </a:endParaRPr>
          </a:p>
          <a:p>
            <a:pPr marL="12700" algn="just">
              <a:lnSpc>
                <a:spcPts val="2740"/>
              </a:lnSpc>
              <a:spcBef>
                <a:spcPts val="100"/>
              </a:spcBef>
            </a:pPr>
            <a:r>
              <a:rPr lang="es-CO" sz="2400" spc="-10" dirty="0">
                <a:solidFill>
                  <a:srgbClr val="404040"/>
                </a:solidFill>
                <a:latin typeface="Calibri"/>
                <a:cs typeface="Calibri"/>
              </a:rPr>
              <a:t>En el ejemplo de Basic API REST con MongoDB utilizamos el ODM </a:t>
            </a:r>
            <a:r>
              <a:rPr lang="es-CO" sz="2400" spc="-10" dirty="0" err="1">
                <a:solidFill>
                  <a:srgbClr val="404040"/>
                </a:solidFill>
                <a:latin typeface="Calibri"/>
                <a:cs typeface="Calibri"/>
              </a:rPr>
              <a:t>Mongoose</a:t>
            </a:r>
            <a:r>
              <a:rPr lang="es-CO" sz="2400" spc="-10" dirty="0">
                <a:solidFill>
                  <a:srgbClr val="404040"/>
                </a:solidFill>
                <a:latin typeface="Calibri"/>
                <a:cs typeface="Calibri"/>
              </a:rPr>
              <a:t>. Empleando </a:t>
            </a:r>
            <a:r>
              <a:rPr lang="es-CO" sz="2400" spc="-10" dirty="0" err="1">
                <a:solidFill>
                  <a:srgbClr val="404040"/>
                </a:solidFill>
                <a:latin typeface="Calibri"/>
                <a:cs typeface="Calibri"/>
              </a:rPr>
              <a:t>MongoClient</a:t>
            </a:r>
            <a:r>
              <a:rPr lang="es-CO" sz="2400" spc="-10" dirty="0">
                <a:solidFill>
                  <a:srgbClr val="404040"/>
                </a:solidFill>
                <a:latin typeface="Calibri"/>
                <a:cs typeface="Calibri"/>
              </a:rPr>
              <a:t> sería sin ODM. Cuando empleamos los </a:t>
            </a:r>
            <a:r>
              <a:rPr lang="es-CO" sz="2400" spc="-10" dirty="0" err="1">
                <a:solidFill>
                  <a:srgbClr val="404040"/>
                </a:solidFill>
                <a:latin typeface="Calibri"/>
                <a:cs typeface="Calibri"/>
              </a:rPr>
              <a:t>Strings</a:t>
            </a:r>
            <a:r>
              <a:rPr lang="es-CO" sz="2400" spc="-10" dirty="0">
                <a:solidFill>
                  <a:srgbClr val="404040"/>
                </a:solidFill>
                <a:latin typeface="Calibri"/>
                <a:cs typeface="Calibri"/>
              </a:rPr>
              <a:t> de consulta en el código de la aplicación para MySQL, no estamos haciendo uso de ORM.</a:t>
            </a: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478626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dirty="0">
                <a:solidFill>
                  <a:srgbClr val="FFFFFF"/>
                </a:solidFill>
                <a:latin typeface="Calibri Light"/>
                <a:cs typeface="Calibri Light"/>
              </a:rPr>
              <a:t>Preámbulo</a:t>
            </a:r>
            <a:endParaRPr lang="es-CO" sz="4000" dirty="0">
              <a:latin typeface="Calibri Light"/>
              <a:cs typeface="Calibri Light"/>
            </a:endParaRPr>
          </a:p>
        </p:txBody>
      </p:sp>
      <p:sp>
        <p:nvSpPr>
          <p:cNvPr id="5" name="object 5"/>
          <p:cNvSpPr txBox="1"/>
          <p:nvPr/>
        </p:nvSpPr>
        <p:spPr>
          <a:xfrm>
            <a:off x="1536572" y="1991944"/>
            <a:ext cx="9613900" cy="1397819"/>
          </a:xfrm>
          <a:prstGeom prst="rect">
            <a:avLst/>
          </a:prstGeom>
        </p:spPr>
        <p:txBody>
          <a:bodyPr vert="horz" wrap="square" lIns="0" tIns="12700" rIns="0" bIns="0" rtlCol="0">
            <a:spAutoFit/>
          </a:bodyPr>
          <a:lstStyle/>
          <a:p>
            <a:pPr marL="12700" algn="just">
              <a:lnSpc>
                <a:spcPts val="2740"/>
              </a:lnSpc>
              <a:spcBef>
                <a:spcPts val="100"/>
              </a:spcBef>
            </a:pPr>
            <a:r>
              <a:rPr lang="es-ES" sz="2400" spc="-10" dirty="0">
                <a:solidFill>
                  <a:srgbClr val="404040"/>
                </a:solidFill>
                <a:latin typeface="Calibri"/>
                <a:cs typeface="Calibri"/>
              </a:rPr>
              <a:t>Vamos a desarrollar una sencilla API REST para una tienda online con Express </a:t>
            </a:r>
            <a:r>
              <a:rPr lang="es-ES" sz="2400" spc="-10" dirty="0" err="1">
                <a:solidFill>
                  <a:srgbClr val="404040"/>
                </a:solidFill>
                <a:latin typeface="Calibri"/>
                <a:cs typeface="Calibri"/>
              </a:rPr>
              <a:t>framework</a:t>
            </a:r>
            <a:r>
              <a:rPr lang="es-ES" sz="2400" spc="-10" dirty="0">
                <a:solidFill>
                  <a:srgbClr val="404040"/>
                </a:solidFill>
                <a:latin typeface="Calibri"/>
                <a:cs typeface="Calibri"/>
              </a:rPr>
              <a:t>. MySQL es nuestra elección de base de datos. En lugar de utilizar </a:t>
            </a:r>
            <a:r>
              <a:rPr lang="es-ES" sz="2400" spc="-10" dirty="0" err="1">
                <a:solidFill>
                  <a:srgbClr val="404040"/>
                </a:solidFill>
                <a:latin typeface="Calibri"/>
                <a:cs typeface="Calibri"/>
              </a:rPr>
              <a:t>Javascript</a:t>
            </a:r>
            <a:r>
              <a:rPr lang="es-ES" sz="2400" spc="-10" dirty="0">
                <a:solidFill>
                  <a:srgbClr val="404040"/>
                </a:solidFill>
                <a:latin typeface="Calibri"/>
                <a:cs typeface="Calibri"/>
              </a:rPr>
              <a:t> simple para la implementación, decidimos construir esta API utilizando </a:t>
            </a:r>
            <a:r>
              <a:rPr lang="es-ES" sz="2400" spc="-10" dirty="0" err="1">
                <a:solidFill>
                  <a:srgbClr val="404040"/>
                </a:solidFill>
                <a:latin typeface="Calibri"/>
                <a:cs typeface="Calibri"/>
              </a:rPr>
              <a:t>Typescript</a:t>
            </a:r>
            <a:r>
              <a:rPr lang="es-ES" sz="2400" spc="-10" dirty="0">
                <a:solidFill>
                  <a:srgbClr val="404040"/>
                </a:solidFill>
                <a:latin typeface="Calibri"/>
                <a:cs typeface="Calibri"/>
              </a:rPr>
              <a:t>.</a:t>
            </a:r>
            <a:endParaRPr sz="2400" spc="-10" dirty="0">
              <a:solidFill>
                <a:srgbClr val="404040"/>
              </a:solidFill>
              <a:latin typeface="Calibri"/>
              <a:cs typeface="Calibri"/>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052" name="Picture 4" descr="Creando el primer servidor con ExpressJS">
            <a:extLst>
              <a:ext uri="{FF2B5EF4-FFF2-40B4-BE49-F238E27FC236}">
                <a16:creationId xmlns:a16="http://schemas.microsoft.com/office/drawing/2014/main" id="{6708D0C7-335A-F2F3-AEA4-9C39754E2B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671129"/>
            <a:ext cx="5829300" cy="244830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ypeScript - Wikipedia, la enciclopedia libre">
            <a:extLst>
              <a:ext uri="{FF2B5EF4-FFF2-40B4-BE49-F238E27FC236}">
                <a16:creationId xmlns:a16="http://schemas.microsoft.com/office/drawing/2014/main" id="{0B90A3D6-912A-F01C-918F-C95C0E7C04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8900" y="3980882"/>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MySQL en host - Amazon RDS para MySQL - AWS">
            <a:extLst>
              <a:ext uri="{FF2B5EF4-FFF2-40B4-BE49-F238E27FC236}">
                <a16:creationId xmlns:a16="http://schemas.microsoft.com/office/drawing/2014/main" id="{A3D35DA7-4C04-A619-6703-6F747A9E1B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46537" y="4196372"/>
            <a:ext cx="2700692" cy="1397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262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a:solidFill>
                  <a:srgbClr val="FFFFFF"/>
                </a:solidFill>
                <a:latin typeface="Calibri Light"/>
                <a:cs typeface="Calibri Light"/>
              </a:rPr>
              <a:t>Configuración básica</a:t>
            </a:r>
            <a:endParaRPr lang="es-CO" sz="4000">
              <a:latin typeface="Calibri Light"/>
              <a:cs typeface="Calibri Light"/>
            </a:endParaRPr>
          </a:p>
        </p:txBody>
      </p:sp>
      <p:sp>
        <p:nvSpPr>
          <p:cNvPr id="5" name="object 5"/>
          <p:cNvSpPr txBox="1"/>
          <p:nvPr/>
        </p:nvSpPr>
        <p:spPr>
          <a:xfrm>
            <a:off x="1536572" y="1991944"/>
            <a:ext cx="9613900" cy="2487861"/>
          </a:xfrm>
          <a:prstGeom prst="rect">
            <a:avLst/>
          </a:prstGeom>
        </p:spPr>
        <p:txBody>
          <a:bodyPr vert="horz" wrap="square" lIns="0" tIns="12700" rIns="0" bIns="0" rtlCol="0">
            <a:spAutoFit/>
          </a:bodyPr>
          <a:lstStyle/>
          <a:p>
            <a:pPr marL="12700" algn="just">
              <a:lnSpc>
                <a:spcPts val="2740"/>
              </a:lnSpc>
              <a:spcBef>
                <a:spcPts val="100"/>
              </a:spcBef>
            </a:pPr>
            <a:r>
              <a:rPr lang="en-US" sz="2400" spc="-10" dirty="0">
                <a:solidFill>
                  <a:srgbClr val="404040"/>
                </a:solidFill>
                <a:latin typeface="Calibri"/>
                <a:cs typeface="Calibri"/>
              </a:rPr>
              <a:t>En </a:t>
            </a:r>
            <a:r>
              <a:rPr lang="es-CO" sz="2400" spc="-10" dirty="0">
                <a:solidFill>
                  <a:srgbClr val="404040"/>
                </a:solidFill>
                <a:latin typeface="Calibri"/>
                <a:cs typeface="Calibri"/>
              </a:rPr>
              <a:t>una</a:t>
            </a:r>
            <a:r>
              <a:rPr lang="en-US" sz="2400" spc="-10" dirty="0">
                <a:solidFill>
                  <a:srgbClr val="404040"/>
                </a:solidFill>
                <a:latin typeface="Calibri"/>
                <a:cs typeface="Calibri"/>
              </a:rPr>
              <a:t> </a:t>
            </a:r>
            <a:r>
              <a:rPr lang="es-CO" sz="2400" spc="-10" dirty="0">
                <a:solidFill>
                  <a:srgbClr val="404040"/>
                </a:solidFill>
                <a:latin typeface="Calibri"/>
                <a:cs typeface="Calibri"/>
              </a:rPr>
              <a:t>carpeta</a:t>
            </a:r>
            <a:r>
              <a:rPr lang="en-US" sz="2400" spc="-10" dirty="0">
                <a:solidFill>
                  <a:srgbClr val="404040"/>
                </a:solidFill>
                <a:latin typeface="Calibri"/>
                <a:cs typeface="Calibri"/>
              </a:rPr>
              <a:t> </a:t>
            </a:r>
            <a:r>
              <a:rPr lang="es-CO" sz="2400" spc="-10" dirty="0">
                <a:solidFill>
                  <a:srgbClr val="404040"/>
                </a:solidFill>
                <a:latin typeface="Calibri"/>
                <a:cs typeface="Calibri"/>
              </a:rPr>
              <a:t>vacía</a:t>
            </a:r>
            <a:r>
              <a:rPr lang="en-US" sz="2400" spc="-10" dirty="0">
                <a:solidFill>
                  <a:srgbClr val="404040"/>
                </a:solidFill>
                <a:latin typeface="Calibri"/>
                <a:cs typeface="Calibri"/>
              </a:rPr>
              <a:t> </a:t>
            </a:r>
            <a:r>
              <a:rPr lang="es-CO" sz="2400" spc="-10" dirty="0">
                <a:solidFill>
                  <a:srgbClr val="404040"/>
                </a:solidFill>
                <a:latin typeface="Calibri"/>
                <a:cs typeface="Calibri"/>
              </a:rPr>
              <a:t>ejecute</a:t>
            </a:r>
            <a:r>
              <a:rPr lang="en-US" sz="2400" spc="-10" dirty="0">
                <a:solidFill>
                  <a:srgbClr val="404040"/>
                </a:solidFill>
                <a:latin typeface="Calibri"/>
                <a:cs typeface="Calibri"/>
              </a:rPr>
              <a:t>:</a:t>
            </a:r>
          </a:p>
          <a:p>
            <a:pPr marL="12700" algn="just">
              <a:lnSpc>
                <a:spcPts val="2740"/>
              </a:lnSpc>
              <a:spcBef>
                <a:spcPts val="100"/>
              </a:spcBef>
            </a:pPr>
            <a:endParaRPr lang="en-US" sz="2400" spc="-10" dirty="0">
              <a:solidFill>
                <a:srgbClr val="404040"/>
              </a:solidFill>
              <a:latin typeface="Calibri"/>
              <a:cs typeface="Calibri"/>
            </a:endParaRPr>
          </a:p>
          <a:p>
            <a:pPr marL="12700" algn="ctr">
              <a:lnSpc>
                <a:spcPts val="2740"/>
              </a:lnSpc>
              <a:spcBef>
                <a:spcPts val="100"/>
              </a:spcBef>
            </a:pPr>
            <a:r>
              <a:rPr lang="en-US" dirty="0">
                <a:latin typeface="Roboto Mono" panose="00000009000000000000" pitchFamily="49" charset="0"/>
                <a:ea typeface="Roboto Mono" panose="00000009000000000000" pitchFamily="49" charset="0"/>
                <a:cs typeface="Calibri"/>
              </a:rPr>
              <a:t>npm </a:t>
            </a:r>
            <a:r>
              <a:rPr lang="en-US" dirty="0" err="1">
                <a:latin typeface="Roboto Mono" panose="00000009000000000000" pitchFamily="49" charset="0"/>
                <a:ea typeface="Roboto Mono" panose="00000009000000000000" pitchFamily="49" charset="0"/>
                <a:cs typeface="Calibri"/>
              </a:rPr>
              <a:t>init</a:t>
            </a:r>
            <a:endParaRPr lang="en-US" dirty="0">
              <a:latin typeface="Roboto Mono" panose="00000009000000000000" pitchFamily="49" charset="0"/>
              <a:ea typeface="Roboto Mono" panose="00000009000000000000" pitchFamily="49" charset="0"/>
              <a:cs typeface="Calibri"/>
            </a:endParaRPr>
          </a:p>
          <a:p>
            <a:pPr marL="12700" algn="ctr">
              <a:lnSpc>
                <a:spcPts val="2740"/>
              </a:lnSpc>
              <a:spcBef>
                <a:spcPts val="100"/>
              </a:spcBef>
            </a:pPr>
            <a:endParaRPr lang="en-US" dirty="0">
              <a:latin typeface="Roboto Mono" panose="00000009000000000000" pitchFamily="49" charset="0"/>
              <a:ea typeface="Roboto Mono" panose="00000009000000000000" pitchFamily="49" charset="0"/>
              <a:cs typeface="Calibri"/>
            </a:endParaRPr>
          </a:p>
          <a:p>
            <a:pPr marL="12700" algn="just">
              <a:lnSpc>
                <a:spcPts val="2740"/>
              </a:lnSpc>
              <a:spcBef>
                <a:spcPts val="100"/>
              </a:spcBef>
            </a:pPr>
            <a:r>
              <a:rPr lang="es-ES" sz="2400" spc="-10" dirty="0">
                <a:solidFill>
                  <a:srgbClr val="404040"/>
                </a:solidFill>
                <a:latin typeface="Calibri"/>
                <a:cs typeface="Calibri"/>
              </a:rPr>
              <a:t>Este comando le pedirá varios detalles, como el nombre de su proyecto, el autor, el repositorio y más. Luego generará un archivo </a:t>
            </a:r>
            <a:r>
              <a:rPr lang="es-ES" sz="2400" i="1" spc="-10" dirty="0" err="1">
                <a:solidFill>
                  <a:srgbClr val="404040"/>
                </a:solidFill>
                <a:latin typeface="Calibri"/>
                <a:cs typeface="Calibri"/>
              </a:rPr>
              <a:t>package.json</a:t>
            </a:r>
            <a:r>
              <a:rPr lang="es-ES" sz="2400" i="1" spc="-10" dirty="0">
                <a:solidFill>
                  <a:srgbClr val="404040"/>
                </a:solidFill>
                <a:latin typeface="Calibri"/>
                <a:cs typeface="Calibri"/>
              </a:rPr>
              <a:t> </a:t>
            </a:r>
            <a:r>
              <a:rPr lang="es-ES" sz="2400" spc="-10" dirty="0">
                <a:solidFill>
                  <a:srgbClr val="404040"/>
                </a:solidFill>
                <a:latin typeface="Calibri"/>
                <a:cs typeface="Calibri"/>
              </a:rPr>
              <a:t>en esa carpeta.</a:t>
            </a:r>
            <a:endParaRPr sz="2400" spc="-10" dirty="0">
              <a:solidFill>
                <a:srgbClr val="404040"/>
              </a:solidFill>
              <a:latin typeface="Calibri"/>
              <a:cs typeface="Calibri"/>
            </a:endParaRP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905717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71600" y="294131"/>
            <a:ext cx="9895840" cy="965008"/>
          </a:xfrm>
          <a:prstGeom prst="rect">
            <a:avLst/>
          </a:prstGeom>
          <a:solidFill>
            <a:srgbClr val="2583C5"/>
          </a:solidFill>
        </p:spPr>
        <p:txBody>
          <a:bodyPr vert="horz" wrap="square" lIns="0" tIns="346075" rIns="0" bIns="0" rtlCol="0">
            <a:spAutoFit/>
          </a:bodyPr>
          <a:lstStyle/>
          <a:p>
            <a:pPr marL="91440">
              <a:lnSpc>
                <a:spcPct val="100000"/>
              </a:lnSpc>
              <a:spcBef>
                <a:spcPts val="2725"/>
              </a:spcBef>
            </a:pPr>
            <a:r>
              <a:rPr lang="es-CO" sz="4000" spc="-50">
                <a:solidFill>
                  <a:srgbClr val="FFFFFF"/>
                </a:solidFill>
                <a:latin typeface="Calibri Light"/>
                <a:cs typeface="Calibri Light"/>
              </a:rPr>
              <a:t>Configuración básica</a:t>
            </a:r>
            <a:endParaRPr lang="es-CO" sz="4000">
              <a:latin typeface="Calibri Light"/>
              <a:cs typeface="Calibri Light"/>
            </a:endParaRPr>
          </a:p>
        </p:txBody>
      </p:sp>
      <p:sp>
        <p:nvSpPr>
          <p:cNvPr id="5" name="object 5"/>
          <p:cNvSpPr txBox="1"/>
          <p:nvPr/>
        </p:nvSpPr>
        <p:spPr>
          <a:xfrm>
            <a:off x="1536572" y="1991944"/>
            <a:ext cx="9613900" cy="3920176"/>
          </a:xfrm>
          <a:prstGeom prst="rect">
            <a:avLst/>
          </a:prstGeom>
        </p:spPr>
        <p:txBody>
          <a:bodyPr vert="horz" wrap="square" lIns="0" tIns="12700" rIns="0" bIns="0" rtlCol="0">
            <a:spAutoFit/>
          </a:bodyPr>
          <a:lstStyle/>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"name": “NOMBRE",</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"version": "1.0.0",</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"description": "",</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"main": "index.js",</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"scripts": {</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"test": "echo \"Error: no test specified\" &amp;&amp; exit 1"</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"author": "",</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  "license": "ISC"</a:t>
            </a:r>
          </a:p>
          <a:p>
            <a:pPr marL="12700">
              <a:lnSpc>
                <a:spcPts val="2740"/>
              </a:lnSpc>
              <a:spcBef>
                <a:spcPts val="100"/>
              </a:spcBef>
            </a:pPr>
            <a:r>
              <a:rPr lang="en-US" dirty="0">
                <a:latin typeface="Roboto Mono" panose="00000009000000000000" pitchFamily="49" charset="0"/>
                <a:ea typeface="Roboto Mono" panose="00000009000000000000" pitchFamily="49" charset="0"/>
                <a:cs typeface="Calibri"/>
              </a:rPr>
              <a:t>}</a:t>
            </a:r>
          </a:p>
        </p:txBody>
      </p:sp>
      <p:sp>
        <p:nvSpPr>
          <p:cNvPr id="6" name="Rectángulo 5">
            <a:extLst>
              <a:ext uri="{FF2B5EF4-FFF2-40B4-BE49-F238E27FC236}">
                <a16:creationId xmlns:a16="http://schemas.microsoft.com/office/drawing/2014/main" id="{60391DAC-CE4F-B946-83C7-AEF24C28F5F3}"/>
              </a:ext>
            </a:extLst>
          </p:cNvPr>
          <p:cNvSpPr/>
          <p:nvPr/>
        </p:nvSpPr>
        <p:spPr>
          <a:xfrm>
            <a:off x="7467600" y="6400801"/>
            <a:ext cx="533400" cy="439074"/>
          </a:xfrm>
          <a:prstGeom prst="rect">
            <a:avLst/>
          </a:prstGeom>
          <a:solidFill>
            <a:srgbClr val="2583C5"/>
          </a:solidFill>
          <a:ln>
            <a:solidFill>
              <a:srgbClr val="2583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415018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DAC1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454</TotalTime>
  <Words>2762</Words>
  <Application>Microsoft Office PowerPoint</Application>
  <PresentationFormat>Panorámica</PresentationFormat>
  <Paragraphs>308</Paragraphs>
  <Slides>45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45</vt:i4>
      </vt:variant>
    </vt:vector>
  </HeadingPairs>
  <TitlesOfParts>
    <vt:vector size="49" baseType="lpstr">
      <vt:lpstr>Calibri</vt:lpstr>
      <vt:lpstr>Calibri Light</vt:lpstr>
      <vt:lpstr>Roboto Mono</vt:lpstr>
      <vt:lpstr>Office Theme</vt:lpstr>
      <vt:lpstr>Basic API REST</vt:lpstr>
      <vt:lpstr>Preámbulo</vt:lpstr>
      <vt:lpstr>Preámbulo</vt:lpstr>
      <vt:lpstr>ORM y ODM</vt:lpstr>
      <vt:lpstr>ORM y ODM</vt:lpstr>
      <vt:lpstr>ORM y ODM</vt:lpstr>
      <vt:lpstr>Preámbulo</vt:lpstr>
      <vt:lpstr>Configuración básica</vt:lpstr>
      <vt:lpstr>Configuración básica</vt:lpstr>
      <vt:lpstr>Configuración básica</vt:lpstr>
      <vt:lpstr>Configuración básica</vt:lpstr>
      <vt:lpstr>Configuración básica</vt:lpstr>
      <vt:lpstr>Configuración básica</vt:lpstr>
      <vt:lpstr>Configuración básica</vt:lpstr>
      <vt:lpstr>Configuración básica</vt:lpstr>
      <vt:lpstr>Configuración básica</vt:lpstr>
      <vt:lpstr>Configuración básica</vt:lpstr>
      <vt:lpstr>Configuración básica</vt:lpstr>
      <vt:lpstr>Configuración de la base de datos</vt:lpstr>
      <vt:lpstr>Configuración de la base de datos</vt:lpstr>
      <vt:lpstr>Configuración de la base de datos</vt:lpstr>
      <vt:lpstr>Configuración de la base de datos</vt:lpstr>
      <vt:lpstr>Configuración de la base de datos</vt:lpstr>
      <vt:lpstr>Estructura del directorio del proyecto</vt:lpstr>
      <vt:lpstr>Definir nuevos tipos para la API</vt:lpstr>
      <vt:lpstr>Definir nuevos tipos para la API</vt:lpstr>
      <vt:lpstr>Definir nuevos tipos para la API</vt:lpstr>
      <vt:lpstr>Definir nuevos tipos para la API</vt:lpstr>
      <vt:lpstr>Definir nuevos tipos para la API</vt:lpstr>
      <vt:lpstr>Conexión a la base de datos</vt:lpstr>
      <vt:lpstr>Definir operaciones de la base de datos</vt:lpstr>
      <vt:lpstr>Definir operaciones de la base de datos</vt:lpstr>
      <vt:lpstr>Definir operaciones de la base de datos</vt:lpstr>
      <vt:lpstr>Definir operaciones de la base de datos</vt:lpstr>
      <vt:lpstr>Definir operaciones de la base de datos</vt:lpstr>
      <vt:lpstr>Definir operaciones de la base de datos</vt:lpstr>
      <vt:lpstr>Definir operaciones de la base de datos</vt:lpstr>
      <vt:lpstr>Definir operaciones de la base de datos</vt:lpstr>
      <vt:lpstr>Implementar controladores de rutas</vt:lpstr>
      <vt:lpstr>Implementar controladores de rutas</vt:lpstr>
      <vt:lpstr>Implementar controladores de rutas</vt:lpstr>
      <vt:lpstr>Implementar controladores de rutas</vt:lpstr>
      <vt:lpstr>Poner todo en app.ts</vt:lpstr>
      <vt:lpstr>Poner todo en app.ts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MANEJADORES DE BASES DE DATOS</dc:title>
  <dc:creator>Erika Meneses</dc:creator>
  <cp:lastModifiedBy>Norbey Danilo Muñoz Cañon</cp:lastModifiedBy>
  <cp:revision>9</cp:revision>
  <dcterms:created xsi:type="dcterms:W3CDTF">2023-06-13T16:13:15Z</dcterms:created>
  <dcterms:modified xsi:type="dcterms:W3CDTF">2023-11-15T19:21:26Z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2021-06-02T00:00:00Z</vt:filetime>
  </property>
  <property fmtid="{D5CDD505-2E9C-101B-9397-08002B2CF9AE}" pid="3" name="Creator">
    <vt:lpwstr>Microsoft® PowerPoint® para Microsoft 365</vt:lpwstr>
  </property>
  <property fmtid="{D5CDD505-2E9C-101B-9397-08002B2CF9AE}" pid="4" name="LastSaved">
    <vt:filetime>2023-06-13T00:00:00Z</vt:filetime>
  </property>
</Properties>
</file>