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3"/>
  </p:notesMasterIdLst>
  <p:sldIdLst>
    <p:sldId id="294" r:id="rId2"/>
    <p:sldId id="256" r:id="rId3"/>
    <p:sldId id="257" r:id="rId4"/>
    <p:sldId id="335" r:id="rId5"/>
    <p:sldId id="337" r:id="rId6"/>
    <p:sldId id="338" r:id="rId7"/>
    <p:sldId id="336" r:id="rId8"/>
    <p:sldId id="339" r:id="rId9"/>
    <p:sldId id="340" r:id="rId10"/>
    <p:sldId id="341" r:id="rId11"/>
    <p:sldId id="342" r:id="rId12"/>
    <p:sldId id="343" r:id="rId13"/>
    <p:sldId id="344" r:id="rId14"/>
    <p:sldId id="345" r:id="rId15"/>
    <p:sldId id="346" r:id="rId16"/>
    <p:sldId id="347" r:id="rId17"/>
    <p:sldId id="348" r:id="rId18"/>
    <p:sldId id="349" r:id="rId19"/>
    <p:sldId id="350" r:id="rId20"/>
    <p:sldId id="351" r:id="rId21"/>
    <p:sldId id="352" r:id="rId22"/>
    <p:sldId id="353" r:id="rId23"/>
    <p:sldId id="354" r:id="rId24"/>
    <p:sldId id="355" r:id="rId25"/>
    <p:sldId id="356" r:id="rId26"/>
    <p:sldId id="357" r:id="rId27"/>
    <p:sldId id="358" r:id="rId28"/>
    <p:sldId id="359" r:id="rId29"/>
    <p:sldId id="360" r:id="rId30"/>
    <p:sldId id="361" r:id="rId31"/>
    <p:sldId id="362" r:id="rId32"/>
    <p:sldId id="260" r:id="rId33"/>
    <p:sldId id="317" r:id="rId34"/>
    <p:sldId id="318" r:id="rId35"/>
    <p:sldId id="261" r:id="rId36"/>
    <p:sldId id="258" r:id="rId37"/>
    <p:sldId id="363" r:id="rId38"/>
    <p:sldId id="364" r:id="rId39"/>
    <p:sldId id="365" r:id="rId40"/>
    <p:sldId id="366" r:id="rId41"/>
    <p:sldId id="367" r:id="rId42"/>
  </p:sldIdLst>
  <p:sldSz cx="10693400" cy="7556500"/>
  <p:notesSz cx="10693400" cy="7556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524B86D-B528-432C-BAA0-15BE69619245}" v="2" dt="2023-10-26T20:09:20.212"/>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2" d="100"/>
          <a:sy n="72" d="100"/>
        </p:scale>
        <p:origin x="1411" y="5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ORBEY DANILO MUÑOZ CAÑON" userId="29f64d73-8b12-4c53-a9f3-1c223397a229" providerId="ADAL" clId="{C524B86D-B528-432C-BAA0-15BE69619245}"/>
    <pc:docChg chg="undo custSel addSld modSld sldOrd">
      <pc:chgData name="NORBEY DANILO MUÑOZ CAÑON" userId="29f64d73-8b12-4c53-a9f3-1c223397a229" providerId="ADAL" clId="{C524B86D-B528-432C-BAA0-15BE69619245}" dt="2023-10-26T20:10:07.180" v="70" actId="20577"/>
      <pc:docMkLst>
        <pc:docMk/>
      </pc:docMkLst>
      <pc:sldChg chg="modSp add mod ord setBg modNotes">
        <pc:chgData name="NORBEY DANILO MUÑOZ CAÑON" userId="29f64d73-8b12-4c53-a9f3-1c223397a229" providerId="ADAL" clId="{C524B86D-B528-432C-BAA0-15BE69619245}" dt="2023-10-26T20:10:07.180" v="70" actId="20577"/>
        <pc:sldMkLst>
          <pc:docMk/>
          <pc:sldMk cId="0" sldId="294"/>
        </pc:sldMkLst>
        <pc:spChg chg="mod">
          <ac:chgData name="NORBEY DANILO MUÑOZ CAÑON" userId="29f64d73-8b12-4c53-a9f3-1c223397a229" providerId="ADAL" clId="{C524B86D-B528-432C-BAA0-15BE69619245}" dt="2023-10-26T20:09:32.305" v="17" actId="20577"/>
          <ac:spMkLst>
            <pc:docMk/>
            <pc:sldMk cId="0" sldId="294"/>
            <ac:spMk id="91" creationId="{00000000-0000-0000-0000-000000000000}"/>
          </ac:spMkLst>
        </pc:spChg>
        <pc:spChg chg="mod">
          <ac:chgData name="NORBEY DANILO MUÑOZ CAÑON" userId="29f64d73-8b12-4c53-a9f3-1c223397a229" providerId="ADAL" clId="{C524B86D-B528-432C-BAA0-15BE69619245}" dt="2023-10-26T20:10:07.180" v="70" actId="20577"/>
          <ac:spMkLst>
            <pc:docMk/>
            <pc:sldMk cId="0" sldId="294"/>
            <ac:spMk id="98" creationId="{00000000-0000-0000-0000-000000000000}"/>
          </ac:spMkLst>
        </pc:spChg>
      </pc:sldChg>
    </pc:docChg>
  </pc:docChgLst>
  <pc:docChgLst>
    <pc:chgData name="NORBEY DANILO MUÑOZ CAÑON" userId="29f64d73-8b12-4c53-a9f3-1c223397a229" providerId="ADAL" clId="{885D9FF2-9D4F-4CD3-BE23-F099FAEFB4A3}"/>
    <pc:docChg chg="undo custSel addSld delSld modSld sldOrd">
      <pc:chgData name="NORBEY DANILO MUÑOZ CAÑON" userId="29f64d73-8b12-4c53-a9f3-1c223397a229" providerId="ADAL" clId="{885D9FF2-9D4F-4CD3-BE23-F099FAEFB4A3}" dt="2023-05-23T15:36:30.911" v="706" actId="114"/>
      <pc:docMkLst>
        <pc:docMk/>
      </pc:docMkLst>
      <pc:sldChg chg="modSp mod">
        <pc:chgData name="NORBEY DANILO MUÑOZ CAÑON" userId="29f64d73-8b12-4c53-a9f3-1c223397a229" providerId="ADAL" clId="{885D9FF2-9D4F-4CD3-BE23-F099FAEFB4A3}" dt="2023-05-15T18:02:02.806" v="58" actId="20577"/>
        <pc:sldMkLst>
          <pc:docMk/>
          <pc:sldMk cId="0" sldId="256"/>
        </pc:sldMkLst>
        <pc:spChg chg="mod">
          <ac:chgData name="NORBEY DANILO MUÑOZ CAÑON" userId="29f64d73-8b12-4c53-a9f3-1c223397a229" providerId="ADAL" clId="{885D9FF2-9D4F-4CD3-BE23-F099FAEFB4A3}" dt="2023-05-15T18:01:54.360" v="42" actId="20577"/>
          <ac:spMkLst>
            <pc:docMk/>
            <pc:sldMk cId="0" sldId="256"/>
            <ac:spMk id="2" creationId="{00000000-0000-0000-0000-000000000000}"/>
          </ac:spMkLst>
        </pc:spChg>
        <pc:spChg chg="mod">
          <ac:chgData name="NORBEY DANILO MUÑOZ CAÑON" userId="29f64d73-8b12-4c53-a9f3-1c223397a229" providerId="ADAL" clId="{885D9FF2-9D4F-4CD3-BE23-F099FAEFB4A3}" dt="2023-05-15T18:02:02.806" v="58" actId="20577"/>
          <ac:spMkLst>
            <pc:docMk/>
            <pc:sldMk cId="0" sldId="256"/>
            <ac:spMk id="3" creationId="{00000000-0000-0000-0000-000000000000}"/>
          </ac:spMkLst>
        </pc:spChg>
      </pc:sldChg>
      <pc:sldChg chg="modSp mod">
        <pc:chgData name="NORBEY DANILO MUÑOZ CAÑON" userId="29f64d73-8b12-4c53-a9f3-1c223397a229" providerId="ADAL" clId="{885D9FF2-9D4F-4CD3-BE23-F099FAEFB4A3}" dt="2023-05-15T18:02:50.430" v="92" actId="1076"/>
        <pc:sldMkLst>
          <pc:docMk/>
          <pc:sldMk cId="0" sldId="257"/>
        </pc:sldMkLst>
        <pc:spChg chg="mod">
          <ac:chgData name="NORBEY DANILO MUÑOZ CAÑON" userId="29f64d73-8b12-4c53-a9f3-1c223397a229" providerId="ADAL" clId="{885D9FF2-9D4F-4CD3-BE23-F099FAEFB4A3}" dt="2023-05-15T18:02:50.430" v="92" actId="1076"/>
          <ac:spMkLst>
            <pc:docMk/>
            <pc:sldMk cId="0" sldId="257"/>
            <ac:spMk id="2" creationId="{00000000-0000-0000-0000-000000000000}"/>
          </ac:spMkLst>
        </pc:spChg>
        <pc:spChg chg="mod">
          <ac:chgData name="NORBEY DANILO MUÑOZ CAÑON" userId="29f64d73-8b12-4c53-a9f3-1c223397a229" providerId="ADAL" clId="{885D9FF2-9D4F-4CD3-BE23-F099FAEFB4A3}" dt="2023-05-15T18:02:44.471" v="90" actId="1076"/>
          <ac:spMkLst>
            <pc:docMk/>
            <pc:sldMk cId="0" sldId="257"/>
            <ac:spMk id="3" creationId="{00000000-0000-0000-0000-000000000000}"/>
          </ac:spMkLst>
        </pc:spChg>
      </pc:sldChg>
      <pc:sldChg chg="addSp delSp mod">
        <pc:chgData name="NORBEY DANILO MUÑOZ CAÑON" userId="29f64d73-8b12-4c53-a9f3-1c223397a229" providerId="ADAL" clId="{885D9FF2-9D4F-4CD3-BE23-F099FAEFB4A3}" dt="2023-05-16T15:08:28.187" v="462" actId="22"/>
        <pc:sldMkLst>
          <pc:docMk/>
          <pc:sldMk cId="0" sldId="258"/>
        </pc:sldMkLst>
        <pc:picChg chg="add">
          <ac:chgData name="NORBEY DANILO MUÑOZ CAÑON" userId="29f64d73-8b12-4c53-a9f3-1c223397a229" providerId="ADAL" clId="{885D9FF2-9D4F-4CD3-BE23-F099FAEFB4A3}" dt="2023-05-16T15:08:28.187" v="462" actId="22"/>
          <ac:picMkLst>
            <pc:docMk/>
            <pc:sldMk cId="0" sldId="258"/>
            <ac:picMk id="3" creationId="{BCABE4AE-8239-1F36-194B-F0B5E43C44D7}"/>
          </ac:picMkLst>
        </pc:picChg>
        <pc:picChg chg="del">
          <ac:chgData name="NORBEY DANILO MUÑOZ CAÑON" userId="29f64d73-8b12-4c53-a9f3-1c223397a229" providerId="ADAL" clId="{885D9FF2-9D4F-4CD3-BE23-F099FAEFB4A3}" dt="2023-05-16T15:08:14.367" v="461" actId="478"/>
          <ac:picMkLst>
            <pc:docMk/>
            <pc:sldMk cId="0" sldId="258"/>
            <ac:picMk id="20" creationId="{D4627865-AE4F-063A-BCC8-2D655923FE08}"/>
          </ac:picMkLst>
        </pc:picChg>
      </pc:sldChg>
      <pc:sldChg chg="del">
        <pc:chgData name="NORBEY DANILO MUÑOZ CAÑON" userId="29f64d73-8b12-4c53-a9f3-1c223397a229" providerId="ADAL" clId="{885D9FF2-9D4F-4CD3-BE23-F099FAEFB4A3}" dt="2023-05-16T15:18:34.060" v="613" actId="47"/>
        <pc:sldMkLst>
          <pc:docMk/>
          <pc:sldMk cId="0" sldId="259"/>
        </pc:sldMkLst>
      </pc:sldChg>
      <pc:sldChg chg="addSp delSp modSp mod">
        <pc:chgData name="NORBEY DANILO MUÑOZ CAÑON" userId="29f64d73-8b12-4c53-a9f3-1c223397a229" providerId="ADAL" clId="{885D9FF2-9D4F-4CD3-BE23-F099FAEFB4A3}" dt="2023-05-23T15:35:12.354" v="691" actId="114"/>
        <pc:sldMkLst>
          <pc:docMk/>
          <pc:sldMk cId="0" sldId="260"/>
        </pc:sldMkLst>
        <pc:spChg chg="mod">
          <ac:chgData name="NORBEY DANILO MUÑOZ CAÑON" userId="29f64d73-8b12-4c53-a9f3-1c223397a229" providerId="ADAL" clId="{885D9FF2-9D4F-4CD3-BE23-F099FAEFB4A3}" dt="2023-05-16T14:56:36.768" v="406"/>
          <ac:spMkLst>
            <pc:docMk/>
            <pc:sldMk cId="0" sldId="260"/>
            <ac:spMk id="2" creationId="{00000000-0000-0000-0000-000000000000}"/>
          </ac:spMkLst>
        </pc:spChg>
        <pc:spChg chg="del">
          <ac:chgData name="NORBEY DANILO MUÑOZ CAÑON" userId="29f64d73-8b12-4c53-a9f3-1c223397a229" providerId="ADAL" clId="{885D9FF2-9D4F-4CD3-BE23-F099FAEFB4A3}" dt="2023-05-16T14:56:41.190" v="407" actId="478"/>
          <ac:spMkLst>
            <pc:docMk/>
            <pc:sldMk cId="0" sldId="260"/>
            <ac:spMk id="3" creationId="{00000000-0000-0000-0000-000000000000}"/>
          </ac:spMkLst>
        </pc:spChg>
        <pc:spChg chg="add mod">
          <ac:chgData name="NORBEY DANILO MUÑOZ CAÑON" userId="29f64d73-8b12-4c53-a9f3-1c223397a229" providerId="ADAL" clId="{885D9FF2-9D4F-4CD3-BE23-F099FAEFB4A3}" dt="2023-05-23T15:35:12.354" v="691" actId="114"/>
          <ac:spMkLst>
            <pc:docMk/>
            <pc:sldMk cId="0" sldId="260"/>
            <ac:spMk id="7" creationId="{578FDE82-1CDA-1DCD-16E1-65CD49738291}"/>
          </ac:spMkLst>
        </pc:spChg>
        <pc:picChg chg="add">
          <ac:chgData name="NORBEY DANILO MUÑOZ CAÑON" userId="29f64d73-8b12-4c53-a9f3-1c223397a229" providerId="ADAL" clId="{885D9FF2-9D4F-4CD3-BE23-F099FAEFB4A3}" dt="2023-05-16T14:56:52.455" v="408" actId="22"/>
          <ac:picMkLst>
            <pc:docMk/>
            <pc:sldMk cId="0" sldId="260"/>
            <ac:picMk id="5" creationId="{3FA6A3A4-2714-F299-4426-FC05E71B86BD}"/>
          </ac:picMkLst>
        </pc:picChg>
      </pc:sldChg>
      <pc:sldChg chg="modSp mod ord">
        <pc:chgData name="NORBEY DANILO MUÑOZ CAÑON" userId="29f64d73-8b12-4c53-a9f3-1c223397a229" providerId="ADAL" clId="{885D9FF2-9D4F-4CD3-BE23-F099FAEFB4A3}" dt="2023-05-16T15:07:37.494" v="460" actId="20577"/>
        <pc:sldMkLst>
          <pc:docMk/>
          <pc:sldMk cId="0" sldId="261"/>
        </pc:sldMkLst>
        <pc:spChg chg="mod">
          <ac:chgData name="NORBEY DANILO MUÑOZ CAÑON" userId="29f64d73-8b12-4c53-a9f3-1c223397a229" providerId="ADAL" clId="{885D9FF2-9D4F-4CD3-BE23-F099FAEFB4A3}" dt="2023-05-16T15:07:19.389" v="457" actId="1076"/>
          <ac:spMkLst>
            <pc:docMk/>
            <pc:sldMk cId="0" sldId="261"/>
            <ac:spMk id="2" creationId="{00000000-0000-0000-0000-000000000000}"/>
          </ac:spMkLst>
        </pc:spChg>
        <pc:spChg chg="mod">
          <ac:chgData name="NORBEY DANILO MUÑOZ CAÑON" userId="29f64d73-8b12-4c53-a9f3-1c223397a229" providerId="ADAL" clId="{885D9FF2-9D4F-4CD3-BE23-F099FAEFB4A3}" dt="2023-05-16T15:07:37.494" v="460" actId="20577"/>
          <ac:spMkLst>
            <pc:docMk/>
            <pc:sldMk cId="0" sldId="261"/>
            <ac:spMk id="3" creationId="{00000000-0000-0000-0000-000000000000}"/>
          </ac:spMkLst>
        </pc:spChg>
      </pc:sldChg>
      <pc:sldChg chg="del">
        <pc:chgData name="NORBEY DANILO MUÑOZ CAÑON" userId="29f64d73-8b12-4c53-a9f3-1c223397a229" providerId="ADAL" clId="{885D9FF2-9D4F-4CD3-BE23-F099FAEFB4A3}" dt="2023-05-16T15:18:35.697" v="618" actId="47"/>
        <pc:sldMkLst>
          <pc:docMk/>
          <pc:sldMk cId="0" sldId="262"/>
        </pc:sldMkLst>
      </pc:sldChg>
      <pc:sldChg chg="del">
        <pc:chgData name="NORBEY DANILO MUÑOZ CAÑON" userId="29f64d73-8b12-4c53-a9f3-1c223397a229" providerId="ADAL" clId="{885D9FF2-9D4F-4CD3-BE23-F099FAEFB4A3}" dt="2023-05-16T15:18:37.306" v="623" actId="47"/>
        <pc:sldMkLst>
          <pc:docMk/>
          <pc:sldMk cId="0" sldId="264"/>
        </pc:sldMkLst>
      </pc:sldChg>
      <pc:sldChg chg="del">
        <pc:chgData name="NORBEY DANILO MUÑOZ CAÑON" userId="29f64d73-8b12-4c53-a9f3-1c223397a229" providerId="ADAL" clId="{885D9FF2-9D4F-4CD3-BE23-F099FAEFB4A3}" dt="2023-05-16T15:18:37.844" v="624" actId="47"/>
        <pc:sldMkLst>
          <pc:docMk/>
          <pc:sldMk cId="0" sldId="265"/>
        </pc:sldMkLst>
      </pc:sldChg>
      <pc:sldChg chg="del">
        <pc:chgData name="NORBEY DANILO MUÑOZ CAÑON" userId="29f64d73-8b12-4c53-a9f3-1c223397a229" providerId="ADAL" clId="{885D9FF2-9D4F-4CD3-BE23-F099FAEFB4A3}" dt="2023-05-16T15:18:38.581" v="626" actId="47"/>
        <pc:sldMkLst>
          <pc:docMk/>
          <pc:sldMk cId="0" sldId="266"/>
        </pc:sldMkLst>
      </pc:sldChg>
      <pc:sldChg chg="del">
        <pc:chgData name="NORBEY DANILO MUÑOZ CAÑON" userId="29f64d73-8b12-4c53-a9f3-1c223397a229" providerId="ADAL" clId="{885D9FF2-9D4F-4CD3-BE23-F099FAEFB4A3}" dt="2023-05-16T15:18:39.062" v="627" actId="47"/>
        <pc:sldMkLst>
          <pc:docMk/>
          <pc:sldMk cId="0" sldId="267"/>
        </pc:sldMkLst>
      </pc:sldChg>
      <pc:sldChg chg="del">
        <pc:chgData name="NORBEY DANILO MUÑOZ CAÑON" userId="29f64d73-8b12-4c53-a9f3-1c223397a229" providerId="ADAL" clId="{885D9FF2-9D4F-4CD3-BE23-F099FAEFB4A3}" dt="2023-05-16T15:18:39.691" v="629" actId="47"/>
        <pc:sldMkLst>
          <pc:docMk/>
          <pc:sldMk cId="0" sldId="270"/>
        </pc:sldMkLst>
      </pc:sldChg>
      <pc:sldChg chg="del">
        <pc:chgData name="NORBEY DANILO MUÑOZ CAÑON" userId="29f64d73-8b12-4c53-a9f3-1c223397a229" providerId="ADAL" clId="{885D9FF2-9D4F-4CD3-BE23-F099FAEFB4A3}" dt="2023-05-16T15:18:40.569" v="632" actId="47"/>
        <pc:sldMkLst>
          <pc:docMk/>
          <pc:sldMk cId="0" sldId="271"/>
        </pc:sldMkLst>
      </pc:sldChg>
      <pc:sldChg chg="addSp delSp modSp mod">
        <pc:chgData name="NORBEY DANILO MUÑOZ CAÑON" userId="29f64d73-8b12-4c53-a9f3-1c223397a229" providerId="ADAL" clId="{885D9FF2-9D4F-4CD3-BE23-F099FAEFB4A3}" dt="2023-05-16T15:00:06.282" v="445" actId="20577"/>
        <pc:sldMkLst>
          <pc:docMk/>
          <pc:sldMk cId="423792861" sldId="317"/>
        </pc:sldMkLst>
        <pc:spChg chg="mod">
          <ac:chgData name="NORBEY DANILO MUÑOZ CAÑON" userId="29f64d73-8b12-4c53-a9f3-1c223397a229" providerId="ADAL" clId="{885D9FF2-9D4F-4CD3-BE23-F099FAEFB4A3}" dt="2023-05-16T14:59:00.409" v="427"/>
          <ac:spMkLst>
            <pc:docMk/>
            <pc:sldMk cId="423792861" sldId="317"/>
            <ac:spMk id="2" creationId="{00000000-0000-0000-0000-000000000000}"/>
          </ac:spMkLst>
        </pc:spChg>
        <pc:spChg chg="del mod">
          <ac:chgData name="NORBEY DANILO MUÑOZ CAÑON" userId="29f64d73-8b12-4c53-a9f3-1c223397a229" providerId="ADAL" clId="{885D9FF2-9D4F-4CD3-BE23-F099FAEFB4A3}" dt="2023-05-16T14:59:17.343" v="429" actId="478"/>
          <ac:spMkLst>
            <pc:docMk/>
            <pc:sldMk cId="423792861" sldId="317"/>
            <ac:spMk id="3" creationId="{00000000-0000-0000-0000-000000000000}"/>
          </ac:spMkLst>
        </pc:spChg>
        <pc:spChg chg="add mod">
          <ac:chgData name="NORBEY DANILO MUÑOZ CAÑON" userId="29f64d73-8b12-4c53-a9f3-1c223397a229" providerId="ADAL" clId="{885D9FF2-9D4F-4CD3-BE23-F099FAEFB4A3}" dt="2023-05-16T15:00:06.282" v="445" actId="20577"/>
          <ac:spMkLst>
            <pc:docMk/>
            <pc:sldMk cId="423792861" sldId="317"/>
            <ac:spMk id="4" creationId="{B6CAA93E-44DC-8A4E-78D7-46FA6069DC77}"/>
          </ac:spMkLst>
        </pc:spChg>
      </pc:sldChg>
      <pc:sldChg chg="modSp mod">
        <pc:chgData name="NORBEY DANILO MUÑOZ CAÑON" userId="29f64d73-8b12-4c53-a9f3-1c223397a229" providerId="ADAL" clId="{885D9FF2-9D4F-4CD3-BE23-F099FAEFB4A3}" dt="2023-05-16T15:00:56.625" v="451" actId="5793"/>
        <pc:sldMkLst>
          <pc:docMk/>
          <pc:sldMk cId="2061002106" sldId="318"/>
        </pc:sldMkLst>
        <pc:spChg chg="mod">
          <ac:chgData name="NORBEY DANILO MUÑOZ CAÑON" userId="29f64d73-8b12-4c53-a9f3-1c223397a229" providerId="ADAL" clId="{885D9FF2-9D4F-4CD3-BE23-F099FAEFB4A3}" dt="2023-05-16T15:00:18.483" v="446"/>
          <ac:spMkLst>
            <pc:docMk/>
            <pc:sldMk cId="2061002106" sldId="318"/>
            <ac:spMk id="2" creationId="{00000000-0000-0000-0000-000000000000}"/>
          </ac:spMkLst>
        </pc:spChg>
        <pc:spChg chg="mod">
          <ac:chgData name="NORBEY DANILO MUÑOZ CAÑON" userId="29f64d73-8b12-4c53-a9f3-1c223397a229" providerId="ADAL" clId="{885D9FF2-9D4F-4CD3-BE23-F099FAEFB4A3}" dt="2023-05-16T15:00:56.625" v="451" actId="5793"/>
          <ac:spMkLst>
            <pc:docMk/>
            <pc:sldMk cId="2061002106" sldId="318"/>
            <ac:spMk id="3" creationId="{00000000-0000-0000-0000-000000000000}"/>
          </ac:spMkLst>
        </pc:spChg>
      </pc:sldChg>
      <pc:sldChg chg="del">
        <pc:chgData name="NORBEY DANILO MUÑOZ CAÑON" userId="29f64d73-8b12-4c53-a9f3-1c223397a229" providerId="ADAL" clId="{885D9FF2-9D4F-4CD3-BE23-F099FAEFB4A3}" dt="2023-05-16T15:18:34.616" v="614" actId="47"/>
        <pc:sldMkLst>
          <pc:docMk/>
          <pc:sldMk cId="3865168385" sldId="320"/>
        </pc:sldMkLst>
      </pc:sldChg>
      <pc:sldChg chg="del">
        <pc:chgData name="NORBEY DANILO MUÑOZ CAÑON" userId="29f64d73-8b12-4c53-a9f3-1c223397a229" providerId="ADAL" clId="{885D9FF2-9D4F-4CD3-BE23-F099FAEFB4A3}" dt="2023-05-16T15:18:34.912" v="615" actId="47"/>
        <pc:sldMkLst>
          <pc:docMk/>
          <pc:sldMk cId="1273661013" sldId="321"/>
        </pc:sldMkLst>
      </pc:sldChg>
      <pc:sldChg chg="del">
        <pc:chgData name="NORBEY DANILO MUÑOZ CAÑON" userId="29f64d73-8b12-4c53-a9f3-1c223397a229" providerId="ADAL" clId="{885D9FF2-9D4F-4CD3-BE23-F099FAEFB4A3}" dt="2023-05-16T15:18:35.174" v="616" actId="47"/>
        <pc:sldMkLst>
          <pc:docMk/>
          <pc:sldMk cId="1771518704" sldId="322"/>
        </pc:sldMkLst>
      </pc:sldChg>
      <pc:sldChg chg="del">
        <pc:chgData name="NORBEY DANILO MUÑOZ CAÑON" userId="29f64d73-8b12-4c53-a9f3-1c223397a229" providerId="ADAL" clId="{885D9FF2-9D4F-4CD3-BE23-F099FAEFB4A3}" dt="2023-05-16T15:18:35.436" v="617" actId="47"/>
        <pc:sldMkLst>
          <pc:docMk/>
          <pc:sldMk cId="2946077850" sldId="323"/>
        </pc:sldMkLst>
      </pc:sldChg>
      <pc:sldChg chg="del">
        <pc:chgData name="NORBEY DANILO MUÑOZ CAÑON" userId="29f64d73-8b12-4c53-a9f3-1c223397a229" providerId="ADAL" clId="{885D9FF2-9D4F-4CD3-BE23-F099FAEFB4A3}" dt="2023-05-16T15:18:35.940" v="619" actId="47"/>
        <pc:sldMkLst>
          <pc:docMk/>
          <pc:sldMk cId="3667240721" sldId="324"/>
        </pc:sldMkLst>
      </pc:sldChg>
      <pc:sldChg chg="del">
        <pc:chgData name="NORBEY DANILO MUÑOZ CAÑON" userId="29f64d73-8b12-4c53-a9f3-1c223397a229" providerId="ADAL" clId="{885D9FF2-9D4F-4CD3-BE23-F099FAEFB4A3}" dt="2023-05-16T15:18:36.188" v="620" actId="47"/>
        <pc:sldMkLst>
          <pc:docMk/>
          <pc:sldMk cId="2912287753" sldId="325"/>
        </pc:sldMkLst>
      </pc:sldChg>
      <pc:sldChg chg="del">
        <pc:chgData name="NORBEY DANILO MUÑOZ CAÑON" userId="29f64d73-8b12-4c53-a9f3-1c223397a229" providerId="ADAL" clId="{885D9FF2-9D4F-4CD3-BE23-F099FAEFB4A3}" dt="2023-05-16T15:18:36.449" v="621" actId="47"/>
        <pc:sldMkLst>
          <pc:docMk/>
          <pc:sldMk cId="2348962051" sldId="326"/>
        </pc:sldMkLst>
      </pc:sldChg>
      <pc:sldChg chg="del">
        <pc:chgData name="NORBEY DANILO MUÑOZ CAÑON" userId="29f64d73-8b12-4c53-a9f3-1c223397a229" providerId="ADAL" clId="{885D9FF2-9D4F-4CD3-BE23-F099FAEFB4A3}" dt="2023-05-16T15:18:36.955" v="622" actId="47"/>
        <pc:sldMkLst>
          <pc:docMk/>
          <pc:sldMk cId="381166465" sldId="327"/>
        </pc:sldMkLst>
      </pc:sldChg>
      <pc:sldChg chg="del">
        <pc:chgData name="NORBEY DANILO MUÑOZ CAÑON" userId="29f64d73-8b12-4c53-a9f3-1c223397a229" providerId="ADAL" clId="{885D9FF2-9D4F-4CD3-BE23-F099FAEFB4A3}" dt="2023-05-16T15:18:38.201" v="625" actId="47"/>
        <pc:sldMkLst>
          <pc:docMk/>
          <pc:sldMk cId="3516670784" sldId="328"/>
        </pc:sldMkLst>
      </pc:sldChg>
      <pc:sldChg chg="del">
        <pc:chgData name="NORBEY DANILO MUÑOZ CAÑON" userId="29f64d73-8b12-4c53-a9f3-1c223397a229" providerId="ADAL" clId="{885D9FF2-9D4F-4CD3-BE23-F099FAEFB4A3}" dt="2023-05-16T15:18:39.382" v="628" actId="47"/>
        <pc:sldMkLst>
          <pc:docMk/>
          <pc:sldMk cId="1042983654" sldId="329"/>
        </pc:sldMkLst>
      </pc:sldChg>
      <pc:sldChg chg="del">
        <pc:chgData name="NORBEY DANILO MUÑOZ CAÑON" userId="29f64d73-8b12-4c53-a9f3-1c223397a229" providerId="ADAL" clId="{885D9FF2-9D4F-4CD3-BE23-F099FAEFB4A3}" dt="2023-05-16T15:18:40.001" v="630" actId="47"/>
        <pc:sldMkLst>
          <pc:docMk/>
          <pc:sldMk cId="1565224116" sldId="330"/>
        </pc:sldMkLst>
      </pc:sldChg>
      <pc:sldChg chg="del">
        <pc:chgData name="NORBEY DANILO MUÑOZ CAÑON" userId="29f64d73-8b12-4c53-a9f3-1c223397a229" providerId="ADAL" clId="{885D9FF2-9D4F-4CD3-BE23-F099FAEFB4A3}" dt="2023-05-16T15:18:40.284" v="631" actId="47"/>
        <pc:sldMkLst>
          <pc:docMk/>
          <pc:sldMk cId="203911601" sldId="331"/>
        </pc:sldMkLst>
      </pc:sldChg>
      <pc:sldChg chg="del">
        <pc:chgData name="NORBEY DANILO MUÑOZ CAÑON" userId="29f64d73-8b12-4c53-a9f3-1c223397a229" providerId="ADAL" clId="{885D9FF2-9D4F-4CD3-BE23-F099FAEFB4A3}" dt="2023-05-16T15:18:40.859" v="633" actId="47"/>
        <pc:sldMkLst>
          <pc:docMk/>
          <pc:sldMk cId="1108412778" sldId="332"/>
        </pc:sldMkLst>
      </pc:sldChg>
      <pc:sldChg chg="del">
        <pc:chgData name="NORBEY DANILO MUÑOZ CAÑON" userId="29f64d73-8b12-4c53-a9f3-1c223397a229" providerId="ADAL" clId="{885D9FF2-9D4F-4CD3-BE23-F099FAEFB4A3}" dt="2023-05-16T15:18:41.128" v="634" actId="47"/>
        <pc:sldMkLst>
          <pc:docMk/>
          <pc:sldMk cId="102789061" sldId="333"/>
        </pc:sldMkLst>
      </pc:sldChg>
      <pc:sldChg chg="add del">
        <pc:chgData name="NORBEY DANILO MUÑOZ CAÑON" userId="29f64d73-8b12-4c53-a9f3-1c223397a229" providerId="ADAL" clId="{885D9FF2-9D4F-4CD3-BE23-F099FAEFB4A3}" dt="2023-05-16T15:18:51.603" v="641" actId="47"/>
        <pc:sldMkLst>
          <pc:docMk/>
          <pc:sldMk cId="61824644" sldId="334"/>
        </pc:sldMkLst>
      </pc:sldChg>
      <pc:sldChg chg="addSp delSp modSp add mod">
        <pc:chgData name="NORBEY DANILO MUÑOZ CAÑON" userId="29f64d73-8b12-4c53-a9f3-1c223397a229" providerId="ADAL" clId="{885D9FF2-9D4F-4CD3-BE23-F099FAEFB4A3}" dt="2023-05-15T18:04:42.534" v="108" actId="20577"/>
        <pc:sldMkLst>
          <pc:docMk/>
          <pc:sldMk cId="2840885140" sldId="335"/>
        </pc:sldMkLst>
        <pc:spChg chg="del">
          <ac:chgData name="NORBEY DANILO MUÑOZ CAÑON" userId="29f64d73-8b12-4c53-a9f3-1c223397a229" providerId="ADAL" clId="{885D9FF2-9D4F-4CD3-BE23-F099FAEFB4A3}" dt="2023-05-15T18:03:01.635" v="94" actId="478"/>
          <ac:spMkLst>
            <pc:docMk/>
            <pc:sldMk cId="2840885140" sldId="335"/>
            <ac:spMk id="3" creationId="{00000000-0000-0000-0000-000000000000}"/>
          </ac:spMkLst>
        </pc:spChg>
        <pc:spChg chg="add mod">
          <ac:chgData name="NORBEY DANILO MUÑOZ CAÑON" userId="29f64d73-8b12-4c53-a9f3-1c223397a229" providerId="ADAL" clId="{885D9FF2-9D4F-4CD3-BE23-F099FAEFB4A3}" dt="2023-05-15T18:04:42.534" v="108" actId="20577"/>
          <ac:spMkLst>
            <pc:docMk/>
            <pc:sldMk cId="2840885140" sldId="335"/>
            <ac:spMk id="7" creationId="{6587CFC2-909E-C005-406A-5D72E9B6F7E6}"/>
          </ac:spMkLst>
        </pc:spChg>
        <pc:picChg chg="add mod">
          <ac:chgData name="NORBEY DANILO MUÑOZ CAÑON" userId="29f64d73-8b12-4c53-a9f3-1c223397a229" providerId="ADAL" clId="{885D9FF2-9D4F-4CD3-BE23-F099FAEFB4A3}" dt="2023-05-15T18:03:36.930" v="97" actId="1076"/>
          <ac:picMkLst>
            <pc:docMk/>
            <pc:sldMk cId="2840885140" sldId="335"/>
            <ac:picMk id="5" creationId="{D2B7D445-0BA8-C35D-394D-A8EDFD6213CA}"/>
          </ac:picMkLst>
        </pc:picChg>
      </pc:sldChg>
      <pc:sldChg chg="addSp delSp modSp add mod">
        <pc:chgData name="NORBEY DANILO MUÑOZ CAÑON" userId="29f64d73-8b12-4c53-a9f3-1c223397a229" providerId="ADAL" clId="{885D9FF2-9D4F-4CD3-BE23-F099FAEFB4A3}" dt="2023-05-15T18:11:01.354" v="178" actId="5793"/>
        <pc:sldMkLst>
          <pc:docMk/>
          <pc:sldMk cId="2161957398" sldId="336"/>
        </pc:sldMkLst>
        <pc:spChg chg="mod">
          <ac:chgData name="NORBEY DANILO MUÑOZ CAÑON" userId="29f64d73-8b12-4c53-a9f3-1c223397a229" providerId="ADAL" clId="{885D9FF2-9D4F-4CD3-BE23-F099FAEFB4A3}" dt="2023-05-15T18:09:46.008" v="171"/>
          <ac:spMkLst>
            <pc:docMk/>
            <pc:sldMk cId="2161957398" sldId="336"/>
            <ac:spMk id="2" creationId="{00000000-0000-0000-0000-000000000000}"/>
          </ac:spMkLst>
        </pc:spChg>
        <pc:spChg chg="mod">
          <ac:chgData name="NORBEY DANILO MUÑOZ CAÑON" userId="29f64d73-8b12-4c53-a9f3-1c223397a229" providerId="ADAL" clId="{885D9FF2-9D4F-4CD3-BE23-F099FAEFB4A3}" dt="2023-05-15T18:11:01.354" v="178" actId="5793"/>
          <ac:spMkLst>
            <pc:docMk/>
            <pc:sldMk cId="2161957398" sldId="336"/>
            <ac:spMk id="7" creationId="{6587CFC2-909E-C005-406A-5D72E9B6F7E6}"/>
          </ac:spMkLst>
        </pc:spChg>
        <pc:picChg chg="add">
          <ac:chgData name="NORBEY DANILO MUÑOZ CAÑON" userId="29f64d73-8b12-4c53-a9f3-1c223397a229" providerId="ADAL" clId="{885D9FF2-9D4F-4CD3-BE23-F099FAEFB4A3}" dt="2023-05-15T18:09:58.732" v="173" actId="22"/>
          <ac:picMkLst>
            <pc:docMk/>
            <pc:sldMk cId="2161957398" sldId="336"/>
            <ac:picMk id="4" creationId="{6827B5A8-9C75-EE6A-728D-140471046FF7}"/>
          </ac:picMkLst>
        </pc:picChg>
        <pc:picChg chg="del">
          <ac:chgData name="NORBEY DANILO MUÑOZ CAÑON" userId="29f64d73-8b12-4c53-a9f3-1c223397a229" providerId="ADAL" clId="{885D9FF2-9D4F-4CD3-BE23-F099FAEFB4A3}" dt="2023-05-15T18:09:58.244" v="172" actId="478"/>
          <ac:picMkLst>
            <pc:docMk/>
            <pc:sldMk cId="2161957398" sldId="336"/>
            <ac:picMk id="5" creationId="{D2B7D445-0BA8-C35D-394D-A8EDFD6213CA}"/>
          </ac:picMkLst>
        </pc:picChg>
      </pc:sldChg>
      <pc:sldChg chg="modSp add mod ord">
        <pc:chgData name="NORBEY DANILO MUÑOZ CAÑON" userId="29f64d73-8b12-4c53-a9f3-1c223397a229" providerId="ADAL" clId="{885D9FF2-9D4F-4CD3-BE23-F099FAEFB4A3}" dt="2023-05-15T18:06:54.619" v="147" actId="1076"/>
        <pc:sldMkLst>
          <pc:docMk/>
          <pc:sldMk cId="2907248413" sldId="337"/>
        </pc:sldMkLst>
        <pc:spChg chg="mod">
          <ac:chgData name="NORBEY DANILO MUÑOZ CAÑON" userId="29f64d73-8b12-4c53-a9f3-1c223397a229" providerId="ADAL" clId="{885D9FF2-9D4F-4CD3-BE23-F099FAEFB4A3}" dt="2023-05-15T18:05:17.197" v="140" actId="20577"/>
          <ac:spMkLst>
            <pc:docMk/>
            <pc:sldMk cId="2907248413" sldId="337"/>
            <ac:spMk id="2" creationId="{00000000-0000-0000-0000-000000000000}"/>
          </ac:spMkLst>
        </pc:spChg>
        <pc:spChg chg="mod">
          <ac:chgData name="NORBEY DANILO MUÑOZ CAÑON" userId="29f64d73-8b12-4c53-a9f3-1c223397a229" providerId="ADAL" clId="{885D9FF2-9D4F-4CD3-BE23-F099FAEFB4A3}" dt="2023-05-15T18:06:54.619" v="147" actId="1076"/>
          <ac:spMkLst>
            <pc:docMk/>
            <pc:sldMk cId="2907248413" sldId="337"/>
            <ac:spMk id="3" creationId="{00000000-0000-0000-0000-000000000000}"/>
          </ac:spMkLst>
        </pc:spChg>
      </pc:sldChg>
      <pc:sldChg chg="modSp add mod">
        <pc:chgData name="NORBEY DANILO MUÑOZ CAÑON" userId="29f64d73-8b12-4c53-a9f3-1c223397a229" providerId="ADAL" clId="{885D9FF2-9D4F-4CD3-BE23-F099FAEFB4A3}" dt="2023-05-15T18:09:22.524" v="170" actId="20577"/>
        <pc:sldMkLst>
          <pc:docMk/>
          <pc:sldMk cId="1003790243" sldId="338"/>
        </pc:sldMkLst>
        <pc:spChg chg="mod">
          <ac:chgData name="NORBEY DANILO MUÑOZ CAÑON" userId="29f64d73-8b12-4c53-a9f3-1c223397a229" providerId="ADAL" clId="{885D9FF2-9D4F-4CD3-BE23-F099FAEFB4A3}" dt="2023-05-15T18:09:22.524" v="170" actId="20577"/>
          <ac:spMkLst>
            <pc:docMk/>
            <pc:sldMk cId="1003790243" sldId="338"/>
            <ac:spMk id="3" creationId="{00000000-0000-0000-0000-000000000000}"/>
          </ac:spMkLst>
        </pc:spChg>
      </pc:sldChg>
      <pc:sldChg chg="modSp add mod">
        <pc:chgData name="NORBEY DANILO MUÑOZ CAÑON" userId="29f64d73-8b12-4c53-a9f3-1c223397a229" providerId="ADAL" clId="{885D9FF2-9D4F-4CD3-BE23-F099FAEFB4A3}" dt="2023-05-23T15:30:54.873" v="644" actId="114"/>
        <pc:sldMkLst>
          <pc:docMk/>
          <pc:sldMk cId="1807172324" sldId="339"/>
        </pc:sldMkLst>
        <pc:spChg chg="mod">
          <ac:chgData name="NORBEY DANILO MUÑOZ CAÑON" userId="29f64d73-8b12-4c53-a9f3-1c223397a229" providerId="ADAL" clId="{885D9FF2-9D4F-4CD3-BE23-F099FAEFB4A3}" dt="2023-05-23T15:30:54.873" v="644" actId="114"/>
          <ac:spMkLst>
            <pc:docMk/>
            <pc:sldMk cId="1807172324" sldId="339"/>
            <ac:spMk id="7" creationId="{6587CFC2-909E-C005-406A-5D72E9B6F7E6}"/>
          </ac:spMkLst>
        </pc:spChg>
      </pc:sldChg>
      <pc:sldChg chg="addSp delSp modSp add mod ord">
        <pc:chgData name="NORBEY DANILO MUÑOZ CAÑON" userId="29f64d73-8b12-4c53-a9f3-1c223397a229" providerId="ADAL" clId="{885D9FF2-9D4F-4CD3-BE23-F099FAEFB4A3}" dt="2023-05-15T18:12:25.618" v="195" actId="1076"/>
        <pc:sldMkLst>
          <pc:docMk/>
          <pc:sldMk cId="3759913933" sldId="340"/>
        </pc:sldMkLst>
        <pc:spChg chg="mod">
          <ac:chgData name="NORBEY DANILO MUÑOZ CAÑON" userId="29f64d73-8b12-4c53-a9f3-1c223397a229" providerId="ADAL" clId="{885D9FF2-9D4F-4CD3-BE23-F099FAEFB4A3}" dt="2023-05-15T18:11:38.038" v="188"/>
          <ac:spMkLst>
            <pc:docMk/>
            <pc:sldMk cId="3759913933" sldId="340"/>
            <ac:spMk id="2" creationId="{00000000-0000-0000-0000-000000000000}"/>
          </ac:spMkLst>
        </pc:spChg>
        <pc:spChg chg="mod">
          <ac:chgData name="NORBEY DANILO MUÑOZ CAÑON" userId="29f64d73-8b12-4c53-a9f3-1c223397a229" providerId="ADAL" clId="{885D9FF2-9D4F-4CD3-BE23-F099FAEFB4A3}" dt="2023-05-15T18:12:25.618" v="195" actId="1076"/>
          <ac:spMkLst>
            <pc:docMk/>
            <pc:sldMk cId="3759913933" sldId="340"/>
            <ac:spMk id="7" creationId="{6587CFC2-909E-C005-406A-5D72E9B6F7E6}"/>
          </ac:spMkLst>
        </pc:spChg>
        <pc:picChg chg="del">
          <ac:chgData name="NORBEY DANILO MUÑOZ CAÑON" userId="29f64d73-8b12-4c53-a9f3-1c223397a229" providerId="ADAL" clId="{885D9FF2-9D4F-4CD3-BE23-F099FAEFB4A3}" dt="2023-05-15T18:11:42.394" v="189" actId="478"/>
          <ac:picMkLst>
            <pc:docMk/>
            <pc:sldMk cId="3759913933" sldId="340"/>
            <ac:picMk id="4" creationId="{6827B5A8-9C75-EE6A-728D-140471046FF7}"/>
          </ac:picMkLst>
        </pc:picChg>
        <pc:picChg chg="add mod">
          <ac:chgData name="NORBEY DANILO MUÑOZ CAÑON" userId="29f64d73-8b12-4c53-a9f3-1c223397a229" providerId="ADAL" clId="{885D9FF2-9D4F-4CD3-BE23-F099FAEFB4A3}" dt="2023-05-15T18:11:58.494" v="191" actId="1076"/>
          <ac:picMkLst>
            <pc:docMk/>
            <pc:sldMk cId="3759913933" sldId="340"/>
            <ac:picMk id="5" creationId="{3ECA526C-212B-51E8-08CC-CA2A5E6C6086}"/>
          </ac:picMkLst>
        </pc:picChg>
      </pc:sldChg>
      <pc:sldChg chg="modSp add mod">
        <pc:chgData name="NORBEY DANILO MUÑOZ CAÑON" userId="29f64d73-8b12-4c53-a9f3-1c223397a229" providerId="ADAL" clId="{885D9FF2-9D4F-4CD3-BE23-F099FAEFB4A3}" dt="2023-05-23T15:31:10.455" v="647" actId="114"/>
        <pc:sldMkLst>
          <pc:docMk/>
          <pc:sldMk cId="2762635890" sldId="341"/>
        </pc:sldMkLst>
        <pc:spChg chg="mod">
          <ac:chgData name="NORBEY DANILO MUÑOZ CAÑON" userId="29f64d73-8b12-4c53-a9f3-1c223397a229" providerId="ADAL" clId="{885D9FF2-9D4F-4CD3-BE23-F099FAEFB4A3}" dt="2023-05-23T15:31:10.455" v="647" actId="114"/>
          <ac:spMkLst>
            <pc:docMk/>
            <pc:sldMk cId="2762635890" sldId="341"/>
            <ac:spMk id="7" creationId="{6587CFC2-909E-C005-406A-5D72E9B6F7E6}"/>
          </ac:spMkLst>
        </pc:spChg>
      </pc:sldChg>
      <pc:sldChg chg="modSp add mod">
        <pc:chgData name="NORBEY DANILO MUÑOZ CAÑON" userId="29f64d73-8b12-4c53-a9f3-1c223397a229" providerId="ADAL" clId="{885D9FF2-9D4F-4CD3-BE23-F099FAEFB4A3}" dt="2023-05-23T15:31:26.267" v="650" actId="114"/>
        <pc:sldMkLst>
          <pc:docMk/>
          <pc:sldMk cId="3418241535" sldId="342"/>
        </pc:sldMkLst>
        <pc:spChg chg="mod">
          <ac:chgData name="NORBEY DANILO MUÑOZ CAÑON" userId="29f64d73-8b12-4c53-a9f3-1c223397a229" providerId="ADAL" clId="{885D9FF2-9D4F-4CD3-BE23-F099FAEFB4A3}" dt="2023-05-23T15:31:26.267" v="650" actId="114"/>
          <ac:spMkLst>
            <pc:docMk/>
            <pc:sldMk cId="3418241535" sldId="342"/>
            <ac:spMk id="7" creationId="{6587CFC2-909E-C005-406A-5D72E9B6F7E6}"/>
          </ac:spMkLst>
        </pc:spChg>
      </pc:sldChg>
      <pc:sldChg chg="modSp add mod">
        <pc:chgData name="NORBEY DANILO MUÑOZ CAÑON" userId="29f64d73-8b12-4c53-a9f3-1c223397a229" providerId="ADAL" clId="{885D9FF2-9D4F-4CD3-BE23-F099FAEFB4A3}" dt="2023-05-15T18:14:09.176" v="231" actId="113"/>
        <pc:sldMkLst>
          <pc:docMk/>
          <pc:sldMk cId="3012335843" sldId="343"/>
        </pc:sldMkLst>
        <pc:spChg chg="mod">
          <ac:chgData name="NORBEY DANILO MUÑOZ CAÑON" userId="29f64d73-8b12-4c53-a9f3-1c223397a229" providerId="ADAL" clId="{885D9FF2-9D4F-4CD3-BE23-F099FAEFB4A3}" dt="2023-05-15T18:14:09.176" v="231" actId="113"/>
          <ac:spMkLst>
            <pc:docMk/>
            <pc:sldMk cId="3012335843" sldId="343"/>
            <ac:spMk id="7" creationId="{6587CFC2-909E-C005-406A-5D72E9B6F7E6}"/>
          </ac:spMkLst>
        </pc:spChg>
      </pc:sldChg>
      <pc:sldChg chg="modSp add mod">
        <pc:chgData name="NORBEY DANILO MUÑOZ CAÑON" userId="29f64d73-8b12-4c53-a9f3-1c223397a229" providerId="ADAL" clId="{885D9FF2-9D4F-4CD3-BE23-F099FAEFB4A3}" dt="2023-05-23T15:31:45.926" v="654" actId="114"/>
        <pc:sldMkLst>
          <pc:docMk/>
          <pc:sldMk cId="1122971811" sldId="344"/>
        </pc:sldMkLst>
        <pc:spChg chg="mod">
          <ac:chgData name="NORBEY DANILO MUÑOZ CAÑON" userId="29f64d73-8b12-4c53-a9f3-1c223397a229" providerId="ADAL" clId="{885D9FF2-9D4F-4CD3-BE23-F099FAEFB4A3}" dt="2023-05-23T15:31:45.926" v="654" actId="114"/>
          <ac:spMkLst>
            <pc:docMk/>
            <pc:sldMk cId="1122971811" sldId="344"/>
            <ac:spMk id="7" creationId="{6587CFC2-909E-C005-406A-5D72E9B6F7E6}"/>
          </ac:spMkLst>
        </pc:spChg>
      </pc:sldChg>
      <pc:sldChg chg="addSp delSp modSp add mod ord">
        <pc:chgData name="NORBEY DANILO MUÑOZ CAÑON" userId="29f64d73-8b12-4c53-a9f3-1c223397a229" providerId="ADAL" clId="{885D9FF2-9D4F-4CD3-BE23-F099FAEFB4A3}" dt="2023-05-15T18:15:35.406" v="272"/>
        <pc:sldMkLst>
          <pc:docMk/>
          <pc:sldMk cId="3472096466" sldId="345"/>
        </pc:sldMkLst>
        <pc:spChg chg="mod">
          <ac:chgData name="NORBEY DANILO MUÑOZ CAÑON" userId="29f64d73-8b12-4c53-a9f3-1c223397a229" providerId="ADAL" clId="{885D9FF2-9D4F-4CD3-BE23-F099FAEFB4A3}" dt="2023-05-15T18:15:05.108" v="268"/>
          <ac:spMkLst>
            <pc:docMk/>
            <pc:sldMk cId="3472096466" sldId="345"/>
            <ac:spMk id="2" creationId="{00000000-0000-0000-0000-000000000000}"/>
          </ac:spMkLst>
        </pc:spChg>
        <pc:spChg chg="mod">
          <ac:chgData name="NORBEY DANILO MUÑOZ CAÑON" userId="29f64d73-8b12-4c53-a9f3-1c223397a229" providerId="ADAL" clId="{885D9FF2-9D4F-4CD3-BE23-F099FAEFB4A3}" dt="2023-05-15T18:15:35.406" v="272"/>
          <ac:spMkLst>
            <pc:docMk/>
            <pc:sldMk cId="3472096466" sldId="345"/>
            <ac:spMk id="7" creationId="{6587CFC2-909E-C005-406A-5D72E9B6F7E6}"/>
          </ac:spMkLst>
        </pc:spChg>
        <pc:picChg chg="add mod">
          <ac:chgData name="NORBEY DANILO MUÑOZ CAÑON" userId="29f64d73-8b12-4c53-a9f3-1c223397a229" providerId="ADAL" clId="{885D9FF2-9D4F-4CD3-BE23-F099FAEFB4A3}" dt="2023-05-15T18:15:23.130" v="271" actId="1076"/>
          <ac:picMkLst>
            <pc:docMk/>
            <pc:sldMk cId="3472096466" sldId="345"/>
            <ac:picMk id="4" creationId="{A32D2086-A7B5-363F-C4D9-5C1A09357794}"/>
          </ac:picMkLst>
        </pc:picChg>
        <pc:picChg chg="del">
          <ac:chgData name="NORBEY DANILO MUÑOZ CAÑON" userId="29f64d73-8b12-4c53-a9f3-1c223397a229" providerId="ADAL" clId="{885D9FF2-9D4F-4CD3-BE23-F099FAEFB4A3}" dt="2023-05-15T18:15:14.881" v="269" actId="478"/>
          <ac:picMkLst>
            <pc:docMk/>
            <pc:sldMk cId="3472096466" sldId="345"/>
            <ac:picMk id="5" creationId="{3ECA526C-212B-51E8-08CC-CA2A5E6C6086}"/>
          </ac:picMkLst>
        </pc:picChg>
      </pc:sldChg>
      <pc:sldChg chg="modSp add mod">
        <pc:chgData name="NORBEY DANILO MUÑOZ CAÑON" userId="29f64d73-8b12-4c53-a9f3-1c223397a229" providerId="ADAL" clId="{885D9FF2-9D4F-4CD3-BE23-F099FAEFB4A3}" dt="2023-05-23T15:32:14.372" v="659" actId="114"/>
        <pc:sldMkLst>
          <pc:docMk/>
          <pc:sldMk cId="3232736955" sldId="346"/>
        </pc:sldMkLst>
        <pc:spChg chg="mod">
          <ac:chgData name="NORBEY DANILO MUÑOZ CAÑON" userId="29f64d73-8b12-4c53-a9f3-1c223397a229" providerId="ADAL" clId="{885D9FF2-9D4F-4CD3-BE23-F099FAEFB4A3}" dt="2023-05-23T15:32:14.372" v="659" actId="114"/>
          <ac:spMkLst>
            <pc:docMk/>
            <pc:sldMk cId="3232736955" sldId="346"/>
            <ac:spMk id="7" creationId="{6587CFC2-909E-C005-406A-5D72E9B6F7E6}"/>
          </ac:spMkLst>
        </pc:spChg>
      </pc:sldChg>
      <pc:sldChg chg="modSp add mod ord">
        <pc:chgData name="NORBEY DANILO MUÑOZ CAÑON" userId="29f64d73-8b12-4c53-a9f3-1c223397a229" providerId="ADAL" clId="{885D9FF2-9D4F-4CD3-BE23-F099FAEFB4A3}" dt="2023-05-15T18:16:30.295" v="286"/>
        <pc:sldMkLst>
          <pc:docMk/>
          <pc:sldMk cId="2615877266" sldId="347"/>
        </pc:sldMkLst>
        <pc:spChg chg="mod">
          <ac:chgData name="NORBEY DANILO MUÑOZ CAÑON" userId="29f64d73-8b12-4c53-a9f3-1c223397a229" providerId="ADAL" clId="{885D9FF2-9D4F-4CD3-BE23-F099FAEFB4A3}" dt="2023-05-15T18:16:21.589" v="285" actId="20577"/>
          <ac:spMkLst>
            <pc:docMk/>
            <pc:sldMk cId="2615877266" sldId="347"/>
            <ac:spMk id="2" creationId="{00000000-0000-0000-0000-000000000000}"/>
          </ac:spMkLst>
        </pc:spChg>
        <pc:spChg chg="mod">
          <ac:chgData name="NORBEY DANILO MUÑOZ CAÑON" userId="29f64d73-8b12-4c53-a9f3-1c223397a229" providerId="ADAL" clId="{885D9FF2-9D4F-4CD3-BE23-F099FAEFB4A3}" dt="2023-05-15T18:16:30.295" v="286"/>
          <ac:spMkLst>
            <pc:docMk/>
            <pc:sldMk cId="2615877266" sldId="347"/>
            <ac:spMk id="3" creationId="{00000000-0000-0000-0000-000000000000}"/>
          </ac:spMkLst>
        </pc:spChg>
      </pc:sldChg>
      <pc:sldChg chg="addSp delSp modSp add mod ord">
        <pc:chgData name="NORBEY DANILO MUÑOZ CAÑON" userId="29f64d73-8b12-4c53-a9f3-1c223397a229" providerId="ADAL" clId="{885D9FF2-9D4F-4CD3-BE23-F099FAEFB4A3}" dt="2023-05-15T18:17:14.339" v="294"/>
        <pc:sldMkLst>
          <pc:docMk/>
          <pc:sldMk cId="1899821366" sldId="348"/>
        </pc:sldMkLst>
        <pc:spChg chg="mod">
          <ac:chgData name="NORBEY DANILO MUÑOZ CAÑON" userId="29f64d73-8b12-4c53-a9f3-1c223397a229" providerId="ADAL" clId="{885D9FF2-9D4F-4CD3-BE23-F099FAEFB4A3}" dt="2023-05-15T18:16:51.709" v="290"/>
          <ac:spMkLst>
            <pc:docMk/>
            <pc:sldMk cId="1899821366" sldId="348"/>
            <ac:spMk id="2" creationId="{00000000-0000-0000-0000-000000000000}"/>
          </ac:spMkLst>
        </pc:spChg>
        <pc:spChg chg="mod">
          <ac:chgData name="NORBEY DANILO MUÑOZ CAÑON" userId="29f64d73-8b12-4c53-a9f3-1c223397a229" providerId="ADAL" clId="{885D9FF2-9D4F-4CD3-BE23-F099FAEFB4A3}" dt="2023-05-15T18:17:14.339" v="294"/>
          <ac:spMkLst>
            <pc:docMk/>
            <pc:sldMk cId="1899821366" sldId="348"/>
            <ac:spMk id="7" creationId="{6587CFC2-909E-C005-406A-5D72E9B6F7E6}"/>
          </ac:spMkLst>
        </pc:spChg>
        <pc:picChg chg="del">
          <ac:chgData name="NORBEY DANILO MUÑOZ CAÑON" userId="29f64d73-8b12-4c53-a9f3-1c223397a229" providerId="ADAL" clId="{885D9FF2-9D4F-4CD3-BE23-F099FAEFB4A3}" dt="2023-05-15T18:16:53.421" v="291" actId="478"/>
          <ac:picMkLst>
            <pc:docMk/>
            <pc:sldMk cId="1899821366" sldId="348"/>
            <ac:picMk id="4" creationId="{A32D2086-A7B5-363F-C4D9-5C1A09357794}"/>
          </ac:picMkLst>
        </pc:picChg>
        <pc:picChg chg="add mod">
          <ac:chgData name="NORBEY DANILO MUÑOZ CAÑON" userId="29f64d73-8b12-4c53-a9f3-1c223397a229" providerId="ADAL" clId="{885D9FF2-9D4F-4CD3-BE23-F099FAEFB4A3}" dt="2023-05-15T18:17:02.201" v="293" actId="1076"/>
          <ac:picMkLst>
            <pc:docMk/>
            <pc:sldMk cId="1899821366" sldId="348"/>
            <ac:picMk id="5" creationId="{C95A63D4-31A4-A061-1A32-94F9CD11E78E}"/>
          </ac:picMkLst>
        </pc:picChg>
      </pc:sldChg>
      <pc:sldChg chg="modSp add mod">
        <pc:chgData name="NORBEY DANILO MUÑOZ CAÑON" userId="29f64d73-8b12-4c53-a9f3-1c223397a229" providerId="ADAL" clId="{885D9FF2-9D4F-4CD3-BE23-F099FAEFB4A3}" dt="2023-05-23T15:32:28.463" v="662" actId="114"/>
        <pc:sldMkLst>
          <pc:docMk/>
          <pc:sldMk cId="3761091202" sldId="349"/>
        </pc:sldMkLst>
        <pc:spChg chg="mod">
          <ac:chgData name="NORBEY DANILO MUÑOZ CAÑON" userId="29f64d73-8b12-4c53-a9f3-1c223397a229" providerId="ADAL" clId="{885D9FF2-9D4F-4CD3-BE23-F099FAEFB4A3}" dt="2023-05-23T15:32:28.463" v="662" actId="114"/>
          <ac:spMkLst>
            <pc:docMk/>
            <pc:sldMk cId="3761091202" sldId="349"/>
            <ac:spMk id="7" creationId="{6587CFC2-909E-C005-406A-5D72E9B6F7E6}"/>
          </ac:spMkLst>
        </pc:spChg>
      </pc:sldChg>
      <pc:sldChg chg="addSp delSp modSp add mod ord">
        <pc:chgData name="NORBEY DANILO MUÑOZ CAÑON" userId="29f64d73-8b12-4c53-a9f3-1c223397a229" providerId="ADAL" clId="{885D9FF2-9D4F-4CD3-BE23-F099FAEFB4A3}" dt="2023-05-15T18:18:48.102" v="309"/>
        <pc:sldMkLst>
          <pc:docMk/>
          <pc:sldMk cId="4126580142" sldId="350"/>
        </pc:sldMkLst>
        <pc:spChg chg="mod">
          <ac:chgData name="NORBEY DANILO MUÑOZ CAÑON" userId="29f64d73-8b12-4c53-a9f3-1c223397a229" providerId="ADAL" clId="{885D9FF2-9D4F-4CD3-BE23-F099FAEFB4A3}" dt="2023-05-15T18:18:28.291" v="306"/>
          <ac:spMkLst>
            <pc:docMk/>
            <pc:sldMk cId="4126580142" sldId="350"/>
            <ac:spMk id="2" creationId="{00000000-0000-0000-0000-000000000000}"/>
          </ac:spMkLst>
        </pc:spChg>
        <pc:spChg chg="mod">
          <ac:chgData name="NORBEY DANILO MUÑOZ CAÑON" userId="29f64d73-8b12-4c53-a9f3-1c223397a229" providerId="ADAL" clId="{885D9FF2-9D4F-4CD3-BE23-F099FAEFB4A3}" dt="2023-05-15T18:18:48.102" v="309"/>
          <ac:spMkLst>
            <pc:docMk/>
            <pc:sldMk cId="4126580142" sldId="350"/>
            <ac:spMk id="7" creationId="{6587CFC2-909E-C005-406A-5D72E9B6F7E6}"/>
          </ac:spMkLst>
        </pc:spChg>
        <pc:picChg chg="add">
          <ac:chgData name="NORBEY DANILO MUÑOZ CAÑON" userId="29f64d73-8b12-4c53-a9f3-1c223397a229" providerId="ADAL" clId="{885D9FF2-9D4F-4CD3-BE23-F099FAEFB4A3}" dt="2023-05-15T18:18:37.726" v="308" actId="22"/>
          <ac:picMkLst>
            <pc:docMk/>
            <pc:sldMk cId="4126580142" sldId="350"/>
            <ac:picMk id="4" creationId="{5C8959A1-9EF3-73CD-4042-0ACE4A85C673}"/>
          </ac:picMkLst>
        </pc:picChg>
        <pc:picChg chg="del">
          <ac:chgData name="NORBEY DANILO MUÑOZ CAÑON" userId="29f64d73-8b12-4c53-a9f3-1c223397a229" providerId="ADAL" clId="{885D9FF2-9D4F-4CD3-BE23-F099FAEFB4A3}" dt="2023-05-15T18:18:30.142" v="307" actId="478"/>
          <ac:picMkLst>
            <pc:docMk/>
            <pc:sldMk cId="4126580142" sldId="350"/>
            <ac:picMk id="5" creationId="{C95A63D4-31A4-A061-1A32-94F9CD11E78E}"/>
          </ac:picMkLst>
        </pc:picChg>
      </pc:sldChg>
      <pc:sldChg chg="modSp add mod">
        <pc:chgData name="NORBEY DANILO MUÑOZ CAÑON" userId="29f64d73-8b12-4c53-a9f3-1c223397a229" providerId="ADAL" clId="{885D9FF2-9D4F-4CD3-BE23-F099FAEFB4A3}" dt="2023-05-23T15:32:40.564" v="664" actId="114"/>
        <pc:sldMkLst>
          <pc:docMk/>
          <pc:sldMk cId="2837380308" sldId="351"/>
        </pc:sldMkLst>
        <pc:spChg chg="mod">
          <ac:chgData name="NORBEY DANILO MUÑOZ CAÑON" userId="29f64d73-8b12-4c53-a9f3-1c223397a229" providerId="ADAL" clId="{885D9FF2-9D4F-4CD3-BE23-F099FAEFB4A3}" dt="2023-05-23T15:32:40.564" v="664" actId="114"/>
          <ac:spMkLst>
            <pc:docMk/>
            <pc:sldMk cId="2837380308" sldId="351"/>
            <ac:spMk id="7" creationId="{6587CFC2-909E-C005-406A-5D72E9B6F7E6}"/>
          </ac:spMkLst>
        </pc:spChg>
      </pc:sldChg>
      <pc:sldChg chg="modSp add mod ord">
        <pc:chgData name="NORBEY DANILO MUÑOZ CAÑON" userId="29f64d73-8b12-4c53-a9f3-1c223397a229" providerId="ADAL" clId="{885D9FF2-9D4F-4CD3-BE23-F099FAEFB4A3}" dt="2023-05-15T18:19:42.430" v="320" actId="1076"/>
        <pc:sldMkLst>
          <pc:docMk/>
          <pc:sldMk cId="2091259905" sldId="352"/>
        </pc:sldMkLst>
        <pc:spChg chg="mod">
          <ac:chgData name="NORBEY DANILO MUÑOZ CAÑON" userId="29f64d73-8b12-4c53-a9f3-1c223397a229" providerId="ADAL" clId="{885D9FF2-9D4F-4CD3-BE23-F099FAEFB4A3}" dt="2023-05-15T18:19:34.489" v="318"/>
          <ac:spMkLst>
            <pc:docMk/>
            <pc:sldMk cId="2091259905" sldId="352"/>
            <ac:spMk id="2" creationId="{00000000-0000-0000-0000-000000000000}"/>
          </ac:spMkLst>
        </pc:spChg>
        <pc:spChg chg="mod">
          <ac:chgData name="NORBEY DANILO MUÑOZ CAÑON" userId="29f64d73-8b12-4c53-a9f3-1c223397a229" providerId="ADAL" clId="{885D9FF2-9D4F-4CD3-BE23-F099FAEFB4A3}" dt="2023-05-15T18:19:42.430" v="320" actId="1076"/>
          <ac:spMkLst>
            <pc:docMk/>
            <pc:sldMk cId="2091259905" sldId="352"/>
            <ac:spMk id="3" creationId="{00000000-0000-0000-0000-000000000000}"/>
          </ac:spMkLst>
        </pc:spChg>
      </pc:sldChg>
      <pc:sldChg chg="addSp delSp modSp add mod ord">
        <pc:chgData name="NORBEY DANILO MUÑOZ CAÑON" userId="29f64d73-8b12-4c53-a9f3-1c223397a229" providerId="ADAL" clId="{885D9FF2-9D4F-4CD3-BE23-F099FAEFB4A3}" dt="2023-05-15T18:20:25.106" v="329"/>
        <pc:sldMkLst>
          <pc:docMk/>
          <pc:sldMk cId="2689233767" sldId="353"/>
        </pc:sldMkLst>
        <pc:spChg chg="mod">
          <ac:chgData name="NORBEY DANILO MUÑOZ CAÑON" userId="29f64d73-8b12-4c53-a9f3-1c223397a229" providerId="ADAL" clId="{885D9FF2-9D4F-4CD3-BE23-F099FAEFB4A3}" dt="2023-05-15T18:20:01.382" v="325" actId="20577"/>
          <ac:spMkLst>
            <pc:docMk/>
            <pc:sldMk cId="2689233767" sldId="353"/>
            <ac:spMk id="2" creationId="{00000000-0000-0000-0000-000000000000}"/>
          </ac:spMkLst>
        </pc:spChg>
        <pc:spChg chg="mod">
          <ac:chgData name="NORBEY DANILO MUÑOZ CAÑON" userId="29f64d73-8b12-4c53-a9f3-1c223397a229" providerId="ADAL" clId="{885D9FF2-9D4F-4CD3-BE23-F099FAEFB4A3}" dt="2023-05-15T18:20:25.106" v="329"/>
          <ac:spMkLst>
            <pc:docMk/>
            <pc:sldMk cId="2689233767" sldId="353"/>
            <ac:spMk id="7" creationId="{6587CFC2-909E-C005-406A-5D72E9B6F7E6}"/>
          </ac:spMkLst>
        </pc:spChg>
        <pc:picChg chg="add mod">
          <ac:chgData name="NORBEY DANILO MUÑOZ CAÑON" userId="29f64d73-8b12-4c53-a9f3-1c223397a229" providerId="ADAL" clId="{885D9FF2-9D4F-4CD3-BE23-F099FAEFB4A3}" dt="2023-05-15T18:20:13.862" v="328" actId="1076"/>
          <ac:picMkLst>
            <pc:docMk/>
            <pc:sldMk cId="2689233767" sldId="353"/>
            <ac:picMk id="4" creationId="{EB0E679F-8196-B6EA-6B7C-D54ED28E08C1}"/>
          </ac:picMkLst>
        </pc:picChg>
        <pc:picChg chg="del">
          <ac:chgData name="NORBEY DANILO MUÑOZ CAÑON" userId="29f64d73-8b12-4c53-a9f3-1c223397a229" providerId="ADAL" clId="{885D9FF2-9D4F-4CD3-BE23-F099FAEFB4A3}" dt="2023-05-15T18:20:03.378" v="326" actId="478"/>
          <ac:picMkLst>
            <pc:docMk/>
            <pc:sldMk cId="2689233767" sldId="353"/>
            <ac:picMk id="5" creationId="{C95A63D4-31A4-A061-1A32-94F9CD11E78E}"/>
          </ac:picMkLst>
        </pc:picChg>
      </pc:sldChg>
      <pc:sldChg chg="modSp add mod">
        <pc:chgData name="NORBEY DANILO MUÑOZ CAÑON" userId="29f64d73-8b12-4c53-a9f3-1c223397a229" providerId="ADAL" clId="{885D9FF2-9D4F-4CD3-BE23-F099FAEFB4A3}" dt="2023-05-23T15:33:06.622" v="670" actId="114"/>
        <pc:sldMkLst>
          <pc:docMk/>
          <pc:sldMk cId="2482637765" sldId="354"/>
        </pc:sldMkLst>
        <pc:spChg chg="mod">
          <ac:chgData name="NORBEY DANILO MUÑOZ CAÑON" userId="29f64d73-8b12-4c53-a9f3-1c223397a229" providerId="ADAL" clId="{885D9FF2-9D4F-4CD3-BE23-F099FAEFB4A3}" dt="2023-05-23T15:33:06.622" v="670" actId="114"/>
          <ac:spMkLst>
            <pc:docMk/>
            <pc:sldMk cId="2482637765" sldId="354"/>
            <ac:spMk id="7" creationId="{6587CFC2-909E-C005-406A-5D72E9B6F7E6}"/>
          </ac:spMkLst>
        </pc:spChg>
      </pc:sldChg>
      <pc:sldChg chg="delSp modSp add mod">
        <pc:chgData name="NORBEY DANILO MUÑOZ CAÑON" userId="29f64d73-8b12-4c53-a9f3-1c223397a229" providerId="ADAL" clId="{885D9FF2-9D4F-4CD3-BE23-F099FAEFB4A3}" dt="2023-05-15T19:03:35.096" v="346" actId="20577"/>
        <pc:sldMkLst>
          <pc:docMk/>
          <pc:sldMk cId="1593212901" sldId="355"/>
        </pc:sldMkLst>
        <pc:spChg chg="mod">
          <ac:chgData name="NORBEY DANILO MUÑOZ CAÑON" userId="29f64d73-8b12-4c53-a9f3-1c223397a229" providerId="ADAL" clId="{885D9FF2-9D4F-4CD3-BE23-F099FAEFB4A3}" dt="2023-05-15T19:03:35.096" v="346" actId="20577"/>
          <ac:spMkLst>
            <pc:docMk/>
            <pc:sldMk cId="1593212901" sldId="355"/>
            <ac:spMk id="7" creationId="{6587CFC2-909E-C005-406A-5D72E9B6F7E6}"/>
          </ac:spMkLst>
        </pc:spChg>
        <pc:picChg chg="del">
          <ac:chgData name="NORBEY DANILO MUÑOZ CAÑON" userId="29f64d73-8b12-4c53-a9f3-1c223397a229" providerId="ADAL" clId="{885D9FF2-9D4F-4CD3-BE23-F099FAEFB4A3}" dt="2023-05-15T19:00:10.156" v="342" actId="478"/>
          <ac:picMkLst>
            <pc:docMk/>
            <pc:sldMk cId="1593212901" sldId="355"/>
            <ac:picMk id="4" creationId="{EB0E679F-8196-B6EA-6B7C-D54ED28E08C1}"/>
          </ac:picMkLst>
        </pc:picChg>
      </pc:sldChg>
      <pc:sldChg chg="addSp modSp add mod">
        <pc:chgData name="NORBEY DANILO MUÑOZ CAÑON" userId="29f64d73-8b12-4c53-a9f3-1c223397a229" providerId="ADAL" clId="{885D9FF2-9D4F-4CD3-BE23-F099FAEFB4A3}" dt="2023-05-15T19:04:15.765" v="354" actId="1076"/>
        <pc:sldMkLst>
          <pc:docMk/>
          <pc:sldMk cId="2076168850" sldId="356"/>
        </pc:sldMkLst>
        <pc:spChg chg="mod">
          <ac:chgData name="NORBEY DANILO MUÑOZ CAÑON" userId="29f64d73-8b12-4c53-a9f3-1c223397a229" providerId="ADAL" clId="{885D9FF2-9D4F-4CD3-BE23-F099FAEFB4A3}" dt="2023-05-15T19:04:15.765" v="354" actId="1076"/>
          <ac:spMkLst>
            <pc:docMk/>
            <pc:sldMk cId="2076168850" sldId="356"/>
            <ac:spMk id="7" creationId="{6587CFC2-909E-C005-406A-5D72E9B6F7E6}"/>
          </ac:spMkLst>
        </pc:spChg>
        <pc:picChg chg="add mod">
          <ac:chgData name="NORBEY DANILO MUÑOZ CAÑON" userId="29f64d73-8b12-4c53-a9f3-1c223397a229" providerId="ADAL" clId="{885D9FF2-9D4F-4CD3-BE23-F099FAEFB4A3}" dt="2023-05-15T19:03:52.611" v="350" actId="1076"/>
          <ac:picMkLst>
            <pc:docMk/>
            <pc:sldMk cId="2076168850" sldId="356"/>
            <ac:picMk id="4" creationId="{77A80B70-6945-058D-DCBE-C45C59C7608F}"/>
          </ac:picMkLst>
        </pc:picChg>
      </pc:sldChg>
      <pc:sldChg chg="modSp add mod">
        <pc:chgData name="NORBEY DANILO MUÑOZ CAÑON" userId="29f64d73-8b12-4c53-a9f3-1c223397a229" providerId="ADAL" clId="{885D9FF2-9D4F-4CD3-BE23-F099FAEFB4A3}" dt="2023-05-23T15:33:26.903" v="676" actId="114"/>
        <pc:sldMkLst>
          <pc:docMk/>
          <pc:sldMk cId="3062579463" sldId="357"/>
        </pc:sldMkLst>
        <pc:spChg chg="mod">
          <ac:chgData name="NORBEY DANILO MUÑOZ CAÑON" userId="29f64d73-8b12-4c53-a9f3-1c223397a229" providerId="ADAL" clId="{885D9FF2-9D4F-4CD3-BE23-F099FAEFB4A3}" dt="2023-05-23T15:33:26.903" v="676" actId="114"/>
          <ac:spMkLst>
            <pc:docMk/>
            <pc:sldMk cId="3062579463" sldId="357"/>
            <ac:spMk id="7" creationId="{6587CFC2-909E-C005-406A-5D72E9B6F7E6}"/>
          </ac:spMkLst>
        </pc:spChg>
      </pc:sldChg>
      <pc:sldChg chg="addSp delSp modSp add mod">
        <pc:chgData name="NORBEY DANILO MUÑOZ CAÑON" userId="29f64d73-8b12-4c53-a9f3-1c223397a229" providerId="ADAL" clId="{885D9FF2-9D4F-4CD3-BE23-F099FAEFB4A3}" dt="2023-05-16T14:49:52.544" v="372" actId="1076"/>
        <pc:sldMkLst>
          <pc:docMk/>
          <pc:sldMk cId="352962973" sldId="358"/>
        </pc:sldMkLst>
        <pc:spChg chg="mod">
          <ac:chgData name="NORBEY DANILO MUÑOZ CAÑON" userId="29f64d73-8b12-4c53-a9f3-1c223397a229" providerId="ADAL" clId="{885D9FF2-9D4F-4CD3-BE23-F099FAEFB4A3}" dt="2023-05-16T14:49:34.190" v="370" actId="313"/>
          <ac:spMkLst>
            <pc:docMk/>
            <pc:sldMk cId="352962973" sldId="358"/>
            <ac:spMk id="7" creationId="{6587CFC2-909E-C005-406A-5D72E9B6F7E6}"/>
          </ac:spMkLst>
        </pc:spChg>
        <pc:picChg chg="del">
          <ac:chgData name="NORBEY DANILO MUÑOZ CAÑON" userId="29f64d73-8b12-4c53-a9f3-1c223397a229" providerId="ADAL" clId="{885D9FF2-9D4F-4CD3-BE23-F099FAEFB4A3}" dt="2023-05-16T14:44:08.290" v="367" actId="478"/>
          <ac:picMkLst>
            <pc:docMk/>
            <pc:sldMk cId="352962973" sldId="358"/>
            <ac:picMk id="4" creationId="{77A80B70-6945-058D-DCBE-C45C59C7608F}"/>
          </ac:picMkLst>
        </pc:picChg>
        <pc:picChg chg="add mod">
          <ac:chgData name="NORBEY DANILO MUÑOZ CAÑON" userId="29f64d73-8b12-4c53-a9f3-1c223397a229" providerId="ADAL" clId="{885D9FF2-9D4F-4CD3-BE23-F099FAEFB4A3}" dt="2023-05-16T14:49:52.544" v="372" actId="1076"/>
          <ac:picMkLst>
            <pc:docMk/>
            <pc:sldMk cId="352962973" sldId="358"/>
            <ac:picMk id="5" creationId="{EE6C6097-19BD-BCBD-258D-B1B781FF6328}"/>
          </ac:picMkLst>
        </pc:picChg>
      </pc:sldChg>
      <pc:sldChg chg="delSp modSp add mod">
        <pc:chgData name="NORBEY DANILO MUÑOZ CAÑON" userId="29f64d73-8b12-4c53-a9f3-1c223397a229" providerId="ADAL" clId="{885D9FF2-9D4F-4CD3-BE23-F099FAEFB4A3}" dt="2023-05-23T15:34:24.428" v="683" actId="113"/>
        <pc:sldMkLst>
          <pc:docMk/>
          <pc:sldMk cId="2471213303" sldId="359"/>
        </pc:sldMkLst>
        <pc:spChg chg="mod">
          <ac:chgData name="NORBEY DANILO MUÑOZ CAÑON" userId="29f64d73-8b12-4c53-a9f3-1c223397a229" providerId="ADAL" clId="{885D9FF2-9D4F-4CD3-BE23-F099FAEFB4A3}" dt="2023-05-23T15:34:24.428" v="683" actId="113"/>
          <ac:spMkLst>
            <pc:docMk/>
            <pc:sldMk cId="2471213303" sldId="359"/>
            <ac:spMk id="7" creationId="{6587CFC2-909E-C005-406A-5D72E9B6F7E6}"/>
          </ac:spMkLst>
        </pc:spChg>
        <pc:picChg chg="del">
          <ac:chgData name="NORBEY DANILO MUÑOZ CAÑON" userId="29f64d73-8b12-4c53-a9f3-1c223397a229" providerId="ADAL" clId="{885D9FF2-9D4F-4CD3-BE23-F099FAEFB4A3}" dt="2023-05-16T14:50:06.839" v="374" actId="478"/>
          <ac:picMkLst>
            <pc:docMk/>
            <pc:sldMk cId="2471213303" sldId="359"/>
            <ac:picMk id="5" creationId="{EE6C6097-19BD-BCBD-258D-B1B781FF6328}"/>
          </ac:picMkLst>
        </pc:picChg>
      </pc:sldChg>
      <pc:sldChg chg="addSp modSp add mod">
        <pc:chgData name="NORBEY DANILO MUÑOZ CAÑON" userId="29f64d73-8b12-4c53-a9f3-1c223397a229" providerId="ADAL" clId="{885D9FF2-9D4F-4CD3-BE23-F099FAEFB4A3}" dt="2023-05-16T14:55:09.981" v="393" actId="1076"/>
        <pc:sldMkLst>
          <pc:docMk/>
          <pc:sldMk cId="2600205095" sldId="360"/>
        </pc:sldMkLst>
        <pc:spChg chg="add mod">
          <ac:chgData name="NORBEY DANILO MUÑOZ CAÑON" userId="29f64d73-8b12-4c53-a9f3-1c223397a229" providerId="ADAL" clId="{885D9FF2-9D4F-4CD3-BE23-F099FAEFB4A3}" dt="2023-05-16T14:54:45.665" v="386" actId="14100"/>
          <ac:spMkLst>
            <pc:docMk/>
            <pc:sldMk cId="2600205095" sldId="360"/>
            <ac:spMk id="6" creationId="{AB996966-CA62-0090-C638-B6E7D95D0CAD}"/>
          </ac:spMkLst>
        </pc:spChg>
        <pc:spChg chg="mod">
          <ac:chgData name="NORBEY DANILO MUÑOZ CAÑON" userId="29f64d73-8b12-4c53-a9f3-1c223397a229" providerId="ADAL" clId="{885D9FF2-9D4F-4CD3-BE23-F099FAEFB4A3}" dt="2023-05-16T14:54:04.659" v="380"/>
          <ac:spMkLst>
            <pc:docMk/>
            <pc:sldMk cId="2600205095" sldId="360"/>
            <ac:spMk id="7" creationId="{6587CFC2-909E-C005-406A-5D72E9B6F7E6}"/>
          </ac:spMkLst>
        </pc:spChg>
        <pc:picChg chg="add mod">
          <ac:chgData name="NORBEY DANILO MUÑOZ CAÑON" userId="29f64d73-8b12-4c53-a9f3-1c223397a229" providerId="ADAL" clId="{885D9FF2-9D4F-4CD3-BE23-F099FAEFB4A3}" dt="2023-05-16T14:55:09.981" v="393" actId="1076"/>
          <ac:picMkLst>
            <pc:docMk/>
            <pc:sldMk cId="2600205095" sldId="360"/>
            <ac:picMk id="4" creationId="{58675859-C4D0-DD61-2562-F24EAB6A44E6}"/>
          </ac:picMkLst>
        </pc:picChg>
        <pc:picChg chg="add mod">
          <ac:chgData name="NORBEY DANILO MUÑOZ CAÑON" userId="29f64d73-8b12-4c53-a9f3-1c223397a229" providerId="ADAL" clId="{885D9FF2-9D4F-4CD3-BE23-F099FAEFB4A3}" dt="2023-05-16T14:55:03.336" v="391" actId="1076"/>
          <ac:picMkLst>
            <pc:docMk/>
            <pc:sldMk cId="2600205095" sldId="360"/>
            <ac:picMk id="9" creationId="{BF0FB315-1D21-4752-CD39-A6511A4329B3}"/>
          </ac:picMkLst>
        </pc:picChg>
      </pc:sldChg>
      <pc:sldChg chg="delSp modSp add mod">
        <pc:chgData name="NORBEY DANILO MUÑOZ CAÑON" userId="29f64d73-8b12-4c53-a9f3-1c223397a229" providerId="ADAL" clId="{885D9FF2-9D4F-4CD3-BE23-F099FAEFB4A3}" dt="2023-05-23T15:34:51.246" v="686" actId="114"/>
        <pc:sldMkLst>
          <pc:docMk/>
          <pc:sldMk cId="691882700" sldId="361"/>
        </pc:sldMkLst>
        <pc:spChg chg="del">
          <ac:chgData name="NORBEY DANILO MUÑOZ CAÑON" userId="29f64d73-8b12-4c53-a9f3-1c223397a229" providerId="ADAL" clId="{885D9FF2-9D4F-4CD3-BE23-F099FAEFB4A3}" dt="2023-05-16T14:55:40.195" v="398" actId="478"/>
          <ac:spMkLst>
            <pc:docMk/>
            <pc:sldMk cId="691882700" sldId="361"/>
            <ac:spMk id="6" creationId="{AB996966-CA62-0090-C638-B6E7D95D0CAD}"/>
          </ac:spMkLst>
        </pc:spChg>
        <pc:spChg chg="mod">
          <ac:chgData name="NORBEY DANILO MUÑOZ CAÑON" userId="29f64d73-8b12-4c53-a9f3-1c223397a229" providerId="ADAL" clId="{885D9FF2-9D4F-4CD3-BE23-F099FAEFB4A3}" dt="2023-05-23T15:34:51.246" v="686" actId="114"/>
          <ac:spMkLst>
            <pc:docMk/>
            <pc:sldMk cId="691882700" sldId="361"/>
            <ac:spMk id="7" creationId="{6587CFC2-909E-C005-406A-5D72E9B6F7E6}"/>
          </ac:spMkLst>
        </pc:spChg>
        <pc:picChg chg="del">
          <ac:chgData name="NORBEY DANILO MUÑOZ CAÑON" userId="29f64d73-8b12-4c53-a9f3-1c223397a229" providerId="ADAL" clId="{885D9FF2-9D4F-4CD3-BE23-F099FAEFB4A3}" dt="2023-05-16T14:55:31.510" v="395" actId="478"/>
          <ac:picMkLst>
            <pc:docMk/>
            <pc:sldMk cId="691882700" sldId="361"/>
            <ac:picMk id="4" creationId="{58675859-C4D0-DD61-2562-F24EAB6A44E6}"/>
          </ac:picMkLst>
        </pc:picChg>
        <pc:picChg chg="del">
          <ac:chgData name="NORBEY DANILO MUÑOZ CAÑON" userId="29f64d73-8b12-4c53-a9f3-1c223397a229" providerId="ADAL" clId="{885D9FF2-9D4F-4CD3-BE23-F099FAEFB4A3}" dt="2023-05-16T14:55:32.336" v="396" actId="478"/>
          <ac:picMkLst>
            <pc:docMk/>
            <pc:sldMk cId="691882700" sldId="361"/>
            <ac:picMk id="9" creationId="{BF0FB315-1D21-4752-CD39-A6511A4329B3}"/>
          </ac:picMkLst>
        </pc:picChg>
      </pc:sldChg>
      <pc:sldChg chg="addSp modSp add mod">
        <pc:chgData name="NORBEY DANILO MUÑOZ CAÑON" userId="29f64d73-8b12-4c53-a9f3-1c223397a229" providerId="ADAL" clId="{885D9FF2-9D4F-4CD3-BE23-F099FAEFB4A3}" dt="2023-05-16T14:56:16.969" v="405" actId="1076"/>
        <pc:sldMkLst>
          <pc:docMk/>
          <pc:sldMk cId="2001729907" sldId="362"/>
        </pc:sldMkLst>
        <pc:spChg chg="mod">
          <ac:chgData name="NORBEY DANILO MUÑOZ CAÑON" userId="29f64d73-8b12-4c53-a9f3-1c223397a229" providerId="ADAL" clId="{885D9FF2-9D4F-4CD3-BE23-F099FAEFB4A3}" dt="2023-05-16T14:56:02.725" v="403"/>
          <ac:spMkLst>
            <pc:docMk/>
            <pc:sldMk cId="2001729907" sldId="362"/>
            <ac:spMk id="7" creationId="{6587CFC2-909E-C005-406A-5D72E9B6F7E6}"/>
          </ac:spMkLst>
        </pc:spChg>
        <pc:picChg chg="add mod">
          <ac:chgData name="NORBEY DANILO MUÑOZ CAÑON" userId="29f64d73-8b12-4c53-a9f3-1c223397a229" providerId="ADAL" clId="{885D9FF2-9D4F-4CD3-BE23-F099FAEFB4A3}" dt="2023-05-16T14:56:16.969" v="405" actId="1076"/>
          <ac:picMkLst>
            <pc:docMk/>
            <pc:sldMk cId="2001729907" sldId="362"/>
            <ac:picMk id="4" creationId="{95485A89-CC36-9F59-E998-2D4FF8EEBB8A}"/>
          </ac:picMkLst>
        </pc:picChg>
      </pc:sldChg>
      <pc:sldChg chg="modSp add mod ord">
        <pc:chgData name="NORBEY DANILO MUÑOZ CAÑON" userId="29f64d73-8b12-4c53-a9f3-1c223397a229" providerId="ADAL" clId="{885D9FF2-9D4F-4CD3-BE23-F099FAEFB4A3}" dt="2023-05-23T15:36:04.079" v="698" actId="114"/>
        <pc:sldMkLst>
          <pc:docMk/>
          <pc:sldMk cId="645209502" sldId="363"/>
        </pc:sldMkLst>
        <pc:spChg chg="mod">
          <ac:chgData name="NORBEY DANILO MUÑOZ CAÑON" userId="29f64d73-8b12-4c53-a9f3-1c223397a229" providerId="ADAL" clId="{885D9FF2-9D4F-4CD3-BE23-F099FAEFB4A3}" dt="2023-05-23T15:36:04.079" v="698" actId="114"/>
          <ac:spMkLst>
            <pc:docMk/>
            <pc:sldMk cId="645209502" sldId="363"/>
            <ac:spMk id="3" creationId="{00000000-0000-0000-0000-000000000000}"/>
          </ac:spMkLst>
        </pc:spChg>
      </pc:sldChg>
      <pc:sldChg chg="modSp add mod ord">
        <pc:chgData name="NORBEY DANILO MUÑOZ CAÑON" userId="29f64d73-8b12-4c53-a9f3-1c223397a229" providerId="ADAL" clId="{885D9FF2-9D4F-4CD3-BE23-F099FAEFB4A3}" dt="2023-05-16T15:11:49.236" v="548" actId="33524"/>
        <pc:sldMkLst>
          <pc:docMk/>
          <pc:sldMk cId="2469868599" sldId="364"/>
        </pc:sldMkLst>
        <pc:spChg chg="mod">
          <ac:chgData name="NORBEY DANILO MUÑOZ CAÑON" userId="29f64d73-8b12-4c53-a9f3-1c223397a229" providerId="ADAL" clId="{885D9FF2-9D4F-4CD3-BE23-F099FAEFB4A3}" dt="2023-05-16T15:11:24.565" v="546" actId="20577"/>
          <ac:spMkLst>
            <pc:docMk/>
            <pc:sldMk cId="2469868599" sldId="364"/>
            <ac:spMk id="2" creationId="{00000000-0000-0000-0000-000000000000}"/>
          </ac:spMkLst>
        </pc:spChg>
        <pc:spChg chg="mod">
          <ac:chgData name="NORBEY DANILO MUÑOZ CAÑON" userId="29f64d73-8b12-4c53-a9f3-1c223397a229" providerId="ADAL" clId="{885D9FF2-9D4F-4CD3-BE23-F099FAEFB4A3}" dt="2023-05-16T15:11:49.236" v="548" actId="33524"/>
          <ac:spMkLst>
            <pc:docMk/>
            <pc:sldMk cId="2469868599" sldId="364"/>
            <ac:spMk id="3" creationId="{00000000-0000-0000-0000-000000000000}"/>
          </ac:spMkLst>
        </pc:spChg>
      </pc:sldChg>
      <pc:sldChg chg="addSp delSp add mod ord">
        <pc:chgData name="NORBEY DANILO MUÑOZ CAÑON" userId="29f64d73-8b12-4c53-a9f3-1c223397a229" providerId="ADAL" clId="{885D9FF2-9D4F-4CD3-BE23-F099FAEFB4A3}" dt="2023-05-16T15:13:23.922" v="556" actId="22"/>
        <pc:sldMkLst>
          <pc:docMk/>
          <pc:sldMk cId="3928625390" sldId="365"/>
        </pc:sldMkLst>
        <pc:picChg chg="del">
          <ac:chgData name="NORBEY DANILO MUÑOZ CAÑON" userId="29f64d73-8b12-4c53-a9f3-1c223397a229" providerId="ADAL" clId="{885D9FF2-9D4F-4CD3-BE23-F099FAEFB4A3}" dt="2023-05-16T15:13:23.418" v="555" actId="478"/>
          <ac:picMkLst>
            <pc:docMk/>
            <pc:sldMk cId="3928625390" sldId="365"/>
            <ac:picMk id="3" creationId="{BCABE4AE-8239-1F36-194B-F0B5E43C44D7}"/>
          </ac:picMkLst>
        </pc:picChg>
        <pc:picChg chg="add">
          <ac:chgData name="NORBEY DANILO MUÑOZ CAÑON" userId="29f64d73-8b12-4c53-a9f3-1c223397a229" providerId="ADAL" clId="{885D9FF2-9D4F-4CD3-BE23-F099FAEFB4A3}" dt="2023-05-16T15:13:23.922" v="556" actId="22"/>
          <ac:picMkLst>
            <pc:docMk/>
            <pc:sldMk cId="3928625390" sldId="365"/>
            <ac:picMk id="4" creationId="{D5910491-1AFD-1ADB-7636-3A6695F3E875}"/>
          </ac:picMkLst>
        </pc:picChg>
      </pc:sldChg>
      <pc:sldChg chg="modSp add del mod ord">
        <pc:chgData name="NORBEY DANILO MUÑOZ CAÑON" userId="29f64d73-8b12-4c53-a9f3-1c223397a229" providerId="ADAL" clId="{885D9FF2-9D4F-4CD3-BE23-F099FAEFB4A3}" dt="2023-05-23T15:36:20.397" v="701" actId="113"/>
        <pc:sldMkLst>
          <pc:docMk/>
          <pc:sldMk cId="2359398488" sldId="366"/>
        </pc:sldMkLst>
        <pc:spChg chg="mod">
          <ac:chgData name="NORBEY DANILO MUÑOZ CAÑON" userId="29f64d73-8b12-4c53-a9f3-1c223397a229" providerId="ADAL" clId="{885D9FF2-9D4F-4CD3-BE23-F099FAEFB4A3}" dt="2023-05-16T15:14:50.343" v="568" actId="20577"/>
          <ac:spMkLst>
            <pc:docMk/>
            <pc:sldMk cId="2359398488" sldId="366"/>
            <ac:spMk id="2" creationId="{00000000-0000-0000-0000-000000000000}"/>
          </ac:spMkLst>
        </pc:spChg>
        <pc:spChg chg="mod">
          <ac:chgData name="NORBEY DANILO MUÑOZ CAÑON" userId="29f64d73-8b12-4c53-a9f3-1c223397a229" providerId="ADAL" clId="{885D9FF2-9D4F-4CD3-BE23-F099FAEFB4A3}" dt="2023-05-23T15:36:20.397" v="701" actId="113"/>
          <ac:spMkLst>
            <pc:docMk/>
            <pc:sldMk cId="2359398488" sldId="366"/>
            <ac:spMk id="3" creationId="{00000000-0000-0000-0000-000000000000}"/>
          </ac:spMkLst>
        </pc:spChg>
      </pc:sldChg>
      <pc:sldChg chg="modSp add del mod">
        <pc:chgData name="NORBEY DANILO MUÑOZ CAÑON" userId="29f64d73-8b12-4c53-a9f3-1c223397a229" providerId="ADAL" clId="{885D9FF2-9D4F-4CD3-BE23-F099FAEFB4A3}" dt="2023-05-23T15:36:30.911" v="706" actId="114"/>
        <pc:sldMkLst>
          <pc:docMk/>
          <pc:sldMk cId="2011099535" sldId="367"/>
        </pc:sldMkLst>
        <pc:spChg chg="mod">
          <ac:chgData name="NORBEY DANILO MUÑOZ CAÑON" userId="29f64d73-8b12-4c53-a9f3-1c223397a229" providerId="ADAL" clId="{885D9FF2-9D4F-4CD3-BE23-F099FAEFB4A3}" dt="2023-05-23T15:36:30.911" v="706" actId="114"/>
          <ac:spMkLst>
            <pc:docMk/>
            <pc:sldMk cId="2011099535" sldId="367"/>
            <ac:spMk id="3" creationId="{00000000-0000-0000-0000-000000000000}"/>
          </ac:spMkLst>
        </pc:spChg>
      </pc:sldChg>
    </pc:docChg>
  </pc:docChgLst>
  <pc:docChgLst>
    <pc:chgData name="NORBEY DANILO MUÑOZ CAÑON" userId="29f64d73-8b12-4c53-a9f3-1c223397a229" providerId="ADAL" clId="{D36017AF-BA2D-41FF-9352-54451489868F}"/>
    <pc:docChg chg="undo custSel addSld delSld modSld sldOrd">
      <pc:chgData name="NORBEY DANILO MUÑOZ CAÑON" userId="29f64d73-8b12-4c53-a9f3-1c223397a229" providerId="ADAL" clId="{D36017AF-BA2D-41FF-9352-54451489868F}" dt="2023-05-15T18:00:14.903" v="490" actId="47"/>
      <pc:docMkLst>
        <pc:docMk/>
      </pc:docMkLst>
      <pc:sldChg chg="modSp mod">
        <pc:chgData name="NORBEY DANILO MUÑOZ CAÑON" userId="29f64d73-8b12-4c53-a9f3-1c223397a229" providerId="ADAL" clId="{D36017AF-BA2D-41FF-9352-54451489868F}" dt="2023-05-15T16:45:16.545" v="36" actId="1076"/>
        <pc:sldMkLst>
          <pc:docMk/>
          <pc:sldMk cId="0" sldId="256"/>
        </pc:sldMkLst>
        <pc:spChg chg="mod">
          <ac:chgData name="NORBEY DANILO MUÑOZ CAÑON" userId="29f64d73-8b12-4c53-a9f3-1c223397a229" providerId="ADAL" clId="{D36017AF-BA2D-41FF-9352-54451489868F}" dt="2023-05-15T16:44:57.494" v="33" actId="20577"/>
          <ac:spMkLst>
            <pc:docMk/>
            <pc:sldMk cId="0" sldId="256"/>
            <ac:spMk id="2" creationId="{00000000-0000-0000-0000-000000000000}"/>
          </ac:spMkLst>
        </pc:spChg>
        <pc:spChg chg="mod">
          <ac:chgData name="NORBEY DANILO MUÑOZ CAÑON" userId="29f64d73-8b12-4c53-a9f3-1c223397a229" providerId="ADAL" clId="{D36017AF-BA2D-41FF-9352-54451489868F}" dt="2023-05-15T16:45:16.545" v="36" actId="1076"/>
          <ac:spMkLst>
            <pc:docMk/>
            <pc:sldMk cId="0" sldId="256"/>
            <ac:spMk id="3" creationId="{00000000-0000-0000-0000-000000000000}"/>
          </ac:spMkLst>
        </pc:spChg>
      </pc:sldChg>
      <pc:sldChg chg="modSp mod">
        <pc:chgData name="NORBEY DANILO MUÑOZ CAÑON" userId="29f64d73-8b12-4c53-a9f3-1c223397a229" providerId="ADAL" clId="{D36017AF-BA2D-41FF-9352-54451489868F}" dt="2023-05-15T17:49:00.011" v="305" actId="1076"/>
        <pc:sldMkLst>
          <pc:docMk/>
          <pc:sldMk cId="0" sldId="257"/>
        </pc:sldMkLst>
        <pc:spChg chg="mod">
          <ac:chgData name="NORBEY DANILO MUÑOZ CAÑON" userId="29f64d73-8b12-4c53-a9f3-1c223397a229" providerId="ADAL" clId="{D36017AF-BA2D-41FF-9352-54451489868F}" dt="2023-05-15T16:45:41.346" v="55" actId="122"/>
          <ac:spMkLst>
            <pc:docMk/>
            <pc:sldMk cId="0" sldId="257"/>
            <ac:spMk id="2" creationId="{00000000-0000-0000-0000-000000000000}"/>
          </ac:spMkLst>
        </pc:spChg>
        <pc:spChg chg="mod">
          <ac:chgData name="NORBEY DANILO MUÑOZ CAÑON" userId="29f64d73-8b12-4c53-a9f3-1c223397a229" providerId="ADAL" clId="{D36017AF-BA2D-41FF-9352-54451489868F}" dt="2023-05-15T17:49:00.011" v="305" actId="1076"/>
          <ac:spMkLst>
            <pc:docMk/>
            <pc:sldMk cId="0" sldId="257"/>
            <ac:spMk id="3" creationId="{00000000-0000-0000-0000-000000000000}"/>
          </ac:spMkLst>
        </pc:spChg>
      </pc:sldChg>
      <pc:sldChg chg="addSp delSp modSp mod setBg setFolMasterObjs">
        <pc:chgData name="NORBEY DANILO MUÑOZ CAÑON" userId="29f64d73-8b12-4c53-a9f3-1c223397a229" providerId="ADAL" clId="{D36017AF-BA2D-41FF-9352-54451489868F}" dt="2023-05-15T16:50:05.380" v="136" actId="27614"/>
        <pc:sldMkLst>
          <pc:docMk/>
          <pc:sldMk cId="0" sldId="258"/>
        </pc:sldMkLst>
        <pc:spChg chg="del">
          <ac:chgData name="NORBEY DANILO MUÑOZ CAÑON" userId="29f64d73-8b12-4c53-a9f3-1c223397a229" providerId="ADAL" clId="{D36017AF-BA2D-41FF-9352-54451489868F}" dt="2023-05-15T16:48:43.501" v="133" actId="478"/>
          <ac:spMkLst>
            <pc:docMk/>
            <pc:sldMk cId="0" sldId="258"/>
            <ac:spMk id="7" creationId="{00000000-0000-0000-0000-000000000000}"/>
          </ac:spMkLst>
        </pc:spChg>
        <pc:spChg chg="del">
          <ac:chgData name="NORBEY DANILO MUÑOZ CAÑON" userId="29f64d73-8b12-4c53-a9f3-1c223397a229" providerId="ADAL" clId="{D36017AF-BA2D-41FF-9352-54451489868F}" dt="2023-05-15T16:48:43.501" v="133" actId="478"/>
          <ac:spMkLst>
            <pc:docMk/>
            <pc:sldMk cId="0" sldId="258"/>
            <ac:spMk id="13" creationId="{00000000-0000-0000-0000-000000000000}"/>
          </ac:spMkLst>
        </pc:spChg>
        <pc:spChg chg="del">
          <ac:chgData name="NORBEY DANILO MUÑOZ CAÑON" userId="29f64d73-8b12-4c53-a9f3-1c223397a229" providerId="ADAL" clId="{D36017AF-BA2D-41FF-9352-54451489868F}" dt="2023-05-15T16:48:43.501" v="133" actId="478"/>
          <ac:spMkLst>
            <pc:docMk/>
            <pc:sldMk cId="0" sldId="258"/>
            <ac:spMk id="14" creationId="{00000000-0000-0000-0000-000000000000}"/>
          </ac:spMkLst>
        </pc:spChg>
        <pc:spChg chg="del">
          <ac:chgData name="NORBEY DANILO MUÑOZ CAÑON" userId="29f64d73-8b12-4c53-a9f3-1c223397a229" providerId="ADAL" clId="{D36017AF-BA2D-41FF-9352-54451489868F}" dt="2023-05-15T16:48:43.501" v="133" actId="478"/>
          <ac:spMkLst>
            <pc:docMk/>
            <pc:sldMk cId="0" sldId="258"/>
            <ac:spMk id="15" creationId="{00000000-0000-0000-0000-000000000000}"/>
          </ac:spMkLst>
        </pc:spChg>
        <pc:spChg chg="del">
          <ac:chgData name="NORBEY DANILO MUÑOZ CAÑON" userId="29f64d73-8b12-4c53-a9f3-1c223397a229" providerId="ADAL" clId="{D36017AF-BA2D-41FF-9352-54451489868F}" dt="2023-05-15T16:48:43.501" v="133" actId="478"/>
          <ac:spMkLst>
            <pc:docMk/>
            <pc:sldMk cId="0" sldId="258"/>
            <ac:spMk id="16" creationId="{00000000-0000-0000-0000-000000000000}"/>
          </ac:spMkLst>
        </pc:spChg>
        <pc:spChg chg="del">
          <ac:chgData name="NORBEY DANILO MUÑOZ CAÑON" userId="29f64d73-8b12-4c53-a9f3-1c223397a229" providerId="ADAL" clId="{D36017AF-BA2D-41FF-9352-54451489868F}" dt="2023-05-15T16:48:43.501" v="133" actId="478"/>
          <ac:spMkLst>
            <pc:docMk/>
            <pc:sldMk cId="0" sldId="258"/>
            <ac:spMk id="17" creationId="{00000000-0000-0000-0000-000000000000}"/>
          </ac:spMkLst>
        </pc:spChg>
        <pc:spChg chg="del">
          <ac:chgData name="NORBEY DANILO MUÑOZ CAÑON" userId="29f64d73-8b12-4c53-a9f3-1c223397a229" providerId="ADAL" clId="{D36017AF-BA2D-41FF-9352-54451489868F}" dt="2023-05-15T16:48:43.501" v="133" actId="478"/>
          <ac:spMkLst>
            <pc:docMk/>
            <pc:sldMk cId="0" sldId="258"/>
            <ac:spMk id="18" creationId="{00000000-0000-0000-0000-000000000000}"/>
          </ac:spMkLst>
        </pc:spChg>
        <pc:spChg chg="add">
          <ac:chgData name="NORBEY DANILO MUÑOZ CAÑON" userId="29f64d73-8b12-4c53-a9f3-1c223397a229" providerId="ADAL" clId="{D36017AF-BA2D-41FF-9352-54451489868F}" dt="2023-05-15T16:50:02.796" v="135" actId="26606"/>
          <ac:spMkLst>
            <pc:docMk/>
            <pc:sldMk cId="0" sldId="258"/>
            <ac:spMk id="25" creationId="{F3060C83-F051-4F0E-ABAD-AA0DFC48B218}"/>
          </ac:spMkLst>
        </pc:spChg>
        <pc:spChg chg="add">
          <ac:chgData name="NORBEY DANILO MUÑOZ CAÑON" userId="29f64d73-8b12-4c53-a9f3-1c223397a229" providerId="ADAL" clId="{D36017AF-BA2D-41FF-9352-54451489868F}" dt="2023-05-15T16:50:02.796" v="135" actId="26606"/>
          <ac:spMkLst>
            <pc:docMk/>
            <pc:sldMk cId="0" sldId="258"/>
            <ac:spMk id="27" creationId="{83C98ABE-055B-441F-B07E-44F97F083C39}"/>
          </ac:spMkLst>
        </pc:spChg>
        <pc:spChg chg="add">
          <ac:chgData name="NORBEY DANILO MUÑOZ CAÑON" userId="29f64d73-8b12-4c53-a9f3-1c223397a229" providerId="ADAL" clId="{D36017AF-BA2D-41FF-9352-54451489868F}" dt="2023-05-15T16:50:02.796" v="135" actId="26606"/>
          <ac:spMkLst>
            <pc:docMk/>
            <pc:sldMk cId="0" sldId="258"/>
            <ac:spMk id="29" creationId="{29FDB030-9B49-4CED-8CCD-4D99382388AC}"/>
          </ac:spMkLst>
        </pc:spChg>
        <pc:spChg chg="add">
          <ac:chgData name="NORBEY DANILO MUÑOZ CAÑON" userId="29f64d73-8b12-4c53-a9f3-1c223397a229" providerId="ADAL" clId="{D36017AF-BA2D-41FF-9352-54451489868F}" dt="2023-05-15T16:50:02.796" v="135" actId="26606"/>
          <ac:spMkLst>
            <pc:docMk/>
            <pc:sldMk cId="0" sldId="258"/>
            <ac:spMk id="31" creationId="{3783CA14-24A1-485C-8B30-D6A5D87987AD}"/>
          </ac:spMkLst>
        </pc:spChg>
        <pc:spChg chg="add">
          <ac:chgData name="NORBEY DANILO MUÑOZ CAÑON" userId="29f64d73-8b12-4c53-a9f3-1c223397a229" providerId="ADAL" clId="{D36017AF-BA2D-41FF-9352-54451489868F}" dt="2023-05-15T16:50:02.796" v="135" actId="26606"/>
          <ac:spMkLst>
            <pc:docMk/>
            <pc:sldMk cId="0" sldId="258"/>
            <ac:spMk id="33" creationId="{9A97C86A-04D6-40F7-AE84-31AB43E6A846}"/>
          </ac:spMkLst>
        </pc:spChg>
        <pc:spChg chg="add">
          <ac:chgData name="NORBEY DANILO MUÑOZ CAÑON" userId="29f64d73-8b12-4c53-a9f3-1c223397a229" providerId="ADAL" clId="{D36017AF-BA2D-41FF-9352-54451489868F}" dt="2023-05-15T16:50:02.796" v="135" actId="26606"/>
          <ac:spMkLst>
            <pc:docMk/>
            <pc:sldMk cId="0" sldId="258"/>
            <ac:spMk id="35" creationId="{FF9F2414-84E8-453E-B1F3-389FDE8192D9}"/>
          </ac:spMkLst>
        </pc:spChg>
        <pc:spChg chg="add">
          <ac:chgData name="NORBEY DANILO MUÑOZ CAÑON" userId="29f64d73-8b12-4c53-a9f3-1c223397a229" providerId="ADAL" clId="{D36017AF-BA2D-41FF-9352-54451489868F}" dt="2023-05-15T16:50:02.796" v="135" actId="26606"/>
          <ac:spMkLst>
            <pc:docMk/>
            <pc:sldMk cId="0" sldId="258"/>
            <ac:spMk id="37" creationId="{3ECA69A1-7536-43AC-85EF-C7106179F5ED}"/>
          </ac:spMkLst>
        </pc:spChg>
        <pc:grpChg chg="del">
          <ac:chgData name="NORBEY DANILO MUÑOZ CAÑON" userId="29f64d73-8b12-4c53-a9f3-1c223397a229" providerId="ADAL" clId="{D36017AF-BA2D-41FF-9352-54451489868F}" dt="2023-05-15T16:48:43.501" v="133" actId="478"/>
          <ac:grpSpMkLst>
            <pc:docMk/>
            <pc:sldMk cId="0" sldId="258"/>
            <ac:grpSpMk id="2" creationId="{00000000-0000-0000-0000-000000000000}"/>
          </ac:grpSpMkLst>
        </pc:grpChg>
        <pc:grpChg chg="del">
          <ac:chgData name="NORBEY DANILO MUÑOZ CAÑON" userId="29f64d73-8b12-4c53-a9f3-1c223397a229" providerId="ADAL" clId="{D36017AF-BA2D-41FF-9352-54451489868F}" dt="2023-05-15T16:48:43.501" v="133" actId="478"/>
          <ac:grpSpMkLst>
            <pc:docMk/>
            <pc:sldMk cId="0" sldId="258"/>
            <ac:grpSpMk id="8" creationId="{00000000-0000-0000-0000-000000000000}"/>
          </ac:grpSpMkLst>
        </pc:grpChg>
        <pc:picChg chg="add mod">
          <ac:chgData name="NORBEY DANILO MUÑOZ CAÑON" userId="29f64d73-8b12-4c53-a9f3-1c223397a229" providerId="ADAL" clId="{D36017AF-BA2D-41FF-9352-54451489868F}" dt="2023-05-15T16:50:05.380" v="136" actId="27614"/>
          <ac:picMkLst>
            <pc:docMk/>
            <pc:sldMk cId="0" sldId="258"/>
            <ac:picMk id="20" creationId="{D4627865-AE4F-063A-BCC8-2D655923FE08}"/>
          </ac:picMkLst>
        </pc:picChg>
      </pc:sldChg>
      <pc:sldChg chg="delSp modSp mod">
        <pc:chgData name="NORBEY DANILO MUÑOZ CAÑON" userId="29f64d73-8b12-4c53-a9f3-1c223397a229" providerId="ADAL" clId="{D36017AF-BA2D-41FF-9352-54451489868F}" dt="2023-05-15T17:49:16.467" v="315" actId="20577"/>
        <pc:sldMkLst>
          <pc:docMk/>
          <pc:sldMk cId="0" sldId="259"/>
        </pc:sldMkLst>
        <pc:spChg chg="mod">
          <ac:chgData name="NORBEY DANILO MUÑOZ CAÑON" userId="29f64d73-8b12-4c53-a9f3-1c223397a229" providerId="ADAL" clId="{D36017AF-BA2D-41FF-9352-54451489868F}" dt="2023-05-15T17:49:16.467" v="315" actId="20577"/>
          <ac:spMkLst>
            <pc:docMk/>
            <pc:sldMk cId="0" sldId="259"/>
            <ac:spMk id="2" creationId="{00000000-0000-0000-0000-000000000000}"/>
          </ac:spMkLst>
        </pc:spChg>
        <pc:spChg chg="del">
          <ac:chgData name="NORBEY DANILO MUÑOZ CAÑON" userId="29f64d73-8b12-4c53-a9f3-1c223397a229" providerId="ADAL" clId="{D36017AF-BA2D-41FF-9352-54451489868F}" dt="2023-05-15T16:50:28.540" v="164" actId="478"/>
          <ac:spMkLst>
            <pc:docMk/>
            <pc:sldMk cId="0" sldId="259"/>
            <ac:spMk id="3" creationId="{00000000-0000-0000-0000-000000000000}"/>
          </ac:spMkLst>
        </pc:spChg>
      </pc:sldChg>
      <pc:sldChg chg="modSp mod ord">
        <pc:chgData name="NORBEY DANILO MUÑOZ CAÑON" userId="29f64d73-8b12-4c53-a9f3-1c223397a229" providerId="ADAL" clId="{D36017AF-BA2D-41FF-9352-54451489868F}" dt="2023-05-15T16:47:09.874" v="118" actId="20577"/>
        <pc:sldMkLst>
          <pc:docMk/>
          <pc:sldMk cId="0" sldId="260"/>
        </pc:sldMkLst>
        <pc:spChg chg="mod">
          <ac:chgData name="NORBEY DANILO MUÑOZ CAÑON" userId="29f64d73-8b12-4c53-a9f3-1c223397a229" providerId="ADAL" clId="{D36017AF-BA2D-41FF-9352-54451489868F}" dt="2023-05-15T16:46:48.929" v="110" actId="122"/>
          <ac:spMkLst>
            <pc:docMk/>
            <pc:sldMk cId="0" sldId="260"/>
            <ac:spMk id="2" creationId="{00000000-0000-0000-0000-000000000000}"/>
          </ac:spMkLst>
        </pc:spChg>
        <pc:spChg chg="mod">
          <ac:chgData name="NORBEY DANILO MUÑOZ CAÑON" userId="29f64d73-8b12-4c53-a9f3-1c223397a229" providerId="ADAL" clId="{D36017AF-BA2D-41FF-9352-54451489868F}" dt="2023-05-15T16:47:09.874" v="118" actId="20577"/>
          <ac:spMkLst>
            <pc:docMk/>
            <pc:sldMk cId="0" sldId="260"/>
            <ac:spMk id="3" creationId="{00000000-0000-0000-0000-000000000000}"/>
          </ac:spMkLst>
        </pc:spChg>
      </pc:sldChg>
      <pc:sldChg chg="modSp mod">
        <pc:chgData name="NORBEY DANILO MUÑOZ CAÑON" userId="29f64d73-8b12-4c53-a9f3-1c223397a229" providerId="ADAL" clId="{D36017AF-BA2D-41FF-9352-54451489868F}" dt="2023-05-15T17:40:19.674" v="184" actId="1076"/>
        <pc:sldMkLst>
          <pc:docMk/>
          <pc:sldMk cId="0" sldId="261"/>
        </pc:sldMkLst>
        <pc:spChg chg="mod">
          <ac:chgData name="NORBEY DANILO MUÑOZ CAÑON" userId="29f64d73-8b12-4c53-a9f3-1c223397a229" providerId="ADAL" clId="{D36017AF-BA2D-41FF-9352-54451489868F}" dt="2023-05-15T17:40:19.674" v="184" actId="1076"/>
          <ac:spMkLst>
            <pc:docMk/>
            <pc:sldMk cId="0" sldId="261"/>
            <ac:spMk id="2" creationId="{00000000-0000-0000-0000-000000000000}"/>
          </ac:spMkLst>
        </pc:spChg>
        <pc:spChg chg="mod">
          <ac:chgData name="NORBEY DANILO MUÑOZ CAÑON" userId="29f64d73-8b12-4c53-a9f3-1c223397a229" providerId="ADAL" clId="{D36017AF-BA2D-41FF-9352-54451489868F}" dt="2023-05-15T17:39:54.783" v="171" actId="20577"/>
          <ac:spMkLst>
            <pc:docMk/>
            <pc:sldMk cId="0" sldId="261"/>
            <ac:spMk id="3" creationId="{00000000-0000-0000-0000-000000000000}"/>
          </ac:spMkLst>
        </pc:spChg>
      </pc:sldChg>
      <pc:sldChg chg="modSp mod">
        <pc:chgData name="NORBEY DANILO MUÑOZ CAÑON" userId="29f64d73-8b12-4c53-a9f3-1c223397a229" providerId="ADAL" clId="{D36017AF-BA2D-41FF-9352-54451489868F}" dt="2023-05-15T17:45:32.183" v="249" actId="20577"/>
        <pc:sldMkLst>
          <pc:docMk/>
          <pc:sldMk cId="0" sldId="262"/>
        </pc:sldMkLst>
        <pc:spChg chg="mod">
          <ac:chgData name="NORBEY DANILO MUÑOZ CAÑON" userId="29f64d73-8b12-4c53-a9f3-1c223397a229" providerId="ADAL" clId="{D36017AF-BA2D-41FF-9352-54451489868F}" dt="2023-05-15T17:43:47.851" v="239" actId="1076"/>
          <ac:spMkLst>
            <pc:docMk/>
            <pc:sldMk cId="0" sldId="262"/>
            <ac:spMk id="2" creationId="{00000000-0000-0000-0000-000000000000}"/>
          </ac:spMkLst>
        </pc:spChg>
        <pc:spChg chg="mod">
          <ac:chgData name="NORBEY DANILO MUÑOZ CAÑON" userId="29f64d73-8b12-4c53-a9f3-1c223397a229" providerId="ADAL" clId="{D36017AF-BA2D-41FF-9352-54451489868F}" dt="2023-05-15T17:45:32.183" v="249" actId="20577"/>
          <ac:spMkLst>
            <pc:docMk/>
            <pc:sldMk cId="0" sldId="262"/>
            <ac:spMk id="3" creationId="{00000000-0000-0000-0000-000000000000}"/>
          </ac:spMkLst>
        </pc:spChg>
      </pc:sldChg>
      <pc:sldChg chg="del">
        <pc:chgData name="NORBEY DANILO MUÑOZ CAÑON" userId="29f64d73-8b12-4c53-a9f3-1c223397a229" providerId="ADAL" clId="{D36017AF-BA2D-41FF-9352-54451489868F}" dt="2023-05-15T17:48:45.742" v="304" actId="47"/>
        <pc:sldMkLst>
          <pc:docMk/>
          <pc:sldMk cId="0" sldId="263"/>
        </pc:sldMkLst>
      </pc:sldChg>
      <pc:sldChg chg="addSp delSp modSp mod">
        <pc:chgData name="NORBEY DANILO MUÑOZ CAÑON" userId="29f64d73-8b12-4c53-a9f3-1c223397a229" providerId="ADAL" clId="{D36017AF-BA2D-41FF-9352-54451489868F}" dt="2023-05-15T17:47:41.439" v="297" actId="1076"/>
        <pc:sldMkLst>
          <pc:docMk/>
          <pc:sldMk cId="0" sldId="264"/>
        </pc:sldMkLst>
        <pc:spChg chg="mod">
          <ac:chgData name="NORBEY DANILO MUÑOZ CAÑON" userId="29f64d73-8b12-4c53-a9f3-1c223397a229" providerId="ADAL" clId="{D36017AF-BA2D-41FF-9352-54451489868F}" dt="2023-05-15T17:47:23.483" v="293" actId="20577"/>
          <ac:spMkLst>
            <pc:docMk/>
            <pc:sldMk cId="0" sldId="264"/>
            <ac:spMk id="2" creationId="{00000000-0000-0000-0000-000000000000}"/>
          </ac:spMkLst>
        </pc:spChg>
        <pc:spChg chg="del">
          <ac:chgData name="NORBEY DANILO MUÑOZ CAÑON" userId="29f64d73-8b12-4c53-a9f3-1c223397a229" providerId="ADAL" clId="{D36017AF-BA2D-41FF-9352-54451489868F}" dt="2023-05-15T17:47:29.030" v="294" actId="478"/>
          <ac:spMkLst>
            <pc:docMk/>
            <pc:sldMk cId="0" sldId="264"/>
            <ac:spMk id="3" creationId="{00000000-0000-0000-0000-000000000000}"/>
          </ac:spMkLst>
        </pc:spChg>
        <pc:picChg chg="add mod">
          <ac:chgData name="NORBEY DANILO MUÑOZ CAÑON" userId="29f64d73-8b12-4c53-a9f3-1c223397a229" providerId="ADAL" clId="{D36017AF-BA2D-41FF-9352-54451489868F}" dt="2023-05-15T17:47:41.439" v="297" actId="1076"/>
          <ac:picMkLst>
            <pc:docMk/>
            <pc:sldMk cId="0" sldId="264"/>
            <ac:picMk id="5" creationId="{3A9338F7-6E3E-02FF-4024-FC145AFBF948}"/>
          </ac:picMkLst>
        </pc:picChg>
      </pc:sldChg>
      <pc:sldChg chg="addSp delSp modSp mod">
        <pc:chgData name="NORBEY DANILO MUÑOZ CAÑON" userId="29f64d73-8b12-4c53-a9f3-1c223397a229" providerId="ADAL" clId="{D36017AF-BA2D-41FF-9352-54451489868F}" dt="2023-05-15T17:49:45.633" v="319" actId="20577"/>
        <pc:sldMkLst>
          <pc:docMk/>
          <pc:sldMk cId="0" sldId="265"/>
        </pc:sldMkLst>
        <pc:spChg chg="del">
          <ac:chgData name="NORBEY DANILO MUÑOZ CAÑON" userId="29f64d73-8b12-4c53-a9f3-1c223397a229" providerId="ADAL" clId="{D36017AF-BA2D-41FF-9352-54451489868F}" dt="2023-05-15T17:48:18.555" v="298" actId="478"/>
          <ac:spMkLst>
            <pc:docMk/>
            <pc:sldMk cId="0" sldId="265"/>
            <ac:spMk id="2" creationId="{00000000-0000-0000-0000-000000000000}"/>
          </ac:spMkLst>
        </pc:spChg>
        <pc:spChg chg="mod">
          <ac:chgData name="NORBEY DANILO MUÑOZ CAÑON" userId="29f64d73-8b12-4c53-a9f3-1c223397a229" providerId="ADAL" clId="{D36017AF-BA2D-41FF-9352-54451489868F}" dt="2023-05-15T17:49:45.633" v="319" actId="20577"/>
          <ac:spMkLst>
            <pc:docMk/>
            <pc:sldMk cId="0" sldId="265"/>
            <ac:spMk id="3" creationId="{00000000-0000-0000-0000-000000000000}"/>
          </ac:spMkLst>
        </pc:spChg>
        <pc:spChg chg="add del mod">
          <ac:chgData name="NORBEY DANILO MUÑOZ CAÑON" userId="29f64d73-8b12-4c53-a9f3-1c223397a229" providerId="ADAL" clId="{D36017AF-BA2D-41FF-9352-54451489868F}" dt="2023-05-15T17:48:21.588" v="299" actId="478"/>
          <ac:spMkLst>
            <pc:docMk/>
            <pc:sldMk cId="0" sldId="265"/>
            <ac:spMk id="5" creationId="{6E9B1F5C-E269-B32B-BECB-73188EB00653}"/>
          </ac:spMkLst>
        </pc:spChg>
        <pc:spChg chg="add mod">
          <ac:chgData name="NORBEY DANILO MUÑOZ CAÑON" userId="29f64d73-8b12-4c53-a9f3-1c223397a229" providerId="ADAL" clId="{D36017AF-BA2D-41FF-9352-54451489868F}" dt="2023-05-15T17:48:21.949" v="300"/>
          <ac:spMkLst>
            <pc:docMk/>
            <pc:sldMk cId="0" sldId="265"/>
            <ac:spMk id="6" creationId="{449FD840-AA03-2F80-7BE8-9CEDCBA58B0D}"/>
          </ac:spMkLst>
        </pc:spChg>
      </pc:sldChg>
      <pc:sldChg chg="addSp delSp modSp mod">
        <pc:chgData name="NORBEY DANILO MUÑOZ CAÑON" userId="29f64d73-8b12-4c53-a9f3-1c223397a229" providerId="ADAL" clId="{D36017AF-BA2D-41FF-9352-54451489868F}" dt="2023-05-15T17:51:16.634" v="348" actId="1076"/>
        <pc:sldMkLst>
          <pc:docMk/>
          <pc:sldMk cId="0" sldId="266"/>
        </pc:sldMkLst>
        <pc:spChg chg="mod">
          <ac:chgData name="NORBEY DANILO MUÑOZ CAÑON" userId="29f64d73-8b12-4c53-a9f3-1c223397a229" providerId="ADAL" clId="{D36017AF-BA2D-41FF-9352-54451489868F}" dt="2023-05-15T17:50:29.464" v="340" actId="122"/>
          <ac:spMkLst>
            <pc:docMk/>
            <pc:sldMk cId="0" sldId="266"/>
            <ac:spMk id="2" creationId="{00000000-0000-0000-0000-000000000000}"/>
          </ac:spMkLst>
        </pc:spChg>
        <pc:spChg chg="del">
          <ac:chgData name="NORBEY DANILO MUÑOZ CAÑON" userId="29f64d73-8b12-4c53-a9f3-1c223397a229" providerId="ADAL" clId="{D36017AF-BA2D-41FF-9352-54451489868F}" dt="2023-05-15T17:50:52.047" v="341" actId="478"/>
          <ac:spMkLst>
            <pc:docMk/>
            <pc:sldMk cId="0" sldId="266"/>
            <ac:spMk id="3" creationId="{00000000-0000-0000-0000-000000000000}"/>
          </ac:spMkLst>
        </pc:spChg>
        <pc:spChg chg="del">
          <ac:chgData name="NORBEY DANILO MUÑOZ CAÑON" userId="29f64d73-8b12-4c53-a9f3-1c223397a229" providerId="ADAL" clId="{D36017AF-BA2D-41FF-9352-54451489868F}" dt="2023-05-15T17:50:52.047" v="341" actId="478"/>
          <ac:spMkLst>
            <pc:docMk/>
            <pc:sldMk cId="0" sldId="266"/>
            <ac:spMk id="4" creationId="{00000000-0000-0000-0000-000000000000}"/>
          </ac:spMkLst>
        </pc:spChg>
        <pc:spChg chg="del">
          <ac:chgData name="NORBEY DANILO MUÑOZ CAÑON" userId="29f64d73-8b12-4c53-a9f3-1c223397a229" providerId="ADAL" clId="{D36017AF-BA2D-41FF-9352-54451489868F}" dt="2023-05-15T17:50:52.047" v="341" actId="478"/>
          <ac:spMkLst>
            <pc:docMk/>
            <pc:sldMk cId="0" sldId="266"/>
            <ac:spMk id="5" creationId="{00000000-0000-0000-0000-000000000000}"/>
          </ac:spMkLst>
        </pc:spChg>
        <pc:spChg chg="del">
          <ac:chgData name="NORBEY DANILO MUÑOZ CAÑON" userId="29f64d73-8b12-4c53-a9f3-1c223397a229" providerId="ADAL" clId="{D36017AF-BA2D-41FF-9352-54451489868F}" dt="2023-05-15T17:50:52.047" v="341" actId="478"/>
          <ac:spMkLst>
            <pc:docMk/>
            <pc:sldMk cId="0" sldId="266"/>
            <ac:spMk id="6" creationId="{00000000-0000-0000-0000-000000000000}"/>
          </ac:spMkLst>
        </pc:spChg>
        <pc:spChg chg="add mod">
          <ac:chgData name="NORBEY DANILO MUÑOZ CAÑON" userId="29f64d73-8b12-4c53-a9f3-1c223397a229" providerId="ADAL" clId="{D36017AF-BA2D-41FF-9352-54451489868F}" dt="2023-05-15T17:51:16.634" v="348" actId="1076"/>
          <ac:spMkLst>
            <pc:docMk/>
            <pc:sldMk cId="0" sldId="266"/>
            <ac:spMk id="8" creationId="{2F89FE4D-5DCD-D57A-9EAB-099A81486710}"/>
          </ac:spMkLst>
        </pc:spChg>
        <pc:picChg chg="add mod">
          <ac:chgData name="NORBEY DANILO MUÑOZ CAÑON" userId="29f64d73-8b12-4c53-a9f3-1c223397a229" providerId="ADAL" clId="{D36017AF-BA2D-41FF-9352-54451489868F}" dt="2023-05-15T17:51:14.030" v="347" actId="1076"/>
          <ac:picMkLst>
            <pc:docMk/>
            <pc:sldMk cId="0" sldId="266"/>
            <ac:picMk id="10" creationId="{3D6FE295-C520-60FE-8632-3712403CFA12}"/>
          </ac:picMkLst>
        </pc:picChg>
      </pc:sldChg>
      <pc:sldChg chg="addSp modSp mod">
        <pc:chgData name="NORBEY DANILO MUÑOZ CAÑON" userId="29f64d73-8b12-4c53-a9f3-1c223397a229" providerId="ADAL" clId="{D36017AF-BA2D-41FF-9352-54451489868F}" dt="2023-05-15T17:52:05.111" v="366" actId="1076"/>
        <pc:sldMkLst>
          <pc:docMk/>
          <pc:sldMk cId="0" sldId="267"/>
        </pc:sldMkLst>
        <pc:spChg chg="mod">
          <ac:chgData name="NORBEY DANILO MUÑOZ CAÑON" userId="29f64d73-8b12-4c53-a9f3-1c223397a229" providerId="ADAL" clId="{D36017AF-BA2D-41FF-9352-54451489868F}" dt="2023-05-15T17:51:35.463" v="359" actId="1076"/>
          <ac:spMkLst>
            <pc:docMk/>
            <pc:sldMk cId="0" sldId="267"/>
            <ac:spMk id="2" creationId="{00000000-0000-0000-0000-000000000000}"/>
          </ac:spMkLst>
        </pc:spChg>
        <pc:spChg chg="mod">
          <ac:chgData name="NORBEY DANILO MUÑOZ CAÑON" userId="29f64d73-8b12-4c53-a9f3-1c223397a229" providerId="ADAL" clId="{D36017AF-BA2D-41FF-9352-54451489868F}" dt="2023-05-15T17:51:49.492" v="362" actId="123"/>
          <ac:spMkLst>
            <pc:docMk/>
            <pc:sldMk cId="0" sldId="267"/>
            <ac:spMk id="3" creationId="{00000000-0000-0000-0000-000000000000}"/>
          </ac:spMkLst>
        </pc:spChg>
        <pc:picChg chg="add mod">
          <ac:chgData name="NORBEY DANILO MUÑOZ CAÑON" userId="29f64d73-8b12-4c53-a9f3-1c223397a229" providerId="ADAL" clId="{D36017AF-BA2D-41FF-9352-54451489868F}" dt="2023-05-15T17:52:05.111" v="366" actId="1076"/>
          <ac:picMkLst>
            <pc:docMk/>
            <pc:sldMk cId="0" sldId="267"/>
            <ac:picMk id="5" creationId="{709D0917-62EE-D184-87FD-87C2EA2C7971}"/>
          </ac:picMkLst>
        </pc:picChg>
      </pc:sldChg>
      <pc:sldChg chg="del">
        <pc:chgData name="NORBEY DANILO MUÑOZ CAÑON" userId="29f64d73-8b12-4c53-a9f3-1c223397a229" providerId="ADAL" clId="{D36017AF-BA2D-41FF-9352-54451489868F}" dt="2023-05-15T18:00:00.365" v="442" actId="47"/>
        <pc:sldMkLst>
          <pc:docMk/>
          <pc:sldMk cId="0" sldId="268"/>
        </pc:sldMkLst>
      </pc:sldChg>
      <pc:sldChg chg="del">
        <pc:chgData name="NORBEY DANILO MUÑOZ CAÑON" userId="29f64d73-8b12-4c53-a9f3-1c223397a229" providerId="ADAL" clId="{D36017AF-BA2D-41FF-9352-54451489868F}" dt="2023-05-15T18:00:00.848" v="443" actId="47"/>
        <pc:sldMkLst>
          <pc:docMk/>
          <pc:sldMk cId="0" sldId="269"/>
        </pc:sldMkLst>
      </pc:sldChg>
      <pc:sldChg chg="addSp delSp modSp mod ord">
        <pc:chgData name="NORBEY DANILO MUÑOZ CAÑON" userId="29f64d73-8b12-4c53-a9f3-1c223397a229" providerId="ADAL" clId="{D36017AF-BA2D-41FF-9352-54451489868F}" dt="2023-05-15T17:53:36.323" v="407" actId="22"/>
        <pc:sldMkLst>
          <pc:docMk/>
          <pc:sldMk cId="0" sldId="270"/>
        </pc:sldMkLst>
        <pc:spChg chg="mod">
          <ac:chgData name="NORBEY DANILO MUÑOZ CAÑON" userId="29f64d73-8b12-4c53-a9f3-1c223397a229" providerId="ADAL" clId="{D36017AF-BA2D-41FF-9352-54451489868F}" dt="2023-05-15T17:53:19.871" v="405" actId="122"/>
          <ac:spMkLst>
            <pc:docMk/>
            <pc:sldMk cId="0" sldId="270"/>
            <ac:spMk id="2" creationId="{00000000-0000-0000-0000-000000000000}"/>
          </ac:spMkLst>
        </pc:spChg>
        <pc:spChg chg="del">
          <ac:chgData name="NORBEY DANILO MUÑOZ CAÑON" userId="29f64d73-8b12-4c53-a9f3-1c223397a229" providerId="ADAL" clId="{D36017AF-BA2D-41FF-9352-54451489868F}" dt="2023-05-15T17:53:26.031" v="406" actId="478"/>
          <ac:spMkLst>
            <pc:docMk/>
            <pc:sldMk cId="0" sldId="270"/>
            <ac:spMk id="3" creationId="{00000000-0000-0000-0000-000000000000}"/>
          </ac:spMkLst>
        </pc:spChg>
        <pc:picChg chg="add">
          <ac:chgData name="NORBEY DANILO MUÑOZ CAÑON" userId="29f64d73-8b12-4c53-a9f3-1c223397a229" providerId="ADAL" clId="{D36017AF-BA2D-41FF-9352-54451489868F}" dt="2023-05-15T17:53:36.323" v="407" actId="22"/>
          <ac:picMkLst>
            <pc:docMk/>
            <pc:sldMk cId="0" sldId="270"/>
            <ac:picMk id="5" creationId="{20F81B97-0DC5-39A4-6D51-CC16A5E3138E}"/>
          </ac:picMkLst>
        </pc:picChg>
      </pc:sldChg>
      <pc:sldChg chg="addSp delSp modSp mod ord">
        <pc:chgData name="NORBEY DANILO MUÑOZ CAÑON" userId="29f64d73-8b12-4c53-a9f3-1c223397a229" providerId="ADAL" clId="{D36017AF-BA2D-41FF-9352-54451489868F}" dt="2023-05-15T17:55:33.540" v="434" actId="33524"/>
        <pc:sldMkLst>
          <pc:docMk/>
          <pc:sldMk cId="0" sldId="271"/>
        </pc:sldMkLst>
        <pc:spChg chg="mod">
          <ac:chgData name="NORBEY DANILO MUÑOZ CAÑON" userId="29f64d73-8b12-4c53-a9f3-1c223397a229" providerId="ADAL" clId="{D36017AF-BA2D-41FF-9352-54451489868F}" dt="2023-05-15T17:55:08.654" v="431" actId="1076"/>
          <ac:spMkLst>
            <pc:docMk/>
            <pc:sldMk cId="0" sldId="271"/>
            <ac:spMk id="2" creationId="{00000000-0000-0000-0000-000000000000}"/>
          </ac:spMkLst>
        </pc:spChg>
        <pc:spChg chg="del">
          <ac:chgData name="NORBEY DANILO MUÑOZ CAÑON" userId="29f64d73-8b12-4c53-a9f3-1c223397a229" providerId="ADAL" clId="{D36017AF-BA2D-41FF-9352-54451489868F}" dt="2023-05-15T17:54:09.242" v="412" actId="21"/>
          <ac:spMkLst>
            <pc:docMk/>
            <pc:sldMk cId="0" sldId="271"/>
            <ac:spMk id="3" creationId="{00000000-0000-0000-0000-000000000000}"/>
          </ac:spMkLst>
        </pc:spChg>
        <pc:spChg chg="add mod">
          <ac:chgData name="NORBEY DANILO MUÑOZ CAÑON" userId="29f64d73-8b12-4c53-a9f3-1c223397a229" providerId="ADAL" clId="{D36017AF-BA2D-41FF-9352-54451489868F}" dt="2023-05-15T17:55:33.540" v="434" actId="33524"/>
          <ac:spMkLst>
            <pc:docMk/>
            <pc:sldMk cId="0" sldId="271"/>
            <ac:spMk id="4" creationId="{BE24E170-168B-8A64-6442-D663298BAC0F}"/>
          </ac:spMkLst>
        </pc:spChg>
      </pc:sldChg>
      <pc:sldChg chg="del">
        <pc:chgData name="NORBEY DANILO MUÑOZ CAÑON" userId="29f64d73-8b12-4c53-a9f3-1c223397a229" providerId="ADAL" clId="{D36017AF-BA2D-41FF-9352-54451489868F}" dt="2023-05-15T18:00:00.881" v="444" actId="47"/>
        <pc:sldMkLst>
          <pc:docMk/>
          <pc:sldMk cId="0" sldId="272"/>
        </pc:sldMkLst>
      </pc:sldChg>
      <pc:sldChg chg="del">
        <pc:chgData name="NORBEY DANILO MUÑOZ CAÑON" userId="29f64d73-8b12-4c53-a9f3-1c223397a229" providerId="ADAL" clId="{D36017AF-BA2D-41FF-9352-54451489868F}" dt="2023-05-15T18:00:00.905" v="445" actId="47"/>
        <pc:sldMkLst>
          <pc:docMk/>
          <pc:sldMk cId="0" sldId="273"/>
        </pc:sldMkLst>
      </pc:sldChg>
      <pc:sldChg chg="del">
        <pc:chgData name="NORBEY DANILO MUÑOZ CAÑON" userId="29f64d73-8b12-4c53-a9f3-1c223397a229" providerId="ADAL" clId="{D36017AF-BA2D-41FF-9352-54451489868F}" dt="2023-05-15T18:00:00.941" v="446" actId="47"/>
        <pc:sldMkLst>
          <pc:docMk/>
          <pc:sldMk cId="0" sldId="274"/>
        </pc:sldMkLst>
      </pc:sldChg>
      <pc:sldChg chg="del">
        <pc:chgData name="NORBEY DANILO MUÑOZ CAÑON" userId="29f64d73-8b12-4c53-a9f3-1c223397a229" providerId="ADAL" clId="{D36017AF-BA2D-41FF-9352-54451489868F}" dt="2023-05-15T18:00:00.969" v="447" actId="47"/>
        <pc:sldMkLst>
          <pc:docMk/>
          <pc:sldMk cId="0" sldId="275"/>
        </pc:sldMkLst>
      </pc:sldChg>
      <pc:sldChg chg="del">
        <pc:chgData name="NORBEY DANILO MUÑOZ CAÑON" userId="29f64d73-8b12-4c53-a9f3-1c223397a229" providerId="ADAL" clId="{D36017AF-BA2D-41FF-9352-54451489868F}" dt="2023-05-15T18:00:01.007" v="448" actId="47"/>
        <pc:sldMkLst>
          <pc:docMk/>
          <pc:sldMk cId="0" sldId="276"/>
        </pc:sldMkLst>
      </pc:sldChg>
      <pc:sldChg chg="del">
        <pc:chgData name="NORBEY DANILO MUÑOZ CAÑON" userId="29f64d73-8b12-4c53-a9f3-1c223397a229" providerId="ADAL" clId="{D36017AF-BA2D-41FF-9352-54451489868F}" dt="2023-05-15T18:00:01.038" v="449" actId="47"/>
        <pc:sldMkLst>
          <pc:docMk/>
          <pc:sldMk cId="0" sldId="277"/>
        </pc:sldMkLst>
      </pc:sldChg>
      <pc:sldChg chg="del">
        <pc:chgData name="NORBEY DANILO MUÑOZ CAÑON" userId="29f64d73-8b12-4c53-a9f3-1c223397a229" providerId="ADAL" clId="{D36017AF-BA2D-41FF-9352-54451489868F}" dt="2023-05-15T18:00:01.066" v="450" actId="47"/>
        <pc:sldMkLst>
          <pc:docMk/>
          <pc:sldMk cId="0" sldId="278"/>
        </pc:sldMkLst>
      </pc:sldChg>
      <pc:sldChg chg="del">
        <pc:chgData name="NORBEY DANILO MUÑOZ CAÑON" userId="29f64d73-8b12-4c53-a9f3-1c223397a229" providerId="ADAL" clId="{D36017AF-BA2D-41FF-9352-54451489868F}" dt="2023-05-15T18:00:01.100" v="451" actId="47"/>
        <pc:sldMkLst>
          <pc:docMk/>
          <pc:sldMk cId="0" sldId="279"/>
        </pc:sldMkLst>
      </pc:sldChg>
      <pc:sldChg chg="del">
        <pc:chgData name="NORBEY DANILO MUÑOZ CAÑON" userId="29f64d73-8b12-4c53-a9f3-1c223397a229" providerId="ADAL" clId="{D36017AF-BA2D-41FF-9352-54451489868F}" dt="2023-05-15T18:00:01.132" v="452" actId="47"/>
        <pc:sldMkLst>
          <pc:docMk/>
          <pc:sldMk cId="0" sldId="280"/>
        </pc:sldMkLst>
      </pc:sldChg>
      <pc:sldChg chg="del">
        <pc:chgData name="NORBEY DANILO MUÑOZ CAÑON" userId="29f64d73-8b12-4c53-a9f3-1c223397a229" providerId="ADAL" clId="{D36017AF-BA2D-41FF-9352-54451489868F}" dt="2023-05-15T18:00:01.166" v="453" actId="47"/>
        <pc:sldMkLst>
          <pc:docMk/>
          <pc:sldMk cId="0" sldId="281"/>
        </pc:sldMkLst>
      </pc:sldChg>
      <pc:sldChg chg="del">
        <pc:chgData name="NORBEY DANILO MUÑOZ CAÑON" userId="29f64d73-8b12-4c53-a9f3-1c223397a229" providerId="ADAL" clId="{D36017AF-BA2D-41FF-9352-54451489868F}" dt="2023-05-15T18:00:01.196" v="454" actId="47"/>
        <pc:sldMkLst>
          <pc:docMk/>
          <pc:sldMk cId="0" sldId="282"/>
        </pc:sldMkLst>
      </pc:sldChg>
      <pc:sldChg chg="del">
        <pc:chgData name="NORBEY DANILO MUÑOZ CAÑON" userId="29f64d73-8b12-4c53-a9f3-1c223397a229" providerId="ADAL" clId="{D36017AF-BA2D-41FF-9352-54451489868F}" dt="2023-05-15T18:00:01.228" v="455" actId="47"/>
        <pc:sldMkLst>
          <pc:docMk/>
          <pc:sldMk cId="0" sldId="283"/>
        </pc:sldMkLst>
      </pc:sldChg>
      <pc:sldChg chg="del">
        <pc:chgData name="NORBEY DANILO MUÑOZ CAÑON" userId="29f64d73-8b12-4c53-a9f3-1c223397a229" providerId="ADAL" clId="{D36017AF-BA2D-41FF-9352-54451489868F}" dt="2023-05-15T18:00:01.262" v="456" actId="47"/>
        <pc:sldMkLst>
          <pc:docMk/>
          <pc:sldMk cId="0" sldId="284"/>
        </pc:sldMkLst>
      </pc:sldChg>
      <pc:sldChg chg="del">
        <pc:chgData name="NORBEY DANILO MUÑOZ CAÑON" userId="29f64d73-8b12-4c53-a9f3-1c223397a229" providerId="ADAL" clId="{D36017AF-BA2D-41FF-9352-54451489868F}" dt="2023-05-15T18:00:01.294" v="457" actId="47"/>
        <pc:sldMkLst>
          <pc:docMk/>
          <pc:sldMk cId="0" sldId="285"/>
        </pc:sldMkLst>
      </pc:sldChg>
      <pc:sldChg chg="del">
        <pc:chgData name="NORBEY DANILO MUÑOZ CAÑON" userId="29f64d73-8b12-4c53-a9f3-1c223397a229" providerId="ADAL" clId="{D36017AF-BA2D-41FF-9352-54451489868F}" dt="2023-05-15T18:00:01.329" v="458" actId="47"/>
        <pc:sldMkLst>
          <pc:docMk/>
          <pc:sldMk cId="0" sldId="286"/>
        </pc:sldMkLst>
      </pc:sldChg>
      <pc:sldChg chg="del">
        <pc:chgData name="NORBEY DANILO MUÑOZ CAÑON" userId="29f64d73-8b12-4c53-a9f3-1c223397a229" providerId="ADAL" clId="{D36017AF-BA2D-41FF-9352-54451489868F}" dt="2023-05-15T18:00:01.364" v="459" actId="47"/>
        <pc:sldMkLst>
          <pc:docMk/>
          <pc:sldMk cId="0" sldId="287"/>
        </pc:sldMkLst>
      </pc:sldChg>
      <pc:sldChg chg="del">
        <pc:chgData name="NORBEY DANILO MUÑOZ CAÑON" userId="29f64d73-8b12-4c53-a9f3-1c223397a229" providerId="ADAL" clId="{D36017AF-BA2D-41FF-9352-54451489868F}" dt="2023-05-15T18:00:01.396" v="460" actId="47"/>
        <pc:sldMkLst>
          <pc:docMk/>
          <pc:sldMk cId="0" sldId="288"/>
        </pc:sldMkLst>
      </pc:sldChg>
      <pc:sldChg chg="del">
        <pc:chgData name="NORBEY DANILO MUÑOZ CAÑON" userId="29f64d73-8b12-4c53-a9f3-1c223397a229" providerId="ADAL" clId="{D36017AF-BA2D-41FF-9352-54451489868F}" dt="2023-05-15T18:00:01.976" v="461" actId="47"/>
        <pc:sldMkLst>
          <pc:docMk/>
          <pc:sldMk cId="0" sldId="289"/>
        </pc:sldMkLst>
      </pc:sldChg>
      <pc:sldChg chg="del">
        <pc:chgData name="NORBEY DANILO MUÑOZ CAÑON" userId="29f64d73-8b12-4c53-a9f3-1c223397a229" providerId="ADAL" clId="{D36017AF-BA2D-41FF-9352-54451489868F}" dt="2023-05-15T18:00:02.160" v="462" actId="47"/>
        <pc:sldMkLst>
          <pc:docMk/>
          <pc:sldMk cId="0" sldId="290"/>
        </pc:sldMkLst>
      </pc:sldChg>
      <pc:sldChg chg="del">
        <pc:chgData name="NORBEY DANILO MUÑOZ CAÑON" userId="29f64d73-8b12-4c53-a9f3-1c223397a229" providerId="ADAL" clId="{D36017AF-BA2D-41FF-9352-54451489868F}" dt="2023-05-15T18:00:02.369" v="463" actId="47"/>
        <pc:sldMkLst>
          <pc:docMk/>
          <pc:sldMk cId="0" sldId="291"/>
        </pc:sldMkLst>
      </pc:sldChg>
      <pc:sldChg chg="del">
        <pc:chgData name="NORBEY DANILO MUÑOZ CAÑON" userId="29f64d73-8b12-4c53-a9f3-1c223397a229" providerId="ADAL" clId="{D36017AF-BA2D-41FF-9352-54451489868F}" dt="2023-05-15T18:00:02.569" v="464" actId="47"/>
        <pc:sldMkLst>
          <pc:docMk/>
          <pc:sldMk cId="0" sldId="292"/>
        </pc:sldMkLst>
      </pc:sldChg>
      <pc:sldChg chg="del">
        <pc:chgData name="NORBEY DANILO MUÑOZ CAÑON" userId="29f64d73-8b12-4c53-a9f3-1c223397a229" providerId="ADAL" clId="{D36017AF-BA2D-41FF-9352-54451489868F}" dt="2023-05-15T18:00:02.848" v="465" actId="47"/>
        <pc:sldMkLst>
          <pc:docMk/>
          <pc:sldMk cId="0" sldId="293"/>
        </pc:sldMkLst>
      </pc:sldChg>
      <pc:sldChg chg="del">
        <pc:chgData name="NORBEY DANILO MUÑOZ CAÑON" userId="29f64d73-8b12-4c53-a9f3-1c223397a229" providerId="ADAL" clId="{D36017AF-BA2D-41FF-9352-54451489868F}" dt="2023-05-15T18:00:03.267" v="466" actId="47"/>
        <pc:sldMkLst>
          <pc:docMk/>
          <pc:sldMk cId="0" sldId="294"/>
        </pc:sldMkLst>
      </pc:sldChg>
      <pc:sldChg chg="del">
        <pc:chgData name="NORBEY DANILO MUÑOZ CAÑON" userId="29f64d73-8b12-4c53-a9f3-1c223397a229" providerId="ADAL" clId="{D36017AF-BA2D-41FF-9352-54451489868F}" dt="2023-05-15T18:00:03.747" v="467" actId="47"/>
        <pc:sldMkLst>
          <pc:docMk/>
          <pc:sldMk cId="0" sldId="295"/>
        </pc:sldMkLst>
      </pc:sldChg>
      <pc:sldChg chg="del">
        <pc:chgData name="NORBEY DANILO MUÑOZ CAÑON" userId="29f64d73-8b12-4c53-a9f3-1c223397a229" providerId="ADAL" clId="{D36017AF-BA2D-41FF-9352-54451489868F}" dt="2023-05-15T18:00:04.603" v="468" actId="47"/>
        <pc:sldMkLst>
          <pc:docMk/>
          <pc:sldMk cId="0" sldId="296"/>
        </pc:sldMkLst>
      </pc:sldChg>
      <pc:sldChg chg="del">
        <pc:chgData name="NORBEY DANILO MUÑOZ CAÑON" userId="29f64d73-8b12-4c53-a9f3-1c223397a229" providerId="ADAL" clId="{D36017AF-BA2D-41FF-9352-54451489868F}" dt="2023-05-15T18:00:04.972" v="469" actId="47"/>
        <pc:sldMkLst>
          <pc:docMk/>
          <pc:sldMk cId="0" sldId="297"/>
        </pc:sldMkLst>
      </pc:sldChg>
      <pc:sldChg chg="del">
        <pc:chgData name="NORBEY DANILO MUÑOZ CAÑON" userId="29f64d73-8b12-4c53-a9f3-1c223397a229" providerId="ADAL" clId="{D36017AF-BA2D-41FF-9352-54451489868F}" dt="2023-05-15T18:00:05.433" v="470" actId="47"/>
        <pc:sldMkLst>
          <pc:docMk/>
          <pc:sldMk cId="0" sldId="298"/>
        </pc:sldMkLst>
      </pc:sldChg>
      <pc:sldChg chg="del">
        <pc:chgData name="NORBEY DANILO MUÑOZ CAÑON" userId="29f64d73-8b12-4c53-a9f3-1c223397a229" providerId="ADAL" clId="{D36017AF-BA2D-41FF-9352-54451489868F}" dt="2023-05-15T18:00:05.976" v="471" actId="47"/>
        <pc:sldMkLst>
          <pc:docMk/>
          <pc:sldMk cId="0" sldId="299"/>
        </pc:sldMkLst>
      </pc:sldChg>
      <pc:sldChg chg="del">
        <pc:chgData name="NORBEY DANILO MUÑOZ CAÑON" userId="29f64d73-8b12-4c53-a9f3-1c223397a229" providerId="ADAL" clId="{D36017AF-BA2D-41FF-9352-54451489868F}" dt="2023-05-15T18:00:06.351" v="472" actId="47"/>
        <pc:sldMkLst>
          <pc:docMk/>
          <pc:sldMk cId="0" sldId="300"/>
        </pc:sldMkLst>
      </pc:sldChg>
      <pc:sldChg chg="del">
        <pc:chgData name="NORBEY DANILO MUÑOZ CAÑON" userId="29f64d73-8b12-4c53-a9f3-1c223397a229" providerId="ADAL" clId="{D36017AF-BA2D-41FF-9352-54451489868F}" dt="2023-05-15T18:00:06.843" v="473" actId="47"/>
        <pc:sldMkLst>
          <pc:docMk/>
          <pc:sldMk cId="0" sldId="301"/>
        </pc:sldMkLst>
      </pc:sldChg>
      <pc:sldChg chg="del">
        <pc:chgData name="NORBEY DANILO MUÑOZ CAÑON" userId="29f64d73-8b12-4c53-a9f3-1c223397a229" providerId="ADAL" clId="{D36017AF-BA2D-41FF-9352-54451489868F}" dt="2023-05-15T18:00:07.184" v="474" actId="47"/>
        <pc:sldMkLst>
          <pc:docMk/>
          <pc:sldMk cId="0" sldId="302"/>
        </pc:sldMkLst>
      </pc:sldChg>
      <pc:sldChg chg="del">
        <pc:chgData name="NORBEY DANILO MUÑOZ CAÑON" userId="29f64d73-8b12-4c53-a9f3-1c223397a229" providerId="ADAL" clId="{D36017AF-BA2D-41FF-9352-54451489868F}" dt="2023-05-15T18:00:07.448" v="475" actId="47"/>
        <pc:sldMkLst>
          <pc:docMk/>
          <pc:sldMk cId="0" sldId="303"/>
        </pc:sldMkLst>
      </pc:sldChg>
      <pc:sldChg chg="del">
        <pc:chgData name="NORBEY DANILO MUÑOZ CAÑON" userId="29f64d73-8b12-4c53-a9f3-1c223397a229" providerId="ADAL" clId="{D36017AF-BA2D-41FF-9352-54451489868F}" dt="2023-05-15T18:00:07.670" v="476" actId="47"/>
        <pc:sldMkLst>
          <pc:docMk/>
          <pc:sldMk cId="0" sldId="304"/>
        </pc:sldMkLst>
      </pc:sldChg>
      <pc:sldChg chg="del">
        <pc:chgData name="NORBEY DANILO MUÑOZ CAÑON" userId="29f64d73-8b12-4c53-a9f3-1c223397a229" providerId="ADAL" clId="{D36017AF-BA2D-41FF-9352-54451489868F}" dt="2023-05-15T18:00:07.930" v="477" actId="47"/>
        <pc:sldMkLst>
          <pc:docMk/>
          <pc:sldMk cId="0" sldId="305"/>
        </pc:sldMkLst>
      </pc:sldChg>
      <pc:sldChg chg="del">
        <pc:chgData name="NORBEY DANILO MUÑOZ CAÑON" userId="29f64d73-8b12-4c53-a9f3-1c223397a229" providerId="ADAL" clId="{D36017AF-BA2D-41FF-9352-54451489868F}" dt="2023-05-15T18:00:08.190" v="478" actId="47"/>
        <pc:sldMkLst>
          <pc:docMk/>
          <pc:sldMk cId="0" sldId="306"/>
        </pc:sldMkLst>
      </pc:sldChg>
      <pc:sldChg chg="del">
        <pc:chgData name="NORBEY DANILO MUÑOZ CAÑON" userId="29f64d73-8b12-4c53-a9f3-1c223397a229" providerId="ADAL" clId="{D36017AF-BA2D-41FF-9352-54451489868F}" dt="2023-05-15T18:00:08.484" v="479" actId="47"/>
        <pc:sldMkLst>
          <pc:docMk/>
          <pc:sldMk cId="0" sldId="307"/>
        </pc:sldMkLst>
      </pc:sldChg>
      <pc:sldChg chg="del">
        <pc:chgData name="NORBEY DANILO MUÑOZ CAÑON" userId="29f64d73-8b12-4c53-a9f3-1c223397a229" providerId="ADAL" clId="{D36017AF-BA2D-41FF-9352-54451489868F}" dt="2023-05-15T18:00:08.832" v="480" actId="47"/>
        <pc:sldMkLst>
          <pc:docMk/>
          <pc:sldMk cId="0" sldId="308"/>
        </pc:sldMkLst>
      </pc:sldChg>
      <pc:sldChg chg="del">
        <pc:chgData name="NORBEY DANILO MUÑOZ CAÑON" userId="29f64d73-8b12-4c53-a9f3-1c223397a229" providerId="ADAL" clId="{D36017AF-BA2D-41FF-9352-54451489868F}" dt="2023-05-15T18:00:09.135" v="481" actId="47"/>
        <pc:sldMkLst>
          <pc:docMk/>
          <pc:sldMk cId="0" sldId="309"/>
        </pc:sldMkLst>
      </pc:sldChg>
      <pc:sldChg chg="del">
        <pc:chgData name="NORBEY DANILO MUÑOZ CAÑON" userId="29f64d73-8b12-4c53-a9f3-1c223397a229" providerId="ADAL" clId="{D36017AF-BA2D-41FF-9352-54451489868F}" dt="2023-05-15T18:00:09.454" v="482" actId="47"/>
        <pc:sldMkLst>
          <pc:docMk/>
          <pc:sldMk cId="0" sldId="310"/>
        </pc:sldMkLst>
      </pc:sldChg>
      <pc:sldChg chg="del">
        <pc:chgData name="NORBEY DANILO MUÑOZ CAÑON" userId="29f64d73-8b12-4c53-a9f3-1c223397a229" providerId="ADAL" clId="{D36017AF-BA2D-41FF-9352-54451489868F}" dt="2023-05-15T18:00:09.806" v="483" actId="47"/>
        <pc:sldMkLst>
          <pc:docMk/>
          <pc:sldMk cId="0" sldId="311"/>
        </pc:sldMkLst>
      </pc:sldChg>
      <pc:sldChg chg="del">
        <pc:chgData name="NORBEY DANILO MUÑOZ CAÑON" userId="29f64d73-8b12-4c53-a9f3-1c223397a229" providerId="ADAL" clId="{D36017AF-BA2D-41FF-9352-54451489868F}" dt="2023-05-15T18:00:10.290" v="484" actId="47"/>
        <pc:sldMkLst>
          <pc:docMk/>
          <pc:sldMk cId="0" sldId="312"/>
        </pc:sldMkLst>
      </pc:sldChg>
      <pc:sldChg chg="del">
        <pc:chgData name="NORBEY DANILO MUÑOZ CAÑON" userId="29f64d73-8b12-4c53-a9f3-1c223397a229" providerId="ADAL" clId="{D36017AF-BA2D-41FF-9352-54451489868F}" dt="2023-05-15T18:00:10.627" v="485" actId="47"/>
        <pc:sldMkLst>
          <pc:docMk/>
          <pc:sldMk cId="0" sldId="313"/>
        </pc:sldMkLst>
      </pc:sldChg>
      <pc:sldChg chg="del">
        <pc:chgData name="NORBEY DANILO MUÑOZ CAÑON" userId="29f64d73-8b12-4c53-a9f3-1c223397a229" providerId="ADAL" clId="{D36017AF-BA2D-41FF-9352-54451489868F}" dt="2023-05-15T18:00:10.939" v="486" actId="47"/>
        <pc:sldMkLst>
          <pc:docMk/>
          <pc:sldMk cId="0" sldId="314"/>
        </pc:sldMkLst>
      </pc:sldChg>
      <pc:sldChg chg="del">
        <pc:chgData name="NORBEY DANILO MUÑOZ CAÑON" userId="29f64d73-8b12-4c53-a9f3-1c223397a229" providerId="ADAL" clId="{D36017AF-BA2D-41FF-9352-54451489868F}" dt="2023-05-15T18:00:11.264" v="487" actId="47"/>
        <pc:sldMkLst>
          <pc:docMk/>
          <pc:sldMk cId="0" sldId="315"/>
        </pc:sldMkLst>
      </pc:sldChg>
      <pc:sldChg chg="del">
        <pc:chgData name="NORBEY DANILO MUÑOZ CAÑON" userId="29f64d73-8b12-4c53-a9f3-1c223397a229" providerId="ADAL" clId="{D36017AF-BA2D-41FF-9352-54451489868F}" dt="2023-05-15T18:00:11.570" v="488" actId="47"/>
        <pc:sldMkLst>
          <pc:docMk/>
          <pc:sldMk cId="0" sldId="316"/>
        </pc:sldMkLst>
      </pc:sldChg>
      <pc:sldChg chg="modSp add mod">
        <pc:chgData name="NORBEY DANILO MUÑOZ CAÑON" userId="29f64d73-8b12-4c53-a9f3-1c223397a229" providerId="ADAL" clId="{D36017AF-BA2D-41FF-9352-54451489868F}" dt="2023-05-15T16:47:49.536" v="125"/>
        <pc:sldMkLst>
          <pc:docMk/>
          <pc:sldMk cId="423792861" sldId="317"/>
        </pc:sldMkLst>
        <pc:spChg chg="mod">
          <ac:chgData name="NORBEY DANILO MUÑOZ CAÑON" userId="29f64d73-8b12-4c53-a9f3-1c223397a229" providerId="ADAL" clId="{D36017AF-BA2D-41FF-9352-54451489868F}" dt="2023-05-15T16:47:41.710" v="124" actId="313"/>
          <ac:spMkLst>
            <pc:docMk/>
            <pc:sldMk cId="423792861" sldId="317"/>
            <ac:spMk id="2" creationId="{00000000-0000-0000-0000-000000000000}"/>
          </ac:spMkLst>
        </pc:spChg>
        <pc:spChg chg="mod">
          <ac:chgData name="NORBEY DANILO MUÑOZ CAÑON" userId="29f64d73-8b12-4c53-a9f3-1c223397a229" providerId="ADAL" clId="{D36017AF-BA2D-41FF-9352-54451489868F}" dt="2023-05-15T16:47:49.536" v="125"/>
          <ac:spMkLst>
            <pc:docMk/>
            <pc:sldMk cId="423792861" sldId="317"/>
            <ac:spMk id="3" creationId="{00000000-0000-0000-0000-000000000000}"/>
          </ac:spMkLst>
        </pc:spChg>
      </pc:sldChg>
      <pc:sldChg chg="modSp add mod">
        <pc:chgData name="NORBEY DANILO MUÑOZ CAÑON" userId="29f64d73-8b12-4c53-a9f3-1c223397a229" providerId="ADAL" clId="{D36017AF-BA2D-41FF-9352-54451489868F}" dt="2023-05-15T16:48:27.155" v="132" actId="33524"/>
        <pc:sldMkLst>
          <pc:docMk/>
          <pc:sldMk cId="2061002106" sldId="318"/>
        </pc:sldMkLst>
        <pc:spChg chg="mod">
          <ac:chgData name="NORBEY DANILO MUÑOZ CAÑON" userId="29f64d73-8b12-4c53-a9f3-1c223397a229" providerId="ADAL" clId="{D36017AF-BA2D-41FF-9352-54451489868F}" dt="2023-05-15T16:48:02.444" v="127"/>
          <ac:spMkLst>
            <pc:docMk/>
            <pc:sldMk cId="2061002106" sldId="318"/>
            <ac:spMk id="2" creationId="{00000000-0000-0000-0000-000000000000}"/>
          </ac:spMkLst>
        </pc:spChg>
        <pc:spChg chg="mod">
          <ac:chgData name="NORBEY DANILO MUÑOZ CAÑON" userId="29f64d73-8b12-4c53-a9f3-1c223397a229" providerId="ADAL" clId="{D36017AF-BA2D-41FF-9352-54451489868F}" dt="2023-05-15T16:48:27.155" v="132" actId="33524"/>
          <ac:spMkLst>
            <pc:docMk/>
            <pc:sldMk cId="2061002106" sldId="318"/>
            <ac:spMk id="3" creationId="{00000000-0000-0000-0000-000000000000}"/>
          </ac:spMkLst>
        </pc:spChg>
      </pc:sldChg>
      <pc:sldChg chg="add del">
        <pc:chgData name="NORBEY DANILO MUÑOZ CAÑON" userId="29f64d73-8b12-4c53-a9f3-1c223397a229" providerId="ADAL" clId="{D36017AF-BA2D-41FF-9352-54451489868F}" dt="2023-05-15T17:40:24.132" v="186" actId="47"/>
        <pc:sldMkLst>
          <pc:docMk/>
          <pc:sldMk cId="530732131" sldId="319"/>
        </pc:sldMkLst>
      </pc:sldChg>
      <pc:sldChg chg="modSp add mod">
        <pc:chgData name="NORBEY DANILO MUÑOZ CAÑON" userId="29f64d73-8b12-4c53-a9f3-1c223397a229" providerId="ADAL" clId="{D36017AF-BA2D-41FF-9352-54451489868F}" dt="2023-05-15T17:41:24.545" v="213" actId="20577"/>
        <pc:sldMkLst>
          <pc:docMk/>
          <pc:sldMk cId="3865168385" sldId="320"/>
        </pc:sldMkLst>
        <pc:spChg chg="mod">
          <ac:chgData name="NORBEY DANILO MUÑOZ CAÑON" userId="29f64d73-8b12-4c53-a9f3-1c223397a229" providerId="ADAL" clId="{D36017AF-BA2D-41FF-9352-54451489868F}" dt="2023-05-15T17:41:24.545" v="213" actId="20577"/>
          <ac:spMkLst>
            <pc:docMk/>
            <pc:sldMk cId="3865168385" sldId="320"/>
            <ac:spMk id="3" creationId="{00000000-0000-0000-0000-000000000000}"/>
          </ac:spMkLst>
        </pc:spChg>
      </pc:sldChg>
      <pc:sldChg chg="modSp add mod">
        <pc:chgData name="NORBEY DANILO MUÑOZ CAÑON" userId="29f64d73-8b12-4c53-a9f3-1c223397a229" providerId="ADAL" clId="{D36017AF-BA2D-41FF-9352-54451489868F}" dt="2023-05-15T17:41:42.067" v="216" actId="20577"/>
        <pc:sldMkLst>
          <pc:docMk/>
          <pc:sldMk cId="1273661013" sldId="321"/>
        </pc:sldMkLst>
        <pc:spChg chg="mod">
          <ac:chgData name="NORBEY DANILO MUÑOZ CAÑON" userId="29f64d73-8b12-4c53-a9f3-1c223397a229" providerId="ADAL" clId="{D36017AF-BA2D-41FF-9352-54451489868F}" dt="2023-05-15T17:41:15.447" v="212" actId="1076"/>
          <ac:spMkLst>
            <pc:docMk/>
            <pc:sldMk cId="1273661013" sldId="321"/>
            <ac:spMk id="2" creationId="{00000000-0000-0000-0000-000000000000}"/>
          </ac:spMkLst>
        </pc:spChg>
        <pc:spChg chg="mod">
          <ac:chgData name="NORBEY DANILO MUÑOZ CAÑON" userId="29f64d73-8b12-4c53-a9f3-1c223397a229" providerId="ADAL" clId="{D36017AF-BA2D-41FF-9352-54451489868F}" dt="2023-05-15T17:41:42.067" v="216" actId="20577"/>
          <ac:spMkLst>
            <pc:docMk/>
            <pc:sldMk cId="1273661013" sldId="321"/>
            <ac:spMk id="3" creationId="{00000000-0000-0000-0000-000000000000}"/>
          </ac:spMkLst>
        </pc:spChg>
      </pc:sldChg>
      <pc:sldChg chg="modSp add mod">
        <pc:chgData name="NORBEY DANILO MUÑOZ CAÑON" userId="29f64d73-8b12-4c53-a9f3-1c223397a229" providerId="ADAL" clId="{D36017AF-BA2D-41FF-9352-54451489868F}" dt="2023-05-15T17:42:42.005" v="220" actId="33524"/>
        <pc:sldMkLst>
          <pc:docMk/>
          <pc:sldMk cId="1771518704" sldId="322"/>
        </pc:sldMkLst>
        <pc:spChg chg="mod">
          <ac:chgData name="NORBEY DANILO MUÑOZ CAÑON" userId="29f64d73-8b12-4c53-a9f3-1c223397a229" providerId="ADAL" clId="{D36017AF-BA2D-41FF-9352-54451489868F}" dt="2023-05-15T17:42:42.005" v="220" actId="33524"/>
          <ac:spMkLst>
            <pc:docMk/>
            <pc:sldMk cId="1771518704" sldId="322"/>
            <ac:spMk id="3" creationId="{00000000-0000-0000-0000-000000000000}"/>
          </ac:spMkLst>
        </pc:spChg>
      </pc:sldChg>
      <pc:sldChg chg="modSp add mod">
        <pc:chgData name="NORBEY DANILO MUÑOZ CAÑON" userId="29f64d73-8b12-4c53-a9f3-1c223397a229" providerId="ADAL" clId="{D36017AF-BA2D-41FF-9352-54451489868F}" dt="2023-05-15T17:43:31.934" v="224" actId="20577"/>
        <pc:sldMkLst>
          <pc:docMk/>
          <pc:sldMk cId="2946077850" sldId="323"/>
        </pc:sldMkLst>
        <pc:spChg chg="mod">
          <ac:chgData name="NORBEY DANILO MUÑOZ CAÑON" userId="29f64d73-8b12-4c53-a9f3-1c223397a229" providerId="ADAL" clId="{D36017AF-BA2D-41FF-9352-54451489868F}" dt="2023-05-15T17:43:31.934" v="224" actId="20577"/>
          <ac:spMkLst>
            <pc:docMk/>
            <pc:sldMk cId="2946077850" sldId="323"/>
            <ac:spMk id="3" creationId="{00000000-0000-0000-0000-000000000000}"/>
          </ac:spMkLst>
        </pc:spChg>
      </pc:sldChg>
      <pc:sldChg chg="modSp add mod">
        <pc:chgData name="NORBEY DANILO MUÑOZ CAÑON" userId="29f64d73-8b12-4c53-a9f3-1c223397a229" providerId="ADAL" clId="{D36017AF-BA2D-41FF-9352-54451489868F}" dt="2023-05-15T17:45:59.230" v="257" actId="108"/>
        <pc:sldMkLst>
          <pc:docMk/>
          <pc:sldMk cId="3667240721" sldId="324"/>
        </pc:sldMkLst>
        <pc:spChg chg="mod">
          <ac:chgData name="NORBEY DANILO MUÑOZ CAÑON" userId="29f64d73-8b12-4c53-a9f3-1c223397a229" providerId="ADAL" clId="{D36017AF-BA2D-41FF-9352-54451489868F}" dt="2023-05-15T17:45:59.230" v="257" actId="108"/>
          <ac:spMkLst>
            <pc:docMk/>
            <pc:sldMk cId="3667240721" sldId="324"/>
            <ac:spMk id="3" creationId="{00000000-0000-0000-0000-000000000000}"/>
          </ac:spMkLst>
        </pc:spChg>
      </pc:sldChg>
      <pc:sldChg chg="modSp add mod">
        <pc:chgData name="NORBEY DANILO MUÑOZ CAÑON" userId="29f64d73-8b12-4c53-a9f3-1c223397a229" providerId="ADAL" clId="{D36017AF-BA2D-41FF-9352-54451489868F}" dt="2023-05-15T17:46:08.096" v="259"/>
        <pc:sldMkLst>
          <pc:docMk/>
          <pc:sldMk cId="2912287753" sldId="325"/>
        </pc:sldMkLst>
        <pc:spChg chg="mod">
          <ac:chgData name="NORBEY DANILO MUÑOZ CAÑON" userId="29f64d73-8b12-4c53-a9f3-1c223397a229" providerId="ADAL" clId="{D36017AF-BA2D-41FF-9352-54451489868F}" dt="2023-05-15T17:46:08.096" v="259"/>
          <ac:spMkLst>
            <pc:docMk/>
            <pc:sldMk cId="2912287753" sldId="325"/>
            <ac:spMk id="3" creationId="{00000000-0000-0000-0000-000000000000}"/>
          </ac:spMkLst>
        </pc:spChg>
      </pc:sldChg>
      <pc:sldChg chg="addSp delSp modSp add mod setBg setFolMasterObjs">
        <pc:chgData name="NORBEY DANILO MUÑOZ CAÑON" userId="29f64d73-8b12-4c53-a9f3-1c223397a229" providerId="ADAL" clId="{D36017AF-BA2D-41FF-9352-54451489868F}" dt="2023-05-15T17:46:34.582" v="264" actId="27614"/>
        <pc:sldMkLst>
          <pc:docMk/>
          <pc:sldMk cId="2348962051" sldId="326"/>
        </pc:sldMkLst>
        <pc:spChg chg="mod">
          <ac:chgData name="NORBEY DANILO MUÑOZ CAÑON" userId="29f64d73-8b12-4c53-a9f3-1c223397a229" providerId="ADAL" clId="{D36017AF-BA2D-41FF-9352-54451489868F}" dt="2023-05-15T17:46:32.180" v="263" actId="26606"/>
          <ac:spMkLst>
            <pc:docMk/>
            <pc:sldMk cId="2348962051" sldId="326"/>
            <ac:spMk id="2" creationId="{00000000-0000-0000-0000-000000000000}"/>
          </ac:spMkLst>
        </pc:spChg>
        <pc:spChg chg="del">
          <ac:chgData name="NORBEY DANILO MUÑOZ CAÑON" userId="29f64d73-8b12-4c53-a9f3-1c223397a229" providerId="ADAL" clId="{D36017AF-BA2D-41FF-9352-54451489868F}" dt="2023-05-15T17:46:25.898" v="261" actId="478"/>
          <ac:spMkLst>
            <pc:docMk/>
            <pc:sldMk cId="2348962051" sldId="326"/>
            <ac:spMk id="3" creationId="{00000000-0000-0000-0000-000000000000}"/>
          </ac:spMkLst>
        </pc:spChg>
        <pc:spChg chg="add">
          <ac:chgData name="NORBEY DANILO MUÑOZ CAÑON" userId="29f64d73-8b12-4c53-a9f3-1c223397a229" providerId="ADAL" clId="{D36017AF-BA2D-41FF-9352-54451489868F}" dt="2023-05-15T17:46:32.180" v="263" actId="26606"/>
          <ac:spMkLst>
            <pc:docMk/>
            <pc:sldMk cId="2348962051" sldId="326"/>
            <ac:spMk id="10" creationId="{F0DCC097-1DB8-4B6D-85D0-6FBA0E1CA4BA}"/>
          </ac:spMkLst>
        </pc:spChg>
        <pc:spChg chg="add">
          <ac:chgData name="NORBEY DANILO MUÑOZ CAÑON" userId="29f64d73-8b12-4c53-a9f3-1c223397a229" providerId="ADAL" clId="{D36017AF-BA2D-41FF-9352-54451489868F}" dt="2023-05-15T17:46:32.180" v="263" actId="26606"/>
          <ac:spMkLst>
            <pc:docMk/>
            <pc:sldMk cId="2348962051" sldId="326"/>
            <ac:spMk id="12" creationId="{E0B58608-23C8-4441-994D-C6823EEE1DB7}"/>
          </ac:spMkLst>
        </pc:spChg>
        <pc:picChg chg="add mod">
          <ac:chgData name="NORBEY DANILO MUÑOZ CAÑON" userId="29f64d73-8b12-4c53-a9f3-1c223397a229" providerId="ADAL" clId="{D36017AF-BA2D-41FF-9352-54451489868F}" dt="2023-05-15T17:46:34.582" v="264" actId="27614"/>
          <ac:picMkLst>
            <pc:docMk/>
            <pc:sldMk cId="2348962051" sldId="326"/>
            <ac:picMk id="5" creationId="{C4EB2B78-3903-9F54-7CB5-7011E8878E7B}"/>
          </ac:picMkLst>
        </pc:picChg>
      </pc:sldChg>
      <pc:sldChg chg="addSp delSp modSp add mod">
        <pc:chgData name="NORBEY DANILO MUÑOZ CAÑON" userId="29f64d73-8b12-4c53-a9f3-1c223397a229" providerId="ADAL" clId="{D36017AF-BA2D-41FF-9352-54451489868F}" dt="2023-05-15T17:46:57.927" v="268" actId="1076"/>
        <pc:sldMkLst>
          <pc:docMk/>
          <pc:sldMk cId="381166465" sldId="327"/>
        </pc:sldMkLst>
        <pc:picChg chg="add mod">
          <ac:chgData name="NORBEY DANILO MUÑOZ CAÑON" userId="29f64d73-8b12-4c53-a9f3-1c223397a229" providerId="ADAL" clId="{D36017AF-BA2D-41FF-9352-54451489868F}" dt="2023-05-15T17:46:57.927" v="268" actId="1076"/>
          <ac:picMkLst>
            <pc:docMk/>
            <pc:sldMk cId="381166465" sldId="327"/>
            <ac:picMk id="4" creationId="{00B653EF-B8BF-4BCC-63CA-94C441A47C77}"/>
          </ac:picMkLst>
        </pc:picChg>
        <pc:picChg chg="del">
          <ac:chgData name="NORBEY DANILO MUÑOZ CAÑON" userId="29f64d73-8b12-4c53-a9f3-1c223397a229" providerId="ADAL" clId="{D36017AF-BA2D-41FF-9352-54451489868F}" dt="2023-05-15T17:46:56.153" v="266" actId="478"/>
          <ac:picMkLst>
            <pc:docMk/>
            <pc:sldMk cId="381166465" sldId="327"/>
            <ac:picMk id="5" creationId="{C4EB2B78-3903-9F54-7CB5-7011E8878E7B}"/>
          </ac:picMkLst>
        </pc:picChg>
      </pc:sldChg>
      <pc:sldChg chg="modSp add mod">
        <pc:chgData name="NORBEY DANILO MUÑOZ CAÑON" userId="29f64d73-8b12-4c53-a9f3-1c223397a229" providerId="ADAL" clId="{D36017AF-BA2D-41FF-9352-54451489868F}" dt="2023-05-15T17:50:11.449" v="330" actId="20577"/>
        <pc:sldMkLst>
          <pc:docMk/>
          <pc:sldMk cId="3516670784" sldId="328"/>
        </pc:sldMkLst>
        <pc:spChg chg="mod">
          <ac:chgData name="NORBEY DANILO MUÑOZ CAÑON" userId="29f64d73-8b12-4c53-a9f3-1c223397a229" providerId="ADAL" clId="{D36017AF-BA2D-41FF-9352-54451489868F}" dt="2023-05-15T17:50:11.449" v="330" actId="20577"/>
          <ac:spMkLst>
            <pc:docMk/>
            <pc:sldMk cId="3516670784" sldId="328"/>
            <ac:spMk id="3" creationId="{00000000-0000-0000-0000-000000000000}"/>
          </ac:spMkLst>
        </pc:spChg>
      </pc:sldChg>
      <pc:sldChg chg="delSp modSp add mod">
        <pc:chgData name="NORBEY DANILO MUÑOZ CAÑON" userId="29f64d73-8b12-4c53-a9f3-1c223397a229" providerId="ADAL" clId="{D36017AF-BA2D-41FF-9352-54451489868F}" dt="2023-05-15T17:52:31.277" v="372" actId="12"/>
        <pc:sldMkLst>
          <pc:docMk/>
          <pc:sldMk cId="1042983654" sldId="329"/>
        </pc:sldMkLst>
        <pc:spChg chg="mod">
          <ac:chgData name="NORBEY DANILO MUÑOZ CAÑON" userId="29f64d73-8b12-4c53-a9f3-1c223397a229" providerId="ADAL" clId="{D36017AF-BA2D-41FF-9352-54451489868F}" dt="2023-05-15T17:52:31.277" v="372" actId="12"/>
          <ac:spMkLst>
            <pc:docMk/>
            <pc:sldMk cId="1042983654" sldId="329"/>
            <ac:spMk id="3" creationId="{00000000-0000-0000-0000-000000000000}"/>
          </ac:spMkLst>
        </pc:spChg>
        <pc:picChg chg="del">
          <ac:chgData name="NORBEY DANILO MUÑOZ CAÑON" userId="29f64d73-8b12-4c53-a9f3-1c223397a229" providerId="ADAL" clId="{D36017AF-BA2D-41FF-9352-54451489868F}" dt="2023-05-15T17:52:15.249" v="368" actId="478"/>
          <ac:picMkLst>
            <pc:docMk/>
            <pc:sldMk cId="1042983654" sldId="329"/>
            <ac:picMk id="5" creationId="{709D0917-62EE-D184-87FD-87C2EA2C7971}"/>
          </ac:picMkLst>
        </pc:picChg>
      </pc:sldChg>
      <pc:sldChg chg="addSp delSp modSp add mod">
        <pc:chgData name="NORBEY DANILO MUÑOZ CAÑON" userId="29f64d73-8b12-4c53-a9f3-1c223397a229" providerId="ADAL" clId="{D36017AF-BA2D-41FF-9352-54451489868F}" dt="2023-05-15T17:54:44.229" v="420" actId="20577"/>
        <pc:sldMkLst>
          <pc:docMk/>
          <pc:sldMk cId="1565224116" sldId="330"/>
        </pc:sldMkLst>
        <pc:spChg chg="add del mod">
          <ac:chgData name="NORBEY DANILO MUÑOZ CAÑON" userId="29f64d73-8b12-4c53-a9f3-1c223397a229" providerId="ADAL" clId="{D36017AF-BA2D-41FF-9352-54451489868F}" dt="2023-05-15T17:54:36.121" v="417" actId="478"/>
          <ac:spMkLst>
            <pc:docMk/>
            <pc:sldMk cId="1565224116" sldId="330"/>
            <ac:spMk id="3" creationId="{A97D9A5B-A1F9-2271-17AB-8BD9FF12C301}"/>
          </ac:spMkLst>
        </pc:spChg>
        <pc:spChg chg="add mod">
          <ac:chgData name="NORBEY DANILO MUÑOZ CAÑON" userId="29f64d73-8b12-4c53-a9f3-1c223397a229" providerId="ADAL" clId="{D36017AF-BA2D-41FF-9352-54451489868F}" dt="2023-05-15T17:54:44.229" v="420" actId="20577"/>
          <ac:spMkLst>
            <pc:docMk/>
            <pc:sldMk cId="1565224116" sldId="330"/>
            <ac:spMk id="4" creationId="{AC35F456-0109-F214-1D2C-A57C27A4D34C}"/>
          </ac:spMkLst>
        </pc:spChg>
        <pc:picChg chg="del">
          <ac:chgData name="NORBEY DANILO MUÑOZ CAÑON" userId="29f64d73-8b12-4c53-a9f3-1c223397a229" providerId="ADAL" clId="{D36017AF-BA2D-41FF-9352-54451489868F}" dt="2023-05-15T17:54:05.747" v="411" actId="478"/>
          <ac:picMkLst>
            <pc:docMk/>
            <pc:sldMk cId="1565224116" sldId="330"/>
            <ac:picMk id="5" creationId="{20F81B97-0DC5-39A4-6D51-CC16A5E3138E}"/>
          </ac:picMkLst>
        </pc:picChg>
      </pc:sldChg>
      <pc:sldChg chg="modSp add mod">
        <pc:chgData name="NORBEY DANILO MUÑOZ CAÑON" userId="29f64d73-8b12-4c53-a9f3-1c223397a229" providerId="ADAL" clId="{D36017AF-BA2D-41FF-9352-54451489868F}" dt="2023-05-15T17:54:57.025" v="423" actId="20577"/>
        <pc:sldMkLst>
          <pc:docMk/>
          <pc:sldMk cId="203911601" sldId="331"/>
        </pc:sldMkLst>
        <pc:spChg chg="mod">
          <ac:chgData name="NORBEY DANILO MUÑOZ CAÑON" userId="29f64d73-8b12-4c53-a9f3-1c223397a229" providerId="ADAL" clId="{D36017AF-BA2D-41FF-9352-54451489868F}" dt="2023-05-15T17:54:57.025" v="423" actId="20577"/>
          <ac:spMkLst>
            <pc:docMk/>
            <pc:sldMk cId="203911601" sldId="331"/>
            <ac:spMk id="4" creationId="{AC35F456-0109-F214-1D2C-A57C27A4D34C}"/>
          </ac:spMkLst>
        </pc:spChg>
      </pc:sldChg>
      <pc:sldChg chg="modSp add mod">
        <pc:chgData name="NORBEY DANILO MUÑOZ CAÑON" userId="29f64d73-8b12-4c53-a9f3-1c223397a229" providerId="ADAL" clId="{D36017AF-BA2D-41FF-9352-54451489868F}" dt="2023-05-15T17:55:54.388" v="438" actId="33524"/>
        <pc:sldMkLst>
          <pc:docMk/>
          <pc:sldMk cId="1108412778" sldId="332"/>
        </pc:sldMkLst>
        <pc:spChg chg="mod">
          <ac:chgData name="NORBEY DANILO MUÑOZ CAÑON" userId="29f64d73-8b12-4c53-a9f3-1c223397a229" providerId="ADAL" clId="{D36017AF-BA2D-41FF-9352-54451489868F}" dt="2023-05-15T17:55:54.388" v="438" actId="33524"/>
          <ac:spMkLst>
            <pc:docMk/>
            <pc:sldMk cId="1108412778" sldId="332"/>
            <ac:spMk id="4" creationId="{BE24E170-168B-8A64-6442-D663298BAC0F}"/>
          </ac:spMkLst>
        </pc:spChg>
      </pc:sldChg>
      <pc:sldChg chg="modSp add mod">
        <pc:chgData name="NORBEY DANILO MUÑOZ CAÑON" userId="29f64d73-8b12-4c53-a9f3-1c223397a229" providerId="ADAL" clId="{D36017AF-BA2D-41FF-9352-54451489868F}" dt="2023-05-15T17:56:03.341" v="439"/>
        <pc:sldMkLst>
          <pc:docMk/>
          <pc:sldMk cId="102789061" sldId="333"/>
        </pc:sldMkLst>
        <pc:spChg chg="mod">
          <ac:chgData name="NORBEY DANILO MUÑOZ CAÑON" userId="29f64d73-8b12-4c53-a9f3-1c223397a229" providerId="ADAL" clId="{D36017AF-BA2D-41FF-9352-54451489868F}" dt="2023-05-15T17:56:03.341" v="439"/>
          <ac:spMkLst>
            <pc:docMk/>
            <pc:sldMk cId="102789061" sldId="333"/>
            <ac:spMk id="4" creationId="{BE24E170-168B-8A64-6442-D663298BAC0F}"/>
          </ac:spMkLst>
        </pc:spChg>
      </pc:sldChg>
      <pc:sldChg chg="modSp add del mod">
        <pc:chgData name="NORBEY DANILO MUÑOZ CAÑON" userId="29f64d73-8b12-4c53-a9f3-1c223397a229" providerId="ADAL" clId="{D36017AF-BA2D-41FF-9352-54451489868F}" dt="2023-05-15T18:00:14.903" v="490" actId="47"/>
        <pc:sldMkLst>
          <pc:docMk/>
          <pc:sldMk cId="61824644" sldId="334"/>
        </pc:sldMkLst>
        <pc:spChg chg="mod">
          <ac:chgData name="NORBEY DANILO MUÑOZ CAÑON" userId="29f64d73-8b12-4c53-a9f3-1c223397a229" providerId="ADAL" clId="{D36017AF-BA2D-41FF-9352-54451489868F}" dt="2023-05-15T17:56:16.083" v="441"/>
          <ac:spMkLst>
            <pc:docMk/>
            <pc:sldMk cId="61824644" sldId="334"/>
            <ac:spMk id="4" creationId="{BE24E170-168B-8A64-6442-D663298BAC0F}"/>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4633913" cy="379413"/>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6057900" y="0"/>
            <a:ext cx="4632325" cy="379413"/>
          </a:xfrm>
          <a:prstGeom prst="rect">
            <a:avLst/>
          </a:prstGeom>
        </p:spPr>
        <p:txBody>
          <a:bodyPr vert="horz" lIns="91440" tIns="45720" rIns="91440" bIns="45720" rtlCol="0"/>
          <a:lstStyle>
            <a:lvl1pPr algn="r">
              <a:defRPr sz="1200"/>
            </a:lvl1pPr>
          </a:lstStyle>
          <a:p>
            <a:fld id="{DFA62A98-3061-460C-97A8-5CD71861790E}" type="datetimeFigureOut">
              <a:rPr lang="es-CO" smtClean="0"/>
              <a:t>26/10/2023</a:t>
            </a:fld>
            <a:endParaRPr lang="es-CO"/>
          </a:p>
        </p:txBody>
      </p:sp>
      <p:sp>
        <p:nvSpPr>
          <p:cNvPr id="4" name="Marcador de imagen de diapositiva 3"/>
          <p:cNvSpPr>
            <a:spLocks noGrp="1" noRot="1" noChangeAspect="1"/>
          </p:cNvSpPr>
          <p:nvPr>
            <p:ph type="sldImg" idx="2"/>
          </p:nvPr>
        </p:nvSpPr>
        <p:spPr>
          <a:xfrm>
            <a:off x="3541713" y="944563"/>
            <a:ext cx="3609975" cy="2551112"/>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1069975" y="3636963"/>
            <a:ext cx="8553450" cy="2974975"/>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7177088"/>
            <a:ext cx="4633913" cy="379412"/>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6057900" y="7177088"/>
            <a:ext cx="4632325" cy="379412"/>
          </a:xfrm>
          <a:prstGeom prst="rect">
            <a:avLst/>
          </a:prstGeom>
        </p:spPr>
        <p:txBody>
          <a:bodyPr vert="horz" lIns="91440" tIns="45720" rIns="91440" bIns="45720" rtlCol="0" anchor="b"/>
          <a:lstStyle>
            <a:lvl1pPr algn="r">
              <a:defRPr sz="1200"/>
            </a:lvl1pPr>
          </a:lstStyle>
          <a:p>
            <a:fld id="{CF71E32A-4E36-4CB5-BB61-8EBF9EF1C6A0}" type="slidenum">
              <a:rPr lang="es-CO" smtClean="0"/>
              <a:t>‹Nº›</a:t>
            </a:fld>
            <a:endParaRPr lang="es-CO"/>
          </a:p>
        </p:txBody>
      </p:sp>
    </p:spTree>
    <p:extLst>
      <p:ext uri="{BB962C8B-B14F-4D97-AF65-F5344CB8AC3E}">
        <p14:creationId xmlns:p14="http://schemas.microsoft.com/office/powerpoint/2010/main" val="19912475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1244600" y="1143000"/>
            <a:ext cx="4368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900"/>
          </a:p>
        </p:txBody>
      </p:sp>
      <p:sp>
        <p:nvSpPr>
          <p:cNvPr id="87" name="Google Shape;8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s-ES" sz="1200" b="1" i="0" u="none" strike="noStrike" cap="none">
                <a:solidFill>
                  <a:srgbClr val="000000"/>
                </a:solidFill>
                <a:latin typeface="Arial"/>
                <a:ea typeface="Arial"/>
                <a:cs typeface="Arial"/>
                <a:sym typeface="Arial"/>
              </a:rPr>
              <a:t>1</a:t>
            </a:fld>
            <a:endParaRPr sz="1200" b="1" i="0" u="none" strike="noStrike" cap="none">
              <a:solidFill>
                <a:srgbClr val="000000"/>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802005" y="2342515"/>
            <a:ext cx="9089390" cy="1586865"/>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604010" y="4231640"/>
            <a:ext cx="7485380" cy="188912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10/26/2023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sz="2800" b="1" i="0">
                <a:solidFill>
                  <a:schemeClr val="tx1"/>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10/26/2023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0" i="0">
                <a:solidFill>
                  <a:schemeClr val="tx1"/>
                </a:solidFill>
                <a:latin typeface="Arial MT"/>
                <a:cs typeface="Arial MT"/>
              </a:defRPr>
            </a:lvl1pPr>
          </a:lstStyle>
          <a:p>
            <a:endParaRPr/>
          </a:p>
        </p:txBody>
      </p:sp>
      <p:sp>
        <p:nvSpPr>
          <p:cNvPr id="3" name="Holder 3"/>
          <p:cNvSpPr>
            <a:spLocks noGrp="1"/>
          </p:cNvSpPr>
          <p:nvPr>
            <p:ph sz="half" idx="2"/>
          </p:nvPr>
        </p:nvSpPr>
        <p:spPr>
          <a:xfrm>
            <a:off x="534670" y="1737995"/>
            <a:ext cx="4651629" cy="498729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5507101" y="1737995"/>
            <a:ext cx="4651629" cy="498729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10/26/2023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0" i="0">
                <a:solidFill>
                  <a:schemeClr val="tx1"/>
                </a:solidFill>
                <a:latin typeface="Arial MT"/>
                <a:cs typeface="Arial MT"/>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10/26/2023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10/26/2023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883017" y="558799"/>
            <a:ext cx="6927365" cy="1244600"/>
          </a:xfrm>
          <a:prstGeom prst="rect">
            <a:avLst/>
          </a:prstGeom>
        </p:spPr>
        <p:txBody>
          <a:bodyPr wrap="square" lIns="0" tIns="0" rIns="0" bIns="0">
            <a:spAutoFit/>
          </a:bodyPr>
          <a:lstStyle>
            <a:lvl1pPr>
              <a:defRPr sz="4000" b="0" i="0">
                <a:solidFill>
                  <a:schemeClr val="tx1"/>
                </a:solidFill>
                <a:latin typeface="Arial MT"/>
                <a:cs typeface="Arial MT"/>
              </a:defRPr>
            </a:lvl1pPr>
          </a:lstStyle>
          <a:p>
            <a:endParaRPr/>
          </a:p>
        </p:txBody>
      </p:sp>
      <p:sp>
        <p:nvSpPr>
          <p:cNvPr id="3" name="Holder 3"/>
          <p:cNvSpPr>
            <a:spLocks noGrp="1"/>
          </p:cNvSpPr>
          <p:nvPr>
            <p:ph type="body" idx="1"/>
          </p:nvPr>
        </p:nvSpPr>
        <p:spPr>
          <a:xfrm>
            <a:off x="1193173" y="1921763"/>
            <a:ext cx="8327390" cy="3962400"/>
          </a:xfrm>
          <a:prstGeom prst="rect">
            <a:avLst/>
          </a:prstGeom>
        </p:spPr>
        <p:txBody>
          <a:bodyPr wrap="square" lIns="0" tIns="0" rIns="0" bIns="0">
            <a:spAutoFit/>
          </a:bodyPr>
          <a:lstStyle>
            <a:lvl1pPr>
              <a:defRPr sz="2800" b="1" i="0">
                <a:solidFill>
                  <a:schemeClr val="tx1"/>
                </a:solidFill>
                <a:latin typeface="Arial"/>
                <a:cs typeface="Arial"/>
              </a:defRPr>
            </a:lvl1pPr>
          </a:lstStyle>
          <a:p>
            <a:endParaRPr/>
          </a:p>
        </p:txBody>
      </p:sp>
      <p:sp>
        <p:nvSpPr>
          <p:cNvPr id="4" name="Holder 4"/>
          <p:cNvSpPr>
            <a:spLocks noGrp="1"/>
          </p:cNvSpPr>
          <p:nvPr>
            <p:ph type="ftr" sz="quarter" idx="5"/>
          </p:nvPr>
        </p:nvSpPr>
        <p:spPr>
          <a:xfrm>
            <a:off x="3635756" y="7027545"/>
            <a:ext cx="3421888" cy="37782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534670" y="7027545"/>
            <a:ext cx="2459482" cy="37782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10/26/2023</a:t>
            </a:fld>
            <a:endParaRPr lang="en-US"/>
          </a:p>
        </p:txBody>
      </p:sp>
      <p:sp>
        <p:nvSpPr>
          <p:cNvPr id="6" name="Holder 6"/>
          <p:cNvSpPr>
            <a:spLocks noGrp="1"/>
          </p:cNvSpPr>
          <p:nvPr>
            <p:ph type="sldNum" sz="quarter" idx="7"/>
          </p:nvPr>
        </p:nvSpPr>
        <p:spPr>
          <a:xfrm>
            <a:off x="7699248" y="7027545"/>
            <a:ext cx="2459482" cy="37782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‹Nº›</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Shape 88"/>
        <p:cNvGrpSpPr/>
        <p:nvPr/>
      </p:nvGrpSpPr>
      <p:grpSpPr>
        <a:xfrm>
          <a:off x="0" y="0"/>
          <a:ext cx="0" cy="0"/>
          <a:chOff x="0" y="0"/>
          <a:chExt cx="0" cy="0"/>
        </a:xfrm>
      </p:grpSpPr>
      <p:sp>
        <p:nvSpPr>
          <p:cNvPr id="91" name="Google Shape;91;p1"/>
          <p:cNvSpPr/>
          <p:nvPr/>
        </p:nvSpPr>
        <p:spPr>
          <a:xfrm>
            <a:off x="3030591" y="2603443"/>
            <a:ext cx="4632216" cy="867924"/>
          </a:xfrm>
          <a:prstGeom prst="roundRect">
            <a:avLst>
              <a:gd name="adj" fmla="val 50000"/>
            </a:avLst>
          </a:prstGeom>
          <a:solidFill>
            <a:schemeClr val="lt1"/>
          </a:solidFill>
          <a:ln>
            <a:noFill/>
          </a:ln>
        </p:spPr>
        <p:txBody>
          <a:bodyPr spcFirstLastPara="1" wrap="square" lIns="80188" tIns="40083" rIns="80188" bIns="40083" anchor="ctr" anchorCtr="0">
            <a:noAutofit/>
          </a:bodyPr>
          <a:lstStyle/>
          <a:p>
            <a:pPr algn="ctr">
              <a:buClr>
                <a:schemeClr val="lt1"/>
              </a:buClr>
              <a:buSzPts val="1800"/>
            </a:pPr>
            <a:r>
              <a:rPr lang="es-CO" sz="2456" dirty="0">
                <a:latin typeface="+mj-lt"/>
                <a:ea typeface="Calibri"/>
                <a:cs typeface="Calibri"/>
                <a:sym typeface="Calibri"/>
              </a:rPr>
              <a:t>Bases de datos</a:t>
            </a:r>
          </a:p>
        </p:txBody>
      </p:sp>
      <p:sp>
        <p:nvSpPr>
          <p:cNvPr id="98" name="Google Shape;98;p1"/>
          <p:cNvSpPr txBox="1"/>
          <p:nvPr/>
        </p:nvSpPr>
        <p:spPr>
          <a:xfrm>
            <a:off x="2673346" y="4045950"/>
            <a:ext cx="5346700" cy="404884"/>
          </a:xfrm>
          <a:prstGeom prst="rect">
            <a:avLst/>
          </a:prstGeom>
          <a:noFill/>
          <a:ln>
            <a:noFill/>
          </a:ln>
        </p:spPr>
        <p:txBody>
          <a:bodyPr spcFirstLastPara="1" wrap="square" lIns="80188" tIns="40083" rIns="80188" bIns="40083" anchor="t" anchorCtr="0">
            <a:spAutoFit/>
          </a:bodyPr>
          <a:lstStyle/>
          <a:p>
            <a:pPr algn="ctr">
              <a:buClr>
                <a:srgbClr val="FFFFFF"/>
              </a:buClr>
              <a:buSzPts val="1800"/>
            </a:pPr>
            <a:r>
              <a:rPr lang="es-CO" sz="2105" b="1" dirty="0">
                <a:solidFill>
                  <a:srgbClr val="FFFFFF"/>
                </a:solidFill>
              </a:rPr>
              <a:t>MER a Relacional</a:t>
            </a:r>
            <a:endParaRPr lang="es-CO" sz="1579" dirty="0"/>
          </a:p>
        </p:txBody>
      </p:sp>
      <p:sp>
        <p:nvSpPr>
          <p:cNvPr id="3" name="Google Shape;98;p1">
            <a:extLst>
              <a:ext uri="{FF2B5EF4-FFF2-40B4-BE49-F238E27FC236}">
                <a16:creationId xmlns:a16="http://schemas.microsoft.com/office/drawing/2014/main" id="{F6E5FE4C-F0A4-04D9-BDF6-552D3C5B8C83}"/>
              </a:ext>
            </a:extLst>
          </p:cNvPr>
          <p:cNvSpPr txBox="1"/>
          <p:nvPr/>
        </p:nvSpPr>
        <p:spPr>
          <a:xfrm>
            <a:off x="3347372" y="5025415"/>
            <a:ext cx="3998652" cy="418414"/>
          </a:xfrm>
          <a:prstGeom prst="rect">
            <a:avLst/>
          </a:prstGeom>
          <a:noFill/>
          <a:ln>
            <a:noFill/>
          </a:ln>
        </p:spPr>
        <p:txBody>
          <a:bodyPr spcFirstLastPara="1" wrap="square" lIns="80188" tIns="40083" rIns="80188" bIns="40083" anchor="t" anchorCtr="0">
            <a:spAutoFit/>
          </a:bodyPr>
          <a:lstStyle/>
          <a:p>
            <a:pPr algn="ctr">
              <a:buClr>
                <a:srgbClr val="FFFFFF"/>
              </a:buClr>
              <a:buSzPts val="1800"/>
            </a:pPr>
            <a:r>
              <a:rPr lang="es-CO" sz="1228" dirty="0">
                <a:solidFill>
                  <a:srgbClr val="FFFFFF"/>
                </a:solidFill>
              </a:rPr>
              <a:t>Norbey Danilo Muñoz Cañón</a:t>
            </a:r>
          </a:p>
          <a:p>
            <a:pPr algn="ctr">
              <a:buClr>
                <a:srgbClr val="FFFFFF"/>
              </a:buClr>
              <a:buSzPts val="1800"/>
            </a:pPr>
            <a:r>
              <a:rPr lang="es-CO" sz="965" dirty="0">
                <a:solidFill>
                  <a:srgbClr val="FFFFFF"/>
                </a:solidFill>
              </a:rPr>
              <a:t>2023</a:t>
            </a:r>
            <a:endParaRPr lang="es-CO" sz="965"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55800" y="806450"/>
            <a:ext cx="6781800" cy="689932"/>
          </a:xfrm>
          <a:prstGeom prst="rect">
            <a:avLst/>
          </a:prstGeom>
        </p:spPr>
        <p:txBody>
          <a:bodyPr vert="horz" wrap="square" lIns="0" tIns="12700" rIns="0" bIns="0" rtlCol="0">
            <a:spAutoFit/>
          </a:bodyPr>
          <a:lstStyle/>
          <a:p>
            <a:pPr marL="12700" algn="ctr">
              <a:lnSpc>
                <a:spcPct val="100000"/>
              </a:lnSpc>
              <a:spcBef>
                <a:spcPts val="100"/>
              </a:spcBef>
            </a:pPr>
            <a:r>
              <a:rPr lang="en-US" sz="4400" b="1" spc="-5" dirty="0">
                <a:latin typeface="Arial"/>
                <a:cs typeface="Arial"/>
              </a:rPr>
              <a:t>Participación (1,1)..(1,1)</a:t>
            </a:r>
            <a:endParaRPr sz="4400" dirty="0">
              <a:latin typeface="Arial"/>
              <a:cs typeface="Arial"/>
            </a:endParaRPr>
          </a:p>
        </p:txBody>
      </p:sp>
      <p:sp>
        <p:nvSpPr>
          <p:cNvPr id="7" name="CuadroTexto 6">
            <a:extLst>
              <a:ext uri="{FF2B5EF4-FFF2-40B4-BE49-F238E27FC236}">
                <a16:creationId xmlns:a16="http://schemas.microsoft.com/office/drawing/2014/main" id="{6587CFC2-909E-C005-406A-5D72E9B6F7E6}"/>
              </a:ext>
            </a:extLst>
          </p:cNvPr>
          <p:cNvSpPr txBox="1"/>
          <p:nvPr/>
        </p:nvSpPr>
        <p:spPr>
          <a:xfrm>
            <a:off x="1955800" y="4997450"/>
            <a:ext cx="6781800" cy="2308324"/>
          </a:xfrm>
          <a:prstGeom prst="rect">
            <a:avLst/>
          </a:prstGeom>
          <a:noFill/>
        </p:spPr>
        <p:txBody>
          <a:bodyPr wrap="square">
            <a:spAutoFit/>
          </a:bodyPr>
          <a:lstStyle/>
          <a:p>
            <a:pPr marL="342900" indent="-342900" algn="ctr">
              <a:buAutoNum type="arabicPeriod"/>
            </a:pPr>
            <a:r>
              <a:rPr lang="es-ES" b="0" i="0" dirty="0">
                <a:solidFill>
                  <a:srgbClr val="24292E"/>
                </a:solidFill>
                <a:effectLst/>
                <a:latin typeface="-apple-system"/>
              </a:rPr>
              <a:t>La clave primaria de Presidente se almacena en la tabla País como un atributo (</a:t>
            </a:r>
            <a:r>
              <a:rPr lang="es-ES" b="0" i="0" dirty="0" err="1">
                <a:solidFill>
                  <a:srgbClr val="24292E"/>
                </a:solidFill>
                <a:effectLst/>
                <a:latin typeface="-apple-system"/>
              </a:rPr>
              <a:t>id_presidente</a:t>
            </a:r>
            <a:r>
              <a:rPr lang="es-ES" b="0" i="0" dirty="0">
                <a:solidFill>
                  <a:srgbClr val="24292E"/>
                </a:solidFill>
                <a:effectLst/>
                <a:latin typeface="-apple-system"/>
              </a:rPr>
              <a:t>). Se dice que </a:t>
            </a:r>
            <a:r>
              <a:rPr lang="es-ES" b="0" i="0" dirty="0" err="1">
                <a:solidFill>
                  <a:srgbClr val="24292E"/>
                </a:solidFill>
                <a:effectLst/>
                <a:latin typeface="-apple-system"/>
              </a:rPr>
              <a:t>id_presidente</a:t>
            </a:r>
            <a:r>
              <a:rPr lang="es-ES" b="0" i="0" dirty="0">
                <a:solidFill>
                  <a:srgbClr val="24292E"/>
                </a:solidFill>
                <a:effectLst/>
                <a:latin typeface="-apple-system"/>
              </a:rPr>
              <a:t> es una clave ajena o </a:t>
            </a:r>
            <a:r>
              <a:rPr lang="es-ES" b="0" i="0" dirty="0" err="1">
                <a:solidFill>
                  <a:srgbClr val="24292E"/>
                </a:solidFill>
                <a:effectLst/>
                <a:latin typeface="-apple-system"/>
              </a:rPr>
              <a:t>foreign</a:t>
            </a:r>
            <a:r>
              <a:rPr lang="es-ES" b="0" i="0" dirty="0">
                <a:solidFill>
                  <a:srgbClr val="24292E"/>
                </a:solidFill>
                <a:effectLst/>
                <a:latin typeface="-apple-system"/>
              </a:rPr>
              <a:t> </a:t>
            </a:r>
            <a:r>
              <a:rPr lang="es-ES" b="0" i="0" dirty="0" err="1">
                <a:solidFill>
                  <a:srgbClr val="24292E"/>
                </a:solidFill>
                <a:effectLst/>
                <a:latin typeface="-apple-system"/>
              </a:rPr>
              <a:t>key</a:t>
            </a:r>
            <a:r>
              <a:rPr lang="es-ES" b="0" i="0" dirty="0">
                <a:solidFill>
                  <a:srgbClr val="24292E"/>
                </a:solidFill>
                <a:effectLst/>
                <a:latin typeface="-apple-system"/>
              </a:rPr>
              <a:t> (FK) de la tabla Presidente.</a:t>
            </a:r>
          </a:p>
          <a:p>
            <a:pPr marL="342900" indent="-342900" algn="ctr">
              <a:buAutoNum type="arabicPeriod"/>
            </a:pPr>
            <a:endParaRPr lang="es-ES" b="0" i="0" dirty="0">
              <a:solidFill>
                <a:srgbClr val="24292E"/>
              </a:solidFill>
              <a:effectLst/>
              <a:latin typeface="-apple-system"/>
            </a:endParaRPr>
          </a:p>
          <a:p>
            <a:pPr algn="ctr"/>
            <a:r>
              <a:rPr lang="es-ES" b="0" i="0" dirty="0">
                <a:solidFill>
                  <a:srgbClr val="24292E"/>
                </a:solidFill>
                <a:effectLst/>
                <a:latin typeface="-apple-system"/>
              </a:rPr>
              <a:t>PRESIDENTE = (</a:t>
            </a:r>
            <a:r>
              <a:rPr lang="es-ES" b="1" i="0" dirty="0">
                <a:solidFill>
                  <a:srgbClr val="24292E"/>
                </a:solidFill>
                <a:effectLst/>
                <a:latin typeface="-apple-system"/>
              </a:rPr>
              <a:t>id</a:t>
            </a:r>
            <a:r>
              <a:rPr lang="es-ES" b="0" i="0" dirty="0">
                <a:solidFill>
                  <a:srgbClr val="24292E"/>
                </a:solidFill>
                <a:effectLst/>
                <a:latin typeface="-apple-system"/>
              </a:rPr>
              <a:t>, nombre, apellido1, apellido2)</a:t>
            </a:r>
          </a:p>
          <a:p>
            <a:pPr algn="ctr"/>
            <a:r>
              <a:rPr lang="es-ES" b="0" i="0" dirty="0">
                <a:solidFill>
                  <a:srgbClr val="24292E"/>
                </a:solidFill>
                <a:effectLst/>
                <a:latin typeface="-apple-system"/>
              </a:rPr>
              <a:t>PAÍS = (</a:t>
            </a:r>
            <a:r>
              <a:rPr lang="es-ES" b="1" i="0" dirty="0">
                <a:solidFill>
                  <a:srgbClr val="24292E"/>
                </a:solidFill>
                <a:effectLst/>
                <a:latin typeface="-apple-system"/>
              </a:rPr>
              <a:t>id</a:t>
            </a:r>
            <a:r>
              <a:rPr lang="es-ES" b="0" i="0" dirty="0">
                <a:solidFill>
                  <a:srgbClr val="24292E"/>
                </a:solidFill>
                <a:effectLst/>
                <a:latin typeface="-apple-system"/>
              </a:rPr>
              <a:t>, nombre, </a:t>
            </a:r>
            <a:r>
              <a:rPr lang="es-ES" b="0" i="1" dirty="0" err="1">
                <a:solidFill>
                  <a:srgbClr val="24292E"/>
                </a:solidFill>
                <a:effectLst/>
                <a:latin typeface="-apple-system"/>
              </a:rPr>
              <a:t>id_presidente</a:t>
            </a:r>
            <a:r>
              <a:rPr lang="es-ES" b="0" i="0" dirty="0">
                <a:solidFill>
                  <a:srgbClr val="24292E"/>
                </a:solidFill>
                <a:effectLst/>
                <a:latin typeface="-apple-system"/>
              </a:rPr>
              <a:t>)</a:t>
            </a:r>
          </a:p>
          <a:p>
            <a:pPr algn="ctr"/>
            <a:r>
              <a:rPr lang="es-ES" b="0" i="0" dirty="0" err="1">
                <a:solidFill>
                  <a:srgbClr val="24292E"/>
                </a:solidFill>
                <a:effectLst/>
                <a:latin typeface="-apple-system"/>
              </a:rPr>
              <a:t>id_presidente</a:t>
            </a:r>
            <a:r>
              <a:rPr lang="es-ES" b="0" i="0" dirty="0">
                <a:solidFill>
                  <a:srgbClr val="24292E"/>
                </a:solidFill>
                <a:effectLst/>
                <a:latin typeface="-apple-system"/>
              </a:rPr>
              <a:t>: FOREIGN KEY de PRESIDENTE(id)</a:t>
            </a:r>
          </a:p>
          <a:p>
            <a:pPr algn="ctr"/>
            <a:endParaRPr lang="es-ES" b="0" i="0" dirty="0">
              <a:solidFill>
                <a:srgbClr val="24292E"/>
              </a:solidFill>
              <a:effectLst/>
              <a:latin typeface="-apple-system"/>
            </a:endParaRPr>
          </a:p>
        </p:txBody>
      </p:sp>
      <p:pic>
        <p:nvPicPr>
          <p:cNvPr id="5" name="Imagen 4">
            <a:extLst>
              <a:ext uri="{FF2B5EF4-FFF2-40B4-BE49-F238E27FC236}">
                <a16:creationId xmlns:a16="http://schemas.microsoft.com/office/drawing/2014/main" id="{3ECA526C-212B-51E8-08CC-CA2A5E6C6086}"/>
              </a:ext>
            </a:extLst>
          </p:cNvPr>
          <p:cNvPicPr>
            <a:picLocks noChangeAspect="1"/>
          </p:cNvPicPr>
          <p:nvPr/>
        </p:nvPicPr>
        <p:blipFill>
          <a:blip r:embed="rId2"/>
          <a:stretch>
            <a:fillRect/>
          </a:stretch>
        </p:blipFill>
        <p:spPr>
          <a:xfrm>
            <a:off x="1822450" y="2178050"/>
            <a:ext cx="7048500" cy="2543175"/>
          </a:xfrm>
          <a:prstGeom prst="rect">
            <a:avLst/>
          </a:prstGeom>
        </p:spPr>
      </p:pic>
    </p:spTree>
    <p:extLst>
      <p:ext uri="{BB962C8B-B14F-4D97-AF65-F5344CB8AC3E}">
        <p14:creationId xmlns:p14="http://schemas.microsoft.com/office/powerpoint/2010/main" val="27626358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55800" y="806450"/>
            <a:ext cx="6781800" cy="689932"/>
          </a:xfrm>
          <a:prstGeom prst="rect">
            <a:avLst/>
          </a:prstGeom>
        </p:spPr>
        <p:txBody>
          <a:bodyPr vert="horz" wrap="square" lIns="0" tIns="12700" rIns="0" bIns="0" rtlCol="0">
            <a:spAutoFit/>
          </a:bodyPr>
          <a:lstStyle/>
          <a:p>
            <a:pPr marL="12700" algn="ctr">
              <a:lnSpc>
                <a:spcPct val="100000"/>
              </a:lnSpc>
              <a:spcBef>
                <a:spcPts val="100"/>
              </a:spcBef>
            </a:pPr>
            <a:r>
              <a:rPr lang="en-US" sz="4400" b="1" spc="-5" dirty="0">
                <a:latin typeface="Arial"/>
                <a:cs typeface="Arial"/>
              </a:rPr>
              <a:t>Participación (1,1)..(1,1)</a:t>
            </a:r>
            <a:endParaRPr sz="4400" dirty="0">
              <a:latin typeface="Arial"/>
              <a:cs typeface="Arial"/>
            </a:endParaRPr>
          </a:p>
        </p:txBody>
      </p:sp>
      <p:sp>
        <p:nvSpPr>
          <p:cNvPr id="7" name="CuadroTexto 6">
            <a:extLst>
              <a:ext uri="{FF2B5EF4-FFF2-40B4-BE49-F238E27FC236}">
                <a16:creationId xmlns:a16="http://schemas.microsoft.com/office/drawing/2014/main" id="{6587CFC2-909E-C005-406A-5D72E9B6F7E6}"/>
              </a:ext>
            </a:extLst>
          </p:cNvPr>
          <p:cNvSpPr txBox="1"/>
          <p:nvPr/>
        </p:nvSpPr>
        <p:spPr>
          <a:xfrm>
            <a:off x="1955800" y="4997450"/>
            <a:ext cx="6781800" cy="2031325"/>
          </a:xfrm>
          <a:prstGeom prst="rect">
            <a:avLst/>
          </a:prstGeom>
          <a:noFill/>
        </p:spPr>
        <p:txBody>
          <a:bodyPr wrap="square">
            <a:spAutoFit/>
          </a:bodyPr>
          <a:lstStyle/>
          <a:p>
            <a:pPr algn="ctr"/>
            <a:r>
              <a:rPr lang="es-ES" b="0" i="0" dirty="0">
                <a:solidFill>
                  <a:srgbClr val="24292E"/>
                </a:solidFill>
                <a:effectLst/>
                <a:latin typeface="-apple-system"/>
              </a:rPr>
              <a:t>2. La clave primaria de País se almacena en la tabla Presidente como un atributo (</a:t>
            </a:r>
            <a:r>
              <a:rPr lang="es-ES" b="0" i="0" dirty="0" err="1">
                <a:solidFill>
                  <a:srgbClr val="24292E"/>
                </a:solidFill>
                <a:effectLst/>
                <a:latin typeface="-apple-system"/>
              </a:rPr>
              <a:t>id_pais</a:t>
            </a:r>
            <a:r>
              <a:rPr lang="es-ES" b="0" i="0" dirty="0">
                <a:solidFill>
                  <a:srgbClr val="24292E"/>
                </a:solidFill>
                <a:effectLst/>
                <a:latin typeface="-apple-system"/>
              </a:rPr>
              <a:t>). Se dice que </a:t>
            </a:r>
            <a:r>
              <a:rPr lang="es-ES" b="0" i="0" dirty="0" err="1">
                <a:solidFill>
                  <a:srgbClr val="24292E"/>
                </a:solidFill>
                <a:effectLst/>
                <a:latin typeface="-apple-system"/>
              </a:rPr>
              <a:t>id_pais</a:t>
            </a:r>
            <a:r>
              <a:rPr lang="es-ES" b="0" i="0" dirty="0">
                <a:solidFill>
                  <a:srgbClr val="24292E"/>
                </a:solidFill>
                <a:effectLst/>
                <a:latin typeface="-apple-system"/>
              </a:rPr>
              <a:t> es una clave ajena o </a:t>
            </a:r>
            <a:r>
              <a:rPr lang="es-ES" b="0" i="0" dirty="0" err="1">
                <a:solidFill>
                  <a:srgbClr val="24292E"/>
                </a:solidFill>
                <a:effectLst/>
                <a:latin typeface="-apple-system"/>
              </a:rPr>
              <a:t>foreign</a:t>
            </a:r>
            <a:r>
              <a:rPr lang="es-ES" b="0" i="0" dirty="0">
                <a:solidFill>
                  <a:srgbClr val="24292E"/>
                </a:solidFill>
                <a:effectLst/>
                <a:latin typeface="-apple-system"/>
              </a:rPr>
              <a:t> </a:t>
            </a:r>
            <a:r>
              <a:rPr lang="es-ES" b="0" i="0" dirty="0" err="1">
                <a:solidFill>
                  <a:srgbClr val="24292E"/>
                </a:solidFill>
                <a:effectLst/>
                <a:latin typeface="-apple-system"/>
              </a:rPr>
              <a:t>key</a:t>
            </a:r>
            <a:r>
              <a:rPr lang="es-ES" b="0" i="0" dirty="0">
                <a:solidFill>
                  <a:srgbClr val="24292E"/>
                </a:solidFill>
                <a:effectLst/>
                <a:latin typeface="-apple-system"/>
              </a:rPr>
              <a:t> (FK) de la tabla País.</a:t>
            </a:r>
          </a:p>
          <a:p>
            <a:pPr algn="ctr"/>
            <a:endParaRPr lang="es-ES" b="0" i="0" dirty="0">
              <a:solidFill>
                <a:srgbClr val="24292E"/>
              </a:solidFill>
              <a:effectLst/>
              <a:latin typeface="-apple-system"/>
            </a:endParaRPr>
          </a:p>
          <a:p>
            <a:pPr algn="ctr"/>
            <a:r>
              <a:rPr lang="es-ES" b="0" i="0" dirty="0">
                <a:solidFill>
                  <a:srgbClr val="24292E"/>
                </a:solidFill>
                <a:effectLst/>
                <a:latin typeface="-apple-system"/>
              </a:rPr>
              <a:t>PAÍS = (</a:t>
            </a:r>
            <a:r>
              <a:rPr lang="es-ES" b="1" i="0" dirty="0">
                <a:solidFill>
                  <a:srgbClr val="24292E"/>
                </a:solidFill>
                <a:effectLst/>
                <a:latin typeface="-apple-system"/>
              </a:rPr>
              <a:t>id</a:t>
            </a:r>
            <a:r>
              <a:rPr lang="es-ES" b="0" i="0" dirty="0">
                <a:solidFill>
                  <a:srgbClr val="24292E"/>
                </a:solidFill>
                <a:effectLst/>
                <a:latin typeface="-apple-system"/>
              </a:rPr>
              <a:t>, nombre)</a:t>
            </a:r>
          </a:p>
          <a:p>
            <a:pPr algn="ctr"/>
            <a:r>
              <a:rPr lang="es-ES" b="0" i="0" dirty="0">
                <a:solidFill>
                  <a:srgbClr val="24292E"/>
                </a:solidFill>
                <a:effectLst/>
                <a:latin typeface="-apple-system"/>
              </a:rPr>
              <a:t>PRESIDENTE = (</a:t>
            </a:r>
            <a:r>
              <a:rPr lang="es-ES" b="1" i="0" dirty="0">
                <a:solidFill>
                  <a:srgbClr val="24292E"/>
                </a:solidFill>
                <a:effectLst/>
                <a:latin typeface="-apple-system"/>
              </a:rPr>
              <a:t>id</a:t>
            </a:r>
            <a:r>
              <a:rPr lang="es-ES" b="0" i="0" dirty="0">
                <a:solidFill>
                  <a:srgbClr val="24292E"/>
                </a:solidFill>
                <a:effectLst/>
                <a:latin typeface="-apple-system"/>
              </a:rPr>
              <a:t>, nombre, apellido1, apellido2, </a:t>
            </a:r>
            <a:r>
              <a:rPr lang="es-ES" b="0" i="1" dirty="0" err="1">
                <a:solidFill>
                  <a:srgbClr val="24292E"/>
                </a:solidFill>
                <a:effectLst/>
                <a:latin typeface="-apple-system"/>
              </a:rPr>
              <a:t>id_país</a:t>
            </a:r>
            <a:r>
              <a:rPr lang="es-ES" b="0" i="0" dirty="0">
                <a:solidFill>
                  <a:srgbClr val="24292E"/>
                </a:solidFill>
                <a:effectLst/>
                <a:latin typeface="-apple-system"/>
              </a:rPr>
              <a:t>)</a:t>
            </a:r>
          </a:p>
          <a:p>
            <a:pPr algn="ctr"/>
            <a:r>
              <a:rPr lang="es-ES" b="0" i="0" dirty="0" err="1">
                <a:solidFill>
                  <a:srgbClr val="24292E"/>
                </a:solidFill>
                <a:effectLst/>
                <a:latin typeface="-apple-system"/>
              </a:rPr>
              <a:t>id_país</a:t>
            </a:r>
            <a:r>
              <a:rPr lang="es-ES" b="0" i="0" dirty="0">
                <a:solidFill>
                  <a:srgbClr val="24292E"/>
                </a:solidFill>
                <a:effectLst/>
                <a:latin typeface="-apple-system"/>
              </a:rPr>
              <a:t>: FOREIGN KEY de PAÍS(id)</a:t>
            </a:r>
          </a:p>
        </p:txBody>
      </p:sp>
      <p:pic>
        <p:nvPicPr>
          <p:cNvPr id="5" name="Imagen 4">
            <a:extLst>
              <a:ext uri="{FF2B5EF4-FFF2-40B4-BE49-F238E27FC236}">
                <a16:creationId xmlns:a16="http://schemas.microsoft.com/office/drawing/2014/main" id="{3ECA526C-212B-51E8-08CC-CA2A5E6C6086}"/>
              </a:ext>
            </a:extLst>
          </p:cNvPr>
          <p:cNvPicPr>
            <a:picLocks noChangeAspect="1"/>
          </p:cNvPicPr>
          <p:nvPr/>
        </p:nvPicPr>
        <p:blipFill>
          <a:blip r:embed="rId2"/>
          <a:stretch>
            <a:fillRect/>
          </a:stretch>
        </p:blipFill>
        <p:spPr>
          <a:xfrm>
            <a:off x="1822450" y="2178050"/>
            <a:ext cx="7048500" cy="2543175"/>
          </a:xfrm>
          <a:prstGeom prst="rect">
            <a:avLst/>
          </a:prstGeom>
        </p:spPr>
      </p:pic>
    </p:spTree>
    <p:extLst>
      <p:ext uri="{BB962C8B-B14F-4D97-AF65-F5344CB8AC3E}">
        <p14:creationId xmlns:p14="http://schemas.microsoft.com/office/powerpoint/2010/main" val="34182415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55800" y="806450"/>
            <a:ext cx="6781800" cy="689932"/>
          </a:xfrm>
          <a:prstGeom prst="rect">
            <a:avLst/>
          </a:prstGeom>
        </p:spPr>
        <p:txBody>
          <a:bodyPr vert="horz" wrap="square" lIns="0" tIns="12700" rIns="0" bIns="0" rtlCol="0">
            <a:spAutoFit/>
          </a:bodyPr>
          <a:lstStyle/>
          <a:p>
            <a:pPr marL="12700" algn="ctr">
              <a:lnSpc>
                <a:spcPct val="100000"/>
              </a:lnSpc>
              <a:spcBef>
                <a:spcPts val="100"/>
              </a:spcBef>
            </a:pPr>
            <a:r>
              <a:rPr lang="en-US" sz="4400" b="1" spc="-5" dirty="0">
                <a:latin typeface="Arial"/>
                <a:cs typeface="Arial"/>
              </a:rPr>
              <a:t>Participación (1,1)..(1,1)</a:t>
            </a:r>
            <a:endParaRPr sz="4400" dirty="0">
              <a:latin typeface="Arial"/>
              <a:cs typeface="Arial"/>
            </a:endParaRPr>
          </a:p>
        </p:txBody>
      </p:sp>
      <p:sp>
        <p:nvSpPr>
          <p:cNvPr id="7" name="CuadroTexto 6">
            <a:extLst>
              <a:ext uri="{FF2B5EF4-FFF2-40B4-BE49-F238E27FC236}">
                <a16:creationId xmlns:a16="http://schemas.microsoft.com/office/drawing/2014/main" id="{6587CFC2-909E-C005-406A-5D72E9B6F7E6}"/>
              </a:ext>
            </a:extLst>
          </p:cNvPr>
          <p:cNvSpPr txBox="1"/>
          <p:nvPr/>
        </p:nvSpPr>
        <p:spPr>
          <a:xfrm>
            <a:off x="1955800" y="4997450"/>
            <a:ext cx="6781800" cy="2308324"/>
          </a:xfrm>
          <a:prstGeom prst="rect">
            <a:avLst/>
          </a:prstGeom>
          <a:noFill/>
        </p:spPr>
        <p:txBody>
          <a:bodyPr wrap="square">
            <a:spAutoFit/>
          </a:bodyPr>
          <a:lstStyle/>
          <a:p>
            <a:pPr algn="ctr"/>
            <a:r>
              <a:rPr lang="es-ES" dirty="0">
                <a:solidFill>
                  <a:srgbClr val="24292E"/>
                </a:solidFill>
                <a:latin typeface="-apple-system"/>
              </a:rPr>
              <a:t>3</a:t>
            </a:r>
            <a:r>
              <a:rPr lang="es-ES" b="0" i="0" dirty="0">
                <a:solidFill>
                  <a:srgbClr val="24292E"/>
                </a:solidFill>
                <a:effectLst/>
                <a:latin typeface="-apple-system"/>
              </a:rPr>
              <a:t>. Las claves primarias de ambas entidades se guardan en la tabla de la otra entidad. Es decir, la tabla Presidente guardaría la clave primaria de País y la tabla País guardaría también la clave primaria de Presidente. Esta solución puede presentar </a:t>
            </a:r>
            <a:r>
              <a:rPr lang="es-ES" b="1" i="0" dirty="0">
                <a:solidFill>
                  <a:srgbClr val="24292E"/>
                </a:solidFill>
                <a:effectLst/>
                <a:latin typeface="-apple-system"/>
              </a:rPr>
              <a:t>redundancia</a:t>
            </a:r>
            <a:r>
              <a:rPr lang="es-ES" b="0" i="0" dirty="0">
                <a:solidFill>
                  <a:srgbClr val="24292E"/>
                </a:solidFill>
                <a:effectLst/>
                <a:latin typeface="-apple-system"/>
              </a:rPr>
              <a:t>, pero puede ser interesante en algunas ocasiones, dependiendo de las consultas que se vayan a realizar sobre estas tablas a nivel de aplicación. En este caso los atributos </a:t>
            </a:r>
            <a:r>
              <a:rPr lang="es-ES" b="0" i="0" dirty="0" err="1">
                <a:solidFill>
                  <a:srgbClr val="24292E"/>
                </a:solidFill>
                <a:effectLst/>
                <a:latin typeface="-apple-system"/>
              </a:rPr>
              <a:t>id_país</a:t>
            </a:r>
            <a:r>
              <a:rPr lang="es-ES" b="0" i="0" dirty="0">
                <a:solidFill>
                  <a:srgbClr val="24292E"/>
                </a:solidFill>
                <a:effectLst/>
                <a:latin typeface="-apple-system"/>
              </a:rPr>
              <a:t> y </a:t>
            </a:r>
            <a:r>
              <a:rPr lang="es-ES" b="0" i="0" dirty="0" err="1">
                <a:solidFill>
                  <a:srgbClr val="24292E"/>
                </a:solidFill>
                <a:effectLst/>
                <a:latin typeface="-apple-system"/>
              </a:rPr>
              <a:t>id_presidente</a:t>
            </a:r>
            <a:r>
              <a:rPr lang="es-ES" b="0" i="0" dirty="0">
                <a:solidFill>
                  <a:srgbClr val="24292E"/>
                </a:solidFill>
                <a:effectLst/>
                <a:latin typeface="-apple-system"/>
              </a:rPr>
              <a:t> serían </a:t>
            </a:r>
            <a:r>
              <a:rPr lang="es-ES" b="0" i="0" dirty="0" err="1">
                <a:solidFill>
                  <a:srgbClr val="24292E"/>
                </a:solidFill>
                <a:effectLst/>
                <a:latin typeface="-apple-system"/>
              </a:rPr>
              <a:t>claves_ajenas</a:t>
            </a:r>
            <a:r>
              <a:rPr lang="es-ES" b="0" i="0" dirty="0">
                <a:solidFill>
                  <a:srgbClr val="24292E"/>
                </a:solidFill>
                <a:effectLst/>
                <a:latin typeface="-apple-system"/>
              </a:rPr>
              <a:t> o </a:t>
            </a:r>
            <a:r>
              <a:rPr lang="es-ES" b="0" i="0" dirty="0" err="1">
                <a:solidFill>
                  <a:srgbClr val="24292E"/>
                </a:solidFill>
                <a:effectLst/>
                <a:latin typeface="-apple-system"/>
              </a:rPr>
              <a:t>foreign</a:t>
            </a:r>
            <a:r>
              <a:rPr lang="es-ES" b="0" i="0" dirty="0">
                <a:solidFill>
                  <a:srgbClr val="24292E"/>
                </a:solidFill>
                <a:effectLst/>
                <a:latin typeface="-apple-system"/>
              </a:rPr>
              <a:t> </a:t>
            </a:r>
            <a:r>
              <a:rPr lang="es-ES" b="0" i="0" dirty="0" err="1">
                <a:solidFill>
                  <a:srgbClr val="24292E"/>
                </a:solidFill>
                <a:effectLst/>
                <a:latin typeface="-apple-system"/>
              </a:rPr>
              <a:t>key</a:t>
            </a:r>
            <a:r>
              <a:rPr lang="es-ES" b="0" i="0" dirty="0">
                <a:solidFill>
                  <a:srgbClr val="24292E"/>
                </a:solidFill>
                <a:effectLst/>
                <a:latin typeface="-apple-system"/>
              </a:rPr>
              <a:t> (FK).</a:t>
            </a:r>
          </a:p>
        </p:txBody>
      </p:sp>
      <p:pic>
        <p:nvPicPr>
          <p:cNvPr id="5" name="Imagen 4">
            <a:extLst>
              <a:ext uri="{FF2B5EF4-FFF2-40B4-BE49-F238E27FC236}">
                <a16:creationId xmlns:a16="http://schemas.microsoft.com/office/drawing/2014/main" id="{3ECA526C-212B-51E8-08CC-CA2A5E6C6086}"/>
              </a:ext>
            </a:extLst>
          </p:cNvPr>
          <p:cNvPicPr>
            <a:picLocks noChangeAspect="1"/>
          </p:cNvPicPr>
          <p:nvPr/>
        </p:nvPicPr>
        <p:blipFill>
          <a:blip r:embed="rId2"/>
          <a:stretch>
            <a:fillRect/>
          </a:stretch>
        </p:blipFill>
        <p:spPr>
          <a:xfrm>
            <a:off x="1822450" y="2178050"/>
            <a:ext cx="7048500" cy="2543175"/>
          </a:xfrm>
          <a:prstGeom prst="rect">
            <a:avLst/>
          </a:prstGeom>
        </p:spPr>
      </p:pic>
    </p:spTree>
    <p:extLst>
      <p:ext uri="{BB962C8B-B14F-4D97-AF65-F5344CB8AC3E}">
        <p14:creationId xmlns:p14="http://schemas.microsoft.com/office/powerpoint/2010/main" val="30123358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55800" y="806450"/>
            <a:ext cx="6781800" cy="689932"/>
          </a:xfrm>
          <a:prstGeom prst="rect">
            <a:avLst/>
          </a:prstGeom>
        </p:spPr>
        <p:txBody>
          <a:bodyPr vert="horz" wrap="square" lIns="0" tIns="12700" rIns="0" bIns="0" rtlCol="0">
            <a:spAutoFit/>
          </a:bodyPr>
          <a:lstStyle/>
          <a:p>
            <a:pPr marL="12700" algn="ctr">
              <a:lnSpc>
                <a:spcPct val="100000"/>
              </a:lnSpc>
              <a:spcBef>
                <a:spcPts val="100"/>
              </a:spcBef>
            </a:pPr>
            <a:r>
              <a:rPr lang="en-US" sz="4400" b="1" spc="-5" dirty="0">
                <a:latin typeface="Arial"/>
                <a:cs typeface="Arial"/>
              </a:rPr>
              <a:t>Participación (1,1)..(1,1)</a:t>
            </a:r>
            <a:endParaRPr sz="4400" dirty="0">
              <a:latin typeface="Arial"/>
              <a:cs typeface="Arial"/>
            </a:endParaRPr>
          </a:p>
        </p:txBody>
      </p:sp>
      <p:sp>
        <p:nvSpPr>
          <p:cNvPr id="7" name="CuadroTexto 6">
            <a:extLst>
              <a:ext uri="{FF2B5EF4-FFF2-40B4-BE49-F238E27FC236}">
                <a16:creationId xmlns:a16="http://schemas.microsoft.com/office/drawing/2014/main" id="{6587CFC2-909E-C005-406A-5D72E9B6F7E6}"/>
              </a:ext>
            </a:extLst>
          </p:cNvPr>
          <p:cNvSpPr txBox="1"/>
          <p:nvPr/>
        </p:nvSpPr>
        <p:spPr>
          <a:xfrm>
            <a:off x="1955800" y="4997450"/>
            <a:ext cx="6781800" cy="1754326"/>
          </a:xfrm>
          <a:prstGeom prst="rect">
            <a:avLst/>
          </a:prstGeom>
          <a:noFill/>
        </p:spPr>
        <p:txBody>
          <a:bodyPr wrap="square">
            <a:spAutoFit/>
          </a:bodyPr>
          <a:lstStyle/>
          <a:p>
            <a:pPr algn="ctr"/>
            <a:r>
              <a:rPr lang="es-ES" dirty="0">
                <a:solidFill>
                  <a:srgbClr val="24292E"/>
                </a:solidFill>
                <a:latin typeface="-apple-system"/>
              </a:rPr>
              <a:t>3</a:t>
            </a:r>
            <a:r>
              <a:rPr lang="es-ES" b="0" i="0" dirty="0">
                <a:solidFill>
                  <a:srgbClr val="24292E"/>
                </a:solidFill>
                <a:effectLst/>
                <a:latin typeface="-apple-system"/>
              </a:rPr>
              <a:t>. PRESIDENTE = (</a:t>
            </a:r>
            <a:r>
              <a:rPr lang="es-ES" b="1" i="0" dirty="0">
                <a:solidFill>
                  <a:srgbClr val="24292E"/>
                </a:solidFill>
                <a:effectLst/>
                <a:latin typeface="-apple-system"/>
              </a:rPr>
              <a:t>id</a:t>
            </a:r>
            <a:r>
              <a:rPr lang="es-ES" b="0" i="0" dirty="0">
                <a:solidFill>
                  <a:srgbClr val="24292E"/>
                </a:solidFill>
                <a:effectLst/>
                <a:latin typeface="-apple-system"/>
              </a:rPr>
              <a:t>, nombre, apellido1, apellido2, </a:t>
            </a:r>
            <a:r>
              <a:rPr lang="es-ES" b="0" i="1" dirty="0" err="1">
                <a:solidFill>
                  <a:srgbClr val="24292E"/>
                </a:solidFill>
                <a:effectLst/>
                <a:latin typeface="-apple-system"/>
              </a:rPr>
              <a:t>id_país</a:t>
            </a:r>
            <a:r>
              <a:rPr lang="es-ES" b="0" i="0" dirty="0">
                <a:solidFill>
                  <a:srgbClr val="24292E"/>
                </a:solidFill>
                <a:effectLst/>
                <a:latin typeface="-apple-system"/>
              </a:rPr>
              <a:t>)</a:t>
            </a:r>
          </a:p>
          <a:p>
            <a:pPr algn="ctr"/>
            <a:r>
              <a:rPr lang="es-ES" b="0" i="0" dirty="0" err="1">
                <a:solidFill>
                  <a:srgbClr val="24292E"/>
                </a:solidFill>
                <a:effectLst/>
                <a:latin typeface="-apple-system"/>
              </a:rPr>
              <a:t>id_país</a:t>
            </a:r>
            <a:r>
              <a:rPr lang="es-ES" b="0" i="0" dirty="0">
                <a:solidFill>
                  <a:srgbClr val="24292E"/>
                </a:solidFill>
                <a:effectLst/>
                <a:latin typeface="-apple-system"/>
              </a:rPr>
              <a:t>: FOREIGN KEY de PAÍS(id)</a:t>
            </a:r>
          </a:p>
          <a:p>
            <a:pPr algn="ctr"/>
            <a:r>
              <a:rPr lang="es-ES" b="0" i="0" dirty="0">
                <a:solidFill>
                  <a:srgbClr val="24292E"/>
                </a:solidFill>
                <a:effectLst/>
                <a:latin typeface="-apple-system"/>
              </a:rPr>
              <a:t>PAÍS = (</a:t>
            </a:r>
            <a:r>
              <a:rPr lang="es-ES" b="1" i="0" dirty="0">
                <a:solidFill>
                  <a:srgbClr val="24292E"/>
                </a:solidFill>
                <a:effectLst/>
                <a:latin typeface="-apple-system"/>
              </a:rPr>
              <a:t>id</a:t>
            </a:r>
            <a:r>
              <a:rPr lang="es-ES" b="0" i="0" dirty="0">
                <a:solidFill>
                  <a:srgbClr val="24292E"/>
                </a:solidFill>
                <a:effectLst/>
                <a:latin typeface="-apple-system"/>
              </a:rPr>
              <a:t>, nombre, </a:t>
            </a:r>
            <a:r>
              <a:rPr lang="es-ES" b="0" i="1" dirty="0" err="1">
                <a:solidFill>
                  <a:srgbClr val="24292E"/>
                </a:solidFill>
                <a:effectLst/>
                <a:latin typeface="-apple-system"/>
              </a:rPr>
              <a:t>id_presidente</a:t>
            </a:r>
            <a:r>
              <a:rPr lang="es-ES" b="0" i="0" dirty="0">
                <a:solidFill>
                  <a:srgbClr val="24292E"/>
                </a:solidFill>
                <a:effectLst/>
                <a:latin typeface="-apple-system"/>
              </a:rPr>
              <a:t>)</a:t>
            </a:r>
          </a:p>
          <a:p>
            <a:pPr algn="ctr"/>
            <a:r>
              <a:rPr lang="es-ES" b="0" i="0" dirty="0" err="1">
                <a:solidFill>
                  <a:srgbClr val="24292E"/>
                </a:solidFill>
                <a:effectLst/>
                <a:latin typeface="-apple-system"/>
              </a:rPr>
              <a:t>id_presidente</a:t>
            </a:r>
            <a:r>
              <a:rPr lang="es-ES" b="0" i="0" dirty="0">
                <a:solidFill>
                  <a:srgbClr val="24292E"/>
                </a:solidFill>
                <a:effectLst/>
                <a:latin typeface="-apple-system"/>
              </a:rPr>
              <a:t>: FOREIGN KEY de PRESIDENTE(id)</a:t>
            </a:r>
          </a:p>
          <a:p>
            <a:pPr algn="ctr"/>
            <a:endParaRPr lang="es-ES" dirty="0">
              <a:solidFill>
                <a:srgbClr val="24292E"/>
              </a:solidFill>
              <a:latin typeface="-apple-system"/>
            </a:endParaRPr>
          </a:p>
          <a:p>
            <a:pPr algn="ctr"/>
            <a:r>
              <a:rPr lang="es-ES" b="0" i="0" dirty="0">
                <a:solidFill>
                  <a:srgbClr val="24292E"/>
                </a:solidFill>
                <a:effectLst/>
                <a:latin typeface="-apple-system"/>
              </a:rPr>
              <a:t>NO RECOMENDABLE</a:t>
            </a:r>
          </a:p>
        </p:txBody>
      </p:sp>
      <p:pic>
        <p:nvPicPr>
          <p:cNvPr id="5" name="Imagen 4">
            <a:extLst>
              <a:ext uri="{FF2B5EF4-FFF2-40B4-BE49-F238E27FC236}">
                <a16:creationId xmlns:a16="http://schemas.microsoft.com/office/drawing/2014/main" id="{3ECA526C-212B-51E8-08CC-CA2A5E6C6086}"/>
              </a:ext>
            </a:extLst>
          </p:cNvPr>
          <p:cNvPicPr>
            <a:picLocks noChangeAspect="1"/>
          </p:cNvPicPr>
          <p:nvPr/>
        </p:nvPicPr>
        <p:blipFill>
          <a:blip r:embed="rId2"/>
          <a:stretch>
            <a:fillRect/>
          </a:stretch>
        </p:blipFill>
        <p:spPr>
          <a:xfrm>
            <a:off x="1822450" y="2178050"/>
            <a:ext cx="7048500" cy="2543175"/>
          </a:xfrm>
          <a:prstGeom prst="rect">
            <a:avLst/>
          </a:prstGeom>
        </p:spPr>
      </p:pic>
    </p:spTree>
    <p:extLst>
      <p:ext uri="{BB962C8B-B14F-4D97-AF65-F5344CB8AC3E}">
        <p14:creationId xmlns:p14="http://schemas.microsoft.com/office/powerpoint/2010/main" val="11229718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55800" y="806450"/>
            <a:ext cx="6781800" cy="689932"/>
          </a:xfrm>
          <a:prstGeom prst="rect">
            <a:avLst/>
          </a:prstGeom>
        </p:spPr>
        <p:txBody>
          <a:bodyPr vert="horz" wrap="square" lIns="0" tIns="12700" rIns="0" bIns="0" rtlCol="0">
            <a:spAutoFit/>
          </a:bodyPr>
          <a:lstStyle/>
          <a:p>
            <a:pPr marL="12700" algn="ctr">
              <a:lnSpc>
                <a:spcPct val="100000"/>
              </a:lnSpc>
              <a:spcBef>
                <a:spcPts val="100"/>
              </a:spcBef>
            </a:pPr>
            <a:r>
              <a:rPr lang="en-US" sz="4400" b="1" spc="-5" dirty="0">
                <a:latin typeface="Arial"/>
                <a:cs typeface="Arial"/>
              </a:rPr>
              <a:t>Participación (0,1)..(0,1)</a:t>
            </a:r>
          </a:p>
        </p:txBody>
      </p:sp>
      <p:sp>
        <p:nvSpPr>
          <p:cNvPr id="7" name="CuadroTexto 6">
            <a:extLst>
              <a:ext uri="{FF2B5EF4-FFF2-40B4-BE49-F238E27FC236}">
                <a16:creationId xmlns:a16="http://schemas.microsoft.com/office/drawing/2014/main" id="{6587CFC2-909E-C005-406A-5D72E9B6F7E6}"/>
              </a:ext>
            </a:extLst>
          </p:cNvPr>
          <p:cNvSpPr txBox="1"/>
          <p:nvPr/>
        </p:nvSpPr>
        <p:spPr>
          <a:xfrm>
            <a:off x="1955800" y="5385320"/>
            <a:ext cx="6781800" cy="1200329"/>
          </a:xfrm>
          <a:prstGeom prst="rect">
            <a:avLst/>
          </a:prstGeom>
          <a:noFill/>
        </p:spPr>
        <p:txBody>
          <a:bodyPr wrap="square">
            <a:spAutoFit/>
          </a:bodyPr>
          <a:lstStyle/>
          <a:p>
            <a:pPr algn="ctr"/>
            <a:r>
              <a:rPr lang="es-ES" b="0" i="0" dirty="0">
                <a:solidFill>
                  <a:srgbClr val="24292E"/>
                </a:solidFill>
                <a:effectLst/>
                <a:latin typeface="-apple-system"/>
              </a:rPr>
              <a:t>Cuando la </a:t>
            </a:r>
            <a:r>
              <a:rPr lang="es-ES" b="0" i="0" dirty="0" err="1">
                <a:solidFill>
                  <a:srgbClr val="24292E"/>
                </a:solidFill>
                <a:effectLst/>
                <a:latin typeface="-apple-system"/>
              </a:rPr>
              <a:t>participación</a:t>
            </a:r>
            <a:r>
              <a:rPr lang="es-ES" b="0" i="0" dirty="0">
                <a:solidFill>
                  <a:srgbClr val="24292E"/>
                </a:solidFill>
                <a:effectLst/>
                <a:latin typeface="-apple-system"/>
              </a:rPr>
              <a:t> de las dos entidades es de (0,1), se puede crear una nueva tabla donde se almacenan las claves primarias de las dos entidades que participan en la </a:t>
            </a:r>
            <a:r>
              <a:rPr lang="es-ES" b="0" i="0" dirty="0" err="1">
                <a:solidFill>
                  <a:srgbClr val="24292E"/>
                </a:solidFill>
                <a:effectLst/>
                <a:latin typeface="-apple-system"/>
              </a:rPr>
              <a:t>relación</a:t>
            </a:r>
            <a:r>
              <a:rPr lang="es-ES" b="0" i="0" dirty="0">
                <a:solidFill>
                  <a:srgbClr val="24292E"/>
                </a:solidFill>
                <a:effectLst/>
                <a:latin typeface="-apple-system"/>
              </a:rPr>
              <a:t>. La clave primaria de la nueva tabla </a:t>
            </a:r>
            <a:r>
              <a:rPr lang="es-ES" b="0" i="0" dirty="0" err="1">
                <a:solidFill>
                  <a:srgbClr val="24292E"/>
                </a:solidFill>
                <a:effectLst/>
                <a:latin typeface="-apple-system"/>
              </a:rPr>
              <a:t>sera</a:t>
            </a:r>
            <a:r>
              <a:rPr lang="es-ES" b="0" i="0" dirty="0">
                <a:solidFill>
                  <a:srgbClr val="24292E"/>
                </a:solidFill>
                <a:effectLst/>
                <a:latin typeface="-apple-system"/>
              </a:rPr>
              <a:t>́ una de las dos claves ajenas que se reciben.</a:t>
            </a:r>
          </a:p>
        </p:txBody>
      </p:sp>
      <p:pic>
        <p:nvPicPr>
          <p:cNvPr id="4" name="Imagen 3">
            <a:extLst>
              <a:ext uri="{FF2B5EF4-FFF2-40B4-BE49-F238E27FC236}">
                <a16:creationId xmlns:a16="http://schemas.microsoft.com/office/drawing/2014/main" id="{A32D2086-A7B5-363F-C4D9-5C1A09357794}"/>
              </a:ext>
            </a:extLst>
          </p:cNvPr>
          <p:cNvPicPr>
            <a:picLocks noChangeAspect="1"/>
          </p:cNvPicPr>
          <p:nvPr/>
        </p:nvPicPr>
        <p:blipFill>
          <a:blip r:embed="rId2"/>
          <a:stretch>
            <a:fillRect/>
          </a:stretch>
        </p:blipFill>
        <p:spPr>
          <a:xfrm>
            <a:off x="2022475" y="2025650"/>
            <a:ext cx="6648450" cy="3038475"/>
          </a:xfrm>
          <a:prstGeom prst="rect">
            <a:avLst/>
          </a:prstGeom>
        </p:spPr>
      </p:pic>
    </p:spTree>
    <p:extLst>
      <p:ext uri="{BB962C8B-B14F-4D97-AF65-F5344CB8AC3E}">
        <p14:creationId xmlns:p14="http://schemas.microsoft.com/office/powerpoint/2010/main" val="34720964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55800" y="806450"/>
            <a:ext cx="6781800" cy="689932"/>
          </a:xfrm>
          <a:prstGeom prst="rect">
            <a:avLst/>
          </a:prstGeom>
        </p:spPr>
        <p:txBody>
          <a:bodyPr vert="horz" wrap="square" lIns="0" tIns="12700" rIns="0" bIns="0" rtlCol="0">
            <a:spAutoFit/>
          </a:bodyPr>
          <a:lstStyle/>
          <a:p>
            <a:pPr marL="12700" algn="ctr">
              <a:lnSpc>
                <a:spcPct val="100000"/>
              </a:lnSpc>
              <a:spcBef>
                <a:spcPts val="100"/>
              </a:spcBef>
            </a:pPr>
            <a:r>
              <a:rPr lang="en-US" sz="4400" b="1" spc="-5" dirty="0">
                <a:latin typeface="Arial"/>
                <a:cs typeface="Arial"/>
              </a:rPr>
              <a:t>Participación (0,1)..(0,1)</a:t>
            </a:r>
          </a:p>
        </p:txBody>
      </p:sp>
      <p:sp>
        <p:nvSpPr>
          <p:cNvPr id="7" name="CuadroTexto 6">
            <a:extLst>
              <a:ext uri="{FF2B5EF4-FFF2-40B4-BE49-F238E27FC236}">
                <a16:creationId xmlns:a16="http://schemas.microsoft.com/office/drawing/2014/main" id="{6587CFC2-909E-C005-406A-5D72E9B6F7E6}"/>
              </a:ext>
            </a:extLst>
          </p:cNvPr>
          <p:cNvSpPr txBox="1"/>
          <p:nvPr/>
        </p:nvSpPr>
        <p:spPr>
          <a:xfrm>
            <a:off x="1955800" y="5385320"/>
            <a:ext cx="6781800" cy="1200329"/>
          </a:xfrm>
          <a:prstGeom prst="rect">
            <a:avLst/>
          </a:prstGeom>
          <a:noFill/>
        </p:spPr>
        <p:txBody>
          <a:bodyPr wrap="square">
            <a:spAutoFit/>
          </a:bodyPr>
          <a:lstStyle/>
          <a:p>
            <a:pPr algn="ctr"/>
            <a:r>
              <a:rPr lang="es-ES" b="0" i="0" dirty="0">
                <a:solidFill>
                  <a:srgbClr val="24292E"/>
                </a:solidFill>
                <a:effectLst/>
                <a:latin typeface="-apple-system"/>
              </a:rPr>
              <a:t>ALQUILER = (</a:t>
            </a:r>
            <a:r>
              <a:rPr lang="es-ES" b="1" i="0" dirty="0">
                <a:solidFill>
                  <a:srgbClr val="24292E"/>
                </a:solidFill>
                <a:effectLst/>
                <a:latin typeface="-apple-system"/>
              </a:rPr>
              <a:t>id</a:t>
            </a:r>
            <a:r>
              <a:rPr lang="es-ES" b="0" i="0" dirty="0">
                <a:solidFill>
                  <a:srgbClr val="24292E"/>
                </a:solidFill>
                <a:effectLst/>
                <a:latin typeface="-apple-system"/>
              </a:rPr>
              <a:t>, </a:t>
            </a:r>
            <a:r>
              <a:rPr lang="es-ES" b="0" i="0" dirty="0" err="1">
                <a:solidFill>
                  <a:srgbClr val="24292E"/>
                </a:solidFill>
                <a:effectLst/>
                <a:latin typeface="-apple-system"/>
              </a:rPr>
              <a:t>fecha_inicio</a:t>
            </a:r>
            <a:r>
              <a:rPr lang="es-ES" b="0" i="0" dirty="0">
                <a:solidFill>
                  <a:srgbClr val="24292E"/>
                </a:solidFill>
                <a:effectLst/>
                <a:latin typeface="-apple-system"/>
              </a:rPr>
              <a:t>, </a:t>
            </a:r>
            <a:r>
              <a:rPr lang="es-ES" b="0" i="0" dirty="0" err="1">
                <a:solidFill>
                  <a:srgbClr val="24292E"/>
                </a:solidFill>
                <a:effectLst/>
                <a:latin typeface="-apple-system"/>
              </a:rPr>
              <a:t>fecha_fin</a:t>
            </a:r>
            <a:r>
              <a:rPr lang="es-ES" b="0" i="0" dirty="0">
                <a:solidFill>
                  <a:srgbClr val="24292E"/>
                </a:solidFill>
                <a:effectLst/>
                <a:latin typeface="-apple-system"/>
              </a:rPr>
              <a:t>, importe, fianza)</a:t>
            </a:r>
          </a:p>
          <a:p>
            <a:pPr algn="ctr"/>
            <a:r>
              <a:rPr lang="es-ES" b="0" i="0" dirty="0">
                <a:solidFill>
                  <a:srgbClr val="24292E"/>
                </a:solidFill>
                <a:effectLst/>
                <a:latin typeface="-apple-system"/>
              </a:rPr>
              <a:t>ALQUILER_RENUEVA_ALQUILER = (</a:t>
            </a:r>
            <a:r>
              <a:rPr lang="es-ES" b="1" i="1" dirty="0" err="1">
                <a:solidFill>
                  <a:srgbClr val="24292E"/>
                </a:solidFill>
                <a:effectLst/>
                <a:latin typeface="-apple-system"/>
              </a:rPr>
              <a:t>id_alquiler</a:t>
            </a:r>
            <a:r>
              <a:rPr lang="es-ES" b="0" i="0" dirty="0">
                <a:solidFill>
                  <a:srgbClr val="24292E"/>
                </a:solidFill>
                <a:effectLst/>
                <a:latin typeface="-apple-system"/>
              </a:rPr>
              <a:t>, </a:t>
            </a:r>
            <a:r>
              <a:rPr lang="es-ES" b="1" i="1" dirty="0" err="1">
                <a:solidFill>
                  <a:srgbClr val="24292E"/>
                </a:solidFill>
                <a:effectLst/>
                <a:latin typeface="-apple-system"/>
              </a:rPr>
              <a:t>id_alquiler_anterior</a:t>
            </a:r>
            <a:r>
              <a:rPr lang="es-ES" b="0" i="0" dirty="0">
                <a:solidFill>
                  <a:srgbClr val="24292E"/>
                </a:solidFill>
                <a:effectLst/>
                <a:latin typeface="-apple-system"/>
              </a:rPr>
              <a:t>)</a:t>
            </a:r>
          </a:p>
          <a:p>
            <a:pPr algn="ctr"/>
            <a:r>
              <a:rPr lang="es-ES" b="0" i="0" dirty="0" err="1">
                <a:solidFill>
                  <a:srgbClr val="24292E"/>
                </a:solidFill>
                <a:effectLst/>
                <a:latin typeface="-apple-system"/>
              </a:rPr>
              <a:t>id_alquiler</a:t>
            </a:r>
            <a:r>
              <a:rPr lang="es-ES" b="0" i="0" dirty="0">
                <a:solidFill>
                  <a:srgbClr val="24292E"/>
                </a:solidFill>
                <a:effectLst/>
                <a:latin typeface="-apple-system"/>
              </a:rPr>
              <a:t>: FOREIGN KEY de ALQUILER(id)</a:t>
            </a:r>
          </a:p>
          <a:p>
            <a:pPr algn="ctr"/>
            <a:r>
              <a:rPr lang="es-ES" b="0" i="0" dirty="0" err="1">
                <a:solidFill>
                  <a:srgbClr val="24292E"/>
                </a:solidFill>
                <a:effectLst/>
                <a:latin typeface="-apple-system"/>
              </a:rPr>
              <a:t>id_alquiler_anterior</a:t>
            </a:r>
            <a:r>
              <a:rPr lang="es-ES" b="0" i="0" dirty="0">
                <a:solidFill>
                  <a:srgbClr val="24292E"/>
                </a:solidFill>
                <a:effectLst/>
                <a:latin typeface="-apple-system"/>
              </a:rPr>
              <a:t>: FOREIGN KEY de ALQUILER(id)</a:t>
            </a:r>
          </a:p>
        </p:txBody>
      </p:sp>
      <p:pic>
        <p:nvPicPr>
          <p:cNvPr id="4" name="Imagen 3">
            <a:extLst>
              <a:ext uri="{FF2B5EF4-FFF2-40B4-BE49-F238E27FC236}">
                <a16:creationId xmlns:a16="http://schemas.microsoft.com/office/drawing/2014/main" id="{A32D2086-A7B5-363F-C4D9-5C1A09357794}"/>
              </a:ext>
            </a:extLst>
          </p:cNvPr>
          <p:cNvPicPr>
            <a:picLocks noChangeAspect="1"/>
          </p:cNvPicPr>
          <p:nvPr/>
        </p:nvPicPr>
        <p:blipFill>
          <a:blip r:embed="rId2"/>
          <a:stretch>
            <a:fillRect/>
          </a:stretch>
        </p:blipFill>
        <p:spPr>
          <a:xfrm>
            <a:off x="2022475" y="2025650"/>
            <a:ext cx="6648450" cy="3038475"/>
          </a:xfrm>
          <a:prstGeom prst="rect">
            <a:avLst/>
          </a:prstGeom>
        </p:spPr>
      </p:pic>
    </p:spTree>
    <p:extLst>
      <p:ext uri="{BB962C8B-B14F-4D97-AF65-F5344CB8AC3E}">
        <p14:creationId xmlns:p14="http://schemas.microsoft.com/office/powerpoint/2010/main" val="32327369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55800" y="806450"/>
            <a:ext cx="6781800" cy="689932"/>
          </a:xfrm>
          <a:prstGeom prst="rect">
            <a:avLst/>
          </a:prstGeom>
        </p:spPr>
        <p:txBody>
          <a:bodyPr vert="horz" wrap="square" lIns="0" tIns="12700" rIns="0" bIns="0" rtlCol="0">
            <a:spAutoFit/>
          </a:bodyPr>
          <a:lstStyle/>
          <a:p>
            <a:pPr marL="12700" algn="ctr">
              <a:lnSpc>
                <a:spcPct val="100000"/>
              </a:lnSpc>
              <a:spcBef>
                <a:spcPts val="100"/>
              </a:spcBef>
            </a:pPr>
            <a:r>
              <a:rPr lang="en-US" sz="4400" b="1" spc="-5" dirty="0">
                <a:latin typeface="Arial"/>
                <a:cs typeface="Arial"/>
              </a:rPr>
              <a:t>Relaciones 1:N</a:t>
            </a:r>
            <a:endParaRPr sz="4400" dirty="0">
              <a:latin typeface="Arial"/>
              <a:cs typeface="Arial"/>
            </a:endParaRPr>
          </a:p>
        </p:txBody>
      </p:sp>
      <p:sp>
        <p:nvSpPr>
          <p:cNvPr id="3" name="object 3"/>
          <p:cNvSpPr txBox="1"/>
          <p:nvPr/>
        </p:nvSpPr>
        <p:spPr>
          <a:xfrm>
            <a:off x="2122170" y="2178050"/>
            <a:ext cx="6449060" cy="3054041"/>
          </a:xfrm>
          <a:prstGeom prst="rect">
            <a:avLst/>
          </a:prstGeom>
        </p:spPr>
        <p:txBody>
          <a:bodyPr vert="horz" wrap="square" lIns="0" tIns="12065" rIns="0" bIns="0" rtlCol="0">
            <a:spAutoFit/>
          </a:bodyPr>
          <a:lstStyle/>
          <a:p>
            <a:pPr marL="12700" algn="ctr">
              <a:lnSpc>
                <a:spcPct val="100000"/>
              </a:lnSpc>
              <a:spcBef>
                <a:spcPts val="95"/>
              </a:spcBef>
            </a:pPr>
            <a:r>
              <a:rPr lang="es-ES" sz="2800" spc="-5" dirty="0">
                <a:latin typeface="Arial"/>
                <a:cs typeface="Arial"/>
              </a:rPr>
              <a:t>Las relaciones con cardinalidad 1:N no generan una tabla, lo que haremos será que la clave primaria de la entidad que participa con cardinalidad 1 pasará a formar parte de la tabla de entidad que participa con cardinalidad N, y además pasará como un atributo.</a:t>
            </a:r>
            <a:endParaRPr sz="2800" dirty="0">
              <a:latin typeface="Arial"/>
              <a:cs typeface="Arial"/>
            </a:endParaRPr>
          </a:p>
        </p:txBody>
      </p:sp>
    </p:spTree>
    <p:extLst>
      <p:ext uri="{BB962C8B-B14F-4D97-AF65-F5344CB8AC3E}">
        <p14:creationId xmlns:p14="http://schemas.microsoft.com/office/powerpoint/2010/main" val="26158772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55800" y="806450"/>
            <a:ext cx="6781800" cy="689932"/>
          </a:xfrm>
          <a:prstGeom prst="rect">
            <a:avLst/>
          </a:prstGeom>
        </p:spPr>
        <p:txBody>
          <a:bodyPr vert="horz" wrap="square" lIns="0" tIns="12700" rIns="0" bIns="0" rtlCol="0">
            <a:spAutoFit/>
          </a:bodyPr>
          <a:lstStyle/>
          <a:p>
            <a:pPr marL="12700" algn="ctr">
              <a:lnSpc>
                <a:spcPct val="100000"/>
              </a:lnSpc>
              <a:spcBef>
                <a:spcPts val="100"/>
              </a:spcBef>
            </a:pPr>
            <a:r>
              <a:rPr lang="en-US" sz="4400" b="1" spc="-5" dirty="0">
                <a:latin typeface="Arial"/>
                <a:cs typeface="Arial"/>
              </a:rPr>
              <a:t>Relaciones 1:N</a:t>
            </a:r>
          </a:p>
        </p:txBody>
      </p:sp>
      <p:sp>
        <p:nvSpPr>
          <p:cNvPr id="7" name="CuadroTexto 6">
            <a:extLst>
              <a:ext uri="{FF2B5EF4-FFF2-40B4-BE49-F238E27FC236}">
                <a16:creationId xmlns:a16="http://schemas.microsoft.com/office/drawing/2014/main" id="{6587CFC2-909E-C005-406A-5D72E9B6F7E6}"/>
              </a:ext>
            </a:extLst>
          </p:cNvPr>
          <p:cNvSpPr txBox="1"/>
          <p:nvPr/>
        </p:nvSpPr>
        <p:spPr>
          <a:xfrm>
            <a:off x="1955800" y="5385320"/>
            <a:ext cx="6781800" cy="923330"/>
          </a:xfrm>
          <a:prstGeom prst="rect">
            <a:avLst/>
          </a:prstGeom>
          <a:noFill/>
        </p:spPr>
        <p:txBody>
          <a:bodyPr wrap="square">
            <a:spAutoFit/>
          </a:bodyPr>
          <a:lstStyle/>
          <a:p>
            <a:pPr algn="ctr"/>
            <a:r>
              <a:rPr lang="es-ES" b="0" i="0" dirty="0">
                <a:solidFill>
                  <a:srgbClr val="24292E"/>
                </a:solidFill>
                <a:effectLst/>
                <a:latin typeface="-apple-system"/>
              </a:rPr>
              <a:t>En este caso la clave primaria de la entidad que participa en la relación con cardinalidad 1 se guarda en la tabla de la entidad que participa con cardinalidad N.</a:t>
            </a:r>
          </a:p>
        </p:txBody>
      </p:sp>
      <p:pic>
        <p:nvPicPr>
          <p:cNvPr id="5" name="Imagen 4">
            <a:extLst>
              <a:ext uri="{FF2B5EF4-FFF2-40B4-BE49-F238E27FC236}">
                <a16:creationId xmlns:a16="http://schemas.microsoft.com/office/drawing/2014/main" id="{C95A63D4-31A4-A061-1A32-94F9CD11E78E}"/>
              </a:ext>
            </a:extLst>
          </p:cNvPr>
          <p:cNvPicPr>
            <a:picLocks noChangeAspect="1"/>
          </p:cNvPicPr>
          <p:nvPr/>
        </p:nvPicPr>
        <p:blipFill>
          <a:blip r:embed="rId2"/>
          <a:stretch>
            <a:fillRect/>
          </a:stretch>
        </p:blipFill>
        <p:spPr>
          <a:xfrm>
            <a:off x="755650" y="1949450"/>
            <a:ext cx="9182100" cy="3200400"/>
          </a:xfrm>
          <a:prstGeom prst="rect">
            <a:avLst/>
          </a:prstGeom>
        </p:spPr>
      </p:pic>
    </p:spTree>
    <p:extLst>
      <p:ext uri="{BB962C8B-B14F-4D97-AF65-F5344CB8AC3E}">
        <p14:creationId xmlns:p14="http://schemas.microsoft.com/office/powerpoint/2010/main" val="18998213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55800" y="806450"/>
            <a:ext cx="6781800" cy="689932"/>
          </a:xfrm>
          <a:prstGeom prst="rect">
            <a:avLst/>
          </a:prstGeom>
        </p:spPr>
        <p:txBody>
          <a:bodyPr vert="horz" wrap="square" lIns="0" tIns="12700" rIns="0" bIns="0" rtlCol="0">
            <a:spAutoFit/>
          </a:bodyPr>
          <a:lstStyle/>
          <a:p>
            <a:pPr marL="12700" algn="ctr">
              <a:lnSpc>
                <a:spcPct val="100000"/>
              </a:lnSpc>
              <a:spcBef>
                <a:spcPts val="100"/>
              </a:spcBef>
            </a:pPr>
            <a:r>
              <a:rPr lang="en-US" sz="4400" b="1" spc="-5" dirty="0">
                <a:latin typeface="Arial"/>
                <a:cs typeface="Arial"/>
              </a:rPr>
              <a:t>Relaciones 1:N</a:t>
            </a:r>
          </a:p>
        </p:txBody>
      </p:sp>
      <p:sp>
        <p:nvSpPr>
          <p:cNvPr id="7" name="CuadroTexto 6">
            <a:extLst>
              <a:ext uri="{FF2B5EF4-FFF2-40B4-BE49-F238E27FC236}">
                <a16:creationId xmlns:a16="http://schemas.microsoft.com/office/drawing/2014/main" id="{6587CFC2-909E-C005-406A-5D72E9B6F7E6}"/>
              </a:ext>
            </a:extLst>
          </p:cNvPr>
          <p:cNvSpPr txBox="1"/>
          <p:nvPr/>
        </p:nvSpPr>
        <p:spPr>
          <a:xfrm>
            <a:off x="1955800" y="5385320"/>
            <a:ext cx="6781800" cy="923330"/>
          </a:xfrm>
          <a:prstGeom prst="rect">
            <a:avLst/>
          </a:prstGeom>
          <a:noFill/>
        </p:spPr>
        <p:txBody>
          <a:bodyPr wrap="square">
            <a:spAutoFit/>
          </a:bodyPr>
          <a:lstStyle/>
          <a:p>
            <a:pPr algn="ctr"/>
            <a:r>
              <a:rPr lang="es-ES" b="0" i="0" dirty="0">
                <a:solidFill>
                  <a:srgbClr val="24292E"/>
                </a:solidFill>
                <a:effectLst/>
                <a:latin typeface="-apple-system"/>
              </a:rPr>
              <a:t>USUSARIO = (</a:t>
            </a:r>
            <a:r>
              <a:rPr lang="es-ES" b="1" i="0" dirty="0">
                <a:solidFill>
                  <a:srgbClr val="24292E"/>
                </a:solidFill>
                <a:effectLst/>
                <a:latin typeface="-apple-system"/>
              </a:rPr>
              <a:t>id</a:t>
            </a:r>
            <a:r>
              <a:rPr lang="es-ES" b="0" i="0" dirty="0">
                <a:solidFill>
                  <a:srgbClr val="24292E"/>
                </a:solidFill>
                <a:effectLst/>
                <a:latin typeface="-apple-system"/>
              </a:rPr>
              <a:t>, email, </a:t>
            </a:r>
            <a:r>
              <a:rPr lang="es-ES" b="0" i="0" dirty="0" err="1">
                <a:solidFill>
                  <a:srgbClr val="24292E"/>
                </a:solidFill>
                <a:effectLst/>
                <a:latin typeface="-apple-system"/>
              </a:rPr>
              <a:t>password</a:t>
            </a:r>
            <a:r>
              <a:rPr lang="es-ES" b="0" i="0" dirty="0">
                <a:solidFill>
                  <a:srgbClr val="24292E"/>
                </a:solidFill>
                <a:effectLst/>
                <a:latin typeface="-apple-system"/>
              </a:rPr>
              <a:t>, nombre, apellido1, apellido2)</a:t>
            </a:r>
          </a:p>
          <a:p>
            <a:pPr algn="ctr"/>
            <a:r>
              <a:rPr lang="es-ES" b="0" i="0" dirty="0">
                <a:solidFill>
                  <a:srgbClr val="24292E"/>
                </a:solidFill>
                <a:effectLst/>
                <a:latin typeface="-apple-system"/>
              </a:rPr>
              <a:t>VÍDEO = (</a:t>
            </a:r>
            <a:r>
              <a:rPr lang="es-ES" b="1" i="0" dirty="0">
                <a:solidFill>
                  <a:srgbClr val="24292E"/>
                </a:solidFill>
                <a:effectLst/>
                <a:latin typeface="-apple-system"/>
              </a:rPr>
              <a:t>id</a:t>
            </a:r>
            <a:r>
              <a:rPr lang="es-ES" b="0" i="0" dirty="0">
                <a:solidFill>
                  <a:srgbClr val="24292E"/>
                </a:solidFill>
                <a:effectLst/>
                <a:latin typeface="-apple-system"/>
              </a:rPr>
              <a:t>, nombre, descripción, duración, </a:t>
            </a:r>
            <a:r>
              <a:rPr lang="es-ES" b="0" i="1" dirty="0" err="1">
                <a:solidFill>
                  <a:srgbClr val="24292E"/>
                </a:solidFill>
                <a:effectLst/>
                <a:latin typeface="-apple-system"/>
              </a:rPr>
              <a:t>id_usuario</a:t>
            </a:r>
            <a:r>
              <a:rPr lang="es-ES" b="0" i="0" dirty="0">
                <a:solidFill>
                  <a:srgbClr val="24292E"/>
                </a:solidFill>
                <a:effectLst/>
                <a:latin typeface="-apple-system"/>
              </a:rPr>
              <a:t>)</a:t>
            </a:r>
          </a:p>
          <a:p>
            <a:pPr algn="ctr"/>
            <a:r>
              <a:rPr lang="es-ES" b="0" i="0" dirty="0" err="1">
                <a:solidFill>
                  <a:srgbClr val="24292E"/>
                </a:solidFill>
                <a:effectLst/>
                <a:latin typeface="-apple-system"/>
              </a:rPr>
              <a:t>id_usuario</a:t>
            </a:r>
            <a:r>
              <a:rPr lang="es-ES" b="0" i="0" dirty="0">
                <a:solidFill>
                  <a:srgbClr val="24292E"/>
                </a:solidFill>
                <a:effectLst/>
                <a:latin typeface="-apple-system"/>
              </a:rPr>
              <a:t>: FOREIGN KEY de USUARIO(id)</a:t>
            </a:r>
          </a:p>
        </p:txBody>
      </p:sp>
      <p:pic>
        <p:nvPicPr>
          <p:cNvPr id="5" name="Imagen 4">
            <a:extLst>
              <a:ext uri="{FF2B5EF4-FFF2-40B4-BE49-F238E27FC236}">
                <a16:creationId xmlns:a16="http://schemas.microsoft.com/office/drawing/2014/main" id="{C95A63D4-31A4-A061-1A32-94F9CD11E78E}"/>
              </a:ext>
            </a:extLst>
          </p:cNvPr>
          <p:cNvPicPr>
            <a:picLocks noChangeAspect="1"/>
          </p:cNvPicPr>
          <p:nvPr/>
        </p:nvPicPr>
        <p:blipFill>
          <a:blip r:embed="rId2"/>
          <a:stretch>
            <a:fillRect/>
          </a:stretch>
        </p:blipFill>
        <p:spPr>
          <a:xfrm>
            <a:off x="755650" y="1949450"/>
            <a:ext cx="9182100" cy="3200400"/>
          </a:xfrm>
          <a:prstGeom prst="rect">
            <a:avLst/>
          </a:prstGeom>
        </p:spPr>
      </p:pic>
    </p:spTree>
    <p:extLst>
      <p:ext uri="{BB962C8B-B14F-4D97-AF65-F5344CB8AC3E}">
        <p14:creationId xmlns:p14="http://schemas.microsoft.com/office/powerpoint/2010/main" val="37610912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55800" y="806450"/>
            <a:ext cx="6781800" cy="1367041"/>
          </a:xfrm>
          <a:prstGeom prst="rect">
            <a:avLst/>
          </a:prstGeom>
        </p:spPr>
        <p:txBody>
          <a:bodyPr vert="horz" wrap="square" lIns="0" tIns="12700" rIns="0" bIns="0" rtlCol="0">
            <a:spAutoFit/>
          </a:bodyPr>
          <a:lstStyle/>
          <a:p>
            <a:pPr marL="12700" algn="ctr">
              <a:lnSpc>
                <a:spcPct val="100000"/>
              </a:lnSpc>
              <a:spcBef>
                <a:spcPts val="100"/>
              </a:spcBef>
            </a:pPr>
            <a:r>
              <a:rPr lang="es-ES" sz="4400" b="1" spc="-5" dirty="0">
                <a:latin typeface="Arial"/>
                <a:cs typeface="Arial"/>
              </a:rPr>
              <a:t>Relaciones reflexivas con cardinalidad 1:N</a:t>
            </a:r>
            <a:endParaRPr lang="en-US" sz="4400" b="1" spc="-5" dirty="0">
              <a:latin typeface="Arial"/>
              <a:cs typeface="Arial"/>
            </a:endParaRPr>
          </a:p>
        </p:txBody>
      </p:sp>
      <p:sp>
        <p:nvSpPr>
          <p:cNvPr id="7" name="CuadroTexto 6">
            <a:extLst>
              <a:ext uri="{FF2B5EF4-FFF2-40B4-BE49-F238E27FC236}">
                <a16:creationId xmlns:a16="http://schemas.microsoft.com/office/drawing/2014/main" id="{6587CFC2-909E-C005-406A-5D72E9B6F7E6}"/>
              </a:ext>
            </a:extLst>
          </p:cNvPr>
          <p:cNvSpPr txBox="1"/>
          <p:nvPr/>
        </p:nvSpPr>
        <p:spPr>
          <a:xfrm>
            <a:off x="1955800" y="5385320"/>
            <a:ext cx="6781800" cy="646331"/>
          </a:xfrm>
          <a:prstGeom prst="rect">
            <a:avLst/>
          </a:prstGeom>
          <a:noFill/>
        </p:spPr>
        <p:txBody>
          <a:bodyPr wrap="square">
            <a:spAutoFit/>
          </a:bodyPr>
          <a:lstStyle/>
          <a:p>
            <a:pPr algn="ctr"/>
            <a:r>
              <a:rPr lang="es-ES" b="0" i="0" dirty="0">
                <a:solidFill>
                  <a:srgbClr val="24292E"/>
                </a:solidFill>
                <a:effectLst/>
                <a:latin typeface="-apple-system"/>
              </a:rPr>
              <a:t>En este caso la clave primaria se almacena en la misma tabla como atributo.</a:t>
            </a:r>
          </a:p>
        </p:txBody>
      </p:sp>
      <p:pic>
        <p:nvPicPr>
          <p:cNvPr id="4" name="Imagen 3">
            <a:extLst>
              <a:ext uri="{FF2B5EF4-FFF2-40B4-BE49-F238E27FC236}">
                <a16:creationId xmlns:a16="http://schemas.microsoft.com/office/drawing/2014/main" id="{5C8959A1-9EF3-73CD-4042-0ACE4A85C673}"/>
              </a:ext>
            </a:extLst>
          </p:cNvPr>
          <p:cNvPicPr>
            <a:picLocks noChangeAspect="1"/>
          </p:cNvPicPr>
          <p:nvPr/>
        </p:nvPicPr>
        <p:blipFill>
          <a:blip r:embed="rId2"/>
          <a:stretch>
            <a:fillRect/>
          </a:stretch>
        </p:blipFill>
        <p:spPr>
          <a:xfrm>
            <a:off x="1922462" y="2225675"/>
            <a:ext cx="6848475" cy="3105150"/>
          </a:xfrm>
          <a:prstGeom prst="rect">
            <a:avLst/>
          </a:prstGeom>
        </p:spPr>
      </p:pic>
    </p:spTree>
    <p:extLst>
      <p:ext uri="{BB962C8B-B14F-4D97-AF65-F5344CB8AC3E}">
        <p14:creationId xmlns:p14="http://schemas.microsoft.com/office/powerpoint/2010/main" val="41265801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72700" y="831595"/>
            <a:ext cx="4745355" cy="2044149"/>
          </a:xfrm>
          <a:prstGeom prst="rect">
            <a:avLst/>
          </a:prstGeom>
        </p:spPr>
        <p:txBody>
          <a:bodyPr vert="horz" wrap="square" lIns="0" tIns="12700" rIns="0" bIns="0" rtlCol="0">
            <a:spAutoFit/>
          </a:bodyPr>
          <a:lstStyle/>
          <a:p>
            <a:pPr marL="12700" algn="ctr">
              <a:lnSpc>
                <a:spcPct val="100000"/>
              </a:lnSpc>
              <a:spcBef>
                <a:spcPts val="100"/>
              </a:spcBef>
            </a:pPr>
            <a:r>
              <a:rPr lang="en-US" sz="4400" b="1" spc="-5" dirty="0">
                <a:latin typeface="Arial"/>
                <a:cs typeface="Arial"/>
              </a:rPr>
              <a:t>Del Modelo Conceptual al </a:t>
            </a:r>
            <a:r>
              <a:rPr lang="en-US" sz="4400" b="1" spc="-5" dirty="0" err="1">
                <a:latin typeface="Arial"/>
                <a:cs typeface="Arial"/>
              </a:rPr>
              <a:t>Relacional</a:t>
            </a:r>
            <a:endParaRPr sz="4400" dirty="0">
              <a:latin typeface="Arial"/>
              <a:cs typeface="Arial"/>
            </a:endParaRPr>
          </a:p>
        </p:txBody>
      </p:sp>
      <p:sp>
        <p:nvSpPr>
          <p:cNvPr id="3" name="object 3"/>
          <p:cNvSpPr txBox="1"/>
          <p:nvPr/>
        </p:nvSpPr>
        <p:spPr>
          <a:xfrm>
            <a:off x="1947174" y="3244850"/>
            <a:ext cx="6796405" cy="529632"/>
          </a:xfrm>
          <a:prstGeom prst="rect">
            <a:avLst/>
          </a:prstGeom>
        </p:spPr>
        <p:txBody>
          <a:bodyPr vert="horz" wrap="square" lIns="0" tIns="97790" rIns="0" bIns="0" rtlCol="0">
            <a:spAutoFit/>
          </a:bodyPr>
          <a:lstStyle/>
          <a:p>
            <a:pPr marL="12700" algn="ctr">
              <a:lnSpc>
                <a:spcPct val="100000"/>
              </a:lnSpc>
              <a:spcBef>
                <a:spcPts val="770"/>
              </a:spcBef>
            </a:pPr>
            <a:r>
              <a:rPr lang="es-ES" sz="2800" dirty="0">
                <a:latin typeface="Arial MT"/>
                <a:cs typeface="Arial MT"/>
              </a:rPr>
              <a:t>MER a Relacional</a:t>
            </a:r>
            <a:endParaRPr sz="2800" dirty="0">
              <a:latin typeface="Arial MT"/>
              <a:cs typeface="Arial M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55800" y="806450"/>
            <a:ext cx="6781800" cy="1367041"/>
          </a:xfrm>
          <a:prstGeom prst="rect">
            <a:avLst/>
          </a:prstGeom>
        </p:spPr>
        <p:txBody>
          <a:bodyPr vert="horz" wrap="square" lIns="0" tIns="12700" rIns="0" bIns="0" rtlCol="0">
            <a:spAutoFit/>
          </a:bodyPr>
          <a:lstStyle/>
          <a:p>
            <a:pPr marL="12700" algn="ctr">
              <a:lnSpc>
                <a:spcPct val="100000"/>
              </a:lnSpc>
              <a:spcBef>
                <a:spcPts val="100"/>
              </a:spcBef>
            </a:pPr>
            <a:r>
              <a:rPr lang="es-ES" sz="4400" b="1" spc="-5" dirty="0">
                <a:latin typeface="Arial"/>
                <a:cs typeface="Arial"/>
              </a:rPr>
              <a:t>Relaciones reflexivas con cardinalidad 1:N</a:t>
            </a:r>
            <a:endParaRPr lang="en-US" sz="4400" b="1" spc="-5" dirty="0">
              <a:latin typeface="Arial"/>
              <a:cs typeface="Arial"/>
            </a:endParaRPr>
          </a:p>
        </p:txBody>
      </p:sp>
      <p:sp>
        <p:nvSpPr>
          <p:cNvPr id="7" name="CuadroTexto 6">
            <a:extLst>
              <a:ext uri="{FF2B5EF4-FFF2-40B4-BE49-F238E27FC236}">
                <a16:creationId xmlns:a16="http://schemas.microsoft.com/office/drawing/2014/main" id="{6587CFC2-909E-C005-406A-5D72E9B6F7E6}"/>
              </a:ext>
            </a:extLst>
          </p:cNvPr>
          <p:cNvSpPr txBox="1"/>
          <p:nvPr/>
        </p:nvSpPr>
        <p:spPr>
          <a:xfrm>
            <a:off x="1955800" y="5385320"/>
            <a:ext cx="6781800" cy="1477328"/>
          </a:xfrm>
          <a:prstGeom prst="rect">
            <a:avLst/>
          </a:prstGeom>
          <a:noFill/>
        </p:spPr>
        <p:txBody>
          <a:bodyPr wrap="square">
            <a:spAutoFit/>
          </a:bodyPr>
          <a:lstStyle/>
          <a:p>
            <a:pPr algn="ctr"/>
            <a:r>
              <a:rPr lang="es-ES" b="0" i="0" dirty="0">
                <a:solidFill>
                  <a:srgbClr val="24292E"/>
                </a:solidFill>
                <a:effectLst/>
                <a:latin typeface="-apple-system"/>
              </a:rPr>
              <a:t>La tabla Empleado vuelve a guardar su clave primaria como atributo haciendo referencia al id del jefe, le llamaremos </a:t>
            </a:r>
            <a:r>
              <a:rPr lang="es-ES" b="0" i="0" dirty="0" err="1">
                <a:solidFill>
                  <a:srgbClr val="24292E"/>
                </a:solidFill>
                <a:effectLst/>
                <a:latin typeface="-apple-system"/>
              </a:rPr>
              <a:t>id_jefe</a:t>
            </a:r>
            <a:r>
              <a:rPr lang="es-ES" b="0" i="0" dirty="0">
                <a:solidFill>
                  <a:srgbClr val="24292E"/>
                </a:solidFill>
                <a:effectLst/>
                <a:latin typeface="-apple-system"/>
              </a:rPr>
              <a:t>.</a:t>
            </a:r>
          </a:p>
          <a:p>
            <a:pPr algn="ctr"/>
            <a:endParaRPr lang="es-ES" b="0" i="0" dirty="0">
              <a:solidFill>
                <a:srgbClr val="24292E"/>
              </a:solidFill>
              <a:effectLst/>
              <a:latin typeface="-apple-system"/>
            </a:endParaRPr>
          </a:p>
          <a:p>
            <a:pPr algn="ctr"/>
            <a:r>
              <a:rPr lang="es-ES" b="0" i="0" dirty="0">
                <a:solidFill>
                  <a:srgbClr val="24292E"/>
                </a:solidFill>
                <a:effectLst/>
                <a:latin typeface="-apple-system"/>
              </a:rPr>
              <a:t>EMPLEADO = (</a:t>
            </a:r>
            <a:r>
              <a:rPr lang="es-ES" b="1" i="0" dirty="0">
                <a:solidFill>
                  <a:srgbClr val="24292E"/>
                </a:solidFill>
                <a:effectLst/>
                <a:latin typeface="-apple-system"/>
              </a:rPr>
              <a:t>id</a:t>
            </a:r>
            <a:r>
              <a:rPr lang="es-ES" b="0" i="0" dirty="0">
                <a:solidFill>
                  <a:srgbClr val="24292E"/>
                </a:solidFill>
                <a:effectLst/>
                <a:latin typeface="-apple-system"/>
              </a:rPr>
              <a:t>, nombre, apellido1, apellido2, </a:t>
            </a:r>
            <a:r>
              <a:rPr lang="es-ES" b="0" i="1" dirty="0" err="1">
                <a:solidFill>
                  <a:srgbClr val="24292E"/>
                </a:solidFill>
                <a:effectLst/>
                <a:latin typeface="-apple-system"/>
              </a:rPr>
              <a:t>id_jefe</a:t>
            </a:r>
            <a:r>
              <a:rPr lang="es-ES" b="0" i="0" dirty="0">
                <a:solidFill>
                  <a:srgbClr val="24292E"/>
                </a:solidFill>
                <a:effectLst/>
                <a:latin typeface="-apple-system"/>
              </a:rPr>
              <a:t>)</a:t>
            </a:r>
          </a:p>
          <a:p>
            <a:pPr algn="ctr"/>
            <a:r>
              <a:rPr lang="es-ES" b="0" i="0" dirty="0" err="1">
                <a:solidFill>
                  <a:srgbClr val="24292E"/>
                </a:solidFill>
                <a:effectLst/>
                <a:latin typeface="-apple-system"/>
              </a:rPr>
              <a:t>id_jefe</a:t>
            </a:r>
            <a:r>
              <a:rPr lang="es-ES" b="0" i="0" dirty="0">
                <a:solidFill>
                  <a:srgbClr val="24292E"/>
                </a:solidFill>
                <a:effectLst/>
                <a:latin typeface="-apple-system"/>
              </a:rPr>
              <a:t>: FOREIGN KEY de EMPLEADO(id)</a:t>
            </a:r>
          </a:p>
        </p:txBody>
      </p:sp>
      <p:pic>
        <p:nvPicPr>
          <p:cNvPr id="4" name="Imagen 3">
            <a:extLst>
              <a:ext uri="{FF2B5EF4-FFF2-40B4-BE49-F238E27FC236}">
                <a16:creationId xmlns:a16="http://schemas.microsoft.com/office/drawing/2014/main" id="{5C8959A1-9EF3-73CD-4042-0ACE4A85C673}"/>
              </a:ext>
            </a:extLst>
          </p:cNvPr>
          <p:cNvPicPr>
            <a:picLocks noChangeAspect="1"/>
          </p:cNvPicPr>
          <p:nvPr/>
        </p:nvPicPr>
        <p:blipFill>
          <a:blip r:embed="rId2"/>
          <a:stretch>
            <a:fillRect/>
          </a:stretch>
        </p:blipFill>
        <p:spPr>
          <a:xfrm>
            <a:off x="1922462" y="2225675"/>
            <a:ext cx="6848475" cy="3105150"/>
          </a:xfrm>
          <a:prstGeom prst="rect">
            <a:avLst/>
          </a:prstGeom>
        </p:spPr>
      </p:pic>
    </p:spTree>
    <p:extLst>
      <p:ext uri="{BB962C8B-B14F-4D97-AF65-F5344CB8AC3E}">
        <p14:creationId xmlns:p14="http://schemas.microsoft.com/office/powerpoint/2010/main" val="28373803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55800" y="806450"/>
            <a:ext cx="6781800" cy="1367041"/>
          </a:xfrm>
          <a:prstGeom prst="rect">
            <a:avLst/>
          </a:prstGeom>
        </p:spPr>
        <p:txBody>
          <a:bodyPr vert="horz" wrap="square" lIns="0" tIns="12700" rIns="0" bIns="0" rtlCol="0">
            <a:spAutoFit/>
          </a:bodyPr>
          <a:lstStyle/>
          <a:p>
            <a:pPr marL="12700" algn="ctr">
              <a:lnSpc>
                <a:spcPct val="100000"/>
              </a:lnSpc>
              <a:spcBef>
                <a:spcPts val="100"/>
              </a:spcBef>
            </a:pPr>
            <a:r>
              <a:rPr lang="en-US" sz="4400" b="1" spc="-5" dirty="0">
                <a:latin typeface="Arial"/>
                <a:cs typeface="Arial"/>
              </a:rPr>
              <a:t>Relaciones con </a:t>
            </a:r>
            <a:r>
              <a:rPr lang="en-US" sz="4400" b="1" spc="-5" dirty="0" err="1">
                <a:latin typeface="Arial"/>
                <a:cs typeface="Arial"/>
              </a:rPr>
              <a:t>cardinalidad</a:t>
            </a:r>
            <a:r>
              <a:rPr lang="en-US" sz="4400" b="1" spc="-5" dirty="0">
                <a:latin typeface="Arial"/>
                <a:cs typeface="Arial"/>
              </a:rPr>
              <a:t> N:N</a:t>
            </a:r>
            <a:endParaRPr sz="4400" dirty="0">
              <a:latin typeface="Arial"/>
              <a:cs typeface="Arial"/>
            </a:endParaRPr>
          </a:p>
        </p:txBody>
      </p:sp>
      <p:sp>
        <p:nvSpPr>
          <p:cNvPr id="3" name="object 3"/>
          <p:cNvSpPr txBox="1"/>
          <p:nvPr/>
        </p:nvSpPr>
        <p:spPr>
          <a:xfrm>
            <a:off x="2122170" y="3016250"/>
            <a:ext cx="6449060" cy="1304844"/>
          </a:xfrm>
          <a:prstGeom prst="rect">
            <a:avLst/>
          </a:prstGeom>
        </p:spPr>
        <p:txBody>
          <a:bodyPr vert="horz" wrap="square" lIns="0" tIns="12065" rIns="0" bIns="0" rtlCol="0">
            <a:spAutoFit/>
          </a:bodyPr>
          <a:lstStyle/>
          <a:p>
            <a:pPr marL="12700" algn="ctr">
              <a:lnSpc>
                <a:spcPct val="100000"/>
              </a:lnSpc>
              <a:spcBef>
                <a:spcPts val="95"/>
              </a:spcBef>
            </a:pPr>
            <a:r>
              <a:rPr lang="es-ES" sz="2800" spc="-5" dirty="0">
                <a:latin typeface="Arial"/>
                <a:cs typeface="Arial"/>
              </a:rPr>
              <a:t>Las relaciones con cardinalidad N:N son las únicas que van a generar una nueva tabla.</a:t>
            </a:r>
            <a:endParaRPr sz="2800" dirty="0">
              <a:latin typeface="Arial"/>
              <a:cs typeface="Arial"/>
            </a:endParaRPr>
          </a:p>
        </p:txBody>
      </p:sp>
    </p:spTree>
    <p:extLst>
      <p:ext uri="{BB962C8B-B14F-4D97-AF65-F5344CB8AC3E}">
        <p14:creationId xmlns:p14="http://schemas.microsoft.com/office/powerpoint/2010/main" val="20912599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55800" y="806450"/>
            <a:ext cx="6781800" cy="689932"/>
          </a:xfrm>
          <a:prstGeom prst="rect">
            <a:avLst/>
          </a:prstGeom>
        </p:spPr>
        <p:txBody>
          <a:bodyPr vert="horz" wrap="square" lIns="0" tIns="12700" rIns="0" bIns="0" rtlCol="0">
            <a:spAutoFit/>
          </a:bodyPr>
          <a:lstStyle/>
          <a:p>
            <a:pPr marL="12700" algn="ctr">
              <a:lnSpc>
                <a:spcPct val="100000"/>
              </a:lnSpc>
              <a:spcBef>
                <a:spcPts val="100"/>
              </a:spcBef>
            </a:pPr>
            <a:r>
              <a:rPr lang="en-US" sz="4400" b="1" spc="-5" dirty="0">
                <a:latin typeface="Arial"/>
                <a:cs typeface="Arial"/>
              </a:rPr>
              <a:t>Relaciones N:N</a:t>
            </a:r>
          </a:p>
        </p:txBody>
      </p:sp>
      <p:sp>
        <p:nvSpPr>
          <p:cNvPr id="7" name="CuadroTexto 6">
            <a:extLst>
              <a:ext uri="{FF2B5EF4-FFF2-40B4-BE49-F238E27FC236}">
                <a16:creationId xmlns:a16="http://schemas.microsoft.com/office/drawing/2014/main" id="{6587CFC2-909E-C005-406A-5D72E9B6F7E6}"/>
              </a:ext>
            </a:extLst>
          </p:cNvPr>
          <p:cNvSpPr txBox="1"/>
          <p:nvPr/>
        </p:nvSpPr>
        <p:spPr>
          <a:xfrm>
            <a:off x="1955800" y="5385320"/>
            <a:ext cx="6781800" cy="1477328"/>
          </a:xfrm>
          <a:prstGeom prst="rect">
            <a:avLst/>
          </a:prstGeom>
          <a:noFill/>
        </p:spPr>
        <p:txBody>
          <a:bodyPr wrap="square">
            <a:spAutoFit/>
          </a:bodyPr>
          <a:lstStyle/>
          <a:p>
            <a:pPr algn="ctr"/>
            <a:r>
              <a:rPr lang="es-ES" b="0" i="0" dirty="0">
                <a:solidFill>
                  <a:srgbClr val="24292E"/>
                </a:solidFill>
                <a:effectLst/>
                <a:latin typeface="-apple-system"/>
              </a:rPr>
              <a:t>En este caso se crea una nueva tabla donde se almacenan las claves primarias de las dos entidades que participan en la relación. Las claves primarias de las entidades también serán claves primarias de la nueva tabla. Si la relación contiene algún atributo, se deberán añadir a la nueva tabla.</a:t>
            </a:r>
          </a:p>
        </p:txBody>
      </p:sp>
      <p:pic>
        <p:nvPicPr>
          <p:cNvPr id="4" name="Imagen 3">
            <a:extLst>
              <a:ext uri="{FF2B5EF4-FFF2-40B4-BE49-F238E27FC236}">
                <a16:creationId xmlns:a16="http://schemas.microsoft.com/office/drawing/2014/main" id="{EB0E679F-8196-B6EA-6B7C-D54ED28E08C1}"/>
              </a:ext>
            </a:extLst>
          </p:cNvPr>
          <p:cNvPicPr>
            <a:picLocks noChangeAspect="1"/>
          </p:cNvPicPr>
          <p:nvPr/>
        </p:nvPicPr>
        <p:blipFill>
          <a:blip r:embed="rId2"/>
          <a:stretch>
            <a:fillRect/>
          </a:stretch>
        </p:blipFill>
        <p:spPr>
          <a:xfrm>
            <a:off x="527050" y="2025650"/>
            <a:ext cx="9639300" cy="3181350"/>
          </a:xfrm>
          <a:prstGeom prst="rect">
            <a:avLst/>
          </a:prstGeom>
        </p:spPr>
      </p:pic>
    </p:spTree>
    <p:extLst>
      <p:ext uri="{BB962C8B-B14F-4D97-AF65-F5344CB8AC3E}">
        <p14:creationId xmlns:p14="http://schemas.microsoft.com/office/powerpoint/2010/main" val="26892337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55800" y="806450"/>
            <a:ext cx="6781800" cy="689932"/>
          </a:xfrm>
          <a:prstGeom prst="rect">
            <a:avLst/>
          </a:prstGeom>
        </p:spPr>
        <p:txBody>
          <a:bodyPr vert="horz" wrap="square" lIns="0" tIns="12700" rIns="0" bIns="0" rtlCol="0">
            <a:spAutoFit/>
          </a:bodyPr>
          <a:lstStyle/>
          <a:p>
            <a:pPr marL="12700" algn="ctr">
              <a:lnSpc>
                <a:spcPct val="100000"/>
              </a:lnSpc>
              <a:spcBef>
                <a:spcPts val="100"/>
              </a:spcBef>
            </a:pPr>
            <a:r>
              <a:rPr lang="en-US" sz="4400" b="1" spc="-5" dirty="0">
                <a:latin typeface="Arial"/>
                <a:cs typeface="Arial"/>
              </a:rPr>
              <a:t>Relaciones N:N</a:t>
            </a:r>
          </a:p>
        </p:txBody>
      </p:sp>
      <p:sp>
        <p:nvSpPr>
          <p:cNvPr id="7" name="CuadroTexto 6">
            <a:extLst>
              <a:ext uri="{FF2B5EF4-FFF2-40B4-BE49-F238E27FC236}">
                <a16:creationId xmlns:a16="http://schemas.microsoft.com/office/drawing/2014/main" id="{6587CFC2-909E-C005-406A-5D72E9B6F7E6}"/>
              </a:ext>
            </a:extLst>
          </p:cNvPr>
          <p:cNvSpPr txBox="1"/>
          <p:nvPr/>
        </p:nvSpPr>
        <p:spPr>
          <a:xfrm>
            <a:off x="1955800" y="5385320"/>
            <a:ext cx="6781800" cy="1477328"/>
          </a:xfrm>
          <a:prstGeom prst="rect">
            <a:avLst/>
          </a:prstGeom>
          <a:noFill/>
        </p:spPr>
        <p:txBody>
          <a:bodyPr wrap="square">
            <a:spAutoFit/>
          </a:bodyPr>
          <a:lstStyle/>
          <a:p>
            <a:pPr algn="ctr"/>
            <a:r>
              <a:rPr lang="es-ES" b="0" i="0" dirty="0">
                <a:solidFill>
                  <a:srgbClr val="24292E"/>
                </a:solidFill>
                <a:effectLst/>
                <a:latin typeface="-apple-system"/>
              </a:rPr>
              <a:t>ALUMNO = (</a:t>
            </a:r>
            <a:r>
              <a:rPr lang="es-ES" b="1" i="0" dirty="0">
                <a:solidFill>
                  <a:srgbClr val="24292E"/>
                </a:solidFill>
                <a:effectLst/>
                <a:latin typeface="-apple-system"/>
              </a:rPr>
              <a:t>id</a:t>
            </a:r>
            <a:r>
              <a:rPr lang="es-ES" b="0" i="0" dirty="0">
                <a:solidFill>
                  <a:srgbClr val="24292E"/>
                </a:solidFill>
                <a:effectLst/>
                <a:latin typeface="-apple-system"/>
              </a:rPr>
              <a:t>, nombre, apellido1, apellido2, </a:t>
            </a:r>
            <a:r>
              <a:rPr lang="es-ES" b="0" i="0" dirty="0" err="1">
                <a:solidFill>
                  <a:srgbClr val="24292E"/>
                </a:solidFill>
                <a:effectLst/>
                <a:latin typeface="-apple-system"/>
              </a:rPr>
              <a:t>nif</a:t>
            </a:r>
            <a:r>
              <a:rPr lang="es-ES" b="0" i="0" dirty="0">
                <a:solidFill>
                  <a:srgbClr val="24292E"/>
                </a:solidFill>
                <a:effectLst/>
                <a:latin typeface="-apple-system"/>
              </a:rPr>
              <a:t>, grupo)</a:t>
            </a:r>
          </a:p>
          <a:p>
            <a:pPr algn="ctr"/>
            <a:r>
              <a:rPr lang="es-ES" b="0" i="0" dirty="0">
                <a:solidFill>
                  <a:srgbClr val="24292E"/>
                </a:solidFill>
                <a:effectLst/>
                <a:latin typeface="-apple-system"/>
              </a:rPr>
              <a:t>EXAMEN_TEÓRICO = (</a:t>
            </a:r>
            <a:r>
              <a:rPr lang="es-ES" b="1" i="0" dirty="0">
                <a:solidFill>
                  <a:srgbClr val="24292E"/>
                </a:solidFill>
                <a:effectLst/>
                <a:latin typeface="-apple-system"/>
              </a:rPr>
              <a:t>id</a:t>
            </a:r>
            <a:r>
              <a:rPr lang="es-ES" b="0" i="0" dirty="0">
                <a:solidFill>
                  <a:srgbClr val="24292E"/>
                </a:solidFill>
                <a:effectLst/>
                <a:latin typeface="-apple-system"/>
              </a:rPr>
              <a:t>, título, </a:t>
            </a:r>
            <a:r>
              <a:rPr lang="es-ES" b="0" i="0" dirty="0" err="1">
                <a:solidFill>
                  <a:srgbClr val="24292E"/>
                </a:solidFill>
                <a:effectLst/>
                <a:latin typeface="-apple-system"/>
              </a:rPr>
              <a:t>número_preguntas</a:t>
            </a:r>
            <a:r>
              <a:rPr lang="es-ES" b="0" i="0" dirty="0">
                <a:solidFill>
                  <a:srgbClr val="24292E"/>
                </a:solidFill>
                <a:effectLst/>
                <a:latin typeface="-apple-system"/>
              </a:rPr>
              <a:t>, fecha)</a:t>
            </a:r>
          </a:p>
          <a:p>
            <a:pPr algn="ctr"/>
            <a:r>
              <a:rPr lang="es-ES" b="0" i="0" dirty="0">
                <a:solidFill>
                  <a:srgbClr val="24292E"/>
                </a:solidFill>
                <a:effectLst/>
                <a:latin typeface="-apple-system"/>
              </a:rPr>
              <a:t>ALUMNO_HACE_EXAMEN_TEÓRICO = (</a:t>
            </a:r>
            <a:r>
              <a:rPr lang="es-ES" b="1" i="1" dirty="0" err="1">
                <a:solidFill>
                  <a:srgbClr val="24292E"/>
                </a:solidFill>
                <a:effectLst/>
                <a:latin typeface="-apple-system"/>
              </a:rPr>
              <a:t>id_alumno</a:t>
            </a:r>
            <a:r>
              <a:rPr lang="es-ES" b="0" i="0" dirty="0">
                <a:solidFill>
                  <a:srgbClr val="24292E"/>
                </a:solidFill>
                <a:effectLst/>
                <a:latin typeface="-apple-system"/>
              </a:rPr>
              <a:t>, </a:t>
            </a:r>
            <a:r>
              <a:rPr lang="es-ES" b="1" i="1" dirty="0" err="1">
                <a:solidFill>
                  <a:srgbClr val="24292E"/>
                </a:solidFill>
                <a:effectLst/>
                <a:latin typeface="-apple-system"/>
              </a:rPr>
              <a:t>id_examen</a:t>
            </a:r>
            <a:r>
              <a:rPr lang="es-ES" b="0" i="0" dirty="0">
                <a:solidFill>
                  <a:srgbClr val="24292E"/>
                </a:solidFill>
                <a:effectLst/>
                <a:latin typeface="-apple-system"/>
              </a:rPr>
              <a:t>, nota)</a:t>
            </a:r>
          </a:p>
          <a:p>
            <a:pPr algn="ctr"/>
            <a:r>
              <a:rPr lang="es-ES" b="0" i="0" dirty="0" err="1">
                <a:solidFill>
                  <a:srgbClr val="24292E"/>
                </a:solidFill>
                <a:effectLst/>
                <a:latin typeface="-apple-system"/>
              </a:rPr>
              <a:t>id_alumno</a:t>
            </a:r>
            <a:r>
              <a:rPr lang="es-ES" b="0" i="0" dirty="0">
                <a:solidFill>
                  <a:srgbClr val="24292E"/>
                </a:solidFill>
                <a:effectLst/>
                <a:latin typeface="-apple-system"/>
              </a:rPr>
              <a:t>: FOREIGN KEY de ALUMNO(id)</a:t>
            </a:r>
          </a:p>
          <a:p>
            <a:pPr algn="ctr"/>
            <a:r>
              <a:rPr lang="es-ES" b="0" i="0" dirty="0" err="1">
                <a:solidFill>
                  <a:srgbClr val="24292E"/>
                </a:solidFill>
                <a:effectLst/>
                <a:latin typeface="-apple-system"/>
              </a:rPr>
              <a:t>id_examen</a:t>
            </a:r>
            <a:r>
              <a:rPr lang="es-ES" b="0" i="0" dirty="0">
                <a:solidFill>
                  <a:srgbClr val="24292E"/>
                </a:solidFill>
                <a:effectLst/>
                <a:latin typeface="-apple-system"/>
              </a:rPr>
              <a:t>: FOREIGN KEY de EXAMEN(id)</a:t>
            </a:r>
          </a:p>
        </p:txBody>
      </p:sp>
      <p:pic>
        <p:nvPicPr>
          <p:cNvPr id="4" name="Imagen 3">
            <a:extLst>
              <a:ext uri="{FF2B5EF4-FFF2-40B4-BE49-F238E27FC236}">
                <a16:creationId xmlns:a16="http://schemas.microsoft.com/office/drawing/2014/main" id="{EB0E679F-8196-B6EA-6B7C-D54ED28E08C1}"/>
              </a:ext>
            </a:extLst>
          </p:cNvPr>
          <p:cNvPicPr>
            <a:picLocks noChangeAspect="1"/>
          </p:cNvPicPr>
          <p:nvPr/>
        </p:nvPicPr>
        <p:blipFill>
          <a:blip r:embed="rId2"/>
          <a:stretch>
            <a:fillRect/>
          </a:stretch>
        </p:blipFill>
        <p:spPr>
          <a:xfrm>
            <a:off x="527050" y="2025650"/>
            <a:ext cx="9639300" cy="3181350"/>
          </a:xfrm>
          <a:prstGeom prst="rect">
            <a:avLst/>
          </a:prstGeom>
        </p:spPr>
      </p:pic>
    </p:spTree>
    <p:extLst>
      <p:ext uri="{BB962C8B-B14F-4D97-AF65-F5344CB8AC3E}">
        <p14:creationId xmlns:p14="http://schemas.microsoft.com/office/powerpoint/2010/main" val="24826377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55800" y="806450"/>
            <a:ext cx="6781800" cy="689932"/>
          </a:xfrm>
          <a:prstGeom prst="rect">
            <a:avLst/>
          </a:prstGeom>
        </p:spPr>
        <p:txBody>
          <a:bodyPr vert="horz" wrap="square" lIns="0" tIns="12700" rIns="0" bIns="0" rtlCol="0">
            <a:spAutoFit/>
          </a:bodyPr>
          <a:lstStyle/>
          <a:p>
            <a:pPr marL="12700" algn="ctr">
              <a:lnSpc>
                <a:spcPct val="100000"/>
              </a:lnSpc>
              <a:spcBef>
                <a:spcPts val="100"/>
              </a:spcBef>
            </a:pPr>
            <a:r>
              <a:rPr lang="en-US" sz="4400" b="1" spc="-5" dirty="0">
                <a:latin typeface="Arial"/>
                <a:cs typeface="Arial"/>
              </a:rPr>
              <a:t>Relaciones N:N</a:t>
            </a:r>
          </a:p>
        </p:txBody>
      </p:sp>
      <p:sp>
        <p:nvSpPr>
          <p:cNvPr id="7" name="CuadroTexto 6">
            <a:extLst>
              <a:ext uri="{FF2B5EF4-FFF2-40B4-BE49-F238E27FC236}">
                <a16:creationId xmlns:a16="http://schemas.microsoft.com/office/drawing/2014/main" id="{6587CFC2-909E-C005-406A-5D72E9B6F7E6}"/>
              </a:ext>
            </a:extLst>
          </p:cNvPr>
          <p:cNvSpPr txBox="1"/>
          <p:nvPr/>
        </p:nvSpPr>
        <p:spPr>
          <a:xfrm>
            <a:off x="1955800" y="2025650"/>
            <a:ext cx="6781800" cy="2585323"/>
          </a:xfrm>
          <a:prstGeom prst="rect">
            <a:avLst/>
          </a:prstGeom>
          <a:noFill/>
        </p:spPr>
        <p:txBody>
          <a:bodyPr wrap="square">
            <a:spAutoFit/>
          </a:bodyPr>
          <a:lstStyle/>
          <a:p>
            <a:pPr algn="ctr"/>
            <a:r>
              <a:rPr lang="es-ES" b="0" i="0" dirty="0">
                <a:solidFill>
                  <a:srgbClr val="24292E"/>
                </a:solidFill>
                <a:effectLst/>
                <a:latin typeface="-apple-system"/>
              </a:rPr>
              <a:t>NOTA: Habrá casos donde los atributos de la relación también formarán parte de la clave primaria de la nueva tabla. Estos casos aparecerán cuando en la relación existan atributos de tipo fecha y sea necesario almacenar un histórico de las relaciones entre las dos entidades en función de las fechas. </a:t>
            </a:r>
          </a:p>
          <a:p>
            <a:pPr algn="ctr"/>
            <a:endParaRPr lang="es-ES" dirty="0">
              <a:solidFill>
                <a:srgbClr val="24292E"/>
              </a:solidFill>
              <a:latin typeface="-apple-system"/>
            </a:endParaRPr>
          </a:p>
          <a:p>
            <a:pPr algn="ctr"/>
            <a:r>
              <a:rPr lang="es-ES" b="0" i="0" dirty="0">
                <a:solidFill>
                  <a:srgbClr val="24292E"/>
                </a:solidFill>
                <a:effectLst/>
                <a:latin typeface="-apple-system"/>
              </a:rPr>
              <a:t>Estos casos también pueden resolverse añadiendo un nuevo identificador de tipo entero con autoincremento en lugar de utilizar una clave primaria compuesta por varias columnas.</a:t>
            </a:r>
          </a:p>
        </p:txBody>
      </p:sp>
    </p:spTree>
    <p:extLst>
      <p:ext uri="{BB962C8B-B14F-4D97-AF65-F5344CB8AC3E}">
        <p14:creationId xmlns:p14="http://schemas.microsoft.com/office/powerpoint/2010/main" val="15932129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55800" y="806450"/>
            <a:ext cx="6781800" cy="689932"/>
          </a:xfrm>
          <a:prstGeom prst="rect">
            <a:avLst/>
          </a:prstGeom>
        </p:spPr>
        <p:txBody>
          <a:bodyPr vert="horz" wrap="square" lIns="0" tIns="12700" rIns="0" bIns="0" rtlCol="0">
            <a:spAutoFit/>
          </a:bodyPr>
          <a:lstStyle/>
          <a:p>
            <a:pPr marL="12700" algn="ctr">
              <a:lnSpc>
                <a:spcPct val="100000"/>
              </a:lnSpc>
              <a:spcBef>
                <a:spcPts val="100"/>
              </a:spcBef>
            </a:pPr>
            <a:r>
              <a:rPr lang="en-US" sz="4400" b="1" spc="-5" dirty="0">
                <a:latin typeface="Arial"/>
                <a:cs typeface="Arial"/>
              </a:rPr>
              <a:t>Relaciones N:N</a:t>
            </a:r>
          </a:p>
        </p:txBody>
      </p:sp>
      <p:sp>
        <p:nvSpPr>
          <p:cNvPr id="7" name="CuadroTexto 6">
            <a:extLst>
              <a:ext uri="{FF2B5EF4-FFF2-40B4-BE49-F238E27FC236}">
                <a16:creationId xmlns:a16="http://schemas.microsoft.com/office/drawing/2014/main" id="{6587CFC2-909E-C005-406A-5D72E9B6F7E6}"/>
              </a:ext>
            </a:extLst>
          </p:cNvPr>
          <p:cNvSpPr txBox="1"/>
          <p:nvPr/>
        </p:nvSpPr>
        <p:spPr>
          <a:xfrm>
            <a:off x="1955799" y="5454650"/>
            <a:ext cx="6781800" cy="1477328"/>
          </a:xfrm>
          <a:prstGeom prst="rect">
            <a:avLst/>
          </a:prstGeom>
          <a:noFill/>
        </p:spPr>
        <p:txBody>
          <a:bodyPr wrap="square">
            <a:spAutoFit/>
          </a:bodyPr>
          <a:lstStyle/>
          <a:p>
            <a:pPr algn="ctr"/>
            <a:r>
              <a:rPr lang="es-ES" b="0" i="0" dirty="0">
                <a:solidFill>
                  <a:srgbClr val="24292E"/>
                </a:solidFill>
                <a:effectLst/>
                <a:latin typeface="-apple-system"/>
              </a:rPr>
              <a:t>Las reglas de transformación de E/R al modelo relacional nos dicen que la relación Suministra genera una nueva tabla porque es una relación de cardinalidad N:N. Esta nueva tabla recibe las claves primarias de las dos entidades que participan en la relación y además participan como clave primaria. La solución teórica sería la siguiente:</a:t>
            </a:r>
          </a:p>
        </p:txBody>
      </p:sp>
      <p:pic>
        <p:nvPicPr>
          <p:cNvPr id="4" name="Imagen 3">
            <a:extLst>
              <a:ext uri="{FF2B5EF4-FFF2-40B4-BE49-F238E27FC236}">
                <a16:creationId xmlns:a16="http://schemas.microsoft.com/office/drawing/2014/main" id="{77A80B70-6945-058D-DCBE-C45C59C7608F}"/>
              </a:ext>
            </a:extLst>
          </p:cNvPr>
          <p:cNvPicPr>
            <a:picLocks noChangeAspect="1"/>
          </p:cNvPicPr>
          <p:nvPr/>
        </p:nvPicPr>
        <p:blipFill>
          <a:blip r:embed="rId2"/>
          <a:stretch>
            <a:fillRect/>
          </a:stretch>
        </p:blipFill>
        <p:spPr>
          <a:xfrm>
            <a:off x="1484312" y="1949450"/>
            <a:ext cx="7724775" cy="3133725"/>
          </a:xfrm>
          <a:prstGeom prst="rect">
            <a:avLst/>
          </a:prstGeom>
        </p:spPr>
      </p:pic>
    </p:spTree>
    <p:extLst>
      <p:ext uri="{BB962C8B-B14F-4D97-AF65-F5344CB8AC3E}">
        <p14:creationId xmlns:p14="http://schemas.microsoft.com/office/powerpoint/2010/main" val="20761688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55800" y="806450"/>
            <a:ext cx="6781800" cy="689932"/>
          </a:xfrm>
          <a:prstGeom prst="rect">
            <a:avLst/>
          </a:prstGeom>
        </p:spPr>
        <p:txBody>
          <a:bodyPr vert="horz" wrap="square" lIns="0" tIns="12700" rIns="0" bIns="0" rtlCol="0">
            <a:spAutoFit/>
          </a:bodyPr>
          <a:lstStyle/>
          <a:p>
            <a:pPr marL="12700" algn="ctr">
              <a:lnSpc>
                <a:spcPct val="100000"/>
              </a:lnSpc>
              <a:spcBef>
                <a:spcPts val="100"/>
              </a:spcBef>
            </a:pPr>
            <a:r>
              <a:rPr lang="en-US" sz="4400" b="1" spc="-5" dirty="0">
                <a:latin typeface="Arial"/>
                <a:cs typeface="Arial"/>
              </a:rPr>
              <a:t>Relaciones N:N</a:t>
            </a:r>
          </a:p>
        </p:txBody>
      </p:sp>
      <p:sp>
        <p:nvSpPr>
          <p:cNvPr id="7" name="CuadroTexto 6">
            <a:extLst>
              <a:ext uri="{FF2B5EF4-FFF2-40B4-BE49-F238E27FC236}">
                <a16:creationId xmlns:a16="http://schemas.microsoft.com/office/drawing/2014/main" id="{6587CFC2-909E-C005-406A-5D72E9B6F7E6}"/>
              </a:ext>
            </a:extLst>
          </p:cNvPr>
          <p:cNvSpPr txBox="1"/>
          <p:nvPr/>
        </p:nvSpPr>
        <p:spPr>
          <a:xfrm>
            <a:off x="1955799" y="5454650"/>
            <a:ext cx="6781800" cy="1754326"/>
          </a:xfrm>
          <a:prstGeom prst="rect">
            <a:avLst/>
          </a:prstGeom>
          <a:noFill/>
        </p:spPr>
        <p:txBody>
          <a:bodyPr wrap="square">
            <a:spAutoFit/>
          </a:bodyPr>
          <a:lstStyle/>
          <a:p>
            <a:pPr algn="ctr"/>
            <a:r>
              <a:rPr lang="es-ES" b="0" i="0" dirty="0">
                <a:solidFill>
                  <a:srgbClr val="24292E"/>
                </a:solidFill>
                <a:effectLst/>
                <a:latin typeface="-apple-system"/>
              </a:rPr>
              <a:t>PROVEEDOR = </a:t>
            </a:r>
            <a:r>
              <a:rPr lang="es-ES" b="1" i="0" dirty="0">
                <a:solidFill>
                  <a:srgbClr val="24292E"/>
                </a:solidFill>
                <a:effectLst/>
                <a:latin typeface="-apple-system"/>
              </a:rPr>
              <a:t>(id</a:t>
            </a:r>
            <a:r>
              <a:rPr lang="es-ES" b="0" i="0" dirty="0">
                <a:solidFill>
                  <a:srgbClr val="24292E"/>
                </a:solidFill>
                <a:effectLst/>
                <a:latin typeface="-apple-system"/>
              </a:rPr>
              <a:t>, dirección, ciudad, provincia)</a:t>
            </a:r>
          </a:p>
          <a:p>
            <a:pPr algn="ctr"/>
            <a:r>
              <a:rPr lang="es-ES" b="0" i="0" dirty="0">
                <a:solidFill>
                  <a:srgbClr val="24292E"/>
                </a:solidFill>
                <a:effectLst/>
                <a:latin typeface="-apple-system"/>
              </a:rPr>
              <a:t>PIEZA = (</a:t>
            </a:r>
            <a:r>
              <a:rPr lang="es-ES" b="1" i="0" dirty="0">
                <a:solidFill>
                  <a:srgbClr val="24292E"/>
                </a:solidFill>
                <a:effectLst/>
                <a:latin typeface="-apple-system"/>
              </a:rPr>
              <a:t>id</a:t>
            </a:r>
            <a:r>
              <a:rPr lang="es-ES" b="0" i="0" dirty="0">
                <a:solidFill>
                  <a:srgbClr val="24292E"/>
                </a:solidFill>
                <a:effectLst/>
                <a:latin typeface="-apple-system"/>
              </a:rPr>
              <a:t>, nombre, color, precio)</a:t>
            </a:r>
          </a:p>
          <a:p>
            <a:pPr algn="ctr"/>
            <a:r>
              <a:rPr lang="es-ES" b="0" i="0" dirty="0">
                <a:solidFill>
                  <a:srgbClr val="24292E"/>
                </a:solidFill>
                <a:effectLst/>
                <a:latin typeface="-apple-system"/>
              </a:rPr>
              <a:t>PROVEEDOR_SUMINISTRA_PIEZA = (</a:t>
            </a:r>
            <a:r>
              <a:rPr lang="es-ES" b="1" i="1" dirty="0" err="1">
                <a:solidFill>
                  <a:srgbClr val="24292E"/>
                </a:solidFill>
                <a:effectLst/>
                <a:latin typeface="-apple-system"/>
              </a:rPr>
              <a:t>id_proveedor</a:t>
            </a:r>
            <a:r>
              <a:rPr lang="es-ES" b="0" i="0" dirty="0">
                <a:solidFill>
                  <a:srgbClr val="24292E"/>
                </a:solidFill>
                <a:effectLst/>
                <a:latin typeface="-apple-system"/>
              </a:rPr>
              <a:t>, </a:t>
            </a:r>
            <a:r>
              <a:rPr lang="es-ES" b="1" i="1" dirty="0" err="1">
                <a:solidFill>
                  <a:srgbClr val="24292E"/>
                </a:solidFill>
                <a:effectLst/>
                <a:latin typeface="-apple-system"/>
              </a:rPr>
              <a:t>id_pieza</a:t>
            </a:r>
            <a:r>
              <a:rPr lang="es-ES" b="0" i="0" dirty="0">
                <a:solidFill>
                  <a:srgbClr val="24292E"/>
                </a:solidFill>
                <a:effectLst/>
                <a:latin typeface="-apple-system"/>
              </a:rPr>
              <a:t>, fecha, cantidad)</a:t>
            </a:r>
          </a:p>
          <a:p>
            <a:pPr algn="ctr"/>
            <a:r>
              <a:rPr lang="es-ES" b="0" i="0" dirty="0" err="1">
                <a:solidFill>
                  <a:srgbClr val="24292E"/>
                </a:solidFill>
                <a:effectLst/>
                <a:latin typeface="-apple-system"/>
              </a:rPr>
              <a:t>id_proveedor</a:t>
            </a:r>
            <a:r>
              <a:rPr lang="es-ES" b="0" i="0" dirty="0">
                <a:solidFill>
                  <a:srgbClr val="24292E"/>
                </a:solidFill>
                <a:effectLst/>
                <a:latin typeface="-apple-system"/>
              </a:rPr>
              <a:t>: FOREIGN KEY de PROVEEDOR(id)</a:t>
            </a:r>
          </a:p>
          <a:p>
            <a:pPr algn="ctr"/>
            <a:r>
              <a:rPr lang="es-ES" b="0" i="0" dirty="0" err="1">
                <a:solidFill>
                  <a:srgbClr val="24292E"/>
                </a:solidFill>
                <a:effectLst/>
                <a:latin typeface="-apple-system"/>
              </a:rPr>
              <a:t>id_pieza</a:t>
            </a:r>
            <a:r>
              <a:rPr lang="es-ES" b="0" i="0" dirty="0">
                <a:solidFill>
                  <a:srgbClr val="24292E"/>
                </a:solidFill>
                <a:effectLst/>
                <a:latin typeface="-apple-system"/>
              </a:rPr>
              <a:t>: FOREIGN KEY de PIEZA(id)</a:t>
            </a:r>
          </a:p>
        </p:txBody>
      </p:sp>
      <p:pic>
        <p:nvPicPr>
          <p:cNvPr id="4" name="Imagen 3">
            <a:extLst>
              <a:ext uri="{FF2B5EF4-FFF2-40B4-BE49-F238E27FC236}">
                <a16:creationId xmlns:a16="http://schemas.microsoft.com/office/drawing/2014/main" id="{77A80B70-6945-058D-DCBE-C45C59C7608F}"/>
              </a:ext>
            </a:extLst>
          </p:cNvPr>
          <p:cNvPicPr>
            <a:picLocks noChangeAspect="1"/>
          </p:cNvPicPr>
          <p:nvPr/>
        </p:nvPicPr>
        <p:blipFill>
          <a:blip r:embed="rId2"/>
          <a:stretch>
            <a:fillRect/>
          </a:stretch>
        </p:blipFill>
        <p:spPr>
          <a:xfrm>
            <a:off x="1484312" y="1949450"/>
            <a:ext cx="7724775" cy="3133725"/>
          </a:xfrm>
          <a:prstGeom prst="rect">
            <a:avLst/>
          </a:prstGeom>
        </p:spPr>
      </p:pic>
    </p:spTree>
    <p:extLst>
      <p:ext uri="{BB962C8B-B14F-4D97-AF65-F5344CB8AC3E}">
        <p14:creationId xmlns:p14="http://schemas.microsoft.com/office/powerpoint/2010/main" val="30625794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55800" y="806450"/>
            <a:ext cx="6781800" cy="689932"/>
          </a:xfrm>
          <a:prstGeom prst="rect">
            <a:avLst/>
          </a:prstGeom>
        </p:spPr>
        <p:txBody>
          <a:bodyPr vert="horz" wrap="square" lIns="0" tIns="12700" rIns="0" bIns="0" rtlCol="0">
            <a:spAutoFit/>
          </a:bodyPr>
          <a:lstStyle/>
          <a:p>
            <a:pPr marL="12700" algn="ctr">
              <a:lnSpc>
                <a:spcPct val="100000"/>
              </a:lnSpc>
              <a:spcBef>
                <a:spcPts val="100"/>
              </a:spcBef>
            </a:pPr>
            <a:r>
              <a:rPr lang="en-US" sz="4400" b="1" spc="-5" dirty="0">
                <a:latin typeface="Arial"/>
                <a:cs typeface="Arial"/>
              </a:rPr>
              <a:t>Relaciones N:N</a:t>
            </a:r>
          </a:p>
        </p:txBody>
      </p:sp>
      <p:sp>
        <p:nvSpPr>
          <p:cNvPr id="7" name="CuadroTexto 6">
            <a:extLst>
              <a:ext uri="{FF2B5EF4-FFF2-40B4-BE49-F238E27FC236}">
                <a16:creationId xmlns:a16="http://schemas.microsoft.com/office/drawing/2014/main" id="{6587CFC2-909E-C005-406A-5D72E9B6F7E6}"/>
              </a:ext>
            </a:extLst>
          </p:cNvPr>
          <p:cNvSpPr txBox="1"/>
          <p:nvPr/>
        </p:nvSpPr>
        <p:spPr>
          <a:xfrm>
            <a:off x="1955800" y="2178050"/>
            <a:ext cx="6781800" cy="1200329"/>
          </a:xfrm>
          <a:prstGeom prst="rect">
            <a:avLst/>
          </a:prstGeom>
          <a:noFill/>
        </p:spPr>
        <p:txBody>
          <a:bodyPr wrap="square">
            <a:spAutoFit/>
          </a:bodyPr>
          <a:lstStyle/>
          <a:p>
            <a:pPr algn="ctr"/>
            <a:r>
              <a:rPr lang="es-ES" b="0" i="0" dirty="0">
                <a:solidFill>
                  <a:srgbClr val="24292E"/>
                </a:solidFill>
                <a:effectLst/>
                <a:latin typeface="-apple-system"/>
              </a:rPr>
              <a:t>Con esta solución podemos tener un problema en el caso de que un proveedor nos suministre piezas con el mismo id en fechas diferentes. En este caso no podríamos almacenar esta información en la tabla porque se produciría un error de claves primarias duplicadas.</a:t>
            </a:r>
          </a:p>
        </p:txBody>
      </p:sp>
      <p:pic>
        <p:nvPicPr>
          <p:cNvPr id="5" name="Imagen 4">
            <a:extLst>
              <a:ext uri="{FF2B5EF4-FFF2-40B4-BE49-F238E27FC236}">
                <a16:creationId xmlns:a16="http://schemas.microsoft.com/office/drawing/2014/main" id="{EE6C6097-19BD-BCBD-258D-B1B781FF6328}"/>
              </a:ext>
            </a:extLst>
          </p:cNvPr>
          <p:cNvPicPr>
            <a:picLocks noChangeAspect="1"/>
          </p:cNvPicPr>
          <p:nvPr/>
        </p:nvPicPr>
        <p:blipFill>
          <a:blip r:embed="rId2"/>
          <a:stretch>
            <a:fillRect/>
          </a:stretch>
        </p:blipFill>
        <p:spPr>
          <a:xfrm>
            <a:off x="2774950" y="4178122"/>
            <a:ext cx="5143500" cy="1419225"/>
          </a:xfrm>
          <a:prstGeom prst="rect">
            <a:avLst/>
          </a:prstGeom>
        </p:spPr>
      </p:pic>
    </p:spTree>
    <p:extLst>
      <p:ext uri="{BB962C8B-B14F-4D97-AF65-F5344CB8AC3E}">
        <p14:creationId xmlns:p14="http://schemas.microsoft.com/office/powerpoint/2010/main" val="3529629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55800" y="806450"/>
            <a:ext cx="6781800" cy="689932"/>
          </a:xfrm>
          <a:prstGeom prst="rect">
            <a:avLst/>
          </a:prstGeom>
        </p:spPr>
        <p:txBody>
          <a:bodyPr vert="horz" wrap="square" lIns="0" tIns="12700" rIns="0" bIns="0" rtlCol="0">
            <a:spAutoFit/>
          </a:bodyPr>
          <a:lstStyle/>
          <a:p>
            <a:pPr marL="12700" algn="ctr">
              <a:lnSpc>
                <a:spcPct val="100000"/>
              </a:lnSpc>
              <a:spcBef>
                <a:spcPts val="100"/>
              </a:spcBef>
            </a:pPr>
            <a:r>
              <a:rPr lang="en-US" sz="4400" b="1" spc="-5" dirty="0">
                <a:latin typeface="Arial"/>
                <a:cs typeface="Arial"/>
              </a:rPr>
              <a:t>Relaciones N:N</a:t>
            </a:r>
          </a:p>
        </p:txBody>
      </p:sp>
      <p:sp>
        <p:nvSpPr>
          <p:cNvPr id="7" name="CuadroTexto 6">
            <a:extLst>
              <a:ext uri="{FF2B5EF4-FFF2-40B4-BE49-F238E27FC236}">
                <a16:creationId xmlns:a16="http://schemas.microsoft.com/office/drawing/2014/main" id="{6587CFC2-909E-C005-406A-5D72E9B6F7E6}"/>
              </a:ext>
            </a:extLst>
          </p:cNvPr>
          <p:cNvSpPr txBox="1"/>
          <p:nvPr/>
        </p:nvSpPr>
        <p:spPr>
          <a:xfrm>
            <a:off x="1955800" y="2178050"/>
            <a:ext cx="6781800" cy="2585323"/>
          </a:xfrm>
          <a:prstGeom prst="rect">
            <a:avLst/>
          </a:prstGeom>
          <a:noFill/>
        </p:spPr>
        <p:txBody>
          <a:bodyPr wrap="square">
            <a:spAutoFit/>
          </a:bodyPr>
          <a:lstStyle/>
          <a:p>
            <a:pPr algn="ctr"/>
            <a:r>
              <a:rPr lang="es-ES" b="0" i="0" dirty="0">
                <a:solidFill>
                  <a:srgbClr val="24292E"/>
                </a:solidFill>
                <a:effectLst/>
                <a:latin typeface="-apple-system"/>
              </a:rPr>
              <a:t>Para solucionarlo podemos incluir el atributo fecha como parte de la clave primaria de la tabla, de modo que la clave primaria estaría compuesta por </a:t>
            </a:r>
            <a:r>
              <a:rPr lang="es-ES" b="0" i="0" dirty="0" err="1">
                <a:solidFill>
                  <a:srgbClr val="24292E"/>
                </a:solidFill>
                <a:effectLst/>
                <a:latin typeface="-apple-system"/>
              </a:rPr>
              <a:t>id_proveedor</a:t>
            </a:r>
            <a:r>
              <a:rPr lang="es-ES" b="0" i="0" dirty="0">
                <a:solidFill>
                  <a:srgbClr val="24292E"/>
                </a:solidFill>
                <a:effectLst/>
                <a:latin typeface="-apple-system"/>
              </a:rPr>
              <a:t>, </a:t>
            </a:r>
            <a:r>
              <a:rPr lang="es-ES" b="0" i="0" dirty="0" err="1">
                <a:solidFill>
                  <a:srgbClr val="24292E"/>
                </a:solidFill>
                <a:effectLst/>
                <a:latin typeface="-apple-system"/>
              </a:rPr>
              <a:t>id_pieza</a:t>
            </a:r>
            <a:r>
              <a:rPr lang="es-ES" b="0" i="0" dirty="0">
                <a:solidFill>
                  <a:srgbClr val="24292E"/>
                </a:solidFill>
                <a:effectLst/>
                <a:latin typeface="-apple-system"/>
              </a:rPr>
              <a:t> y fecha. La solución sería la siguiente:</a:t>
            </a:r>
          </a:p>
          <a:p>
            <a:pPr algn="ctr"/>
            <a:endParaRPr lang="es-ES" b="0" i="0" dirty="0">
              <a:solidFill>
                <a:srgbClr val="24292E"/>
              </a:solidFill>
              <a:effectLst/>
              <a:latin typeface="-apple-system"/>
            </a:endParaRPr>
          </a:p>
          <a:p>
            <a:pPr algn="ctr"/>
            <a:r>
              <a:rPr lang="es-ES" b="0" i="0" dirty="0">
                <a:solidFill>
                  <a:srgbClr val="24292E"/>
                </a:solidFill>
                <a:effectLst/>
                <a:latin typeface="-apple-system"/>
              </a:rPr>
              <a:t>PROVEEDOR_SUMINISTRA_PIEZA = (</a:t>
            </a:r>
            <a:r>
              <a:rPr lang="es-ES" b="1" i="1" dirty="0" err="1">
                <a:solidFill>
                  <a:srgbClr val="24292E"/>
                </a:solidFill>
                <a:effectLst/>
                <a:latin typeface="-apple-system"/>
              </a:rPr>
              <a:t>id_proveedor</a:t>
            </a:r>
            <a:r>
              <a:rPr lang="es-ES" b="0" i="0" dirty="0">
                <a:solidFill>
                  <a:srgbClr val="24292E"/>
                </a:solidFill>
                <a:effectLst/>
                <a:latin typeface="-apple-system"/>
              </a:rPr>
              <a:t>, </a:t>
            </a:r>
            <a:r>
              <a:rPr lang="es-ES" b="1" i="1" dirty="0" err="1">
                <a:solidFill>
                  <a:srgbClr val="24292E"/>
                </a:solidFill>
                <a:effectLst/>
                <a:latin typeface="-apple-system"/>
              </a:rPr>
              <a:t>id_pieza</a:t>
            </a:r>
            <a:r>
              <a:rPr lang="es-ES" b="0" i="0" dirty="0">
                <a:solidFill>
                  <a:srgbClr val="24292E"/>
                </a:solidFill>
                <a:effectLst/>
                <a:latin typeface="-apple-system"/>
              </a:rPr>
              <a:t>, </a:t>
            </a:r>
            <a:r>
              <a:rPr lang="es-ES" b="1" dirty="0">
                <a:solidFill>
                  <a:srgbClr val="24292E"/>
                </a:solidFill>
                <a:effectLst/>
                <a:latin typeface="-apple-system"/>
              </a:rPr>
              <a:t>fecha</a:t>
            </a:r>
            <a:r>
              <a:rPr lang="es-ES" b="0" i="0" dirty="0">
                <a:solidFill>
                  <a:srgbClr val="24292E"/>
                </a:solidFill>
                <a:effectLst/>
                <a:latin typeface="-apple-system"/>
              </a:rPr>
              <a:t>, cantidad)</a:t>
            </a:r>
          </a:p>
          <a:p>
            <a:pPr algn="ctr"/>
            <a:r>
              <a:rPr lang="es-ES" b="0" i="0" dirty="0" err="1">
                <a:solidFill>
                  <a:srgbClr val="24292E"/>
                </a:solidFill>
                <a:effectLst/>
                <a:latin typeface="-apple-system"/>
              </a:rPr>
              <a:t>id_proveedor</a:t>
            </a:r>
            <a:r>
              <a:rPr lang="es-ES" b="0" i="0" dirty="0">
                <a:solidFill>
                  <a:srgbClr val="24292E"/>
                </a:solidFill>
                <a:effectLst/>
                <a:latin typeface="-apple-system"/>
              </a:rPr>
              <a:t>: FOREIGN KEY de PROVEEDOR(id)</a:t>
            </a:r>
          </a:p>
          <a:p>
            <a:pPr algn="ctr"/>
            <a:r>
              <a:rPr lang="es-ES" b="0" i="0" dirty="0" err="1">
                <a:solidFill>
                  <a:srgbClr val="24292E"/>
                </a:solidFill>
                <a:effectLst/>
                <a:latin typeface="-apple-system"/>
              </a:rPr>
              <a:t>id_pieza</a:t>
            </a:r>
            <a:r>
              <a:rPr lang="es-ES" b="0" i="0" dirty="0">
                <a:solidFill>
                  <a:srgbClr val="24292E"/>
                </a:solidFill>
                <a:effectLst/>
                <a:latin typeface="-apple-system"/>
              </a:rPr>
              <a:t>: FOREIGN KEY de PIEZA(id)</a:t>
            </a:r>
          </a:p>
        </p:txBody>
      </p:sp>
    </p:spTree>
    <p:extLst>
      <p:ext uri="{BB962C8B-B14F-4D97-AF65-F5344CB8AC3E}">
        <p14:creationId xmlns:p14="http://schemas.microsoft.com/office/powerpoint/2010/main" val="24712133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55800" y="806450"/>
            <a:ext cx="6781800" cy="689932"/>
          </a:xfrm>
          <a:prstGeom prst="rect">
            <a:avLst/>
          </a:prstGeom>
        </p:spPr>
        <p:txBody>
          <a:bodyPr vert="horz" wrap="square" lIns="0" tIns="12700" rIns="0" bIns="0" rtlCol="0">
            <a:spAutoFit/>
          </a:bodyPr>
          <a:lstStyle/>
          <a:p>
            <a:pPr marL="12700" algn="ctr">
              <a:lnSpc>
                <a:spcPct val="100000"/>
              </a:lnSpc>
              <a:spcBef>
                <a:spcPts val="100"/>
              </a:spcBef>
            </a:pPr>
            <a:r>
              <a:rPr lang="en-US" sz="4400" b="1" spc="-5" dirty="0">
                <a:latin typeface="Arial"/>
                <a:cs typeface="Arial"/>
              </a:rPr>
              <a:t>Relaciones N:N</a:t>
            </a:r>
          </a:p>
        </p:txBody>
      </p:sp>
      <p:sp>
        <p:nvSpPr>
          <p:cNvPr id="7" name="CuadroTexto 6">
            <a:extLst>
              <a:ext uri="{FF2B5EF4-FFF2-40B4-BE49-F238E27FC236}">
                <a16:creationId xmlns:a16="http://schemas.microsoft.com/office/drawing/2014/main" id="{6587CFC2-909E-C005-406A-5D72E9B6F7E6}"/>
              </a:ext>
            </a:extLst>
          </p:cNvPr>
          <p:cNvSpPr txBox="1"/>
          <p:nvPr/>
        </p:nvSpPr>
        <p:spPr>
          <a:xfrm>
            <a:off x="1955800" y="2178050"/>
            <a:ext cx="6781800" cy="646331"/>
          </a:xfrm>
          <a:prstGeom prst="rect">
            <a:avLst/>
          </a:prstGeom>
          <a:noFill/>
        </p:spPr>
        <p:txBody>
          <a:bodyPr wrap="square">
            <a:spAutoFit/>
          </a:bodyPr>
          <a:lstStyle/>
          <a:p>
            <a:pPr algn="ctr"/>
            <a:r>
              <a:rPr lang="es-ES" b="0" i="0" dirty="0">
                <a:solidFill>
                  <a:srgbClr val="24292E"/>
                </a:solidFill>
                <a:effectLst/>
                <a:latin typeface="-apple-system"/>
              </a:rPr>
              <a:t>En este caso ya no habría ningún problema para almacenar que un proveedor nos suministra piezas con el mismo id en fechas diferentes.</a:t>
            </a:r>
          </a:p>
        </p:txBody>
      </p:sp>
      <p:pic>
        <p:nvPicPr>
          <p:cNvPr id="4" name="Imagen 3">
            <a:extLst>
              <a:ext uri="{FF2B5EF4-FFF2-40B4-BE49-F238E27FC236}">
                <a16:creationId xmlns:a16="http://schemas.microsoft.com/office/drawing/2014/main" id="{58675859-C4D0-DD61-2562-F24EAB6A44E6}"/>
              </a:ext>
            </a:extLst>
          </p:cNvPr>
          <p:cNvPicPr>
            <a:picLocks noChangeAspect="1"/>
          </p:cNvPicPr>
          <p:nvPr/>
        </p:nvPicPr>
        <p:blipFill>
          <a:blip r:embed="rId2"/>
          <a:stretch>
            <a:fillRect/>
          </a:stretch>
        </p:blipFill>
        <p:spPr>
          <a:xfrm>
            <a:off x="2871689" y="2951692"/>
            <a:ext cx="4950022" cy="1315135"/>
          </a:xfrm>
          <a:prstGeom prst="rect">
            <a:avLst/>
          </a:prstGeom>
        </p:spPr>
      </p:pic>
      <p:sp>
        <p:nvSpPr>
          <p:cNvPr id="6" name="CuadroTexto 5">
            <a:extLst>
              <a:ext uri="{FF2B5EF4-FFF2-40B4-BE49-F238E27FC236}">
                <a16:creationId xmlns:a16="http://schemas.microsoft.com/office/drawing/2014/main" id="{AB996966-CA62-0090-C638-B6E7D95D0CAD}"/>
              </a:ext>
            </a:extLst>
          </p:cNvPr>
          <p:cNvSpPr txBox="1"/>
          <p:nvPr/>
        </p:nvSpPr>
        <p:spPr>
          <a:xfrm>
            <a:off x="1955800" y="4540250"/>
            <a:ext cx="6781800" cy="923330"/>
          </a:xfrm>
          <a:prstGeom prst="rect">
            <a:avLst/>
          </a:prstGeom>
          <a:noFill/>
        </p:spPr>
        <p:txBody>
          <a:bodyPr wrap="square">
            <a:spAutoFit/>
          </a:bodyPr>
          <a:lstStyle>
            <a:defPPr>
              <a:defRPr lang="en-US"/>
            </a:defPPr>
            <a:lvl1pPr algn="ctr">
              <a:defRPr b="0" i="0">
                <a:solidFill>
                  <a:srgbClr val="24292E"/>
                </a:solidFill>
                <a:effectLst/>
                <a:latin typeface="-apple-system"/>
              </a:defRPr>
            </a:lvl1pPr>
          </a:lstStyle>
          <a:p>
            <a:r>
              <a:rPr lang="es-ES" dirty="0"/>
              <a:t>Si fuese necesario registrar que el mismo proveedor puede suministrar piezas con el mismo código en diferentes horas del mismo día, habría que reemplazar la columna fecha por </a:t>
            </a:r>
            <a:r>
              <a:rPr lang="es-ES" dirty="0" err="1"/>
              <a:t>fecha_hora</a:t>
            </a:r>
            <a:r>
              <a:rPr lang="es-ES" dirty="0"/>
              <a:t>.</a:t>
            </a:r>
            <a:endParaRPr lang="es-CO" dirty="0"/>
          </a:p>
        </p:txBody>
      </p:sp>
      <p:pic>
        <p:nvPicPr>
          <p:cNvPr id="9" name="Imagen 8">
            <a:extLst>
              <a:ext uri="{FF2B5EF4-FFF2-40B4-BE49-F238E27FC236}">
                <a16:creationId xmlns:a16="http://schemas.microsoft.com/office/drawing/2014/main" id="{BF0FB315-1D21-4752-CD39-A6511A4329B3}"/>
              </a:ext>
            </a:extLst>
          </p:cNvPr>
          <p:cNvPicPr>
            <a:picLocks noChangeAspect="1"/>
          </p:cNvPicPr>
          <p:nvPr/>
        </p:nvPicPr>
        <p:blipFill>
          <a:blip r:embed="rId3"/>
          <a:stretch>
            <a:fillRect/>
          </a:stretch>
        </p:blipFill>
        <p:spPr>
          <a:xfrm>
            <a:off x="2839243" y="5620869"/>
            <a:ext cx="5014913" cy="1558580"/>
          </a:xfrm>
          <a:prstGeom prst="rect">
            <a:avLst/>
          </a:prstGeom>
        </p:spPr>
      </p:pic>
    </p:spTree>
    <p:extLst>
      <p:ext uri="{BB962C8B-B14F-4D97-AF65-F5344CB8AC3E}">
        <p14:creationId xmlns:p14="http://schemas.microsoft.com/office/powerpoint/2010/main" val="26002050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55800" y="806450"/>
            <a:ext cx="6781800" cy="1367041"/>
          </a:xfrm>
          <a:prstGeom prst="rect">
            <a:avLst/>
          </a:prstGeom>
        </p:spPr>
        <p:txBody>
          <a:bodyPr vert="horz" wrap="square" lIns="0" tIns="12700" rIns="0" bIns="0" rtlCol="0">
            <a:spAutoFit/>
          </a:bodyPr>
          <a:lstStyle/>
          <a:p>
            <a:pPr marL="12700" algn="ctr">
              <a:lnSpc>
                <a:spcPct val="100000"/>
              </a:lnSpc>
              <a:spcBef>
                <a:spcPts val="100"/>
              </a:spcBef>
            </a:pPr>
            <a:r>
              <a:rPr lang="en-US" sz="4400" b="1" spc="-5" dirty="0" err="1">
                <a:latin typeface="Arial"/>
                <a:cs typeface="Arial"/>
              </a:rPr>
              <a:t>Entidades</a:t>
            </a:r>
            <a:r>
              <a:rPr lang="en-US" sz="4400" b="1" spc="-5" dirty="0">
                <a:latin typeface="Arial"/>
                <a:cs typeface="Arial"/>
              </a:rPr>
              <a:t> (Fuertes y </a:t>
            </a:r>
            <a:r>
              <a:rPr lang="en-US" sz="4400" b="1" spc="-5" dirty="0" err="1">
                <a:latin typeface="Arial"/>
                <a:cs typeface="Arial"/>
              </a:rPr>
              <a:t>debiles</a:t>
            </a:r>
            <a:r>
              <a:rPr lang="en-US" sz="4400" b="1" spc="-5" dirty="0">
                <a:latin typeface="Arial"/>
                <a:cs typeface="Arial"/>
              </a:rPr>
              <a:t>)</a:t>
            </a:r>
            <a:endParaRPr sz="4400" dirty="0">
              <a:latin typeface="Arial"/>
              <a:cs typeface="Arial"/>
            </a:endParaRPr>
          </a:p>
        </p:txBody>
      </p:sp>
      <p:sp>
        <p:nvSpPr>
          <p:cNvPr id="3" name="object 3"/>
          <p:cNvSpPr txBox="1"/>
          <p:nvPr/>
        </p:nvSpPr>
        <p:spPr>
          <a:xfrm>
            <a:off x="2122170" y="3314356"/>
            <a:ext cx="6449060" cy="2166619"/>
          </a:xfrm>
          <a:prstGeom prst="rect">
            <a:avLst/>
          </a:prstGeom>
        </p:spPr>
        <p:txBody>
          <a:bodyPr vert="horz" wrap="square" lIns="0" tIns="12065" rIns="0" bIns="0" rtlCol="0">
            <a:spAutoFit/>
          </a:bodyPr>
          <a:lstStyle/>
          <a:p>
            <a:pPr marL="12700" algn="ctr">
              <a:lnSpc>
                <a:spcPct val="100000"/>
              </a:lnSpc>
              <a:spcBef>
                <a:spcPts val="95"/>
              </a:spcBef>
            </a:pPr>
            <a:r>
              <a:rPr lang="es-ES" sz="2800" spc="-5" dirty="0">
                <a:latin typeface="Arial"/>
                <a:cs typeface="Arial"/>
              </a:rPr>
              <a:t>Cada una de las entidades (fuertes y débiles) del diagrama E/R genera una tabla, donde cada uno de los atributos de la entidad pasa a ser una columna de la tabla.</a:t>
            </a:r>
            <a:endParaRPr sz="2800" dirty="0">
              <a:latin typeface="Arial"/>
              <a:cs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55800" y="806450"/>
            <a:ext cx="6781800" cy="689932"/>
          </a:xfrm>
          <a:prstGeom prst="rect">
            <a:avLst/>
          </a:prstGeom>
        </p:spPr>
        <p:txBody>
          <a:bodyPr vert="horz" wrap="square" lIns="0" tIns="12700" rIns="0" bIns="0" rtlCol="0">
            <a:spAutoFit/>
          </a:bodyPr>
          <a:lstStyle/>
          <a:p>
            <a:pPr marL="12700" algn="ctr">
              <a:lnSpc>
                <a:spcPct val="100000"/>
              </a:lnSpc>
              <a:spcBef>
                <a:spcPts val="100"/>
              </a:spcBef>
            </a:pPr>
            <a:r>
              <a:rPr lang="en-US" sz="4400" b="1" spc="-5" dirty="0">
                <a:latin typeface="Arial"/>
                <a:cs typeface="Arial"/>
              </a:rPr>
              <a:t>Relaciones N:N</a:t>
            </a:r>
          </a:p>
        </p:txBody>
      </p:sp>
      <p:sp>
        <p:nvSpPr>
          <p:cNvPr id="7" name="CuadroTexto 6">
            <a:extLst>
              <a:ext uri="{FF2B5EF4-FFF2-40B4-BE49-F238E27FC236}">
                <a16:creationId xmlns:a16="http://schemas.microsoft.com/office/drawing/2014/main" id="{6587CFC2-909E-C005-406A-5D72E9B6F7E6}"/>
              </a:ext>
            </a:extLst>
          </p:cNvPr>
          <p:cNvSpPr txBox="1"/>
          <p:nvPr/>
        </p:nvSpPr>
        <p:spPr>
          <a:xfrm>
            <a:off x="1955800" y="2178050"/>
            <a:ext cx="6781800" cy="2308324"/>
          </a:xfrm>
          <a:prstGeom prst="rect">
            <a:avLst/>
          </a:prstGeom>
          <a:noFill/>
        </p:spPr>
        <p:txBody>
          <a:bodyPr wrap="square">
            <a:spAutoFit/>
          </a:bodyPr>
          <a:lstStyle/>
          <a:p>
            <a:pPr algn="ctr"/>
            <a:r>
              <a:rPr lang="es-ES" b="0" i="0" dirty="0">
                <a:solidFill>
                  <a:srgbClr val="24292E"/>
                </a:solidFill>
                <a:effectLst/>
                <a:latin typeface="-apple-system"/>
              </a:rPr>
              <a:t>Otra forma de resolver este problema puede ser creando un nuevo atributo id que sea un valor numérico con autoincremento y que éste sea la única clave primara de la tabla. La solución sería la siguiente:</a:t>
            </a:r>
          </a:p>
          <a:p>
            <a:pPr algn="ctr"/>
            <a:endParaRPr lang="es-ES" b="0" i="0" dirty="0">
              <a:solidFill>
                <a:srgbClr val="24292E"/>
              </a:solidFill>
              <a:effectLst/>
              <a:latin typeface="-apple-system"/>
            </a:endParaRPr>
          </a:p>
          <a:p>
            <a:pPr algn="ctr"/>
            <a:r>
              <a:rPr lang="es-ES" b="0" i="0" dirty="0">
                <a:solidFill>
                  <a:srgbClr val="24292E"/>
                </a:solidFill>
                <a:effectLst/>
                <a:latin typeface="-apple-system"/>
              </a:rPr>
              <a:t>PROVEEDOR_SUMINISTRA_PIEZA = (</a:t>
            </a:r>
            <a:r>
              <a:rPr lang="es-ES" b="1" i="0" dirty="0">
                <a:solidFill>
                  <a:srgbClr val="24292E"/>
                </a:solidFill>
                <a:effectLst/>
                <a:latin typeface="-apple-system"/>
              </a:rPr>
              <a:t>id</a:t>
            </a:r>
            <a:r>
              <a:rPr lang="es-ES" b="0" i="0" dirty="0">
                <a:solidFill>
                  <a:srgbClr val="24292E"/>
                </a:solidFill>
                <a:effectLst/>
                <a:latin typeface="-apple-system"/>
              </a:rPr>
              <a:t>, </a:t>
            </a:r>
            <a:r>
              <a:rPr lang="es-ES" b="0" i="1" dirty="0" err="1">
                <a:solidFill>
                  <a:srgbClr val="24292E"/>
                </a:solidFill>
                <a:effectLst/>
                <a:latin typeface="-apple-system"/>
              </a:rPr>
              <a:t>id_proveedor</a:t>
            </a:r>
            <a:r>
              <a:rPr lang="es-ES" b="0" i="0" dirty="0">
                <a:solidFill>
                  <a:srgbClr val="24292E"/>
                </a:solidFill>
                <a:effectLst/>
                <a:latin typeface="-apple-system"/>
              </a:rPr>
              <a:t>, </a:t>
            </a:r>
            <a:r>
              <a:rPr lang="es-ES" b="0" i="1" dirty="0" err="1">
                <a:solidFill>
                  <a:srgbClr val="24292E"/>
                </a:solidFill>
                <a:effectLst/>
                <a:latin typeface="-apple-system"/>
              </a:rPr>
              <a:t>id_pieza</a:t>
            </a:r>
            <a:r>
              <a:rPr lang="es-ES" b="0" i="0" dirty="0">
                <a:solidFill>
                  <a:srgbClr val="24292E"/>
                </a:solidFill>
                <a:effectLst/>
                <a:latin typeface="-apple-system"/>
              </a:rPr>
              <a:t>, </a:t>
            </a:r>
            <a:r>
              <a:rPr lang="es-ES" b="0" i="0" dirty="0" err="1">
                <a:solidFill>
                  <a:srgbClr val="24292E"/>
                </a:solidFill>
                <a:effectLst/>
                <a:latin typeface="-apple-system"/>
              </a:rPr>
              <a:t>fecha_hora</a:t>
            </a:r>
            <a:r>
              <a:rPr lang="es-ES" b="0" i="0" dirty="0">
                <a:solidFill>
                  <a:srgbClr val="24292E"/>
                </a:solidFill>
                <a:effectLst/>
                <a:latin typeface="-apple-system"/>
              </a:rPr>
              <a:t>, cantidad)</a:t>
            </a:r>
          </a:p>
          <a:p>
            <a:pPr algn="ctr"/>
            <a:r>
              <a:rPr lang="es-ES" b="0" i="0" dirty="0" err="1">
                <a:solidFill>
                  <a:srgbClr val="24292E"/>
                </a:solidFill>
                <a:effectLst/>
                <a:latin typeface="-apple-system"/>
              </a:rPr>
              <a:t>id_proveedor</a:t>
            </a:r>
            <a:r>
              <a:rPr lang="es-ES" b="0" i="0" dirty="0">
                <a:solidFill>
                  <a:srgbClr val="24292E"/>
                </a:solidFill>
                <a:effectLst/>
                <a:latin typeface="-apple-system"/>
              </a:rPr>
              <a:t>: FOREIGN KEY de PROVEEDOR(id)</a:t>
            </a:r>
          </a:p>
          <a:p>
            <a:pPr algn="ctr"/>
            <a:r>
              <a:rPr lang="es-ES" b="0" i="0" dirty="0" err="1">
                <a:solidFill>
                  <a:srgbClr val="24292E"/>
                </a:solidFill>
                <a:effectLst/>
                <a:latin typeface="-apple-system"/>
              </a:rPr>
              <a:t>id_pieza</a:t>
            </a:r>
            <a:r>
              <a:rPr lang="es-ES" b="0" i="0" dirty="0">
                <a:solidFill>
                  <a:srgbClr val="24292E"/>
                </a:solidFill>
                <a:effectLst/>
                <a:latin typeface="-apple-system"/>
              </a:rPr>
              <a:t>: FOREIGN KEY de PIEZA(id)</a:t>
            </a:r>
          </a:p>
        </p:txBody>
      </p:sp>
    </p:spTree>
    <p:extLst>
      <p:ext uri="{BB962C8B-B14F-4D97-AF65-F5344CB8AC3E}">
        <p14:creationId xmlns:p14="http://schemas.microsoft.com/office/powerpoint/2010/main" val="6918827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55800" y="806450"/>
            <a:ext cx="6781800" cy="689932"/>
          </a:xfrm>
          <a:prstGeom prst="rect">
            <a:avLst/>
          </a:prstGeom>
        </p:spPr>
        <p:txBody>
          <a:bodyPr vert="horz" wrap="square" lIns="0" tIns="12700" rIns="0" bIns="0" rtlCol="0">
            <a:spAutoFit/>
          </a:bodyPr>
          <a:lstStyle/>
          <a:p>
            <a:pPr marL="12700" algn="ctr">
              <a:lnSpc>
                <a:spcPct val="100000"/>
              </a:lnSpc>
              <a:spcBef>
                <a:spcPts val="100"/>
              </a:spcBef>
            </a:pPr>
            <a:r>
              <a:rPr lang="en-US" sz="4400" b="1" spc="-5" dirty="0">
                <a:latin typeface="Arial"/>
                <a:cs typeface="Arial"/>
              </a:rPr>
              <a:t>Relaciones N:N</a:t>
            </a:r>
          </a:p>
        </p:txBody>
      </p:sp>
      <p:sp>
        <p:nvSpPr>
          <p:cNvPr id="7" name="CuadroTexto 6">
            <a:extLst>
              <a:ext uri="{FF2B5EF4-FFF2-40B4-BE49-F238E27FC236}">
                <a16:creationId xmlns:a16="http://schemas.microsoft.com/office/drawing/2014/main" id="{6587CFC2-909E-C005-406A-5D72E9B6F7E6}"/>
              </a:ext>
            </a:extLst>
          </p:cNvPr>
          <p:cNvSpPr txBox="1"/>
          <p:nvPr/>
        </p:nvSpPr>
        <p:spPr>
          <a:xfrm>
            <a:off x="1955800" y="2178050"/>
            <a:ext cx="6781800" cy="646331"/>
          </a:xfrm>
          <a:prstGeom prst="rect">
            <a:avLst/>
          </a:prstGeom>
          <a:noFill/>
        </p:spPr>
        <p:txBody>
          <a:bodyPr wrap="square">
            <a:spAutoFit/>
          </a:bodyPr>
          <a:lstStyle/>
          <a:p>
            <a:pPr algn="ctr"/>
            <a:r>
              <a:rPr lang="es-ES" b="0" i="0" dirty="0">
                <a:solidFill>
                  <a:srgbClr val="24292E"/>
                </a:solidFill>
                <a:effectLst/>
                <a:latin typeface="-apple-system"/>
              </a:rPr>
              <a:t>En este caso tampoco habría ningún problema para almacenar que un proveedor nos suministra piezas con el mismo id en fechas diferentes.</a:t>
            </a:r>
          </a:p>
        </p:txBody>
      </p:sp>
      <p:pic>
        <p:nvPicPr>
          <p:cNvPr id="4" name="Imagen 3">
            <a:extLst>
              <a:ext uri="{FF2B5EF4-FFF2-40B4-BE49-F238E27FC236}">
                <a16:creationId xmlns:a16="http://schemas.microsoft.com/office/drawing/2014/main" id="{95485A89-CC36-9F59-E998-2D4FF8EEBB8A}"/>
              </a:ext>
            </a:extLst>
          </p:cNvPr>
          <p:cNvPicPr>
            <a:picLocks noChangeAspect="1"/>
          </p:cNvPicPr>
          <p:nvPr/>
        </p:nvPicPr>
        <p:blipFill>
          <a:blip r:embed="rId2"/>
          <a:stretch>
            <a:fillRect/>
          </a:stretch>
        </p:blipFill>
        <p:spPr>
          <a:xfrm>
            <a:off x="2208212" y="3778250"/>
            <a:ext cx="6276975" cy="1857375"/>
          </a:xfrm>
          <a:prstGeom prst="rect">
            <a:avLst/>
          </a:prstGeom>
        </p:spPr>
      </p:pic>
    </p:spTree>
    <p:extLst>
      <p:ext uri="{BB962C8B-B14F-4D97-AF65-F5344CB8AC3E}">
        <p14:creationId xmlns:p14="http://schemas.microsoft.com/office/powerpoint/2010/main" val="20017299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60600" y="792583"/>
            <a:ext cx="6172200" cy="1243289"/>
          </a:xfrm>
          <a:prstGeom prst="rect">
            <a:avLst/>
          </a:prstGeom>
        </p:spPr>
        <p:txBody>
          <a:bodyPr vert="horz" wrap="square" lIns="0" tIns="12065" rIns="0" bIns="0" rtlCol="0">
            <a:spAutoFit/>
          </a:bodyPr>
          <a:lstStyle/>
          <a:p>
            <a:pPr marL="12700" algn="ctr">
              <a:lnSpc>
                <a:spcPct val="100000"/>
              </a:lnSpc>
              <a:spcBef>
                <a:spcPts val="95"/>
              </a:spcBef>
            </a:pPr>
            <a:r>
              <a:rPr lang="en-US" b="1" spc="-10" dirty="0" err="1">
                <a:latin typeface="Arial"/>
                <a:cs typeface="Arial"/>
              </a:rPr>
              <a:t>Relaciones</a:t>
            </a:r>
            <a:r>
              <a:rPr lang="en-US" b="1" spc="-10" dirty="0">
                <a:latin typeface="Arial"/>
                <a:cs typeface="Arial"/>
              </a:rPr>
              <a:t> </a:t>
            </a:r>
            <a:r>
              <a:rPr lang="en-US" b="1" spc="-10" dirty="0" err="1">
                <a:latin typeface="Arial"/>
                <a:cs typeface="Arial"/>
              </a:rPr>
              <a:t>reflexivas</a:t>
            </a:r>
            <a:r>
              <a:rPr lang="en-US" b="1" spc="-10" dirty="0">
                <a:latin typeface="Arial"/>
                <a:cs typeface="Arial"/>
              </a:rPr>
              <a:t> con </a:t>
            </a:r>
            <a:r>
              <a:rPr lang="en-US" b="1" spc="-10" dirty="0" err="1">
                <a:latin typeface="Arial"/>
                <a:cs typeface="Arial"/>
              </a:rPr>
              <a:t>cardinalidad</a:t>
            </a:r>
            <a:r>
              <a:rPr lang="en-US" b="1" spc="-10" dirty="0">
                <a:latin typeface="Arial"/>
                <a:cs typeface="Arial"/>
              </a:rPr>
              <a:t> N:N</a:t>
            </a:r>
            <a:endParaRPr b="1" spc="-5" dirty="0">
              <a:latin typeface="Arial"/>
              <a:cs typeface="Arial"/>
            </a:endParaRPr>
          </a:p>
        </p:txBody>
      </p:sp>
      <p:pic>
        <p:nvPicPr>
          <p:cNvPr id="5" name="Imagen 4">
            <a:extLst>
              <a:ext uri="{FF2B5EF4-FFF2-40B4-BE49-F238E27FC236}">
                <a16:creationId xmlns:a16="http://schemas.microsoft.com/office/drawing/2014/main" id="{3FA6A3A4-2714-F299-4426-FC05E71B86BD}"/>
              </a:ext>
            </a:extLst>
          </p:cNvPr>
          <p:cNvPicPr>
            <a:picLocks noChangeAspect="1"/>
          </p:cNvPicPr>
          <p:nvPr/>
        </p:nvPicPr>
        <p:blipFill>
          <a:blip r:embed="rId2"/>
          <a:stretch>
            <a:fillRect/>
          </a:stretch>
        </p:blipFill>
        <p:spPr>
          <a:xfrm>
            <a:off x="1993900" y="2459037"/>
            <a:ext cx="6705600" cy="2638425"/>
          </a:xfrm>
          <a:prstGeom prst="rect">
            <a:avLst/>
          </a:prstGeom>
        </p:spPr>
      </p:pic>
      <p:sp>
        <p:nvSpPr>
          <p:cNvPr id="7" name="CuadroTexto 6">
            <a:extLst>
              <a:ext uri="{FF2B5EF4-FFF2-40B4-BE49-F238E27FC236}">
                <a16:creationId xmlns:a16="http://schemas.microsoft.com/office/drawing/2014/main" id="{578FDE82-1CDA-1DCD-16E1-65CD49738291}"/>
              </a:ext>
            </a:extLst>
          </p:cNvPr>
          <p:cNvSpPr txBox="1"/>
          <p:nvPr/>
        </p:nvSpPr>
        <p:spPr>
          <a:xfrm>
            <a:off x="2355850" y="5260155"/>
            <a:ext cx="5981700" cy="1754326"/>
          </a:xfrm>
          <a:prstGeom prst="rect">
            <a:avLst/>
          </a:prstGeom>
          <a:noFill/>
        </p:spPr>
        <p:txBody>
          <a:bodyPr wrap="square">
            <a:spAutoFit/>
          </a:bodyPr>
          <a:lstStyle>
            <a:defPPr>
              <a:defRPr lang="en-US"/>
            </a:defPPr>
            <a:lvl1pPr algn="ctr">
              <a:defRPr b="0" i="0">
                <a:solidFill>
                  <a:srgbClr val="24292E"/>
                </a:solidFill>
                <a:effectLst/>
                <a:latin typeface="-apple-system"/>
              </a:defRPr>
            </a:lvl1pPr>
          </a:lstStyle>
          <a:p>
            <a:r>
              <a:rPr lang="es-ES" dirty="0"/>
              <a:t>En este caso tendremos dos tablas en el modelo relacional:</a:t>
            </a:r>
          </a:p>
          <a:p>
            <a:r>
              <a:rPr lang="es-ES" dirty="0"/>
              <a:t>VÍDEO = (</a:t>
            </a:r>
            <a:r>
              <a:rPr lang="es-ES" b="1" dirty="0"/>
              <a:t>id</a:t>
            </a:r>
            <a:r>
              <a:rPr lang="es-ES" dirty="0"/>
              <a:t>, título, descripción, reproducciones)</a:t>
            </a:r>
          </a:p>
          <a:p>
            <a:r>
              <a:rPr lang="es-ES" dirty="0"/>
              <a:t>VÍDEOS_RELACIONADOS = (</a:t>
            </a:r>
            <a:r>
              <a:rPr lang="es-ES" b="1" i="1" dirty="0" err="1"/>
              <a:t>id_video</a:t>
            </a:r>
            <a:r>
              <a:rPr lang="es-ES" dirty="0"/>
              <a:t>, </a:t>
            </a:r>
            <a:r>
              <a:rPr lang="es-ES" b="1" i="1" dirty="0" err="1"/>
              <a:t>id_video_relacionado</a:t>
            </a:r>
            <a:r>
              <a:rPr lang="es-ES" dirty="0"/>
              <a:t>)</a:t>
            </a:r>
          </a:p>
          <a:p>
            <a:endParaRPr lang="es-ES" dirty="0"/>
          </a:p>
          <a:p>
            <a:r>
              <a:rPr lang="es-ES" dirty="0" err="1"/>
              <a:t>id_video</a:t>
            </a:r>
            <a:r>
              <a:rPr lang="es-ES" dirty="0"/>
              <a:t>: FOREIGN KEY de VÍDEO(id)</a:t>
            </a:r>
          </a:p>
          <a:p>
            <a:r>
              <a:rPr lang="es-ES" dirty="0" err="1"/>
              <a:t>id_video_relacionado</a:t>
            </a:r>
            <a:r>
              <a:rPr lang="es-ES" dirty="0"/>
              <a:t>: FOREIGN KEY de VÍDEO(id)</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60600" y="792583"/>
            <a:ext cx="6172200" cy="1858842"/>
          </a:xfrm>
          <a:prstGeom prst="rect">
            <a:avLst/>
          </a:prstGeom>
        </p:spPr>
        <p:txBody>
          <a:bodyPr vert="horz" wrap="square" lIns="0" tIns="12065" rIns="0" bIns="0" rtlCol="0">
            <a:spAutoFit/>
          </a:bodyPr>
          <a:lstStyle/>
          <a:p>
            <a:pPr marL="12700" algn="ctr">
              <a:lnSpc>
                <a:spcPct val="100000"/>
              </a:lnSpc>
              <a:spcBef>
                <a:spcPts val="95"/>
              </a:spcBef>
            </a:pPr>
            <a:r>
              <a:rPr lang="es-ES" b="1" spc="-10" dirty="0">
                <a:latin typeface="Arial"/>
                <a:cs typeface="Arial"/>
              </a:rPr>
              <a:t>Generalización y Especialización (Relaciones ISA)</a:t>
            </a:r>
            <a:endParaRPr b="1" spc="-5" dirty="0">
              <a:latin typeface="Arial"/>
              <a:cs typeface="Arial"/>
            </a:endParaRPr>
          </a:p>
        </p:txBody>
      </p:sp>
      <p:sp>
        <p:nvSpPr>
          <p:cNvPr id="4" name="object 3">
            <a:extLst>
              <a:ext uri="{FF2B5EF4-FFF2-40B4-BE49-F238E27FC236}">
                <a16:creationId xmlns:a16="http://schemas.microsoft.com/office/drawing/2014/main" id="{B6CAA93E-44DC-8A4E-78D7-46FA6069DC77}"/>
              </a:ext>
            </a:extLst>
          </p:cNvPr>
          <p:cNvSpPr txBox="1"/>
          <p:nvPr/>
        </p:nvSpPr>
        <p:spPr>
          <a:xfrm>
            <a:off x="2122170" y="3244850"/>
            <a:ext cx="6449060" cy="2597506"/>
          </a:xfrm>
          <a:prstGeom prst="rect">
            <a:avLst/>
          </a:prstGeom>
        </p:spPr>
        <p:txBody>
          <a:bodyPr vert="horz" wrap="square" lIns="0" tIns="12065" rIns="0" bIns="0" rtlCol="0">
            <a:spAutoFit/>
          </a:bodyPr>
          <a:lstStyle/>
          <a:p>
            <a:pPr marL="12700" algn="ctr">
              <a:lnSpc>
                <a:spcPct val="100000"/>
              </a:lnSpc>
              <a:spcBef>
                <a:spcPts val="95"/>
              </a:spcBef>
            </a:pPr>
            <a:r>
              <a:rPr lang="es-ES" sz="2800" spc="-5" dirty="0">
                <a:latin typeface="Arial"/>
                <a:cs typeface="Arial"/>
              </a:rPr>
              <a:t>Existen varias soluciones para realizar el </a:t>
            </a:r>
            <a:r>
              <a:rPr lang="es-ES" sz="2800" spc="-5" dirty="0" err="1">
                <a:latin typeface="Arial"/>
                <a:cs typeface="Arial"/>
              </a:rPr>
              <a:t>el</a:t>
            </a:r>
            <a:r>
              <a:rPr lang="es-ES" sz="2800" spc="-5" dirty="0">
                <a:latin typeface="Arial"/>
                <a:cs typeface="Arial"/>
              </a:rPr>
              <a:t> paso a tablas de una especialización. La solución que se elija en cada caso dependerá del tipo de especialización que estemos resolviendo: total, parcial, inclusiva o exclusiva (disyunta).</a:t>
            </a:r>
            <a:endParaRPr sz="2800" dirty="0">
              <a:latin typeface="Arial"/>
              <a:cs typeface="Arial"/>
            </a:endParaRPr>
          </a:p>
        </p:txBody>
      </p:sp>
    </p:spTree>
    <p:extLst>
      <p:ext uri="{BB962C8B-B14F-4D97-AF65-F5344CB8AC3E}">
        <p14:creationId xmlns:p14="http://schemas.microsoft.com/office/powerpoint/2010/main" val="4237928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60600" y="792583"/>
            <a:ext cx="6172200" cy="1858842"/>
          </a:xfrm>
          <a:prstGeom prst="rect">
            <a:avLst/>
          </a:prstGeom>
        </p:spPr>
        <p:txBody>
          <a:bodyPr vert="horz" wrap="square" lIns="0" tIns="12065" rIns="0" bIns="0" rtlCol="0">
            <a:spAutoFit/>
          </a:bodyPr>
          <a:lstStyle/>
          <a:p>
            <a:pPr marL="12700" algn="ctr">
              <a:lnSpc>
                <a:spcPct val="100000"/>
              </a:lnSpc>
              <a:spcBef>
                <a:spcPts val="95"/>
              </a:spcBef>
            </a:pPr>
            <a:r>
              <a:rPr lang="es-ES" b="1" spc="-10" dirty="0">
                <a:latin typeface="Arial"/>
                <a:cs typeface="Arial"/>
              </a:rPr>
              <a:t>Generalización y Especialización (Relaciones ISA)</a:t>
            </a:r>
            <a:endParaRPr b="1" spc="-5" dirty="0">
              <a:latin typeface="Arial"/>
              <a:cs typeface="Arial"/>
            </a:endParaRPr>
          </a:p>
        </p:txBody>
      </p:sp>
      <p:sp>
        <p:nvSpPr>
          <p:cNvPr id="3" name="object 3"/>
          <p:cNvSpPr txBox="1"/>
          <p:nvPr/>
        </p:nvSpPr>
        <p:spPr>
          <a:xfrm>
            <a:off x="1151890" y="2863850"/>
            <a:ext cx="8389620" cy="3750386"/>
          </a:xfrm>
          <a:prstGeom prst="rect">
            <a:avLst/>
          </a:prstGeom>
        </p:spPr>
        <p:txBody>
          <a:bodyPr vert="horz" wrap="square" lIns="0" tIns="56515" rIns="0" bIns="0" rtlCol="0">
            <a:spAutoFit/>
          </a:bodyPr>
          <a:lstStyle/>
          <a:p>
            <a:pPr marL="12700" algn="just">
              <a:lnSpc>
                <a:spcPct val="100000"/>
              </a:lnSpc>
              <a:spcBef>
                <a:spcPts val="445"/>
              </a:spcBef>
            </a:pPr>
            <a:r>
              <a:rPr lang="es-ES" sz="2000" spc="-5" dirty="0">
                <a:latin typeface="Arial"/>
                <a:cs typeface="Arial"/>
              </a:rPr>
              <a:t>Las 3 soluciones posibles que podemos aplicar son las siguientes:</a:t>
            </a:r>
          </a:p>
          <a:p>
            <a:pPr marL="469900" indent="-457200" algn="just">
              <a:lnSpc>
                <a:spcPct val="100000"/>
              </a:lnSpc>
              <a:spcBef>
                <a:spcPts val="445"/>
              </a:spcBef>
              <a:buFont typeface="Arial" panose="020B0604020202020204" pitchFamily="34" charset="0"/>
              <a:buChar char="•"/>
            </a:pPr>
            <a:endParaRPr lang="es-ES" sz="2000" spc="-5" dirty="0">
              <a:latin typeface="Arial"/>
              <a:cs typeface="Arial"/>
            </a:endParaRPr>
          </a:p>
          <a:p>
            <a:pPr marL="469900" indent="-457200" algn="just">
              <a:lnSpc>
                <a:spcPct val="100000"/>
              </a:lnSpc>
              <a:spcBef>
                <a:spcPts val="445"/>
              </a:spcBef>
              <a:buFont typeface="Arial" panose="020B0604020202020204" pitchFamily="34" charset="0"/>
              <a:buChar char="•"/>
            </a:pPr>
            <a:r>
              <a:rPr lang="es-ES" sz="2000" spc="-5" dirty="0">
                <a:latin typeface="Arial"/>
                <a:cs typeface="Arial"/>
              </a:rPr>
              <a:t>Crear una única tabla para la superclase. En este caso todos los atributos de las subclases se guardarían en la superclase.</a:t>
            </a:r>
          </a:p>
          <a:p>
            <a:pPr marL="469900" indent="-457200" algn="just">
              <a:lnSpc>
                <a:spcPct val="100000"/>
              </a:lnSpc>
              <a:spcBef>
                <a:spcPts val="445"/>
              </a:spcBef>
              <a:buFont typeface="Arial" panose="020B0604020202020204" pitchFamily="34" charset="0"/>
              <a:buChar char="•"/>
            </a:pPr>
            <a:endParaRPr lang="es-ES" sz="2000" spc="-5" dirty="0">
              <a:latin typeface="Arial"/>
              <a:cs typeface="Arial"/>
            </a:endParaRPr>
          </a:p>
          <a:p>
            <a:pPr marL="469900" indent="-457200" algn="just">
              <a:lnSpc>
                <a:spcPct val="100000"/>
              </a:lnSpc>
              <a:spcBef>
                <a:spcPts val="445"/>
              </a:spcBef>
              <a:buFont typeface="Arial" panose="020B0604020202020204" pitchFamily="34" charset="0"/>
              <a:buChar char="•"/>
            </a:pPr>
            <a:r>
              <a:rPr lang="es-ES" sz="2000" spc="-5" dirty="0">
                <a:latin typeface="Arial"/>
                <a:cs typeface="Arial"/>
              </a:rPr>
              <a:t>Crear una tabla sólo para las subclases. En este caso los atributos de la superclase habría que guardarlos en cada una de las subclases.</a:t>
            </a:r>
          </a:p>
          <a:p>
            <a:pPr marL="469900" indent="-457200" algn="just">
              <a:lnSpc>
                <a:spcPct val="100000"/>
              </a:lnSpc>
              <a:spcBef>
                <a:spcPts val="445"/>
              </a:spcBef>
              <a:buFont typeface="Arial" panose="020B0604020202020204" pitchFamily="34" charset="0"/>
              <a:buChar char="•"/>
            </a:pPr>
            <a:endParaRPr lang="es-ES" sz="2000" spc="-5" dirty="0">
              <a:latin typeface="Arial"/>
              <a:cs typeface="Arial"/>
            </a:endParaRPr>
          </a:p>
          <a:p>
            <a:pPr marL="469900" indent="-457200" algn="just">
              <a:lnSpc>
                <a:spcPct val="100000"/>
              </a:lnSpc>
              <a:spcBef>
                <a:spcPts val="445"/>
              </a:spcBef>
              <a:buFont typeface="Arial" panose="020B0604020202020204" pitchFamily="34" charset="0"/>
              <a:buChar char="•"/>
            </a:pPr>
            <a:r>
              <a:rPr lang="es-ES" sz="2000" spc="-5" dirty="0">
                <a:latin typeface="Arial"/>
                <a:cs typeface="Arial"/>
              </a:rPr>
              <a:t>Crear una tabla para cada una de las entidades, tanto para la superclase como las subclases. En este caso las subclases tendrían que guardar la clave de la primaria de la superclase.</a:t>
            </a:r>
            <a:endParaRPr sz="2000" dirty="0">
              <a:latin typeface="Arial MT"/>
              <a:cs typeface="Arial MT"/>
            </a:endParaRPr>
          </a:p>
        </p:txBody>
      </p:sp>
    </p:spTree>
    <p:extLst>
      <p:ext uri="{BB962C8B-B14F-4D97-AF65-F5344CB8AC3E}">
        <p14:creationId xmlns:p14="http://schemas.microsoft.com/office/powerpoint/2010/main" val="20610021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55800" y="577850"/>
            <a:ext cx="6781800" cy="1243289"/>
          </a:xfrm>
          <a:prstGeom prst="rect">
            <a:avLst/>
          </a:prstGeom>
        </p:spPr>
        <p:txBody>
          <a:bodyPr vert="horz" wrap="square" lIns="0" tIns="12065" rIns="0" bIns="0" rtlCol="0">
            <a:spAutoFit/>
          </a:bodyPr>
          <a:lstStyle/>
          <a:p>
            <a:pPr marL="12700" algn="ctr">
              <a:lnSpc>
                <a:spcPct val="100000"/>
              </a:lnSpc>
              <a:spcBef>
                <a:spcPts val="95"/>
              </a:spcBef>
            </a:pPr>
            <a:r>
              <a:rPr lang="es-ES" b="1" spc="-15" dirty="0">
                <a:latin typeface="Arial"/>
                <a:cs typeface="Arial"/>
              </a:rPr>
              <a:t>Ejemplo de especialización exclusiva/total</a:t>
            </a:r>
            <a:endParaRPr b="1" spc="-5" dirty="0">
              <a:latin typeface="Arial"/>
              <a:cs typeface="Arial"/>
            </a:endParaRPr>
          </a:p>
        </p:txBody>
      </p:sp>
      <p:sp>
        <p:nvSpPr>
          <p:cNvPr id="3" name="object 3"/>
          <p:cNvSpPr txBox="1"/>
          <p:nvPr/>
        </p:nvSpPr>
        <p:spPr>
          <a:xfrm>
            <a:off x="1139324" y="2009037"/>
            <a:ext cx="8557260" cy="1780616"/>
          </a:xfrm>
          <a:prstGeom prst="rect">
            <a:avLst/>
          </a:prstGeom>
        </p:spPr>
        <p:txBody>
          <a:bodyPr vert="horz" wrap="square" lIns="0" tIns="56515" rIns="0" bIns="0" rtlCol="0">
            <a:spAutoFit/>
          </a:bodyPr>
          <a:lstStyle/>
          <a:p>
            <a:pPr marL="469900" indent="-457200" algn="just">
              <a:lnSpc>
                <a:spcPct val="100000"/>
              </a:lnSpc>
              <a:spcBef>
                <a:spcPts val="445"/>
              </a:spcBef>
              <a:buFont typeface="Arial" panose="020B0604020202020204" pitchFamily="34" charset="0"/>
              <a:buChar char="•"/>
            </a:pPr>
            <a:r>
              <a:rPr lang="es-ES" sz="2800" spc="-5" dirty="0">
                <a:latin typeface="Arial"/>
                <a:cs typeface="Arial"/>
              </a:rPr>
              <a:t>En este caso sería adecuado utilizar la solución 2 o 3. También sería posible utilizar la solución 1, pero al tratarse de una especialización exclusiva, tendríamos muchas columnas con valores NULL.</a:t>
            </a:r>
            <a:endParaRPr sz="2800" dirty="0">
              <a:latin typeface="Arial MT"/>
              <a:cs typeface="Arial MT"/>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693400" cy="7556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Freeform: Shape 26">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29920" y="-279506"/>
            <a:ext cx="1602990" cy="1517237"/>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782043" y="465142"/>
            <a:ext cx="566041" cy="711100"/>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808970" y="721867"/>
            <a:ext cx="602970" cy="75749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206555" y="0"/>
            <a:ext cx="2486845" cy="1631662"/>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5" name="Isosceles Triangle 34">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995918" y="6738376"/>
            <a:ext cx="1310812" cy="818124"/>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36">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69411" y="7110407"/>
            <a:ext cx="714738" cy="446093"/>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Imagen 2">
            <a:extLst>
              <a:ext uri="{FF2B5EF4-FFF2-40B4-BE49-F238E27FC236}">
                <a16:creationId xmlns:a16="http://schemas.microsoft.com/office/drawing/2014/main" id="{BCABE4AE-8239-1F36-194B-F0B5E43C44D7}"/>
              </a:ext>
            </a:extLst>
          </p:cNvPr>
          <p:cNvPicPr>
            <a:picLocks noChangeAspect="1"/>
          </p:cNvPicPr>
          <p:nvPr/>
        </p:nvPicPr>
        <p:blipFill>
          <a:blip r:embed="rId2"/>
          <a:stretch>
            <a:fillRect/>
          </a:stretch>
        </p:blipFill>
        <p:spPr>
          <a:xfrm>
            <a:off x="2498725" y="1163637"/>
            <a:ext cx="5695950" cy="5229225"/>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55800" y="577850"/>
            <a:ext cx="6781800" cy="1243289"/>
          </a:xfrm>
          <a:prstGeom prst="rect">
            <a:avLst/>
          </a:prstGeom>
        </p:spPr>
        <p:txBody>
          <a:bodyPr vert="horz" wrap="square" lIns="0" tIns="12065" rIns="0" bIns="0" rtlCol="0">
            <a:spAutoFit/>
          </a:bodyPr>
          <a:lstStyle/>
          <a:p>
            <a:pPr marL="12700" algn="ctr">
              <a:lnSpc>
                <a:spcPct val="100000"/>
              </a:lnSpc>
              <a:spcBef>
                <a:spcPts val="95"/>
              </a:spcBef>
            </a:pPr>
            <a:r>
              <a:rPr lang="es-ES" b="1" spc="-15" dirty="0">
                <a:latin typeface="Arial"/>
                <a:cs typeface="Arial"/>
              </a:rPr>
              <a:t>Ejemplo de especialización exclusiva/total</a:t>
            </a:r>
            <a:endParaRPr b="1" spc="-5" dirty="0">
              <a:latin typeface="Arial"/>
              <a:cs typeface="Arial"/>
            </a:endParaRPr>
          </a:p>
        </p:txBody>
      </p:sp>
      <p:sp>
        <p:nvSpPr>
          <p:cNvPr id="3" name="object 3"/>
          <p:cNvSpPr txBox="1"/>
          <p:nvPr/>
        </p:nvSpPr>
        <p:spPr>
          <a:xfrm>
            <a:off x="1139324" y="2009037"/>
            <a:ext cx="8557260" cy="4499309"/>
          </a:xfrm>
          <a:prstGeom prst="rect">
            <a:avLst/>
          </a:prstGeom>
        </p:spPr>
        <p:txBody>
          <a:bodyPr vert="horz" wrap="square" lIns="0" tIns="56515" rIns="0" bIns="0" rtlCol="0">
            <a:spAutoFit/>
          </a:bodyPr>
          <a:lstStyle/>
          <a:p>
            <a:pPr marL="12700" algn="just">
              <a:lnSpc>
                <a:spcPct val="100000"/>
              </a:lnSpc>
              <a:spcBef>
                <a:spcPts val="445"/>
              </a:spcBef>
            </a:pPr>
            <a:r>
              <a:rPr lang="es-ES" spc="-5" dirty="0">
                <a:latin typeface="Arial"/>
                <a:cs typeface="Arial"/>
              </a:rPr>
              <a:t>Solución 2: Crear una tabla sólo para las subclases.</a:t>
            </a:r>
          </a:p>
          <a:p>
            <a:pPr marL="755650" lvl="1" indent="-285750" algn="just">
              <a:spcBef>
                <a:spcPts val="445"/>
              </a:spcBef>
              <a:buFont typeface="Arial" panose="020B0604020202020204" pitchFamily="34" charset="0"/>
              <a:buChar char="•"/>
            </a:pPr>
            <a:endParaRPr lang="es-ES" spc="-5" dirty="0">
              <a:latin typeface="Arial"/>
              <a:cs typeface="Arial"/>
            </a:endParaRPr>
          </a:p>
          <a:p>
            <a:pPr marL="755650" lvl="1" indent="-285750" algn="just">
              <a:spcBef>
                <a:spcPts val="445"/>
              </a:spcBef>
              <a:buFont typeface="Arial" panose="020B0604020202020204" pitchFamily="34" charset="0"/>
              <a:buChar char="•"/>
            </a:pPr>
            <a:r>
              <a:rPr lang="es-ES" spc="-5" dirty="0">
                <a:latin typeface="Arial"/>
                <a:cs typeface="Arial"/>
              </a:rPr>
              <a:t>EPISODIO = (</a:t>
            </a:r>
            <a:r>
              <a:rPr lang="es-ES" b="1" spc="-5" dirty="0">
                <a:latin typeface="Arial"/>
                <a:cs typeface="Arial"/>
              </a:rPr>
              <a:t>id</a:t>
            </a:r>
            <a:r>
              <a:rPr lang="es-ES" spc="-5" dirty="0">
                <a:latin typeface="Arial"/>
                <a:cs typeface="Arial"/>
              </a:rPr>
              <a:t>, título, sinopsis, imagen, </a:t>
            </a:r>
            <a:r>
              <a:rPr lang="es-ES" spc="-5" dirty="0" err="1">
                <a:latin typeface="Arial"/>
                <a:cs typeface="Arial"/>
              </a:rPr>
              <a:t>archivo_vídeo</a:t>
            </a:r>
            <a:r>
              <a:rPr lang="es-ES" spc="-5" dirty="0">
                <a:latin typeface="Arial"/>
                <a:cs typeface="Arial"/>
              </a:rPr>
              <a:t>, duración temporada, número)</a:t>
            </a:r>
          </a:p>
          <a:p>
            <a:pPr marL="755650" lvl="1" indent="-285750" algn="just">
              <a:spcBef>
                <a:spcPts val="445"/>
              </a:spcBef>
              <a:buFont typeface="Arial" panose="020B0604020202020204" pitchFamily="34" charset="0"/>
              <a:buChar char="•"/>
            </a:pPr>
            <a:r>
              <a:rPr lang="es-ES" spc="-5" dirty="0">
                <a:latin typeface="Arial"/>
                <a:cs typeface="Arial"/>
              </a:rPr>
              <a:t>PELÍCULA = (</a:t>
            </a:r>
            <a:r>
              <a:rPr lang="es-ES" b="1" spc="-5" dirty="0">
                <a:latin typeface="Arial"/>
                <a:cs typeface="Arial"/>
              </a:rPr>
              <a:t>id</a:t>
            </a:r>
            <a:r>
              <a:rPr lang="es-ES" spc="-5" dirty="0">
                <a:latin typeface="Arial"/>
                <a:cs typeface="Arial"/>
              </a:rPr>
              <a:t>, título, sinopsis, imagen, </a:t>
            </a:r>
            <a:r>
              <a:rPr lang="es-ES" spc="-5" dirty="0" err="1">
                <a:latin typeface="Arial"/>
                <a:cs typeface="Arial"/>
              </a:rPr>
              <a:t>archivo_vídeo</a:t>
            </a:r>
            <a:r>
              <a:rPr lang="es-ES" spc="-5" dirty="0">
                <a:latin typeface="Arial"/>
                <a:cs typeface="Arial"/>
              </a:rPr>
              <a:t>, duración </a:t>
            </a:r>
            <a:r>
              <a:rPr lang="es-ES" spc="-5" dirty="0" err="1">
                <a:latin typeface="Arial"/>
                <a:cs typeface="Arial"/>
              </a:rPr>
              <a:t>puntuación_imdb</a:t>
            </a:r>
            <a:r>
              <a:rPr lang="es-ES" spc="-5" dirty="0">
                <a:latin typeface="Arial"/>
                <a:cs typeface="Arial"/>
              </a:rPr>
              <a:t>, director)</a:t>
            </a:r>
          </a:p>
          <a:p>
            <a:pPr marL="469900" indent="-457200" algn="just">
              <a:lnSpc>
                <a:spcPct val="100000"/>
              </a:lnSpc>
              <a:spcBef>
                <a:spcPts val="445"/>
              </a:spcBef>
              <a:buFont typeface="Arial" panose="020B0604020202020204" pitchFamily="34" charset="0"/>
              <a:buChar char="•"/>
            </a:pPr>
            <a:endParaRPr lang="es-ES" spc="-5" dirty="0">
              <a:latin typeface="Arial"/>
              <a:cs typeface="Arial"/>
            </a:endParaRPr>
          </a:p>
          <a:p>
            <a:pPr marL="12700" algn="just">
              <a:lnSpc>
                <a:spcPct val="100000"/>
              </a:lnSpc>
              <a:spcBef>
                <a:spcPts val="445"/>
              </a:spcBef>
            </a:pPr>
            <a:r>
              <a:rPr lang="es-ES" spc="-5" dirty="0">
                <a:latin typeface="Arial"/>
                <a:cs typeface="Arial"/>
              </a:rPr>
              <a:t>Solución 3: Crear una tabla para cada una de las entidades.</a:t>
            </a:r>
          </a:p>
          <a:p>
            <a:pPr marL="12700" algn="just">
              <a:lnSpc>
                <a:spcPct val="100000"/>
              </a:lnSpc>
              <a:spcBef>
                <a:spcPts val="445"/>
              </a:spcBef>
            </a:pPr>
            <a:endParaRPr lang="es-ES" spc="-5" dirty="0">
              <a:latin typeface="Arial"/>
              <a:cs typeface="Arial"/>
            </a:endParaRPr>
          </a:p>
          <a:p>
            <a:pPr marL="755650" lvl="1" indent="-285750" algn="just">
              <a:spcBef>
                <a:spcPts val="445"/>
              </a:spcBef>
              <a:buFont typeface="Arial" panose="020B0604020202020204" pitchFamily="34" charset="0"/>
              <a:buChar char="•"/>
            </a:pPr>
            <a:r>
              <a:rPr lang="es-ES" spc="-5" dirty="0">
                <a:latin typeface="Arial"/>
                <a:cs typeface="Arial"/>
              </a:rPr>
              <a:t>VÍDEO = (</a:t>
            </a:r>
            <a:r>
              <a:rPr lang="es-ES" b="1" spc="-5" dirty="0">
                <a:latin typeface="Arial"/>
                <a:cs typeface="Arial"/>
              </a:rPr>
              <a:t>id</a:t>
            </a:r>
            <a:r>
              <a:rPr lang="es-ES" spc="-5" dirty="0">
                <a:latin typeface="Arial"/>
                <a:cs typeface="Arial"/>
              </a:rPr>
              <a:t>, título, sinopsis, imagen, </a:t>
            </a:r>
            <a:r>
              <a:rPr lang="es-ES" spc="-5" dirty="0" err="1">
                <a:latin typeface="Arial"/>
                <a:cs typeface="Arial"/>
              </a:rPr>
              <a:t>archivo_vídeo</a:t>
            </a:r>
            <a:r>
              <a:rPr lang="es-ES" spc="-5" dirty="0">
                <a:latin typeface="Arial"/>
                <a:cs typeface="Arial"/>
              </a:rPr>
              <a:t>, duración, tipo)</a:t>
            </a:r>
          </a:p>
          <a:p>
            <a:pPr marL="755650" lvl="1" indent="-285750" algn="just">
              <a:spcBef>
                <a:spcPts val="445"/>
              </a:spcBef>
              <a:buFont typeface="Arial" panose="020B0604020202020204" pitchFamily="34" charset="0"/>
              <a:buChar char="•"/>
            </a:pPr>
            <a:r>
              <a:rPr lang="es-ES" spc="-5" dirty="0">
                <a:latin typeface="Arial"/>
                <a:cs typeface="Arial"/>
              </a:rPr>
              <a:t>EPISODIO = (</a:t>
            </a:r>
            <a:r>
              <a:rPr lang="es-ES" b="1" i="1" spc="-5" dirty="0">
                <a:latin typeface="Arial"/>
                <a:cs typeface="Arial"/>
              </a:rPr>
              <a:t>id</a:t>
            </a:r>
            <a:r>
              <a:rPr lang="es-ES" spc="-5" dirty="0">
                <a:latin typeface="Arial"/>
                <a:cs typeface="Arial"/>
              </a:rPr>
              <a:t>, temporada, número)</a:t>
            </a:r>
          </a:p>
          <a:p>
            <a:pPr marL="469900" lvl="1" algn="just">
              <a:spcBef>
                <a:spcPts val="445"/>
              </a:spcBef>
            </a:pPr>
            <a:r>
              <a:rPr lang="es-ES" spc="-5" dirty="0">
                <a:latin typeface="Arial"/>
                <a:cs typeface="Arial"/>
              </a:rPr>
              <a:t>	id: FK de VÍDEO(id)</a:t>
            </a:r>
          </a:p>
          <a:p>
            <a:pPr marL="755650" lvl="1" indent="-285750" algn="just">
              <a:spcBef>
                <a:spcPts val="445"/>
              </a:spcBef>
              <a:buFont typeface="Arial" panose="020B0604020202020204" pitchFamily="34" charset="0"/>
              <a:buChar char="•"/>
            </a:pPr>
            <a:r>
              <a:rPr lang="es-ES" spc="-5" dirty="0">
                <a:latin typeface="Arial"/>
                <a:cs typeface="Arial"/>
              </a:rPr>
              <a:t>PELÍCULA = (</a:t>
            </a:r>
            <a:r>
              <a:rPr lang="es-ES" b="1" i="1" spc="-5" dirty="0">
                <a:latin typeface="Arial"/>
                <a:cs typeface="Arial"/>
              </a:rPr>
              <a:t>id</a:t>
            </a:r>
            <a:r>
              <a:rPr lang="es-ES" spc="-5" dirty="0">
                <a:latin typeface="Arial"/>
                <a:cs typeface="Arial"/>
              </a:rPr>
              <a:t>, </a:t>
            </a:r>
            <a:r>
              <a:rPr lang="es-ES" spc="-5" dirty="0" err="1">
                <a:latin typeface="Arial"/>
                <a:cs typeface="Arial"/>
              </a:rPr>
              <a:t>puntuación_imdb</a:t>
            </a:r>
            <a:r>
              <a:rPr lang="es-ES" spc="-5" dirty="0">
                <a:latin typeface="Arial"/>
                <a:cs typeface="Arial"/>
              </a:rPr>
              <a:t>, director)</a:t>
            </a:r>
          </a:p>
          <a:p>
            <a:pPr marL="469900" lvl="1" algn="just">
              <a:spcBef>
                <a:spcPts val="445"/>
              </a:spcBef>
            </a:pPr>
            <a:r>
              <a:rPr lang="es-ES" spc="-5" dirty="0">
                <a:latin typeface="Arial"/>
                <a:cs typeface="Arial"/>
              </a:rPr>
              <a:t>	id: FK de VÍDEO(id)</a:t>
            </a:r>
            <a:endParaRPr dirty="0">
              <a:latin typeface="Arial MT"/>
              <a:cs typeface="Arial MT"/>
            </a:endParaRPr>
          </a:p>
        </p:txBody>
      </p:sp>
    </p:spTree>
    <p:extLst>
      <p:ext uri="{BB962C8B-B14F-4D97-AF65-F5344CB8AC3E}">
        <p14:creationId xmlns:p14="http://schemas.microsoft.com/office/powerpoint/2010/main" val="64520950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55800" y="577850"/>
            <a:ext cx="6781800" cy="1243289"/>
          </a:xfrm>
          <a:prstGeom prst="rect">
            <a:avLst/>
          </a:prstGeom>
        </p:spPr>
        <p:txBody>
          <a:bodyPr vert="horz" wrap="square" lIns="0" tIns="12065" rIns="0" bIns="0" rtlCol="0">
            <a:spAutoFit/>
          </a:bodyPr>
          <a:lstStyle/>
          <a:p>
            <a:pPr marL="12700" algn="ctr">
              <a:lnSpc>
                <a:spcPct val="100000"/>
              </a:lnSpc>
              <a:spcBef>
                <a:spcPts val="95"/>
              </a:spcBef>
            </a:pPr>
            <a:r>
              <a:rPr lang="es-ES" b="1" spc="-15" dirty="0">
                <a:latin typeface="Arial"/>
                <a:cs typeface="Arial"/>
              </a:rPr>
              <a:t>Ejemplo de especialización inclusiva/total</a:t>
            </a:r>
            <a:endParaRPr b="1" spc="-5" dirty="0">
              <a:latin typeface="Arial"/>
              <a:cs typeface="Arial"/>
            </a:endParaRPr>
          </a:p>
        </p:txBody>
      </p:sp>
      <p:sp>
        <p:nvSpPr>
          <p:cNvPr id="3" name="object 3"/>
          <p:cNvSpPr txBox="1"/>
          <p:nvPr/>
        </p:nvSpPr>
        <p:spPr>
          <a:xfrm>
            <a:off x="1139324" y="2009037"/>
            <a:ext cx="8557260" cy="1780616"/>
          </a:xfrm>
          <a:prstGeom prst="rect">
            <a:avLst/>
          </a:prstGeom>
        </p:spPr>
        <p:txBody>
          <a:bodyPr vert="horz" wrap="square" lIns="0" tIns="56515" rIns="0" bIns="0" rtlCol="0">
            <a:spAutoFit/>
          </a:bodyPr>
          <a:lstStyle/>
          <a:p>
            <a:pPr marL="469900" indent="-457200" algn="just">
              <a:lnSpc>
                <a:spcPct val="100000"/>
              </a:lnSpc>
              <a:spcBef>
                <a:spcPts val="445"/>
              </a:spcBef>
              <a:buFont typeface="Arial" panose="020B0604020202020204" pitchFamily="34" charset="0"/>
              <a:buChar char="•"/>
            </a:pPr>
            <a:r>
              <a:rPr lang="es-ES" sz="2800" spc="-5" dirty="0">
                <a:latin typeface="Arial"/>
                <a:cs typeface="Arial"/>
              </a:rPr>
              <a:t>En este caso podríamos utilizar cualquiera de las tres soluciones, dependerá del contexto del ejercicio y de cómo se relacionen estas entidades con el resto de las entidades del diagrama.</a:t>
            </a:r>
            <a:endParaRPr sz="2800" dirty="0">
              <a:latin typeface="Arial MT"/>
              <a:cs typeface="Arial MT"/>
            </a:endParaRPr>
          </a:p>
        </p:txBody>
      </p:sp>
    </p:spTree>
    <p:extLst>
      <p:ext uri="{BB962C8B-B14F-4D97-AF65-F5344CB8AC3E}">
        <p14:creationId xmlns:p14="http://schemas.microsoft.com/office/powerpoint/2010/main" val="246986859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693400" cy="7556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Freeform: Shape 26">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29920" y="-279506"/>
            <a:ext cx="1602990" cy="1517237"/>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782043" y="465142"/>
            <a:ext cx="566041" cy="711100"/>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808970" y="721867"/>
            <a:ext cx="602970" cy="75749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206555" y="0"/>
            <a:ext cx="2486845" cy="1631662"/>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5" name="Isosceles Triangle 34">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995918" y="6738376"/>
            <a:ext cx="1310812" cy="818124"/>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36">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69411" y="7110407"/>
            <a:ext cx="714738" cy="446093"/>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agen 3">
            <a:extLst>
              <a:ext uri="{FF2B5EF4-FFF2-40B4-BE49-F238E27FC236}">
                <a16:creationId xmlns:a16="http://schemas.microsoft.com/office/drawing/2014/main" id="{D5910491-1AFD-1ADB-7636-3A6695F3E875}"/>
              </a:ext>
            </a:extLst>
          </p:cNvPr>
          <p:cNvPicPr>
            <a:picLocks noChangeAspect="1"/>
          </p:cNvPicPr>
          <p:nvPr/>
        </p:nvPicPr>
        <p:blipFill>
          <a:blip r:embed="rId2"/>
          <a:stretch>
            <a:fillRect/>
          </a:stretch>
        </p:blipFill>
        <p:spPr>
          <a:xfrm>
            <a:off x="1965325" y="973137"/>
            <a:ext cx="6762750" cy="5610225"/>
          </a:xfrm>
          <a:prstGeom prst="rect">
            <a:avLst/>
          </a:prstGeom>
        </p:spPr>
      </p:pic>
    </p:spTree>
    <p:extLst>
      <p:ext uri="{BB962C8B-B14F-4D97-AF65-F5344CB8AC3E}">
        <p14:creationId xmlns:p14="http://schemas.microsoft.com/office/powerpoint/2010/main" val="39286253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55800" y="806450"/>
            <a:ext cx="6781800" cy="1367041"/>
          </a:xfrm>
          <a:prstGeom prst="rect">
            <a:avLst/>
          </a:prstGeom>
        </p:spPr>
        <p:txBody>
          <a:bodyPr vert="horz" wrap="square" lIns="0" tIns="12700" rIns="0" bIns="0" rtlCol="0">
            <a:spAutoFit/>
          </a:bodyPr>
          <a:lstStyle/>
          <a:p>
            <a:pPr marL="12700" algn="ctr">
              <a:lnSpc>
                <a:spcPct val="100000"/>
              </a:lnSpc>
              <a:spcBef>
                <a:spcPts val="100"/>
              </a:spcBef>
            </a:pPr>
            <a:r>
              <a:rPr lang="en-US" sz="4400" b="1" spc="-5" dirty="0" err="1">
                <a:latin typeface="Arial"/>
                <a:cs typeface="Arial"/>
              </a:rPr>
              <a:t>Entidades</a:t>
            </a:r>
            <a:r>
              <a:rPr lang="en-US" sz="4400" b="1" spc="-5" dirty="0">
                <a:latin typeface="Arial"/>
                <a:cs typeface="Arial"/>
              </a:rPr>
              <a:t> (Fuertes y </a:t>
            </a:r>
            <a:r>
              <a:rPr lang="en-US" sz="4400" b="1" spc="-5" dirty="0" err="1">
                <a:latin typeface="Arial"/>
                <a:cs typeface="Arial"/>
              </a:rPr>
              <a:t>debiles</a:t>
            </a:r>
            <a:r>
              <a:rPr lang="en-US" sz="4400" b="1" spc="-5" dirty="0">
                <a:latin typeface="Arial"/>
                <a:cs typeface="Arial"/>
              </a:rPr>
              <a:t>)</a:t>
            </a:r>
            <a:endParaRPr sz="4400" dirty="0">
              <a:latin typeface="Arial"/>
              <a:cs typeface="Arial"/>
            </a:endParaRPr>
          </a:p>
        </p:txBody>
      </p:sp>
      <p:pic>
        <p:nvPicPr>
          <p:cNvPr id="5" name="Imagen 4">
            <a:extLst>
              <a:ext uri="{FF2B5EF4-FFF2-40B4-BE49-F238E27FC236}">
                <a16:creationId xmlns:a16="http://schemas.microsoft.com/office/drawing/2014/main" id="{D2B7D445-0BA8-C35D-394D-A8EDFD6213CA}"/>
              </a:ext>
            </a:extLst>
          </p:cNvPr>
          <p:cNvPicPr>
            <a:picLocks noChangeAspect="1"/>
          </p:cNvPicPr>
          <p:nvPr/>
        </p:nvPicPr>
        <p:blipFill>
          <a:blip r:embed="rId2"/>
          <a:stretch>
            <a:fillRect/>
          </a:stretch>
        </p:blipFill>
        <p:spPr>
          <a:xfrm>
            <a:off x="498475" y="2406650"/>
            <a:ext cx="9696450" cy="3086100"/>
          </a:xfrm>
          <a:prstGeom prst="rect">
            <a:avLst/>
          </a:prstGeom>
        </p:spPr>
      </p:pic>
      <p:sp>
        <p:nvSpPr>
          <p:cNvPr id="7" name="CuadroTexto 6">
            <a:extLst>
              <a:ext uri="{FF2B5EF4-FFF2-40B4-BE49-F238E27FC236}">
                <a16:creationId xmlns:a16="http://schemas.microsoft.com/office/drawing/2014/main" id="{6587CFC2-909E-C005-406A-5D72E9B6F7E6}"/>
              </a:ext>
            </a:extLst>
          </p:cNvPr>
          <p:cNvSpPr txBox="1"/>
          <p:nvPr/>
        </p:nvSpPr>
        <p:spPr>
          <a:xfrm>
            <a:off x="1955800" y="5835650"/>
            <a:ext cx="6781800" cy="646331"/>
          </a:xfrm>
          <a:prstGeom prst="rect">
            <a:avLst/>
          </a:prstGeom>
          <a:noFill/>
        </p:spPr>
        <p:txBody>
          <a:bodyPr wrap="square">
            <a:spAutoFit/>
          </a:bodyPr>
          <a:lstStyle/>
          <a:p>
            <a:pPr algn="ctr">
              <a:buFont typeface="Arial" panose="020B0604020202020204" pitchFamily="34" charset="0"/>
              <a:buChar char="•"/>
            </a:pPr>
            <a:r>
              <a:rPr lang="en-US" b="0" i="0" dirty="0">
                <a:solidFill>
                  <a:srgbClr val="24292E"/>
                </a:solidFill>
                <a:effectLst/>
                <a:latin typeface="-apple-system"/>
              </a:rPr>
              <a:t>ALUMNO = (</a:t>
            </a:r>
            <a:r>
              <a:rPr lang="en-US" b="1" i="0" dirty="0">
                <a:solidFill>
                  <a:srgbClr val="24292E"/>
                </a:solidFill>
                <a:effectLst/>
                <a:latin typeface="-apple-system"/>
              </a:rPr>
              <a:t>id</a:t>
            </a:r>
            <a:r>
              <a:rPr lang="en-US" b="0" i="0" dirty="0">
                <a:solidFill>
                  <a:srgbClr val="24292E"/>
                </a:solidFill>
                <a:effectLst/>
                <a:latin typeface="-apple-system"/>
              </a:rPr>
              <a:t>, </a:t>
            </a:r>
            <a:r>
              <a:rPr lang="en-US" b="0" i="0" dirty="0" err="1">
                <a:solidFill>
                  <a:srgbClr val="24292E"/>
                </a:solidFill>
                <a:effectLst/>
                <a:latin typeface="-apple-system"/>
              </a:rPr>
              <a:t>nombre</a:t>
            </a:r>
            <a:r>
              <a:rPr lang="en-US" b="0" i="0" dirty="0">
                <a:solidFill>
                  <a:srgbClr val="24292E"/>
                </a:solidFill>
                <a:effectLst/>
                <a:latin typeface="-apple-system"/>
              </a:rPr>
              <a:t>, apellido1, apellido2, </a:t>
            </a:r>
            <a:r>
              <a:rPr lang="en-US" b="0" i="0" dirty="0" err="1">
                <a:solidFill>
                  <a:srgbClr val="24292E"/>
                </a:solidFill>
                <a:effectLst/>
                <a:latin typeface="-apple-system"/>
              </a:rPr>
              <a:t>nif</a:t>
            </a:r>
            <a:r>
              <a:rPr lang="en-US" b="0" i="0" dirty="0">
                <a:solidFill>
                  <a:srgbClr val="24292E"/>
                </a:solidFill>
                <a:effectLst/>
                <a:latin typeface="-apple-system"/>
              </a:rPr>
              <a:t>, </a:t>
            </a:r>
            <a:r>
              <a:rPr lang="en-US" b="0" i="0" dirty="0" err="1">
                <a:solidFill>
                  <a:srgbClr val="24292E"/>
                </a:solidFill>
                <a:effectLst/>
                <a:latin typeface="-apple-system"/>
              </a:rPr>
              <a:t>grupo</a:t>
            </a:r>
            <a:r>
              <a:rPr lang="en-US" b="0" i="0" dirty="0">
                <a:solidFill>
                  <a:srgbClr val="24292E"/>
                </a:solidFill>
                <a:effectLst/>
                <a:latin typeface="-apple-system"/>
              </a:rPr>
              <a:t>)</a:t>
            </a:r>
          </a:p>
          <a:p>
            <a:pPr algn="ctr">
              <a:buFont typeface="Arial" panose="020B0604020202020204" pitchFamily="34" charset="0"/>
              <a:buChar char="•"/>
            </a:pPr>
            <a:r>
              <a:rPr lang="en-US" b="0" i="0" dirty="0">
                <a:solidFill>
                  <a:srgbClr val="24292E"/>
                </a:solidFill>
                <a:effectLst/>
                <a:latin typeface="-apple-system"/>
              </a:rPr>
              <a:t>EXAMEN_TEÓRICO = (</a:t>
            </a:r>
            <a:r>
              <a:rPr lang="en-US" b="1" i="0" dirty="0">
                <a:solidFill>
                  <a:srgbClr val="24292E"/>
                </a:solidFill>
                <a:effectLst/>
                <a:latin typeface="-apple-system"/>
              </a:rPr>
              <a:t>id</a:t>
            </a:r>
            <a:r>
              <a:rPr lang="en-US" b="0" i="0" dirty="0">
                <a:solidFill>
                  <a:srgbClr val="24292E"/>
                </a:solidFill>
                <a:effectLst/>
                <a:latin typeface="-apple-system"/>
              </a:rPr>
              <a:t>, </a:t>
            </a:r>
            <a:r>
              <a:rPr lang="en-US" b="0" i="0" dirty="0" err="1">
                <a:solidFill>
                  <a:srgbClr val="24292E"/>
                </a:solidFill>
                <a:effectLst/>
                <a:latin typeface="-apple-system"/>
              </a:rPr>
              <a:t>título</a:t>
            </a:r>
            <a:r>
              <a:rPr lang="en-US" b="0" i="0" dirty="0">
                <a:solidFill>
                  <a:srgbClr val="24292E"/>
                </a:solidFill>
                <a:effectLst/>
                <a:latin typeface="-apple-system"/>
              </a:rPr>
              <a:t>, </a:t>
            </a:r>
            <a:r>
              <a:rPr lang="en-US" b="0" i="0" dirty="0" err="1">
                <a:solidFill>
                  <a:srgbClr val="24292E"/>
                </a:solidFill>
                <a:effectLst/>
                <a:latin typeface="-apple-system"/>
              </a:rPr>
              <a:t>número_preguntas</a:t>
            </a:r>
            <a:r>
              <a:rPr lang="en-US" b="0" i="0" dirty="0">
                <a:solidFill>
                  <a:srgbClr val="24292E"/>
                </a:solidFill>
                <a:effectLst/>
                <a:latin typeface="-apple-system"/>
              </a:rPr>
              <a:t>, </a:t>
            </a:r>
            <a:r>
              <a:rPr lang="en-US" b="0" i="0" dirty="0" err="1">
                <a:solidFill>
                  <a:srgbClr val="24292E"/>
                </a:solidFill>
                <a:effectLst/>
                <a:latin typeface="-apple-system"/>
              </a:rPr>
              <a:t>fecha</a:t>
            </a:r>
            <a:r>
              <a:rPr lang="en-US" b="0" i="0" dirty="0">
                <a:solidFill>
                  <a:srgbClr val="24292E"/>
                </a:solidFill>
                <a:effectLst/>
                <a:latin typeface="-apple-system"/>
              </a:rPr>
              <a:t>)</a:t>
            </a:r>
          </a:p>
        </p:txBody>
      </p:sp>
    </p:spTree>
    <p:extLst>
      <p:ext uri="{BB962C8B-B14F-4D97-AF65-F5344CB8AC3E}">
        <p14:creationId xmlns:p14="http://schemas.microsoft.com/office/powerpoint/2010/main" val="284088514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55800" y="577850"/>
            <a:ext cx="6781800" cy="1243289"/>
          </a:xfrm>
          <a:prstGeom prst="rect">
            <a:avLst/>
          </a:prstGeom>
        </p:spPr>
        <p:txBody>
          <a:bodyPr vert="horz" wrap="square" lIns="0" tIns="12065" rIns="0" bIns="0" rtlCol="0">
            <a:spAutoFit/>
          </a:bodyPr>
          <a:lstStyle/>
          <a:p>
            <a:pPr marL="12700" algn="ctr">
              <a:lnSpc>
                <a:spcPct val="100000"/>
              </a:lnSpc>
              <a:spcBef>
                <a:spcPts val="95"/>
              </a:spcBef>
            </a:pPr>
            <a:r>
              <a:rPr lang="es-ES" b="1" spc="-15" dirty="0">
                <a:latin typeface="Arial"/>
                <a:cs typeface="Arial"/>
              </a:rPr>
              <a:t>Ejemplo de especialización inclusiva/total</a:t>
            </a:r>
            <a:endParaRPr b="1" spc="-5" dirty="0">
              <a:latin typeface="Arial"/>
              <a:cs typeface="Arial"/>
            </a:endParaRPr>
          </a:p>
        </p:txBody>
      </p:sp>
      <p:sp>
        <p:nvSpPr>
          <p:cNvPr id="3" name="object 3"/>
          <p:cNvSpPr txBox="1"/>
          <p:nvPr/>
        </p:nvSpPr>
        <p:spPr>
          <a:xfrm>
            <a:off x="1139324" y="2009037"/>
            <a:ext cx="8557260" cy="3463128"/>
          </a:xfrm>
          <a:prstGeom prst="rect">
            <a:avLst/>
          </a:prstGeom>
        </p:spPr>
        <p:txBody>
          <a:bodyPr vert="horz" wrap="square" lIns="0" tIns="56515" rIns="0" bIns="0" rtlCol="0">
            <a:spAutoFit/>
          </a:bodyPr>
          <a:lstStyle/>
          <a:p>
            <a:pPr marL="12700" algn="just">
              <a:lnSpc>
                <a:spcPct val="100000"/>
              </a:lnSpc>
              <a:spcBef>
                <a:spcPts val="445"/>
              </a:spcBef>
            </a:pPr>
            <a:r>
              <a:rPr lang="es-ES" spc="-5" dirty="0">
                <a:latin typeface="Arial"/>
                <a:cs typeface="Arial"/>
              </a:rPr>
              <a:t>Solución 1. Crear una única tabla para la superclase.</a:t>
            </a:r>
          </a:p>
          <a:p>
            <a:pPr marL="12700" algn="just">
              <a:lnSpc>
                <a:spcPct val="100000"/>
              </a:lnSpc>
              <a:spcBef>
                <a:spcPts val="445"/>
              </a:spcBef>
            </a:pPr>
            <a:endParaRPr lang="es-ES" spc="-5" dirty="0">
              <a:latin typeface="Arial"/>
              <a:cs typeface="Arial"/>
            </a:endParaRPr>
          </a:p>
          <a:p>
            <a:pPr marL="298450" indent="-285750" algn="just">
              <a:lnSpc>
                <a:spcPct val="100000"/>
              </a:lnSpc>
              <a:spcBef>
                <a:spcPts val="445"/>
              </a:spcBef>
              <a:buFont typeface="Arial" panose="020B0604020202020204" pitchFamily="34" charset="0"/>
              <a:buChar char="•"/>
            </a:pPr>
            <a:r>
              <a:rPr lang="es-ES" spc="-5" dirty="0">
                <a:latin typeface="Arial"/>
                <a:cs typeface="Arial"/>
              </a:rPr>
              <a:t>LIBRO = (</a:t>
            </a:r>
            <a:r>
              <a:rPr lang="es-ES" b="1" spc="-5" dirty="0">
                <a:latin typeface="Arial"/>
                <a:cs typeface="Arial"/>
              </a:rPr>
              <a:t>id</a:t>
            </a:r>
            <a:r>
              <a:rPr lang="es-ES" spc="-5" dirty="0">
                <a:latin typeface="Arial"/>
                <a:cs typeface="Arial"/>
              </a:rPr>
              <a:t>, título, </a:t>
            </a:r>
            <a:r>
              <a:rPr lang="es-ES" spc="-5" dirty="0" err="1">
                <a:latin typeface="Arial"/>
                <a:cs typeface="Arial"/>
              </a:rPr>
              <a:t>isbn</a:t>
            </a:r>
            <a:r>
              <a:rPr lang="es-ES" spc="-5" dirty="0">
                <a:latin typeface="Arial"/>
                <a:cs typeface="Arial"/>
              </a:rPr>
              <a:t>, </a:t>
            </a:r>
            <a:r>
              <a:rPr lang="es-ES" spc="-5" dirty="0" err="1">
                <a:latin typeface="Arial"/>
                <a:cs typeface="Arial"/>
              </a:rPr>
              <a:t>año_publicación</a:t>
            </a:r>
            <a:r>
              <a:rPr lang="es-ES" spc="-5" dirty="0">
                <a:latin typeface="Arial"/>
                <a:cs typeface="Arial"/>
              </a:rPr>
              <a:t>, descripción, tipo, </a:t>
            </a:r>
            <a:r>
              <a:rPr lang="es-ES" spc="-5" dirty="0" err="1">
                <a:latin typeface="Arial"/>
                <a:cs typeface="Arial"/>
              </a:rPr>
              <a:t>lugar_impresión</a:t>
            </a:r>
            <a:r>
              <a:rPr lang="es-ES" spc="-5" dirty="0">
                <a:latin typeface="Arial"/>
                <a:cs typeface="Arial"/>
              </a:rPr>
              <a:t>, </a:t>
            </a:r>
            <a:r>
              <a:rPr lang="es-ES" spc="-5" dirty="0" err="1">
                <a:latin typeface="Arial"/>
                <a:cs typeface="Arial"/>
              </a:rPr>
              <a:t>fecha_impresión</a:t>
            </a:r>
            <a:r>
              <a:rPr lang="es-ES" spc="-5" dirty="0">
                <a:latin typeface="Arial"/>
                <a:cs typeface="Arial"/>
              </a:rPr>
              <a:t>, </a:t>
            </a:r>
            <a:r>
              <a:rPr lang="es-ES" spc="-5" dirty="0" err="1">
                <a:latin typeface="Arial"/>
                <a:cs typeface="Arial"/>
              </a:rPr>
              <a:t>precio_papel</a:t>
            </a:r>
            <a:r>
              <a:rPr lang="es-ES" spc="-5" dirty="0">
                <a:latin typeface="Arial"/>
                <a:cs typeface="Arial"/>
              </a:rPr>
              <a:t>, </a:t>
            </a:r>
            <a:r>
              <a:rPr lang="es-ES" spc="-5" dirty="0" err="1">
                <a:latin typeface="Arial"/>
                <a:cs typeface="Arial"/>
              </a:rPr>
              <a:t>tamaño_archivo</a:t>
            </a:r>
            <a:r>
              <a:rPr lang="es-ES" spc="-5" dirty="0">
                <a:latin typeface="Arial"/>
                <a:cs typeface="Arial"/>
              </a:rPr>
              <a:t>, </a:t>
            </a:r>
            <a:r>
              <a:rPr lang="es-ES" spc="-5" dirty="0" err="1">
                <a:latin typeface="Arial"/>
                <a:cs typeface="Arial"/>
              </a:rPr>
              <a:t>precio_ebook</a:t>
            </a:r>
            <a:r>
              <a:rPr lang="es-ES" spc="-5" dirty="0">
                <a:latin typeface="Arial"/>
                <a:cs typeface="Arial"/>
              </a:rPr>
              <a:t>)</a:t>
            </a:r>
          </a:p>
          <a:p>
            <a:pPr marL="12700" algn="just">
              <a:lnSpc>
                <a:spcPct val="100000"/>
              </a:lnSpc>
              <a:spcBef>
                <a:spcPts val="445"/>
              </a:spcBef>
            </a:pPr>
            <a:endParaRPr lang="es-ES" spc="-5" dirty="0">
              <a:latin typeface="Arial"/>
              <a:cs typeface="Arial"/>
            </a:endParaRPr>
          </a:p>
          <a:p>
            <a:pPr marL="12700" algn="just">
              <a:lnSpc>
                <a:spcPct val="100000"/>
              </a:lnSpc>
              <a:spcBef>
                <a:spcPts val="445"/>
              </a:spcBef>
            </a:pPr>
            <a:r>
              <a:rPr lang="es-ES" spc="-5" dirty="0">
                <a:latin typeface="Arial"/>
                <a:cs typeface="Arial"/>
              </a:rPr>
              <a:t>Solución 2: Crear una tabla sólo para las subclases.</a:t>
            </a:r>
          </a:p>
          <a:p>
            <a:pPr marL="12700" algn="just">
              <a:lnSpc>
                <a:spcPct val="100000"/>
              </a:lnSpc>
              <a:spcBef>
                <a:spcPts val="445"/>
              </a:spcBef>
            </a:pPr>
            <a:endParaRPr lang="es-ES" spc="-5" dirty="0">
              <a:latin typeface="Arial"/>
              <a:cs typeface="Arial"/>
            </a:endParaRPr>
          </a:p>
          <a:p>
            <a:pPr marL="298450" indent="-285750" algn="just">
              <a:lnSpc>
                <a:spcPct val="100000"/>
              </a:lnSpc>
              <a:spcBef>
                <a:spcPts val="445"/>
              </a:spcBef>
              <a:buFont typeface="Arial" panose="020B0604020202020204" pitchFamily="34" charset="0"/>
              <a:buChar char="•"/>
            </a:pPr>
            <a:r>
              <a:rPr lang="es-ES" spc="-5" dirty="0">
                <a:latin typeface="Arial"/>
                <a:cs typeface="Arial"/>
              </a:rPr>
              <a:t>LIBRO_PAPEL = (</a:t>
            </a:r>
            <a:r>
              <a:rPr lang="es-ES" b="1" spc="-5" dirty="0">
                <a:latin typeface="Arial"/>
                <a:cs typeface="Arial"/>
              </a:rPr>
              <a:t>id</a:t>
            </a:r>
            <a:r>
              <a:rPr lang="es-ES" spc="-5" dirty="0">
                <a:latin typeface="Arial"/>
                <a:cs typeface="Arial"/>
              </a:rPr>
              <a:t>, título, </a:t>
            </a:r>
            <a:r>
              <a:rPr lang="es-ES" spc="-5" dirty="0" err="1">
                <a:latin typeface="Arial"/>
                <a:cs typeface="Arial"/>
              </a:rPr>
              <a:t>isbn</a:t>
            </a:r>
            <a:r>
              <a:rPr lang="es-ES" spc="-5" dirty="0">
                <a:latin typeface="Arial"/>
                <a:cs typeface="Arial"/>
              </a:rPr>
              <a:t>, </a:t>
            </a:r>
            <a:r>
              <a:rPr lang="es-ES" spc="-5" dirty="0" err="1">
                <a:latin typeface="Arial"/>
                <a:cs typeface="Arial"/>
              </a:rPr>
              <a:t>año_publicación</a:t>
            </a:r>
            <a:r>
              <a:rPr lang="es-ES" spc="-5" dirty="0">
                <a:latin typeface="Arial"/>
                <a:cs typeface="Arial"/>
              </a:rPr>
              <a:t>, descripción, </a:t>
            </a:r>
            <a:r>
              <a:rPr lang="es-ES" spc="-5" dirty="0" err="1">
                <a:latin typeface="Arial"/>
                <a:cs typeface="Arial"/>
              </a:rPr>
              <a:t>lugar_impresión</a:t>
            </a:r>
            <a:r>
              <a:rPr lang="es-ES" spc="-5" dirty="0">
                <a:latin typeface="Arial"/>
                <a:cs typeface="Arial"/>
              </a:rPr>
              <a:t>, </a:t>
            </a:r>
            <a:r>
              <a:rPr lang="es-ES" spc="-5" dirty="0" err="1">
                <a:latin typeface="Arial"/>
                <a:cs typeface="Arial"/>
              </a:rPr>
              <a:t>fecha_impresión</a:t>
            </a:r>
            <a:r>
              <a:rPr lang="es-ES" spc="-5" dirty="0">
                <a:latin typeface="Arial"/>
                <a:cs typeface="Arial"/>
              </a:rPr>
              <a:t>, precio)</a:t>
            </a:r>
          </a:p>
          <a:p>
            <a:pPr marL="298450" indent="-285750" algn="just">
              <a:lnSpc>
                <a:spcPct val="100000"/>
              </a:lnSpc>
              <a:spcBef>
                <a:spcPts val="445"/>
              </a:spcBef>
              <a:buFont typeface="Arial" panose="020B0604020202020204" pitchFamily="34" charset="0"/>
              <a:buChar char="•"/>
            </a:pPr>
            <a:r>
              <a:rPr lang="es-ES" spc="-5" dirty="0">
                <a:latin typeface="Arial"/>
                <a:cs typeface="Arial"/>
              </a:rPr>
              <a:t>LIBRO_EBOOK = (</a:t>
            </a:r>
            <a:r>
              <a:rPr lang="es-ES" b="1" spc="-5" dirty="0">
                <a:latin typeface="Arial"/>
                <a:cs typeface="Arial"/>
              </a:rPr>
              <a:t>id</a:t>
            </a:r>
            <a:r>
              <a:rPr lang="es-ES" spc="-5" dirty="0">
                <a:latin typeface="Arial"/>
                <a:cs typeface="Arial"/>
              </a:rPr>
              <a:t>, título, </a:t>
            </a:r>
            <a:r>
              <a:rPr lang="es-ES" spc="-5" dirty="0" err="1">
                <a:latin typeface="Arial"/>
                <a:cs typeface="Arial"/>
              </a:rPr>
              <a:t>isbn</a:t>
            </a:r>
            <a:r>
              <a:rPr lang="es-ES" spc="-5" dirty="0">
                <a:latin typeface="Arial"/>
                <a:cs typeface="Arial"/>
              </a:rPr>
              <a:t>, </a:t>
            </a:r>
            <a:r>
              <a:rPr lang="es-ES" spc="-5" dirty="0" err="1">
                <a:latin typeface="Arial"/>
                <a:cs typeface="Arial"/>
              </a:rPr>
              <a:t>año_publicación</a:t>
            </a:r>
            <a:r>
              <a:rPr lang="es-ES" spc="-5" dirty="0">
                <a:latin typeface="Arial"/>
                <a:cs typeface="Arial"/>
              </a:rPr>
              <a:t>, descripción, </a:t>
            </a:r>
            <a:r>
              <a:rPr lang="es-ES" spc="-5" dirty="0" err="1">
                <a:latin typeface="Arial"/>
                <a:cs typeface="Arial"/>
              </a:rPr>
              <a:t>tamaño_archivo</a:t>
            </a:r>
            <a:r>
              <a:rPr lang="es-ES" spc="-5" dirty="0">
                <a:latin typeface="Arial"/>
                <a:cs typeface="Arial"/>
              </a:rPr>
              <a:t>, precio)</a:t>
            </a:r>
          </a:p>
        </p:txBody>
      </p:sp>
    </p:spTree>
    <p:extLst>
      <p:ext uri="{BB962C8B-B14F-4D97-AF65-F5344CB8AC3E}">
        <p14:creationId xmlns:p14="http://schemas.microsoft.com/office/powerpoint/2010/main" val="235939848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55800" y="577850"/>
            <a:ext cx="6781800" cy="1243289"/>
          </a:xfrm>
          <a:prstGeom prst="rect">
            <a:avLst/>
          </a:prstGeom>
        </p:spPr>
        <p:txBody>
          <a:bodyPr vert="horz" wrap="square" lIns="0" tIns="12065" rIns="0" bIns="0" rtlCol="0">
            <a:spAutoFit/>
          </a:bodyPr>
          <a:lstStyle/>
          <a:p>
            <a:pPr marL="12700" algn="ctr">
              <a:lnSpc>
                <a:spcPct val="100000"/>
              </a:lnSpc>
              <a:spcBef>
                <a:spcPts val="95"/>
              </a:spcBef>
            </a:pPr>
            <a:r>
              <a:rPr lang="es-ES" b="1" spc="-15" dirty="0">
                <a:latin typeface="Arial"/>
                <a:cs typeface="Arial"/>
              </a:rPr>
              <a:t>Ejemplo de especialización inclusiva/total</a:t>
            </a:r>
            <a:endParaRPr b="1" spc="-5" dirty="0">
              <a:latin typeface="Arial"/>
              <a:cs typeface="Arial"/>
            </a:endParaRPr>
          </a:p>
        </p:txBody>
      </p:sp>
      <p:sp>
        <p:nvSpPr>
          <p:cNvPr id="3" name="object 3"/>
          <p:cNvSpPr txBox="1"/>
          <p:nvPr/>
        </p:nvSpPr>
        <p:spPr>
          <a:xfrm>
            <a:off x="1139324" y="2009037"/>
            <a:ext cx="8557260" cy="2303836"/>
          </a:xfrm>
          <a:prstGeom prst="rect">
            <a:avLst/>
          </a:prstGeom>
        </p:spPr>
        <p:txBody>
          <a:bodyPr vert="horz" wrap="square" lIns="0" tIns="56515" rIns="0" bIns="0" rtlCol="0">
            <a:spAutoFit/>
          </a:bodyPr>
          <a:lstStyle/>
          <a:p>
            <a:pPr marL="12700" algn="just">
              <a:lnSpc>
                <a:spcPct val="100000"/>
              </a:lnSpc>
              <a:spcBef>
                <a:spcPts val="445"/>
              </a:spcBef>
            </a:pPr>
            <a:r>
              <a:rPr lang="es-ES" spc="-5" dirty="0">
                <a:latin typeface="Arial"/>
                <a:cs typeface="Arial"/>
              </a:rPr>
              <a:t>Solución 3: Crear una tabla para cada una de las entidades.</a:t>
            </a:r>
          </a:p>
          <a:p>
            <a:pPr marL="12700" algn="just">
              <a:lnSpc>
                <a:spcPct val="100000"/>
              </a:lnSpc>
              <a:spcBef>
                <a:spcPts val="445"/>
              </a:spcBef>
            </a:pPr>
            <a:endParaRPr lang="es-ES" spc="-5" dirty="0">
              <a:latin typeface="Arial"/>
              <a:cs typeface="Arial"/>
            </a:endParaRPr>
          </a:p>
          <a:p>
            <a:pPr marL="298450" indent="-285750" algn="just">
              <a:lnSpc>
                <a:spcPct val="100000"/>
              </a:lnSpc>
              <a:spcBef>
                <a:spcPts val="445"/>
              </a:spcBef>
              <a:buFont typeface="Arial" panose="020B0604020202020204" pitchFamily="34" charset="0"/>
              <a:buChar char="•"/>
            </a:pPr>
            <a:r>
              <a:rPr lang="es-ES" spc="-5" dirty="0">
                <a:latin typeface="Arial"/>
                <a:cs typeface="Arial"/>
              </a:rPr>
              <a:t>LIBRO = (</a:t>
            </a:r>
            <a:r>
              <a:rPr lang="es-ES" b="1" spc="-5" dirty="0">
                <a:latin typeface="Arial"/>
                <a:cs typeface="Arial"/>
              </a:rPr>
              <a:t>id</a:t>
            </a:r>
            <a:r>
              <a:rPr lang="es-ES" spc="-5" dirty="0">
                <a:latin typeface="Arial"/>
                <a:cs typeface="Arial"/>
              </a:rPr>
              <a:t>, título, </a:t>
            </a:r>
            <a:r>
              <a:rPr lang="es-ES" spc="-5" dirty="0" err="1">
                <a:latin typeface="Arial"/>
                <a:cs typeface="Arial"/>
              </a:rPr>
              <a:t>isbn</a:t>
            </a:r>
            <a:r>
              <a:rPr lang="es-ES" spc="-5" dirty="0">
                <a:latin typeface="Arial"/>
                <a:cs typeface="Arial"/>
              </a:rPr>
              <a:t>, </a:t>
            </a:r>
            <a:r>
              <a:rPr lang="es-ES" spc="-5" dirty="0" err="1">
                <a:latin typeface="Arial"/>
                <a:cs typeface="Arial"/>
              </a:rPr>
              <a:t>año_publicación</a:t>
            </a:r>
            <a:r>
              <a:rPr lang="es-ES" spc="-5" dirty="0">
                <a:latin typeface="Arial"/>
                <a:cs typeface="Arial"/>
              </a:rPr>
              <a:t>, descripción, tipo)</a:t>
            </a:r>
          </a:p>
          <a:p>
            <a:pPr marL="298450" indent="-285750" algn="just">
              <a:lnSpc>
                <a:spcPct val="100000"/>
              </a:lnSpc>
              <a:spcBef>
                <a:spcPts val="445"/>
              </a:spcBef>
              <a:buFont typeface="Arial" panose="020B0604020202020204" pitchFamily="34" charset="0"/>
              <a:buChar char="•"/>
            </a:pPr>
            <a:r>
              <a:rPr lang="es-ES" spc="-5" dirty="0">
                <a:latin typeface="Arial"/>
                <a:cs typeface="Arial"/>
              </a:rPr>
              <a:t>LIBRO_PAPEL = (</a:t>
            </a:r>
            <a:r>
              <a:rPr lang="es-ES" b="1" i="1" spc="-5" dirty="0">
                <a:latin typeface="Arial"/>
                <a:cs typeface="Arial"/>
              </a:rPr>
              <a:t>id</a:t>
            </a:r>
            <a:r>
              <a:rPr lang="es-ES" spc="-5" dirty="0">
                <a:latin typeface="Arial"/>
                <a:cs typeface="Arial"/>
              </a:rPr>
              <a:t>, </a:t>
            </a:r>
            <a:r>
              <a:rPr lang="es-ES" spc="-5" dirty="0" err="1">
                <a:latin typeface="Arial"/>
                <a:cs typeface="Arial"/>
              </a:rPr>
              <a:t>fecha_impresión</a:t>
            </a:r>
            <a:r>
              <a:rPr lang="es-ES" spc="-5" dirty="0">
                <a:latin typeface="Arial"/>
                <a:cs typeface="Arial"/>
              </a:rPr>
              <a:t>, precio)</a:t>
            </a:r>
          </a:p>
          <a:p>
            <a:pPr marL="12700" algn="just">
              <a:lnSpc>
                <a:spcPct val="100000"/>
              </a:lnSpc>
              <a:spcBef>
                <a:spcPts val="445"/>
              </a:spcBef>
            </a:pPr>
            <a:r>
              <a:rPr lang="es-ES" spc="-5" dirty="0">
                <a:latin typeface="Arial"/>
                <a:cs typeface="Arial"/>
              </a:rPr>
              <a:t>	id: FK de LIBRO(id)</a:t>
            </a:r>
          </a:p>
          <a:p>
            <a:pPr marL="298450" indent="-285750" algn="just">
              <a:lnSpc>
                <a:spcPct val="100000"/>
              </a:lnSpc>
              <a:spcBef>
                <a:spcPts val="445"/>
              </a:spcBef>
              <a:buFont typeface="Arial" panose="020B0604020202020204" pitchFamily="34" charset="0"/>
              <a:buChar char="•"/>
            </a:pPr>
            <a:r>
              <a:rPr lang="es-ES" spc="-5" dirty="0">
                <a:latin typeface="Arial"/>
                <a:cs typeface="Arial"/>
              </a:rPr>
              <a:t>LIBRO_EBOOK = (</a:t>
            </a:r>
            <a:r>
              <a:rPr lang="es-ES" b="1" i="1" spc="-5" dirty="0">
                <a:latin typeface="Arial"/>
                <a:cs typeface="Arial"/>
              </a:rPr>
              <a:t>id</a:t>
            </a:r>
            <a:r>
              <a:rPr lang="es-ES" spc="-5" dirty="0">
                <a:latin typeface="Arial"/>
                <a:cs typeface="Arial"/>
              </a:rPr>
              <a:t>, </a:t>
            </a:r>
            <a:r>
              <a:rPr lang="es-ES" spc="-5" dirty="0" err="1">
                <a:latin typeface="Arial"/>
                <a:cs typeface="Arial"/>
              </a:rPr>
              <a:t>tamaño_archivo</a:t>
            </a:r>
            <a:r>
              <a:rPr lang="es-ES" spc="-5" dirty="0">
                <a:latin typeface="Arial"/>
                <a:cs typeface="Arial"/>
              </a:rPr>
              <a:t>, precio)</a:t>
            </a:r>
          </a:p>
          <a:p>
            <a:pPr marL="12700" algn="just">
              <a:lnSpc>
                <a:spcPct val="100000"/>
              </a:lnSpc>
              <a:spcBef>
                <a:spcPts val="445"/>
              </a:spcBef>
            </a:pPr>
            <a:r>
              <a:rPr lang="es-ES" spc="-5" dirty="0">
                <a:latin typeface="Arial"/>
                <a:cs typeface="Arial"/>
              </a:rPr>
              <a:t>	id: FK de LIBRO(id)</a:t>
            </a:r>
            <a:endParaRPr lang="es-ES" dirty="0">
              <a:latin typeface="Arial MT"/>
              <a:cs typeface="Arial MT"/>
            </a:endParaRPr>
          </a:p>
        </p:txBody>
      </p:sp>
    </p:spTree>
    <p:extLst>
      <p:ext uri="{BB962C8B-B14F-4D97-AF65-F5344CB8AC3E}">
        <p14:creationId xmlns:p14="http://schemas.microsoft.com/office/powerpoint/2010/main" val="20110995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55800" y="806450"/>
            <a:ext cx="6781800" cy="689932"/>
          </a:xfrm>
          <a:prstGeom prst="rect">
            <a:avLst/>
          </a:prstGeom>
        </p:spPr>
        <p:txBody>
          <a:bodyPr vert="horz" wrap="square" lIns="0" tIns="12700" rIns="0" bIns="0" rtlCol="0">
            <a:spAutoFit/>
          </a:bodyPr>
          <a:lstStyle/>
          <a:p>
            <a:pPr marL="12700" algn="ctr">
              <a:lnSpc>
                <a:spcPct val="100000"/>
              </a:lnSpc>
              <a:spcBef>
                <a:spcPts val="100"/>
              </a:spcBef>
            </a:pPr>
            <a:r>
              <a:rPr lang="en-US" sz="4400" b="1" spc="-5" dirty="0">
                <a:latin typeface="Arial"/>
                <a:cs typeface="Arial"/>
              </a:rPr>
              <a:t>Relaciones 1:1</a:t>
            </a:r>
            <a:endParaRPr sz="4400" dirty="0">
              <a:latin typeface="Arial"/>
              <a:cs typeface="Arial"/>
            </a:endParaRPr>
          </a:p>
        </p:txBody>
      </p:sp>
      <p:sp>
        <p:nvSpPr>
          <p:cNvPr id="3" name="object 3"/>
          <p:cNvSpPr txBox="1"/>
          <p:nvPr/>
        </p:nvSpPr>
        <p:spPr>
          <a:xfrm>
            <a:off x="2122170" y="2178050"/>
            <a:ext cx="6449060" cy="4346703"/>
          </a:xfrm>
          <a:prstGeom prst="rect">
            <a:avLst/>
          </a:prstGeom>
        </p:spPr>
        <p:txBody>
          <a:bodyPr vert="horz" wrap="square" lIns="0" tIns="12065" rIns="0" bIns="0" rtlCol="0">
            <a:spAutoFit/>
          </a:bodyPr>
          <a:lstStyle/>
          <a:p>
            <a:pPr marL="12700" algn="ctr">
              <a:lnSpc>
                <a:spcPct val="100000"/>
              </a:lnSpc>
              <a:spcBef>
                <a:spcPts val="95"/>
              </a:spcBef>
            </a:pPr>
            <a:r>
              <a:rPr lang="es-ES" sz="2800" spc="-5" dirty="0">
                <a:latin typeface="Arial"/>
                <a:cs typeface="Arial"/>
              </a:rPr>
              <a:t>No generan una tabla, lo que haremos será que la clave primaria de una entidad pasará a formar parte de la tabla de la otra entidad, y pasará como un atributo.</a:t>
            </a:r>
          </a:p>
          <a:p>
            <a:pPr marL="12700" algn="ctr">
              <a:lnSpc>
                <a:spcPct val="100000"/>
              </a:lnSpc>
              <a:spcBef>
                <a:spcPts val="95"/>
              </a:spcBef>
            </a:pPr>
            <a:endParaRPr lang="es-ES" sz="2800" spc="-5" dirty="0">
              <a:latin typeface="Arial"/>
              <a:cs typeface="Arial"/>
            </a:endParaRPr>
          </a:p>
          <a:p>
            <a:pPr marL="12700" algn="ctr">
              <a:lnSpc>
                <a:spcPct val="100000"/>
              </a:lnSpc>
              <a:spcBef>
                <a:spcPts val="95"/>
              </a:spcBef>
            </a:pPr>
            <a:r>
              <a:rPr lang="es-ES" sz="2800" dirty="0">
                <a:latin typeface="Arial"/>
                <a:cs typeface="Arial"/>
              </a:rPr>
              <a:t>La participación de cada una de las entidades será lo que nos ayude a decidir cuál será la entidad que pasará su clave primaria a la otra entidad.</a:t>
            </a:r>
            <a:endParaRPr sz="2800" dirty="0">
              <a:latin typeface="Arial"/>
              <a:cs typeface="Arial"/>
            </a:endParaRPr>
          </a:p>
        </p:txBody>
      </p:sp>
    </p:spTree>
    <p:extLst>
      <p:ext uri="{BB962C8B-B14F-4D97-AF65-F5344CB8AC3E}">
        <p14:creationId xmlns:p14="http://schemas.microsoft.com/office/powerpoint/2010/main" val="29072484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55800" y="806450"/>
            <a:ext cx="6781800" cy="689932"/>
          </a:xfrm>
          <a:prstGeom prst="rect">
            <a:avLst/>
          </a:prstGeom>
        </p:spPr>
        <p:txBody>
          <a:bodyPr vert="horz" wrap="square" lIns="0" tIns="12700" rIns="0" bIns="0" rtlCol="0">
            <a:spAutoFit/>
          </a:bodyPr>
          <a:lstStyle/>
          <a:p>
            <a:pPr marL="12700" algn="ctr">
              <a:lnSpc>
                <a:spcPct val="100000"/>
              </a:lnSpc>
              <a:spcBef>
                <a:spcPts val="100"/>
              </a:spcBef>
            </a:pPr>
            <a:r>
              <a:rPr lang="en-US" sz="4400" b="1" spc="-5" dirty="0">
                <a:latin typeface="Arial"/>
                <a:cs typeface="Arial"/>
              </a:rPr>
              <a:t>Relaciones 1:1</a:t>
            </a:r>
            <a:endParaRPr sz="4400" dirty="0">
              <a:latin typeface="Arial"/>
              <a:cs typeface="Arial"/>
            </a:endParaRPr>
          </a:p>
        </p:txBody>
      </p:sp>
      <p:sp>
        <p:nvSpPr>
          <p:cNvPr id="3" name="object 3"/>
          <p:cNvSpPr txBox="1"/>
          <p:nvPr/>
        </p:nvSpPr>
        <p:spPr>
          <a:xfrm>
            <a:off x="2122170" y="2178050"/>
            <a:ext cx="6449060" cy="3054041"/>
          </a:xfrm>
          <a:prstGeom prst="rect">
            <a:avLst/>
          </a:prstGeom>
        </p:spPr>
        <p:txBody>
          <a:bodyPr vert="horz" wrap="square" lIns="0" tIns="12065" rIns="0" bIns="0" rtlCol="0">
            <a:spAutoFit/>
          </a:bodyPr>
          <a:lstStyle/>
          <a:p>
            <a:pPr marL="12700" algn="ctr">
              <a:lnSpc>
                <a:spcPct val="100000"/>
              </a:lnSpc>
              <a:spcBef>
                <a:spcPts val="95"/>
              </a:spcBef>
            </a:pPr>
            <a:r>
              <a:rPr lang="es-ES" sz="2800" spc="-5" dirty="0">
                <a:latin typeface="Arial"/>
                <a:cs typeface="Arial"/>
              </a:rPr>
              <a:t>Excepción: Sólo existe un caso donde una relación con cardinalidad 1:1 genera una nueva tabla, y será cuando la participación de las dos entidades sea de tipo (0,1)..(0..1).</a:t>
            </a:r>
          </a:p>
          <a:p>
            <a:pPr marL="12700" algn="ctr">
              <a:lnSpc>
                <a:spcPct val="100000"/>
              </a:lnSpc>
              <a:spcBef>
                <a:spcPts val="95"/>
              </a:spcBef>
            </a:pPr>
            <a:endParaRPr lang="es-ES" sz="2800" spc="-5" dirty="0">
              <a:latin typeface="Arial"/>
              <a:cs typeface="Arial"/>
            </a:endParaRPr>
          </a:p>
          <a:p>
            <a:pPr marL="12700" algn="ctr">
              <a:lnSpc>
                <a:spcPct val="100000"/>
              </a:lnSpc>
              <a:spcBef>
                <a:spcPts val="95"/>
              </a:spcBef>
            </a:pPr>
            <a:r>
              <a:rPr lang="es-ES" sz="2800" spc="-5" dirty="0">
                <a:latin typeface="Arial"/>
                <a:cs typeface="Arial"/>
              </a:rPr>
              <a:t>Veamos los casos</a:t>
            </a:r>
            <a:endParaRPr sz="2800" dirty="0">
              <a:latin typeface="Arial"/>
              <a:cs typeface="Arial"/>
            </a:endParaRPr>
          </a:p>
        </p:txBody>
      </p:sp>
    </p:spTree>
    <p:extLst>
      <p:ext uri="{BB962C8B-B14F-4D97-AF65-F5344CB8AC3E}">
        <p14:creationId xmlns:p14="http://schemas.microsoft.com/office/powerpoint/2010/main" val="10037902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55800" y="806450"/>
            <a:ext cx="6781800" cy="689932"/>
          </a:xfrm>
          <a:prstGeom prst="rect">
            <a:avLst/>
          </a:prstGeom>
        </p:spPr>
        <p:txBody>
          <a:bodyPr vert="horz" wrap="square" lIns="0" tIns="12700" rIns="0" bIns="0" rtlCol="0">
            <a:spAutoFit/>
          </a:bodyPr>
          <a:lstStyle/>
          <a:p>
            <a:pPr marL="12700" algn="ctr">
              <a:lnSpc>
                <a:spcPct val="100000"/>
              </a:lnSpc>
              <a:spcBef>
                <a:spcPts val="100"/>
              </a:spcBef>
            </a:pPr>
            <a:r>
              <a:rPr lang="en-US" sz="4400" b="1" spc="-5" dirty="0">
                <a:latin typeface="Arial"/>
                <a:cs typeface="Arial"/>
              </a:rPr>
              <a:t>Participación (1,1)..(0,1)</a:t>
            </a:r>
            <a:endParaRPr sz="4400" dirty="0">
              <a:latin typeface="Arial"/>
              <a:cs typeface="Arial"/>
            </a:endParaRPr>
          </a:p>
        </p:txBody>
      </p:sp>
      <p:sp>
        <p:nvSpPr>
          <p:cNvPr id="7" name="CuadroTexto 6">
            <a:extLst>
              <a:ext uri="{FF2B5EF4-FFF2-40B4-BE49-F238E27FC236}">
                <a16:creationId xmlns:a16="http://schemas.microsoft.com/office/drawing/2014/main" id="{6587CFC2-909E-C005-406A-5D72E9B6F7E6}"/>
              </a:ext>
            </a:extLst>
          </p:cNvPr>
          <p:cNvSpPr txBox="1"/>
          <p:nvPr/>
        </p:nvSpPr>
        <p:spPr>
          <a:xfrm>
            <a:off x="1955800" y="5683250"/>
            <a:ext cx="6781800" cy="1477328"/>
          </a:xfrm>
          <a:prstGeom prst="rect">
            <a:avLst/>
          </a:prstGeom>
          <a:noFill/>
        </p:spPr>
        <p:txBody>
          <a:bodyPr wrap="square">
            <a:spAutoFit/>
          </a:bodyPr>
          <a:lstStyle/>
          <a:p>
            <a:pPr algn="ctr"/>
            <a:r>
              <a:rPr lang="es-ES" b="0" i="0" dirty="0">
                <a:solidFill>
                  <a:srgbClr val="24292E"/>
                </a:solidFill>
                <a:effectLst/>
                <a:latin typeface="-apple-system"/>
              </a:rPr>
              <a:t>Como la participación de Usuario es de (1,1) y la de Canal YouTube es de (0,1), la clave primaria de Usuario se almacena en la tabla de Canal YouTube como un atributo. Se dice que el atributo </a:t>
            </a:r>
            <a:r>
              <a:rPr lang="es-ES" b="0" i="0" dirty="0" err="1">
                <a:solidFill>
                  <a:srgbClr val="24292E"/>
                </a:solidFill>
                <a:effectLst/>
                <a:latin typeface="-apple-system"/>
              </a:rPr>
              <a:t>id_usuario</a:t>
            </a:r>
            <a:r>
              <a:rPr lang="es-ES" b="0" i="0" dirty="0">
                <a:solidFill>
                  <a:srgbClr val="24292E"/>
                </a:solidFill>
                <a:effectLst/>
                <a:latin typeface="-apple-system"/>
              </a:rPr>
              <a:t> que se añade en la tabla </a:t>
            </a:r>
            <a:r>
              <a:rPr lang="es-ES" b="0" i="0" dirty="0" err="1">
                <a:solidFill>
                  <a:srgbClr val="24292E"/>
                </a:solidFill>
                <a:effectLst/>
                <a:latin typeface="-apple-system"/>
              </a:rPr>
              <a:t>Canal_YouTube</a:t>
            </a:r>
            <a:r>
              <a:rPr lang="es-ES" b="0" i="0" dirty="0">
                <a:solidFill>
                  <a:srgbClr val="24292E"/>
                </a:solidFill>
                <a:effectLst/>
                <a:latin typeface="-apple-system"/>
              </a:rPr>
              <a:t> es una clave ajena o </a:t>
            </a:r>
            <a:r>
              <a:rPr lang="es-ES" b="0" i="0" dirty="0" err="1">
                <a:solidFill>
                  <a:srgbClr val="24292E"/>
                </a:solidFill>
                <a:effectLst/>
                <a:latin typeface="-apple-system"/>
              </a:rPr>
              <a:t>foreign</a:t>
            </a:r>
            <a:r>
              <a:rPr lang="es-ES" b="0" i="0" dirty="0">
                <a:solidFill>
                  <a:srgbClr val="24292E"/>
                </a:solidFill>
                <a:effectLst/>
                <a:latin typeface="-apple-system"/>
              </a:rPr>
              <a:t> </a:t>
            </a:r>
            <a:r>
              <a:rPr lang="es-ES" b="0" i="0" dirty="0" err="1">
                <a:solidFill>
                  <a:srgbClr val="24292E"/>
                </a:solidFill>
                <a:effectLst/>
                <a:latin typeface="-apple-system"/>
              </a:rPr>
              <a:t>key</a:t>
            </a:r>
            <a:r>
              <a:rPr lang="es-ES" b="0" i="0" dirty="0">
                <a:solidFill>
                  <a:srgbClr val="24292E"/>
                </a:solidFill>
                <a:effectLst/>
                <a:latin typeface="-apple-system"/>
              </a:rPr>
              <a:t> (FK) de la tabla Usuario.</a:t>
            </a:r>
            <a:endParaRPr lang="en-US" b="0" i="0" dirty="0">
              <a:solidFill>
                <a:srgbClr val="24292E"/>
              </a:solidFill>
              <a:effectLst/>
              <a:latin typeface="-apple-system"/>
            </a:endParaRPr>
          </a:p>
        </p:txBody>
      </p:sp>
      <p:pic>
        <p:nvPicPr>
          <p:cNvPr id="4" name="Imagen 3">
            <a:extLst>
              <a:ext uri="{FF2B5EF4-FFF2-40B4-BE49-F238E27FC236}">
                <a16:creationId xmlns:a16="http://schemas.microsoft.com/office/drawing/2014/main" id="{6827B5A8-9C75-EE6A-728D-140471046FF7}"/>
              </a:ext>
            </a:extLst>
          </p:cNvPr>
          <p:cNvPicPr>
            <a:picLocks noChangeAspect="1"/>
          </p:cNvPicPr>
          <p:nvPr/>
        </p:nvPicPr>
        <p:blipFill>
          <a:blip r:embed="rId2"/>
          <a:stretch>
            <a:fillRect/>
          </a:stretch>
        </p:blipFill>
        <p:spPr>
          <a:xfrm>
            <a:off x="488950" y="2254250"/>
            <a:ext cx="9715500" cy="3048000"/>
          </a:xfrm>
          <a:prstGeom prst="rect">
            <a:avLst/>
          </a:prstGeom>
        </p:spPr>
      </p:pic>
    </p:spTree>
    <p:extLst>
      <p:ext uri="{BB962C8B-B14F-4D97-AF65-F5344CB8AC3E}">
        <p14:creationId xmlns:p14="http://schemas.microsoft.com/office/powerpoint/2010/main" val="21619573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55800" y="806450"/>
            <a:ext cx="6781800" cy="689932"/>
          </a:xfrm>
          <a:prstGeom prst="rect">
            <a:avLst/>
          </a:prstGeom>
        </p:spPr>
        <p:txBody>
          <a:bodyPr vert="horz" wrap="square" lIns="0" tIns="12700" rIns="0" bIns="0" rtlCol="0">
            <a:spAutoFit/>
          </a:bodyPr>
          <a:lstStyle/>
          <a:p>
            <a:pPr marL="12700" algn="ctr">
              <a:lnSpc>
                <a:spcPct val="100000"/>
              </a:lnSpc>
              <a:spcBef>
                <a:spcPts val="100"/>
              </a:spcBef>
            </a:pPr>
            <a:r>
              <a:rPr lang="en-US" sz="4400" b="1" spc="-5" dirty="0">
                <a:latin typeface="Arial"/>
                <a:cs typeface="Arial"/>
              </a:rPr>
              <a:t>Participación (1,1)..(0,1)</a:t>
            </a:r>
            <a:endParaRPr sz="4400" dirty="0">
              <a:latin typeface="Arial"/>
              <a:cs typeface="Arial"/>
            </a:endParaRPr>
          </a:p>
        </p:txBody>
      </p:sp>
      <p:sp>
        <p:nvSpPr>
          <p:cNvPr id="7" name="CuadroTexto 6">
            <a:extLst>
              <a:ext uri="{FF2B5EF4-FFF2-40B4-BE49-F238E27FC236}">
                <a16:creationId xmlns:a16="http://schemas.microsoft.com/office/drawing/2014/main" id="{6587CFC2-909E-C005-406A-5D72E9B6F7E6}"/>
              </a:ext>
            </a:extLst>
          </p:cNvPr>
          <p:cNvSpPr txBox="1"/>
          <p:nvPr/>
        </p:nvSpPr>
        <p:spPr>
          <a:xfrm>
            <a:off x="1955800" y="5683250"/>
            <a:ext cx="6781800" cy="1200329"/>
          </a:xfrm>
          <a:prstGeom prst="rect">
            <a:avLst/>
          </a:prstGeom>
          <a:noFill/>
        </p:spPr>
        <p:txBody>
          <a:bodyPr wrap="square">
            <a:spAutoFit/>
          </a:bodyPr>
          <a:lstStyle/>
          <a:p>
            <a:pPr algn="ctr">
              <a:buFont typeface="Arial" panose="020B0604020202020204" pitchFamily="34" charset="0"/>
              <a:buChar char="•"/>
            </a:pPr>
            <a:r>
              <a:rPr lang="es-ES" b="0" i="0" dirty="0">
                <a:solidFill>
                  <a:srgbClr val="24292E"/>
                </a:solidFill>
                <a:effectLst/>
                <a:latin typeface="-apple-system"/>
              </a:rPr>
              <a:t>USUARIO = (</a:t>
            </a:r>
            <a:r>
              <a:rPr lang="es-ES" b="1" i="0" dirty="0">
                <a:solidFill>
                  <a:srgbClr val="24292E"/>
                </a:solidFill>
                <a:effectLst/>
                <a:latin typeface="-apple-system"/>
              </a:rPr>
              <a:t>id</a:t>
            </a:r>
            <a:r>
              <a:rPr lang="es-ES" b="0" i="0" dirty="0">
                <a:solidFill>
                  <a:srgbClr val="24292E"/>
                </a:solidFill>
                <a:effectLst/>
                <a:latin typeface="-apple-system"/>
              </a:rPr>
              <a:t>, email, </a:t>
            </a:r>
            <a:r>
              <a:rPr lang="es-ES" b="0" i="0" dirty="0" err="1">
                <a:solidFill>
                  <a:srgbClr val="24292E"/>
                </a:solidFill>
                <a:effectLst/>
                <a:latin typeface="-apple-system"/>
              </a:rPr>
              <a:t>password</a:t>
            </a:r>
            <a:r>
              <a:rPr lang="es-ES" b="0" i="0" dirty="0">
                <a:solidFill>
                  <a:srgbClr val="24292E"/>
                </a:solidFill>
                <a:effectLst/>
                <a:latin typeface="-apple-system"/>
              </a:rPr>
              <a:t>, nombre, apellido1, apellido2)</a:t>
            </a:r>
          </a:p>
          <a:p>
            <a:pPr algn="ctr">
              <a:buFont typeface="Arial" panose="020B0604020202020204" pitchFamily="34" charset="0"/>
              <a:buChar char="•"/>
            </a:pPr>
            <a:r>
              <a:rPr lang="es-ES" b="0" i="0" dirty="0">
                <a:solidFill>
                  <a:srgbClr val="24292E"/>
                </a:solidFill>
                <a:effectLst/>
                <a:latin typeface="-apple-system"/>
              </a:rPr>
              <a:t>CANAL_YOUTUBE = (</a:t>
            </a:r>
            <a:r>
              <a:rPr lang="es-ES" b="1" i="0" dirty="0">
                <a:solidFill>
                  <a:srgbClr val="24292E"/>
                </a:solidFill>
                <a:effectLst/>
                <a:latin typeface="-apple-system"/>
              </a:rPr>
              <a:t>id</a:t>
            </a:r>
            <a:r>
              <a:rPr lang="es-ES" b="0" i="0" dirty="0">
                <a:solidFill>
                  <a:srgbClr val="24292E"/>
                </a:solidFill>
                <a:effectLst/>
                <a:latin typeface="-apple-system"/>
              </a:rPr>
              <a:t>, nombre, descripción, </a:t>
            </a:r>
            <a:r>
              <a:rPr lang="es-ES" b="0" i="0" dirty="0" err="1">
                <a:solidFill>
                  <a:srgbClr val="24292E"/>
                </a:solidFill>
                <a:effectLst/>
                <a:latin typeface="-apple-system"/>
              </a:rPr>
              <a:t>fecha_creación</a:t>
            </a:r>
            <a:r>
              <a:rPr lang="es-ES" b="0" i="0" dirty="0">
                <a:solidFill>
                  <a:srgbClr val="24292E"/>
                </a:solidFill>
                <a:effectLst/>
                <a:latin typeface="-apple-system"/>
              </a:rPr>
              <a:t>, </a:t>
            </a:r>
            <a:r>
              <a:rPr lang="es-ES" b="0" i="1" dirty="0" err="1">
                <a:solidFill>
                  <a:srgbClr val="24292E"/>
                </a:solidFill>
                <a:effectLst/>
                <a:latin typeface="-apple-system"/>
              </a:rPr>
              <a:t>id_usuario</a:t>
            </a:r>
            <a:r>
              <a:rPr lang="es-ES" b="0" i="0" dirty="0">
                <a:solidFill>
                  <a:srgbClr val="24292E"/>
                </a:solidFill>
                <a:effectLst/>
                <a:latin typeface="-apple-system"/>
              </a:rPr>
              <a:t>)</a:t>
            </a:r>
          </a:p>
          <a:p>
            <a:pPr algn="ctr">
              <a:buFont typeface="Arial" panose="020B0604020202020204" pitchFamily="34" charset="0"/>
              <a:buChar char="•"/>
            </a:pPr>
            <a:r>
              <a:rPr lang="es-ES" b="0" i="0" dirty="0" err="1">
                <a:solidFill>
                  <a:srgbClr val="24292E"/>
                </a:solidFill>
                <a:effectLst/>
                <a:latin typeface="-apple-system"/>
              </a:rPr>
              <a:t>id_usuario</a:t>
            </a:r>
            <a:r>
              <a:rPr lang="es-ES" b="0" i="0" dirty="0">
                <a:solidFill>
                  <a:srgbClr val="24292E"/>
                </a:solidFill>
                <a:effectLst/>
                <a:latin typeface="-apple-system"/>
              </a:rPr>
              <a:t>: FOREIGN KEY de USUARIO(id)</a:t>
            </a:r>
            <a:endParaRPr lang="en-US" b="0" i="0" dirty="0">
              <a:solidFill>
                <a:srgbClr val="24292E"/>
              </a:solidFill>
              <a:effectLst/>
              <a:latin typeface="-apple-system"/>
            </a:endParaRPr>
          </a:p>
        </p:txBody>
      </p:sp>
      <p:pic>
        <p:nvPicPr>
          <p:cNvPr id="4" name="Imagen 3">
            <a:extLst>
              <a:ext uri="{FF2B5EF4-FFF2-40B4-BE49-F238E27FC236}">
                <a16:creationId xmlns:a16="http://schemas.microsoft.com/office/drawing/2014/main" id="{6827B5A8-9C75-EE6A-728D-140471046FF7}"/>
              </a:ext>
            </a:extLst>
          </p:cNvPr>
          <p:cNvPicPr>
            <a:picLocks noChangeAspect="1"/>
          </p:cNvPicPr>
          <p:nvPr/>
        </p:nvPicPr>
        <p:blipFill>
          <a:blip r:embed="rId2"/>
          <a:stretch>
            <a:fillRect/>
          </a:stretch>
        </p:blipFill>
        <p:spPr>
          <a:xfrm>
            <a:off x="488950" y="2254250"/>
            <a:ext cx="9715500" cy="3048000"/>
          </a:xfrm>
          <a:prstGeom prst="rect">
            <a:avLst/>
          </a:prstGeom>
        </p:spPr>
      </p:pic>
    </p:spTree>
    <p:extLst>
      <p:ext uri="{BB962C8B-B14F-4D97-AF65-F5344CB8AC3E}">
        <p14:creationId xmlns:p14="http://schemas.microsoft.com/office/powerpoint/2010/main" val="18071723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55800" y="806450"/>
            <a:ext cx="6781800" cy="689932"/>
          </a:xfrm>
          <a:prstGeom prst="rect">
            <a:avLst/>
          </a:prstGeom>
        </p:spPr>
        <p:txBody>
          <a:bodyPr vert="horz" wrap="square" lIns="0" tIns="12700" rIns="0" bIns="0" rtlCol="0">
            <a:spAutoFit/>
          </a:bodyPr>
          <a:lstStyle/>
          <a:p>
            <a:pPr marL="12700" algn="ctr">
              <a:lnSpc>
                <a:spcPct val="100000"/>
              </a:lnSpc>
              <a:spcBef>
                <a:spcPts val="100"/>
              </a:spcBef>
            </a:pPr>
            <a:r>
              <a:rPr lang="en-US" sz="4400" b="1" spc="-5" dirty="0">
                <a:latin typeface="Arial"/>
                <a:cs typeface="Arial"/>
              </a:rPr>
              <a:t>Participación (1,1)..(1,1)</a:t>
            </a:r>
            <a:endParaRPr sz="4400" dirty="0">
              <a:latin typeface="Arial"/>
              <a:cs typeface="Arial"/>
            </a:endParaRPr>
          </a:p>
        </p:txBody>
      </p:sp>
      <p:sp>
        <p:nvSpPr>
          <p:cNvPr id="7" name="CuadroTexto 6">
            <a:extLst>
              <a:ext uri="{FF2B5EF4-FFF2-40B4-BE49-F238E27FC236}">
                <a16:creationId xmlns:a16="http://schemas.microsoft.com/office/drawing/2014/main" id="{6587CFC2-909E-C005-406A-5D72E9B6F7E6}"/>
              </a:ext>
            </a:extLst>
          </p:cNvPr>
          <p:cNvSpPr txBox="1"/>
          <p:nvPr/>
        </p:nvSpPr>
        <p:spPr>
          <a:xfrm>
            <a:off x="1955800" y="5385320"/>
            <a:ext cx="6781800" cy="923330"/>
          </a:xfrm>
          <a:prstGeom prst="rect">
            <a:avLst/>
          </a:prstGeom>
          <a:noFill/>
        </p:spPr>
        <p:txBody>
          <a:bodyPr wrap="square">
            <a:spAutoFit/>
          </a:bodyPr>
          <a:lstStyle/>
          <a:p>
            <a:pPr algn="ctr"/>
            <a:r>
              <a:rPr lang="es-ES" b="0" i="0" dirty="0">
                <a:solidFill>
                  <a:srgbClr val="24292E"/>
                </a:solidFill>
                <a:effectLst/>
                <a:latin typeface="-apple-system"/>
              </a:rPr>
              <a:t>En este caso, como la participación de las dos entidades es de (1,1) podemos resolverlo de tres formas.</a:t>
            </a:r>
          </a:p>
          <a:p>
            <a:pPr algn="ctr"/>
            <a:endParaRPr lang="es-ES" b="0" i="0" dirty="0">
              <a:solidFill>
                <a:srgbClr val="24292E"/>
              </a:solidFill>
              <a:effectLst/>
              <a:latin typeface="-apple-system"/>
            </a:endParaRPr>
          </a:p>
        </p:txBody>
      </p:sp>
      <p:pic>
        <p:nvPicPr>
          <p:cNvPr id="5" name="Imagen 4">
            <a:extLst>
              <a:ext uri="{FF2B5EF4-FFF2-40B4-BE49-F238E27FC236}">
                <a16:creationId xmlns:a16="http://schemas.microsoft.com/office/drawing/2014/main" id="{3ECA526C-212B-51E8-08CC-CA2A5E6C6086}"/>
              </a:ext>
            </a:extLst>
          </p:cNvPr>
          <p:cNvPicPr>
            <a:picLocks noChangeAspect="1"/>
          </p:cNvPicPr>
          <p:nvPr/>
        </p:nvPicPr>
        <p:blipFill>
          <a:blip r:embed="rId2"/>
          <a:stretch>
            <a:fillRect/>
          </a:stretch>
        </p:blipFill>
        <p:spPr>
          <a:xfrm>
            <a:off x="1822450" y="2178050"/>
            <a:ext cx="7048500" cy="2543175"/>
          </a:xfrm>
          <a:prstGeom prst="rect">
            <a:avLst/>
          </a:prstGeom>
        </p:spPr>
      </p:pic>
    </p:spTree>
    <p:extLst>
      <p:ext uri="{BB962C8B-B14F-4D97-AF65-F5344CB8AC3E}">
        <p14:creationId xmlns:p14="http://schemas.microsoft.com/office/powerpoint/2010/main" val="37599139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183</TotalTime>
  <Words>2318</Words>
  <Application>Microsoft Office PowerPoint</Application>
  <PresentationFormat>Personalizado</PresentationFormat>
  <Paragraphs>163</Paragraphs>
  <Slides>41</Slides>
  <Notes>1</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41</vt:i4>
      </vt:variant>
    </vt:vector>
  </HeadingPairs>
  <TitlesOfParts>
    <vt:vector size="46" baseType="lpstr">
      <vt:lpstr>-apple-system</vt:lpstr>
      <vt:lpstr>Arial</vt:lpstr>
      <vt:lpstr>Arial MT</vt:lpstr>
      <vt:lpstr>Calibri</vt:lpstr>
      <vt:lpstr>Office Theme</vt:lpstr>
      <vt:lpstr>Presentación de PowerPoint</vt:lpstr>
      <vt:lpstr>Del Modelo Conceptual al Relacional</vt:lpstr>
      <vt:lpstr>Entidades (Fuertes y debiles)</vt:lpstr>
      <vt:lpstr>Entidades (Fuertes y debiles)</vt:lpstr>
      <vt:lpstr>Relaciones 1:1</vt:lpstr>
      <vt:lpstr>Relaciones 1:1</vt:lpstr>
      <vt:lpstr>Participación (1,1)..(0,1)</vt:lpstr>
      <vt:lpstr>Participación (1,1)..(0,1)</vt:lpstr>
      <vt:lpstr>Participación (1,1)..(1,1)</vt:lpstr>
      <vt:lpstr>Participación (1,1)..(1,1)</vt:lpstr>
      <vt:lpstr>Participación (1,1)..(1,1)</vt:lpstr>
      <vt:lpstr>Participación (1,1)..(1,1)</vt:lpstr>
      <vt:lpstr>Participación (1,1)..(1,1)</vt:lpstr>
      <vt:lpstr>Participación (0,1)..(0,1)</vt:lpstr>
      <vt:lpstr>Participación (0,1)..(0,1)</vt:lpstr>
      <vt:lpstr>Relaciones 1:N</vt:lpstr>
      <vt:lpstr>Relaciones 1:N</vt:lpstr>
      <vt:lpstr>Relaciones 1:N</vt:lpstr>
      <vt:lpstr>Relaciones reflexivas con cardinalidad 1:N</vt:lpstr>
      <vt:lpstr>Relaciones reflexivas con cardinalidad 1:N</vt:lpstr>
      <vt:lpstr>Relaciones con cardinalidad N:N</vt:lpstr>
      <vt:lpstr>Relaciones N:N</vt:lpstr>
      <vt:lpstr>Relaciones N:N</vt:lpstr>
      <vt:lpstr>Relaciones N:N</vt:lpstr>
      <vt:lpstr>Relaciones N:N</vt:lpstr>
      <vt:lpstr>Relaciones N:N</vt:lpstr>
      <vt:lpstr>Relaciones N:N</vt:lpstr>
      <vt:lpstr>Relaciones N:N</vt:lpstr>
      <vt:lpstr>Relaciones N:N</vt:lpstr>
      <vt:lpstr>Relaciones N:N</vt:lpstr>
      <vt:lpstr>Relaciones N:N</vt:lpstr>
      <vt:lpstr>Relaciones reflexivas con cardinalidad N:N</vt:lpstr>
      <vt:lpstr>Generalización y Especialización (Relaciones ISA)</vt:lpstr>
      <vt:lpstr>Generalización y Especialización (Relaciones ISA)</vt:lpstr>
      <vt:lpstr>Ejemplo de especialización exclusiva/total</vt:lpstr>
      <vt:lpstr>Presentación de PowerPoint</vt:lpstr>
      <vt:lpstr>Ejemplo de especialización exclusiva/total</vt:lpstr>
      <vt:lpstr>Ejemplo de especialización inclusiva/total</vt:lpstr>
      <vt:lpstr>Presentación de PowerPoint</vt:lpstr>
      <vt:lpstr>Ejemplo de especialización inclusiva/total</vt:lpstr>
      <vt:lpstr>Ejemplo de especialización inclusiva/total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ModeloEntidadRelacion</dc:title>
  <dc:creator>Usuario</dc:creator>
  <cp:keywords>()</cp:keywords>
  <cp:lastModifiedBy>NORBEY DANILO MUÑOZ CAÑON</cp:lastModifiedBy>
  <cp:revision>1</cp:revision>
  <dcterms:created xsi:type="dcterms:W3CDTF">2023-05-15T16:30:48Z</dcterms:created>
  <dcterms:modified xsi:type="dcterms:W3CDTF">2023-10-26T20:10:10Z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2012-08-14T00:00:00Z</vt:filetime>
  </property>
  <property fmtid="{D5CDD505-2E9C-101B-9397-08002B2CF9AE}" pid="3" name="Creator">
    <vt:lpwstr>PDFCreator Version 1.4.3</vt:lpwstr>
  </property>
  <property fmtid="{D5CDD505-2E9C-101B-9397-08002B2CF9AE}" pid="4" name="LastSaved">
    <vt:filetime>2023-05-15T00:00:00Z</vt:filetime>
  </property>
</Properties>
</file>