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94" r:id="rId2"/>
    <p:sldId id="256" r:id="rId3"/>
    <p:sldId id="257" r:id="rId4"/>
    <p:sldId id="260" r:id="rId5"/>
    <p:sldId id="317" r:id="rId6"/>
    <p:sldId id="318" r:id="rId7"/>
    <p:sldId id="258" r:id="rId8"/>
    <p:sldId id="259" r:id="rId9"/>
    <p:sldId id="261" r:id="rId10"/>
    <p:sldId id="320" r:id="rId11"/>
    <p:sldId id="321" r:id="rId12"/>
    <p:sldId id="322" r:id="rId13"/>
    <p:sldId id="323" r:id="rId14"/>
    <p:sldId id="262" r:id="rId15"/>
    <p:sldId id="324" r:id="rId16"/>
    <p:sldId id="325" r:id="rId17"/>
    <p:sldId id="326" r:id="rId18"/>
    <p:sldId id="327" r:id="rId19"/>
    <p:sldId id="264" r:id="rId20"/>
    <p:sldId id="265" r:id="rId21"/>
    <p:sldId id="328" r:id="rId22"/>
    <p:sldId id="266" r:id="rId23"/>
    <p:sldId id="267" r:id="rId24"/>
    <p:sldId id="329" r:id="rId25"/>
    <p:sldId id="270" r:id="rId26"/>
    <p:sldId id="330" r:id="rId27"/>
    <p:sldId id="331" r:id="rId28"/>
    <p:sldId id="271" r:id="rId29"/>
    <p:sldId id="332" r:id="rId30"/>
    <p:sldId id="333" r:id="rId31"/>
    <p:sldId id="334" r:id="rId32"/>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1A93B-A5B6-4614-97EE-08B0E5E3AB20}" v="2" dt="2023-10-26T20:11:28.8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41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D36017AF-BA2D-41FF-9352-54451489868F}"/>
    <pc:docChg chg="undo custSel addSld delSld modSld sldOrd">
      <pc:chgData name="NORBEY DANILO MUÑOZ CAÑON" userId="29f64d73-8b12-4c53-a9f3-1c223397a229" providerId="ADAL" clId="{D36017AF-BA2D-41FF-9352-54451489868F}" dt="2023-05-15T18:00:14.903" v="490" actId="47"/>
      <pc:docMkLst>
        <pc:docMk/>
      </pc:docMkLst>
      <pc:sldChg chg="modSp mod">
        <pc:chgData name="NORBEY DANILO MUÑOZ CAÑON" userId="29f64d73-8b12-4c53-a9f3-1c223397a229" providerId="ADAL" clId="{D36017AF-BA2D-41FF-9352-54451489868F}" dt="2023-05-15T16:45:16.545" v="36" actId="1076"/>
        <pc:sldMkLst>
          <pc:docMk/>
          <pc:sldMk cId="0" sldId="256"/>
        </pc:sldMkLst>
        <pc:spChg chg="mod">
          <ac:chgData name="NORBEY DANILO MUÑOZ CAÑON" userId="29f64d73-8b12-4c53-a9f3-1c223397a229" providerId="ADAL" clId="{D36017AF-BA2D-41FF-9352-54451489868F}" dt="2023-05-15T16:44:57.494" v="33" actId="20577"/>
          <ac:spMkLst>
            <pc:docMk/>
            <pc:sldMk cId="0" sldId="256"/>
            <ac:spMk id="2" creationId="{00000000-0000-0000-0000-000000000000}"/>
          </ac:spMkLst>
        </pc:spChg>
        <pc:spChg chg="mod">
          <ac:chgData name="NORBEY DANILO MUÑOZ CAÑON" userId="29f64d73-8b12-4c53-a9f3-1c223397a229" providerId="ADAL" clId="{D36017AF-BA2D-41FF-9352-54451489868F}" dt="2023-05-15T16:45:16.545" v="36" actId="1076"/>
          <ac:spMkLst>
            <pc:docMk/>
            <pc:sldMk cId="0" sldId="256"/>
            <ac:spMk id="3" creationId="{00000000-0000-0000-0000-000000000000}"/>
          </ac:spMkLst>
        </pc:spChg>
      </pc:sldChg>
      <pc:sldChg chg="modSp mod">
        <pc:chgData name="NORBEY DANILO MUÑOZ CAÑON" userId="29f64d73-8b12-4c53-a9f3-1c223397a229" providerId="ADAL" clId="{D36017AF-BA2D-41FF-9352-54451489868F}" dt="2023-05-15T17:49:00.011" v="305" actId="1076"/>
        <pc:sldMkLst>
          <pc:docMk/>
          <pc:sldMk cId="0" sldId="257"/>
        </pc:sldMkLst>
        <pc:spChg chg="mod">
          <ac:chgData name="NORBEY DANILO MUÑOZ CAÑON" userId="29f64d73-8b12-4c53-a9f3-1c223397a229" providerId="ADAL" clId="{D36017AF-BA2D-41FF-9352-54451489868F}" dt="2023-05-15T16:45:41.346" v="55" actId="122"/>
          <ac:spMkLst>
            <pc:docMk/>
            <pc:sldMk cId="0" sldId="257"/>
            <ac:spMk id="2" creationId="{00000000-0000-0000-0000-000000000000}"/>
          </ac:spMkLst>
        </pc:spChg>
        <pc:spChg chg="mod">
          <ac:chgData name="NORBEY DANILO MUÑOZ CAÑON" userId="29f64d73-8b12-4c53-a9f3-1c223397a229" providerId="ADAL" clId="{D36017AF-BA2D-41FF-9352-54451489868F}" dt="2023-05-15T17:49:00.011" v="305" actId="1076"/>
          <ac:spMkLst>
            <pc:docMk/>
            <pc:sldMk cId="0" sldId="257"/>
            <ac:spMk id="3" creationId="{00000000-0000-0000-0000-000000000000}"/>
          </ac:spMkLst>
        </pc:spChg>
      </pc:sldChg>
      <pc:sldChg chg="addSp delSp modSp mod setBg setFolMasterObjs">
        <pc:chgData name="NORBEY DANILO MUÑOZ CAÑON" userId="29f64d73-8b12-4c53-a9f3-1c223397a229" providerId="ADAL" clId="{D36017AF-BA2D-41FF-9352-54451489868F}" dt="2023-05-15T16:50:05.380" v="136" actId="27614"/>
        <pc:sldMkLst>
          <pc:docMk/>
          <pc:sldMk cId="0" sldId="258"/>
        </pc:sldMkLst>
        <pc:spChg chg="del">
          <ac:chgData name="NORBEY DANILO MUÑOZ CAÑON" userId="29f64d73-8b12-4c53-a9f3-1c223397a229" providerId="ADAL" clId="{D36017AF-BA2D-41FF-9352-54451489868F}" dt="2023-05-15T16:48:43.501" v="133" actId="478"/>
          <ac:spMkLst>
            <pc:docMk/>
            <pc:sldMk cId="0" sldId="258"/>
            <ac:spMk id="7"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3"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4"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5"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6"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7" creationId="{00000000-0000-0000-0000-000000000000}"/>
          </ac:spMkLst>
        </pc:spChg>
        <pc:spChg chg="del">
          <ac:chgData name="NORBEY DANILO MUÑOZ CAÑON" userId="29f64d73-8b12-4c53-a9f3-1c223397a229" providerId="ADAL" clId="{D36017AF-BA2D-41FF-9352-54451489868F}" dt="2023-05-15T16:48:43.501" v="133" actId="478"/>
          <ac:spMkLst>
            <pc:docMk/>
            <pc:sldMk cId="0" sldId="258"/>
            <ac:spMk id="18" creationId="{00000000-0000-0000-0000-000000000000}"/>
          </ac:spMkLst>
        </pc:spChg>
        <pc:spChg chg="add">
          <ac:chgData name="NORBEY DANILO MUÑOZ CAÑON" userId="29f64d73-8b12-4c53-a9f3-1c223397a229" providerId="ADAL" clId="{D36017AF-BA2D-41FF-9352-54451489868F}" dt="2023-05-15T16:50:02.796" v="135" actId="26606"/>
          <ac:spMkLst>
            <pc:docMk/>
            <pc:sldMk cId="0" sldId="258"/>
            <ac:spMk id="25" creationId="{F3060C83-F051-4F0E-ABAD-AA0DFC48B218}"/>
          </ac:spMkLst>
        </pc:spChg>
        <pc:spChg chg="add">
          <ac:chgData name="NORBEY DANILO MUÑOZ CAÑON" userId="29f64d73-8b12-4c53-a9f3-1c223397a229" providerId="ADAL" clId="{D36017AF-BA2D-41FF-9352-54451489868F}" dt="2023-05-15T16:50:02.796" v="135" actId="26606"/>
          <ac:spMkLst>
            <pc:docMk/>
            <pc:sldMk cId="0" sldId="258"/>
            <ac:spMk id="27" creationId="{83C98ABE-055B-441F-B07E-44F97F083C39}"/>
          </ac:spMkLst>
        </pc:spChg>
        <pc:spChg chg="add">
          <ac:chgData name="NORBEY DANILO MUÑOZ CAÑON" userId="29f64d73-8b12-4c53-a9f3-1c223397a229" providerId="ADAL" clId="{D36017AF-BA2D-41FF-9352-54451489868F}" dt="2023-05-15T16:50:02.796" v="135" actId="26606"/>
          <ac:spMkLst>
            <pc:docMk/>
            <pc:sldMk cId="0" sldId="258"/>
            <ac:spMk id="29" creationId="{29FDB030-9B49-4CED-8CCD-4D99382388AC}"/>
          </ac:spMkLst>
        </pc:spChg>
        <pc:spChg chg="add">
          <ac:chgData name="NORBEY DANILO MUÑOZ CAÑON" userId="29f64d73-8b12-4c53-a9f3-1c223397a229" providerId="ADAL" clId="{D36017AF-BA2D-41FF-9352-54451489868F}" dt="2023-05-15T16:50:02.796" v="135" actId="26606"/>
          <ac:spMkLst>
            <pc:docMk/>
            <pc:sldMk cId="0" sldId="258"/>
            <ac:spMk id="31" creationId="{3783CA14-24A1-485C-8B30-D6A5D87987AD}"/>
          </ac:spMkLst>
        </pc:spChg>
        <pc:spChg chg="add">
          <ac:chgData name="NORBEY DANILO MUÑOZ CAÑON" userId="29f64d73-8b12-4c53-a9f3-1c223397a229" providerId="ADAL" clId="{D36017AF-BA2D-41FF-9352-54451489868F}" dt="2023-05-15T16:50:02.796" v="135" actId="26606"/>
          <ac:spMkLst>
            <pc:docMk/>
            <pc:sldMk cId="0" sldId="258"/>
            <ac:spMk id="33" creationId="{9A97C86A-04D6-40F7-AE84-31AB43E6A846}"/>
          </ac:spMkLst>
        </pc:spChg>
        <pc:spChg chg="add">
          <ac:chgData name="NORBEY DANILO MUÑOZ CAÑON" userId="29f64d73-8b12-4c53-a9f3-1c223397a229" providerId="ADAL" clId="{D36017AF-BA2D-41FF-9352-54451489868F}" dt="2023-05-15T16:50:02.796" v="135" actId="26606"/>
          <ac:spMkLst>
            <pc:docMk/>
            <pc:sldMk cId="0" sldId="258"/>
            <ac:spMk id="35" creationId="{FF9F2414-84E8-453E-B1F3-389FDE8192D9}"/>
          </ac:spMkLst>
        </pc:spChg>
        <pc:spChg chg="add">
          <ac:chgData name="NORBEY DANILO MUÑOZ CAÑON" userId="29f64d73-8b12-4c53-a9f3-1c223397a229" providerId="ADAL" clId="{D36017AF-BA2D-41FF-9352-54451489868F}" dt="2023-05-15T16:50:02.796" v="135" actId="26606"/>
          <ac:spMkLst>
            <pc:docMk/>
            <pc:sldMk cId="0" sldId="258"/>
            <ac:spMk id="37" creationId="{3ECA69A1-7536-43AC-85EF-C7106179F5ED}"/>
          </ac:spMkLst>
        </pc:spChg>
        <pc:grpChg chg="del">
          <ac:chgData name="NORBEY DANILO MUÑOZ CAÑON" userId="29f64d73-8b12-4c53-a9f3-1c223397a229" providerId="ADAL" clId="{D36017AF-BA2D-41FF-9352-54451489868F}" dt="2023-05-15T16:48:43.501" v="133" actId="478"/>
          <ac:grpSpMkLst>
            <pc:docMk/>
            <pc:sldMk cId="0" sldId="258"/>
            <ac:grpSpMk id="2" creationId="{00000000-0000-0000-0000-000000000000}"/>
          </ac:grpSpMkLst>
        </pc:grpChg>
        <pc:grpChg chg="del">
          <ac:chgData name="NORBEY DANILO MUÑOZ CAÑON" userId="29f64d73-8b12-4c53-a9f3-1c223397a229" providerId="ADAL" clId="{D36017AF-BA2D-41FF-9352-54451489868F}" dt="2023-05-15T16:48:43.501" v="133" actId="478"/>
          <ac:grpSpMkLst>
            <pc:docMk/>
            <pc:sldMk cId="0" sldId="258"/>
            <ac:grpSpMk id="8" creationId="{00000000-0000-0000-0000-000000000000}"/>
          </ac:grpSpMkLst>
        </pc:grpChg>
        <pc:picChg chg="add mod">
          <ac:chgData name="NORBEY DANILO MUÑOZ CAÑON" userId="29f64d73-8b12-4c53-a9f3-1c223397a229" providerId="ADAL" clId="{D36017AF-BA2D-41FF-9352-54451489868F}" dt="2023-05-15T16:50:05.380" v="136" actId="27614"/>
          <ac:picMkLst>
            <pc:docMk/>
            <pc:sldMk cId="0" sldId="258"/>
            <ac:picMk id="20" creationId="{D4627865-AE4F-063A-BCC8-2D655923FE08}"/>
          </ac:picMkLst>
        </pc:picChg>
      </pc:sldChg>
      <pc:sldChg chg="delSp modSp mod">
        <pc:chgData name="NORBEY DANILO MUÑOZ CAÑON" userId="29f64d73-8b12-4c53-a9f3-1c223397a229" providerId="ADAL" clId="{D36017AF-BA2D-41FF-9352-54451489868F}" dt="2023-05-15T17:49:16.467" v="315" actId="20577"/>
        <pc:sldMkLst>
          <pc:docMk/>
          <pc:sldMk cId="0" sldId="259"/>
        </pc:sldMkLst>
        <pc:spChg chg="mod">
          <ac:chgData name="NORBEY DANILO MUÑOZ CAÑON" userId="29f64d73-8b12-4c53-a9f3-1c223397a229" providerId="ADAL" clId="{D36017AF-BA2D-41FF-9352-54451489868F}" dt="2023-05-15T17:49:16.467" v="315" actId="20577"/>
          <ac:spMkLst>
            <pc:docMk/>
            <pc:sldMk cId="0" sldId="259"/>
            <ac:spMk id="2" creationId="{00000000-0000-0000-0000-000000000000}"/>
          </ac:spMkLst>
        </pc:spChg>
        <pc:spChg chg="del">
          <ac:chgData name="NORBEY DANILO MUÑOZ CAÑON" userId="29f64d73-8b12-4c53-a9f3-1c223397a229" providerId="ADAL" clId="{D36017AF-BA2D-41FF-9352-54451489868F}" dt="2023-05-15T16:50:28.540" v="164" actId="478"/>
          <ac:spMkLst>
            <pc:docMk/>
            <pc:sldMk cId="0" sldId="259"/>
            <ac:spMk id="3" creationId="{00000000-0000-0000-0000-000000000000}"/>
          </ac:spMkLst>
        </pc:spChg>
      </pc:sldChg>
      <pc:sldChg chg="modSp mod ord">
        <pc:chgData name="NORBEY DANILO MUÑOZ CAÑON" userId="29f64d73-8b12-4c53-a9f3-1c223397a229" providerId="ADAL" clId="{D36017AF-BA2D-41FF-9352-54451489868F}" dt="2023-05-15T16:47:09.874" v="118" actId="20577"/>
        <pc:sldMkLst>
          <pc:docMk/>
          <pc:sldMk cId="0" sldId="260"/>
        </pc:sldMkLst>
        <pc:spChg chg="mod">
          <ac:chgData name="NORBEY DANILO MUÑOZ CAÑON" userId="29f64d73-8b12-4c53-a9f3-1c223397a229" providerId="ADAL" clId="{D36017AF-BA2D-41FF-9352-54451489868F}" dt="2023-05-15T16:46:48.929" v="110" actId="122"/>
          <ac:spMkLst>
            <pc:docMk/>
            <pc:sldMk cId="0" sldId="260"/>
            <ac:spMk id="2" creationId="{00000000-0000-0000-0000-000000000000}"/>
          </ac:spMkLst>
        </pc:spChg>
        <pc:spChg chg="mod">
          <ac:chgData name="NORBEY DANILO MUÑOZ CAÑON" userId="29f64d73-8b12-4c53-a9f3-1c223397a229" providerId="ADAL" clId="{D36017AF-BA2D-41FF-9352-54451489868F}" dt="2023-05-15T16:47:09.874" v="118" actId="20577"/>
          <ac:spMkLst>
            <pc:docMk/>
            <pc:sldMk cId="0" sldId="260"/>
            <ac:spMk id="3" creationId="{00000000-0000-0000-0000-000000000000}"/>
          </ac:spMkLst>
        </pc:spChg>
      </pc:sldChg>
      <pc:sldChg chg="modSp mod">
        <pc:chgData name="NORBEY DANILO MUÑOZ CAÑON" userId="29f64d73-8b12-4c53-a9f3-1c223397a229" providerId="ADAL" clId="{D36017AF-BA2D-41FF-9352-54451489868F}" dt="2023-05-15T17:40:19.674" v="184" actId="1076"/>
        <pc:sldMkLst>
          <pc:docMk/>
          <pc:sldMk cId="0" sldId="261"/>
        </pc:sldMkLst>
        <pc:spChg chg="mod">
          <ac:chgData name="NORBEY DANILO MUÑOZ CAÑON" userId="29f64d73-8b12-4c53-a9f3-1c223397a229" providerId="ADAL" clId="{D36017AF-BA2D-41FF-9352-54451489868F}" dt="2023-05-15T17:40:19.674" v="184" actId="1076"/>
          <ac:spMkLst>
            <pc:docMk/>
            <pc:sldMk cId="0" sldId="261"/>
            <ac:spMk id="2" creationId="{00000000-0000-0000-0000-000000000000}"/>
          </ac:spMkLst>
        </pc:spChg>
        <pc:spChg chg="mod">
          <ac:chgData name="NORBEY DANILO MUÑOZ CAÑON" userId="29f64d73-8b12-4c53-a9f3-1c223397a229" providerId="ADAL" clId="{D36017AF-BA2D-41FF-9352-54451489868F}" dt="2023-05-15T17:39:54.783" v="171" actId="20577"/>
          <ac:spMkLst>
            <pc:docMk/>
            <pc:sldMk cId="0" sldId="261"/>
            <ac:spMk id="3" creationId="{00000000-0000-0000-0000-000000000000}"/>
          </ac:spMkLst>
        </pc:spChg>
      </pc:sldChg>
      <pc:sldChg chg="modSp mod">
        <pc:chgData name="NORBEY DANILO MUÑOZ CAÑON" userId="29f64d73-8b12-4c53-a9f3-1c223397a229" providerId="ADAL" clId="{D36017AF-BA2D-41FF-9352-54451489868F}" dt="2023-05-15T17:45:32.183" v="249" actId="20577"/>
        <pc:sldMkLst>
          <pc:docMk/>
          <pc:sldMk cId="0" sldId="262"/>
        </pc:sldMkLst>
        <pc:spChg chg="mod">
          <ac:chgData name="NORBEY DANILO MUÑOZ CAÑON" userId="29f64d73-8b12-4c53-a9f3-1c223397a229" providerId="ADAL" clId="{D36017AF-BA2D-41FF-9352-54451489868F}" dt="2023-05-15T17:43:47.851" v="239" actId="1076"/>
          <ac:spMkLst>
            <pc:docMk/>
            <pc:sldMk cId="0" sldId="262"/>
            <ac:spMk id="2" creationId="{00000000-0000-0000-0000-000000000000}"/>
          </ac:spMkLst>
        </pc:spChg>
        <pc:spChg chg="mod">
          <ac:chgData name="NORBEY DANILO MUÑOZ CAÑON" userId="29f64d73-8b12-4c53-a9f3-1c223397a229" providerId="ADAL" clId="{D36017AF-BA2D-41FF-9352-54451489868F}" dt="2023-05-15T17:45:32.183" v="249" actId="20577"/>
          <ac:spMkLst>
            <pc:docMk/>
            <pc:sldMk cId="0" sldId="262"/>
            <ac:spMk id="3" creationId="{00000000-0000-0000-0000-000000000000}"/>
          </ac:spMkLst>
        </pc:spChg>
      </pc:sldChg>
      <pc:sldChg chg="del">
        <pc:chgData name="NORBEY DANILO MUÑOZ CAÑON" userId="29f64d73-8b12-4c53-a9f3-1c223397a229" providerId="ADAL" clId="{D36017AF-BA2D-41FF-9352-54451489868F}" dt="2023-05-15T17:48:45.742" v="304" actId="47"/>
        <pc:sldMkLst>
          <pc:docMk/>
          <pc:sldMk cId="0" sldId="263"/>
        </pc:sldMkLst>
      </pc:sldChg>
      <pc:sldChg chg="addSp delSp modSp mod">
        <pc:chgData name="NORBEY DANILO MUÑOZ CAÑON" userId="29f64d73-8b12-4c53-a9f3-1c223397a229" providerId="ADAL" clId="{D36017AF-BA2D-41FF-9352-54451489868F}" dt="2023-05-15T17:47:41.439" v="297" actId="1076"/>
        <pc:sldMkLst>
          <pc:docMk/>
          <pc:sldMk cId="0" sldId="264"/>
        </pc:sldMkLst>
        <pc:spChg chg="mod">
          <ac:chgData name="NORBEY DANILO MUÑOZ CAÑON" userId="29f64d73-8b12-4c53-a9f3-1c223397a229" providerId="ADAL" clId="{D36017AF-BA2D-41FF-9352-54451489868F}" dt="2023-05-15T17:47:23.483" v="293" actId="20577"/>
          <ac:spMkLst>
            <pc:docMk/>
            <pc:sldMk cId="0" sldId="264"/>
            <ac:spMk id="2" creationId="{00000000-0000-0000-0000-000000000000}"/>
          </ac:spMkLst>
        </pc:spChg>
        <pc:spChg chg="del">
          <ac:chgData name="NORBEY DANILO MUÑOZ CAÑON" userId="29f64d73-8b12-4c53-a9f3-1c223397a229" providerId="ADAL" clId="{D36017AF-BA2D-41FF-9352-54451489868F}" dt="2023-05-15T17:47:29.030" v="294" actId="478"/>
          <ac:spMkLst>
            <pc:docMk/>
            <pc:sldMk cId="0" sldId="264"/>
            <ac:spMk id="3" creationId="{00000000-0000-0000-0000-000000000000}"/>
          </ac:spMkLst>
        </pc:spChg>
        <pc:picChg chg="add mod">
          <ac:chgData name="NORBEY DANILO MUÑOZ CAÑON" userId="29f64d73-8b12-4c53-a9f3-1c223397a229" providerId="ADAL" clId="{D36017AF-BA2D-41FF-9352-54451489868F}" dt="2023-05-15T17:47:41.439" v="297" actId="1076"/>
          <ac:picMkLst>
            <pc:docMk/>
            <pc:sldMk cId="0" sldId="264"/>
            <ac:picMk id="5" creationId="{3A9338F7-6E3E-02FF-4024-FC145AFBF948}"/>
          </ac:picMkLst>
        </pc:picChg>
      </pc:sldChg>
      <pc:sldChg chg="addSp delSp modSp mod">
        <pc:chgData name="NORBEY DANILO MUÑOZ CAÑON" userId="29f64d73-8b12-4c53-a9f3-1c223397a229" providerId="ADAL" clId="{D36017AF-BA2D-41FF-9352-54451489868F}" dt="2023-05-15T17:49:45.633" v="319" actId="20577"/>
        <pc:sldMkLst>
          <pc:docMk/>
          <pc:sldMk cId="0" sldId="265"/>
        </pc:sldMkLst>
        <pc:spChg chg="del">
          <ac:chgData name="NORBEY DANILO MUÑOZ CAÑON" userId="29f64d73-8b12-4c53-a9f3-1c223397a229" providerId="ADAL" clId="{D36017AF-BA2D-41FF-9352-54451489868F}" dt="2023-05-15T17:48:18.555" v="298" actId="478"/>
          <ac:spMkLst>
            <pc:docMk/>
            <pc:sldMk cId="0" sldId="265"/>
            <ac:spMk id="2" creationId="{00000000-0000-0000-0000-000000000000}"/>
          </ac:spMkLst>
        </pc:spChg>
        <pc:spChg chg="mod">
          <ac:chgData name="NORBEY DANILO MUÑOZ CAÑON" userId="29f64d73-8b12-4c53-a9f3-1c223397a229" providerId="ADAL" clId="{D36017AF-BA2D-41FF-9352-54451489868F}" dt="2023-05-15T17:49:45.633" v="319" actId="20577"/>
          <ac:spMkLst>
            <pc:docMk/>
            <pc:sldMk cId="0" sldId="265"/>
            <ac:spMk id="3" creationId="{00000000-0000-0000-0000-000000000000}"/>
          </ac:spMkLst>
        </pc:spChg>
        <pc:spChg chg="add del mod">
          <ac:chgData name="NORBEY DANILO MUÑOZ CAÑON" userId="29f64d73-8b12-4c53-a9f3-1c223397a229" providerId="ADAL" clId="{D36017AF-BA2D-41FF-9352-54451489868F}" dt="2023-05-15T17:48:21.588" v="299" actId="478"/>
          <ac:spMkLst>
            <pc:docMk/>
            <pc:sldMk cId="0" sldId="265"/>
            <ac:spMk id="5" creationId="{6E9B1F5C-E269-B32B-BECB-73188EB00653}"/>
          </ac:spMkLst>
        </pc:spChg>
        <pc:spChg chg="add mod">
          <ac:chgData name="NORBEY DANILO MUÑOZ CAÑON" userId="29f64d73-8b12-4c53-a9f3-1c223397a229" providerId="ADAL" clId="{D36017AF-BA2D-41FF-9352-54451489868F}" dt="2023-05-15T17:48:21.949" v="300"/>
          <ac:spMkLst>
            <pc:docMk/>
            <pc:sldMk cId="0" sldId="265"/>
            <ac:spMk id="6" creationId="{449FD840-AA03-2F80-7BE8-9CEDCBA58B0D}"/>
          </ac:spMkLst>
        </pc:spChg>
      </pc:sldChg>
      <pc:sldChg chg="addSp delSp modSp mod">
        <pc:chgData name="NORBEY DANILO MUÑOZ CAÑON" userId="29f64d73-8b12-4c53-a9f3-1c223397a229" providerId="ADAL" clId="{D36017AF-BA2D-41FF-9352-54451489868F}" dt="2023-05-15T17:51:16.634" v="348" actId="1076"/>
        <pc:sldMkLst>
          <pc:docMk/>
          <pc:sldMk cId="0" sldId="266"/>
        </pc:sldMkLst>
        <pc:spChg chg="mod">
          <ac:chgData name="NORBEY DANILO MUÑOZ CAÑON" userId="29f64d73-8b12-4c53-a9f3-1c223397a229" providerId="ADAL" clId="{D36017AF-BA2D-41FF-9352-54451489868F}" dt="2023-05-15T17:50:29.464" v="340" actId="122"/>
          <ac:spMkLst>
            <pc:docMk/>
            <pc:sldMk cId="0" sldId="266"/>
            <ac:spMk id="2"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3"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4"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5" creationId="{00000000-0000-0000-0000-000000000000}"/>
          </ac:spMkLst>
        </pc:spChg>
        <pc:spChg chg="del">
          <ac:chgData name="NORBEY DANILO MUÑOZ CAÑON" userId="29f64d73-8b12-4c53-a9f3-1c223397a229" providerId="ADAL" clId="{D36017AF-BA2D-41FF-9352-54451489868F}" dt="2023-05-15T17:50:52.047" v="341" actId="478"/>
          <ac:spMkLst>
            <pc:docMk/>
            <pc:sldMk cId="0" sldId="266"/>
            <ac:spMk id="6" creationId="{00000000-0000-0000-0000-000000000000}"/>
          </ac:spMkLst>
        </pc:spChg>
        <pc:spChg chg="add mod">
          <ac:chgData name="NORBEY DANILO MUÑOZ CAÑON" userId="29f64d73-8b12-4c53-a9f3-1c223397a229" providerId="ADAL" clId="{D36017AF-BA2D-41FF-9352-54451489868F}" dt="2023-05-15T17:51:16.634" v="348" actId="1076"/>
          <ac:spMkLst>
            <pc:docMk/>
            <pc:sldMk cId="0" sldId="266"/>
            <ac:spMk id="8" creationId="{2F89FE4D-5DCD-D57A-9EAB-099A81486710}"/>
          </ac:spMkLst>
        </pc:spChg>
        <pc:picChg chg="add mod">
          <ac:chgData name="NORBEY DANILO MUÑOZ CAÑON" userId="29f64d73-8b12-4c53-a9f3-1c223397a229" providerId="ADAL" clId="{D36017AF-BA2D-41FF-9352-54451489868F}" dt="2023-05-15T17:51:14.030" v="347" actId="1076"/>
          <ac:picMkLst>
            <pc:docMk/>
            <pc:sldMk cId="0" sldId="266"/>
            <ac:picMk id="10" creationId="{3D6FE295-C520-60FE-8632-3712403CFA12}"/>
          </ac:picMkLst>
        </pc:picChg>
      </pc:sldChg>
      <pc:sldChg chg="addSp modSp mod">
        <pc:chgData name="NORBEY DANILO MUÑOZ CAÑON" userId="29f64d73-8b12-4c53-a9f3-1c223397a229" providerId="ADAL" clId="{D36017AF-BA2D-41FF-9352-54451489868F}" dt="2023-05-15T17:52:05.111" v="366" actId="1076"/>
        <pc:sldMkLst>
          <pc:docMk/>
          <pc:sldMk cId="0" sldId="267"/>
        </pc:sldMkLst>
        <pc:spChg chg="mod">
          <ac:chgData name="NORBEY DANILO MUÑOZ CAÑON" userId="29f64d73-8b12-4c53-a9f3-1c223397a229" providerId="ADAL" clId="{D36017AF-BA2D-41FF-9352-54451489868F}" dt="2023-05-15T17:51:35.463" v="359" actId="1076"/>
          <ac:spMkLst>
            <pc:docMk/>
            <pc:sldMk cId="0" sldId="267"/>
            <ac:spMk id="2" creationId="{00000000-0000-0000-0000-000000000000}"/>
          </ac:spMkLst>
        </pc:spChg>
        <pc:spChg chg="mod">
          <ac:chgData name="NORBEY DANILO MUÑOZ CAÑON" userId="29f64d73-8b12-4c53-a9f3-1c223397a229" providerId="ADAL" clId="{D36017AF-BA2D-41FF-9352-54451489868F}" dt="2023-05-15T17:51:49.492" v="362" actId="123"/>
          <ac:spMkLst>
            <pc:docMk/>
            <pc:sldMk cId="0" sldId="267"/>
            <ac:spMk id="3" creationId="{00000000-0000-0000-0000-000000000000}"/>
          </ac:spMkLst>
        </pc:spChg>
        <pc:picChg chg="add mod">
          <ac:chgData name="NORBEY DANILO MUÑOZ CAÑON" userId="29f64d73-8b12-4c53-a9f3-1c223397a229" providerId="ADAL" clId="{D36017AF-BA2D-41FF-9352-54451489868F}" dt="2023-05-15T17:52:05.111" v="366" actId="1076"/>
          <ac:picMkLst>
            <pc:docMk/>
            <pc:sldMk cId="0" sldId="267"/>
            <ac:picMk id="5" creationId="{709D0917-62EE-D184-87FD-87C2EA2C7971}"/>
          </ac:picMkLst>
        </pc:picChg>
      </pc:sldChg>
      <pc:sldChg chg="del">
        <pc:chgData name="NORBEY DANILO MUÑOZ CAÑON" userId="29f64d73-8b12-4c53-a9f3-1c223397a229" providerId="ADAL" clId="{D36017AF-BA2D-41FF-9352-54451489868F}" dt="2023-05-15T18:00:00.365" v="442" actId="47"/>
        <pc:sldMkLst>
          <pc:docMk/>
          <pc:sldMk cId="0" sldId="268"/>
        </pc:sldMkLst>
      </pc:sldChg>
      <pc:sldChg chg="del">
        <pc:chgData name="NORBEY DANILO MUÑOZ CAÑON" userId="29f64d73-8b12-4c53-a9f3-1c223397a229" providerId="ADAL" clId="{D36017AF-BA2D-41FF-9352-54451489868F}" dt="2023-05-15T18:00:00.848" v="443" actId="47"/>
        <pc:sldMkLst>
          <pc:docMk/>
          <pc:sldMk cId="0" sldId="269"/>
        </pc:sldMkLst>
      </pc:sldChg>
      <pc:sldChg chg="addSp delSp modSp mod ord">
        <pc:chgData name="NORBEY DANILO MUÑOZ CAÑON" userId="29f64d73-8b12-4c53-a9f3-1c223397a229" providerId="ADAL" clId="{D36017AF-BA2D-41FF-9352-54451489868F}" dt="2023-05-15T17:53:36.323" v="407" actId="22"/>
        <pc:sldMkLst>
          <pc:docMk/>
          <pc:sldMk cId="0" sldId="270"/>
        </pc:sldMkLst>
        <pc:spChg chg="mod">
          <ac:chgData name="NORBEY DANILO MUÑOZ CAÑON" userId="29f64d73-8b12-4c53-a9f3-1c223397a229" providerId="ADAL" clId="{D36017AF-BA2D-41FF-9352-54451489868F}" dt="2023-05-15T17:53:19.871" v="405" actId="122"/>
          <ac:spMkLst>
            <pc:docMk/>
            <pc:sldMk cId="0" sldId="270"/>
            <ac:spMk id="2" creationId="{00000000-0000-0000-0000-000000000000}"/>
          </ac:spMkLst>
        </pc:spChg>
        <pc:spChg chg="del">
          <ac:chgData name="NORBEY DANILO MUÑOZ CAÑON" userId="29f64d73-8b12-4c53-a9f3-1c223397a229" providerId="ADAL" clId="{D36017AF-BA2D-41FF-9352-54451489868F}" dt="2023-05-15T17:53:26.031" v="406" actId="478"/>
          <ac:spMkLst>
            <pc:docMk/>
            <pc:sldMk cId="0" sldId="270"/>
            <ac:spMk id="3" creationId="{00000000-0000-0000-0000-000000000000}"/>
          </ac:spMkLst>
        </pc:spChg>
        <pc:picChg chg="add">
          <ac:chgData name="NORBEY DANILO MUÑOZ CAÑON" userId="29f64d73-8b12-4c53-a9f3-1c223397a229" providerId="ADAL" clId="{D36017AF-BA2D-41FF-9352-54451489868F}" dt="2023-05-15T17:53:36.323" v="407" actId="22"/>
          <ac:picMkLst>
            <pc:docMk/>
            <pc:sldMk cId="0" sldId="270"/>
            <ac:picMk id="5" creationId="{20F81B97-0DC5-39A4-6D51-CC16A5E3138E}"/>
          </ac:picMkLst>
        </pc:picChg>
      </pc:sldChg>
      <pc:sldChg chg="addSp delSp modSp mod ord">
        <pc:chgData name="NORBEY DANILO MUÑOZ CAÑON" userId="29f64d73-8b12-4c53-a9f3-1c223397a229" providerId="ADAL" clId="{D36017AF-BA2D-41FF-9352-54451489868F}" dt="2023-05-15T17:55:33.540" v="434" actId="33524"/>
        <pc:sldMkLst>
          <pc:docMk/>
          <pc:sldMk cId="0" sldId="271"/>
        </pc:sldMkLst>
        <pc:spChg chg="mod">
          <ac:chgData name="NORBEY DANILO MUÑOZ CAÑON" userId="29f64d73-8b12-4c53-a9f3-1c223397a229" providerId="ADAL" clId="{D36017AF-BA2D-41FF-9352-54451489868F}" dt="2023-05-15T17:55:08.654" v="431" actId="1076"/>
          <ac:spMkLst>
            <pc:docMk/>
            <pc:sldMk cId="0" sldId="271"/>
            <ac:spMk id="2" creationId="{00000000-0000-0000-0000-000000000000}"/>
          </ac:spMkLst>
        </pc:spChg>
        <pc:spChg chg="del">
          <ac:chgData name="NORBEY DANILO MUÑOZ CAÑON" userId="29f64d73-8b12-4c53-a9f3-1c223397a229" providerId="ADAL" clId="{D36017AF-BA2D-41FF-9352-54451489868F}" dt="2023-05-15T17:54:09.242" v="412" actId="21"/>
          <ac:spMkLst>
            <pc:docMk/>
            <pc:sldMk cId="0" sldId="271"/>
            <ac:spMk id="3" creationId="{00000000-0000-0000-0000-000000000000}"/>
          </ac:spMkLst>
        </pc:spChg>
        <pc:spChg chg="add mod">
          <ac:chgData name="NORBEY DANILO MUÑOZ CAÑON" userId="29f64d73-8b12-4c53-a9f3-1c223397a229" providerId="ADAL" clId="{D36017AF-BA2D-41FF-9352-54451489868F}" dt="2023-05-15T17:55:33.540" v="434" actId="33524"/>
          <ac:spMkLst>
            <pc:docMk/>
            <pc:sldMk cId="0" sldId="271"/>
            <ac:spMk id="4" creationId="{BE24E170-168B-8A64-6442-D663298BAC0F}"/>
          </ac:spMkLst>
        </pc:spChg>
      </pc:sldChg>
      <pc:sldChg chg="del">
        <pc:chgData name="NORBEY DANILO MUÑOZ CAÑON" userId="29f64d73-8b12-4c53-a9f3-1c223397a229" providerId="ADAL" clId="{D36017AF-BA2D-41FF-9352-54451489868F}" dt="2023-05-15T18:00:00.881" v="444" actId="47"/>
        <pc:sldMkLst>
          <pc:docMk/>
          <pc:sldMk cId="0" sldId="272"/>
        </pc:sldMkLst>
      </pc:sldChg>
      <pc:sldChg chg="del">
        <pc:chgData name="NORBEY DANILO MUÑOZ CAÑON" userId="29f64d73-8b12-4c53-a9f3-1c223397a229" providerId="ADAL" clId="{D36017AF-BA2D-41FF-9352-54451489868F}" dt="2023-05-15T18:00:00.905" v="445" actId="47"/>
        <pc:sldMkLst>
          <pc:docMk/>
          <pc:sldMk cId="0" sldId="273"/>
        </pc:sldMkLst>
      </pc:sldChg>
      <pc:sldChg chg="del">
        <pc:chgData name="NORBEY DANILO MUÑOZ CAÑON" userId="29f64d73-8b12-4c53-a9f3-1c223397a229" providerId="ADAL" clId="{D36017AF-BA2D-41FF-9352-54451489868F}" dt="2023-05-15T18:00:00.941" v="446" actId="47"/>
        <pc:sldMkLst>
          <pc:docMk/>
          <pc:sldMk cId="0" sldId="274"/>
        </pc:sldMkLst>
      </pc:sldChg>
      <pc:sldChg chg="del">
        <pc:chgData name="NORBEY DANILO MUÑOZ CAÑON" userId="29f64d73-8b12-4c53-a9f3-1c223397a229" providerId="ADAL" clId="{D36017AF-BA2D-41FF-9352-54451489868F}" dt="2023-05-15T18:00:00.969" v="447" actId="47"/>
        <pc:sldMkLst>
          <pc:docMk/>
          <pc:sldMk cId="0" sldId="275"/>
        </pc:sldMkLst>
      </pc:sldChg>
      <pc:sldChg chg="del">
        <pc:chgData name="NORBEY DANILO MUÑOZ CAÑON" userId="29f64d73-8b12-4c53-a9f3-1c223397a229" providerId="ADAL" clId="{D36017AF-BA2D-41FF-9352-54451489868F}" dt="2023-05-15T18:00:01.007" v="448" actId="47"/>
        <pc:sldMkLst>
          <pc:docMk/>
          <pc:sldMk cId="0" sldId="276"/>
        </pc:sldMkLst>
      </pc:sldChg>
      <pc:sldChg chg="del">
        <pc:chgData name="NORBEY DANILO MUÑOZ CAÑON" userId="29f64d73-8b12-4c53-a9f3-1c223397a229" providerId="ADAL" clId="{D36017AF-BA2D-41FF-9352-54451489868F}" dt="2023-05-15T18:00:01.038" v="449" actId="47"/>
        <pc:sldMkLst>
          <pc:docMk/>
          <pc:sldMk cId="0" sldId="277"/>
        </pc:sldMkLst>
      </pc:sldChg>
      <pc:sldChg chg="del">
        <pc:chgData name="NORBEY DANILO MUÑOZ CAÑON" userId="29f64d73-8b12-4c53-a9f3-1c223397a229" providerId="ADAL" clId="{D36017AF-BA2D-41FF-9352-54451489868F}" dt="2023-05-15T18:00:01.066" v="450" actId="47"/>
        <pc:sldMkLst>
          <pc:docMk/>
          <pc:sldMk cId="0" sldId="278"/>
        </pc:sldMkLst>
      </pc:sldChg>
      <pc:sldChg chg="del">
        <pc:chgData name="NORBEY DANILO MUÑOZ CAÑON" userId="29f64d73-8b12-4c53-a9f3-1c223397a229" providerId="ADAL" clId="{D36017AF-BA2D-41FF-9352-54451489868F}" dt="2023-05-15T18:00:01.100" v="451" actId="47"/>
        <pc:sldMkLst>
          <pc:docMk/>
          <pc:sldMk cId="0" sldId="279"/>
        </pc:sldMkLst>
      </pc:sldChg>
      <pc:sldChg chg="del">
        <pc:chgData name="NORBEY DANILO MUÑOZ CAÑON" userId="29f64d73-8b12-4c53-a9f3-1c223397a229" providerId="ADAL" clId="{D36017AF-BA2D-41FF-9352-54451489868F}" dt="2023-05-15T18:00:01.132" v="452" actId="47"/>
        <pc:sldMkLst>
          <pc:docMk/>
          <pc:sldMk cId="0" sldId="280"/>
        </pc:sldMkLst>
      </pc:sldChg>
      <pc:sldChg chg="del">
        <pc:chgData name="NORBEY DANILO MUÑOZ CAÑON" userId="29f64d73-8b12-4c53-a9f3-1c223397a229" providerId="ADAL" clId="{D36017AF-BA2D-41FF-9352-54451489868F}" dt="2023-05-15T18:00:01.166" v="453" actId="47"/>
        <pc:sldMkLst>
          <pc:docMk/>
          <pc:sldMk cId="0" sldId="281"/>
        </pc:sldMkLst>
      </pc:sldChg>
      <pc:sldChg chg="del">
        <pc:chgData name="NORBEY DANILO MUÑOZ CAÑON" userId="29f64d73-8b12-4c53-a9f3-1c223397a229" providerId="ADAL" clId="{D36017AF-BA2D-41FF-9352-54451489868F}" dt="2023-05-15T18:00:01.196" v="454" actId="47"/>
        <pc:sldMkLst>
          <pc:docMk/>
          <pc:sldMk cId="0" sldId="282"/>
        </pc:sldMkLst>
      </pc:sldChg>
      <pc:sldChg chg="del">
        <pc:chgData name="NORBEY DANILO MUÑOZ CAÑON" userId="29f64d73-8b12-4c53-a9f3-1c223397a229" providerId="ADAL" clId="{D36017AF-BA2D-41FF-9352-54451489868F}" dt="2023-05-15T18:00:01.228" v="455" actId="47"/>
        <pc:sldMkLst>
          <pc:docMk/>
          <pc:sldMk cId="0" sldId="283"/>
        </pc:sldMkLst>
      </pc:sldChg>
      <pc:sldChg chg="del">
        <pc:chgData name="NORBEY DANILO MUÑOZ CAÑON" userId="29f64d73-8b12-4c53-a9f3-1c223397a229" providerId="ADAL" clId="{D36017AF-BA2D-41FF-9352-54451489868F}" dt="2023-05-15T18:00:01.262" v="456" actId="47"/>
        <pc:sldMkLst>
          <pc:docMk/>
          <pc:sldMk cId="0" sldId="284"/>
        </pc:sldMkLst>
      </pc:sldChg>
      <pc:sldChg chg="del">
        <pc:chgData name="NORBEY DANILO MUÑOZ CAÑON" userId="29f64d73-8b12-4c53-a9f3-1c223397a229" providerId="ADAL" clId="{D36017AF-BA2D-41FF-9352-54451489868F}" dt="2023-05-15T18:00:01.294" v="457" actId="47"/>
        <pc:sldMkLst>
          <pc:docMk/>
          <pc:sldMk cId="0" sldId="285"/>
        </pc:sldMkLst>
      </pc:sldChg>
      <pc:sldChg chg="del">
        <pc:chgData name="NORBEY DANILO MUÑOZ CAÑON" userId="29f64d73-8b12-4c53-a9f3-1c223397a229" providerId="ADAL" clId="{D36017AF-BA2D-41FF-9352-54451489868F}" dt="2023-05-15T18:00:01.329" v="458" actId="47"/>
        <pc:sldMkLst>
          <pc:docMk/>
          <pc:sldMk cId="0" sldId="286"/>
        </pc:sldMkLst>
      </pc:sldChg>
      <pc:sldChg chg="del">
        <pc:chgData name="NORBEY DANILO MUÑOZ CAÑON" userId="29f64d73-8b12-4c53-a9f3-1c223397a229" providerId="ADAL" clId="{D36017AF-BA2D-41FF-9352-54451489868F}" dt="2023-05-15T18:00:01.364" v="459" actId="47"/>
        <pc:sldMkLst>
          <pc:docMk/>
          <pc:sldMk cId="0" sldId="287"/>
        </pc:sldMkLst>
      </pc:sldChg>
      <pc:sldChg chg="del">
        <pc:chgData name="NORBEY DANILO MUÑOZ CAÑON" userId="29f64d73-8b12-4c53-a9f3-1c223397a229" providerId="ADAL" clId="{D36017AF-BA2D-41FF-9352-54451489868F}" dt="2023-05-15T18:00:01.396" v="460" actId="47"/>
        <pc:sldMkLst>
          <pc:docMk/>
          <pc:sldMk cId="0" sldId="288"/>
        </pc:sldMkLst>
      </pc:sldChg>
      <pc:sldChg chg="del">
        <pc:chgData name="NORBEY DANILO MUÑOZ CAÑON" userId="29f64d73-8b12-4c53-a9f3-1c223397a229" providerId="ADAL" clId="{D36017AF-BA2D-41FF-9352-54451489868F}" dt="2023-05-15T18:00:01.976" v="461" actId="47"/>
        <pc:sldMkLst>
          <pc:docMk/>
          <pc:sldMk cId="0" sldId="289"/>
        </pc:sldMkLst>
      </pc:sldChg>
      <pc:sldChg chg="del">
        <pc:chgData name="NORBEY DANILO MUÑOZ CAÑON" userId="29f64d73-8b12-4c53-a9f3-1c223397a229" providerId="ADAL" clId="{D36017AF-BA2D-41FF-9352-54451489868F}" dt="2023-05-15T18:00:02.160" v="462" actId="47"/>
        <pc:sldMkLst>
          <pc:docMk/>
          <pc:sldMk cId="0" sldId="290"/>
        </pc:sldMkLst>
      </pc:sldChg>
      <pc:sldChg chg="del">
        <pc:chgData name="NORBEY DANILO MUÑOZ CAÑON" userId="29f64d73-8b12-4c53-a9f3-1c223397a229" providerId="ADAL" clId="{D36017AF-BA2D-41FF-9352-54451489868F}" dt="2023-05-15T18:00:02.369" v="463" actId="47"/>
        <pc:sldMkLst>
          <pc:docMk/>
          <pc:sldMk cId="0" sldId="291"/>
        </pc:sldMkLst>
      </pc:sldChg>
      <pc:sldChg chg="del">
        <pc:chgData name="NORBEY DANILO MUÑOZ CAÑON" userId="29f64d73-8b12-4c53-a9f3-1c223397a229" providerId="ADAL" clId="{D36017AF-BA2D-41FF-9352-54451489868F}" dt="2023-05-15T18:00:02.569" v="464" actId="47"/>
        <pc:sldMkLst>
          <pc:docMk/>
          <pc:sldMk cId="0" sldId="292"/>
        </pc:sldMkLst>
      </pc:sldChg>
      <pc:sldChg chg="del">
        <pc:chgData name="NORBEY DANILO MUÑOZ CAÑON" userId="29f64d73-8b12-4c53-a9f3-1c223397a229" providerId="ADAL" clId="{D36017AF-BA2D-41FF-9352-54451489868F}" dt="2023-05-15T18:00:02.848" v="465" actId="47"/>
        <pc:sldMkLst>
          <pc:docMk/>
          <pc:sldMk cId="0" sldId="293"/>
        </pc:sldMkLst>
      </pc:sldChg>
      <pc:sldChg chg="del">
        <pc:chgData name="NORBEY DANILO MUÑOZ CAÑON" userId="29f64d73-8b12-4c53-a9f3-1c223397a229" providerId="ADAL" clId="{D36017AF-BA2D-41FF-9352-54451489868F}" dt="2023-05-15T18:00:03.267" v="466" actId="47"/>
        <pc:sldMkLst>
          <pc:docMk/>
          <pc:sldMk cId="0" sldId="294"/>
        </pc:sldMkLst>
      </pc:sldChg>
      <pc:sldChg chg="del">
        <pc:chgData name="NORBEY DANILO MUÑOZ CAÑON" userId="29f64d73-8b12-4c53-a9f3-1c223397a229" providerId="ADAL" clId="{D36017AF-BA2D-41FF-9352-54451489868F}" dt="2023-05-15T18:00:03.747" v="467" actId="47"/>
        <pc:sldMkLst>
          <pc:docMk/>
          <pc:sldMk cId="0" sldId="295"/>
        </pc:sldMkLst>
      </pc:sldChg>
      <pc:sldChg chg="del">
        <pc:chgData name="NORBEY DANILO MUÑOZ CAÑON" userId="29f64d73-8b12-4c53-a9f3-1c223397a229" providerId="ADAL" clId="{D36017AF-BA2D-41FF-9352-54451489868F}" dt="2023-05-15T18:00:04.603" v="468" actId="47"/>
        <pc:sldMkLst>
          <pc:docMk/>
          <pc:sldMk cId="0" sldId="296"/>
        </pc:sldMkLst>
      </pc:sldChg>
      <pc:sldChg chg="del">
        <pc:chgData name="NORBEY DANILO MUÑOZ CAÑON" userId="29f64d73-8b12-4c53-a9f3-1c223397a229" providerId="ADAL" clId="{D36017AF-BA2D-41FF-9352-54451489868F}" dt="2023-05-15T18:00:04.972" v="469" actId="47"/>
        <pc:sldMkLst>
          <pc:docMk/>
          <pc:sldMk cId="0" sldId="297"/>
        </pc:sldMkLst>
      </pc:sldChg>
      <pc:sldChg chg="del">
        <pc:chgData name="NORBEY DANILO MUÑOZ CAÑON" userId="29f64d73-8b12-4c53-a9f3-1c223397a229" providerId="ADAL" clId="{D36017AF-BA2D-41FF-9352-54451489868F}" dt="2023-05-15T18:00:05.433" v="470" actId="47"/>
        <pc:sldMkLst>
          <pc:docMk/>
          <pc:sldMk cId="0" sldId="298"/>
        </pc:sldMkLst>
      </pc:sldChg>
      <pc:sldChg chg="del">
        <pc:chgData name="NORBEY DANILO MUÑOZ CAÑON" userId="29f64d73-8b12-4c53-a9f3-1c223397a229" providerId="ADAL" clId="{D36017AF-BA2D-41FF-9352-54451489868F}" dt="2023-05-15T18:00:05.976" v="471" actId="47"/>
        <pc:sldMkLst>
          <pc:docMk/>
          <pc:sldMk cId="0" sldId="299"/>
        </pc:sldMkLst>
      </pc:sldChg>
      <pc:sldChg chg="del">
        <pc:chgData name="NORBEY DANILO MUÑOZ CAÑON" userId="29f64d73-8b12-4c53-a9f3-1c223397a229" providerId="ADAL" clId="{D36017AF-BA2D-41FF-9352-54451489868F}" dt="2023-05-15T18:00:06.351" v="472" actId="47"/>
        <pc:sldMkLst>
          <pc:docMk/>
          <pc:sldMk cId="0" sldId="300"/>
        </pc:sldMkLst>
      </pc:sldChg>
      <pc:sldChg chg="del">
        <pc:chgData name="NORBEY DANILO MUÑOZ CAÑON" userId="29f64d73-8b12-4c53-a9f3-1c223397a229" providerId="ADAL" clId="{D36017AF-BA2D-41FF-9352-54451489868F}" dt="2023-05-15T18:00:06.843" v="473" actId="47"/>
        <pc:sldMkLst>
          <pc:docMk/>
          <pc:sldMk cId="0" sldId="301"/>
        </pc:sldMkLst>
      </pc:sldChg>
      <pc:sldChg chg="del">
        <pc:chgData name="NORBEY DANILO MUÑOZ CAÑON" userId="29f64d73-8b12-4c53-a9f3-1c223397a229" providerId="ADAL" clId="{D36017AF-BA2D-41FF-9352-54451489868F}" dt="2023-05-15T18:00:07.184" v="474" actId="47"/>
        <pc:sldMkLst>
          <pc:docMk/>
          <pc:sldMk cId="0" sldId="302"/>
        </pc:sldMkLst>
      </pc:sldChg>
      <pc:sldChg chg="del">
        <pc:chgData name="NORBEY DANILO MUÑOZ CAÑON" userId="29f64d73-8b12-4c53-a9f3-1c223397a229" providerId="ADAL" clId="{D36017AF-BA2D-41FF-9352-54451489868F}" dt="2023-05-15T18:00:07.448" v="475" actId="47"/>
        <pc:sldMkLst>
          <pc:docMk/>
          <pc:sldMk cId="0" sldId="303"/>
        </pc:sldMkLst>
      </pc:sldChg>
      <pc:sldChg chg="del">
        <pc:chgData name="NORBEY DANILO MUÑOZ CAÑON" userId="29f64d73-8b12-4c53-a9f3-1c223397a229" providerId="ADAL" clId="{D36017AF-BA2D-41FF-9352-54451489868F}" dt="2023-05-15T18:00:07.670" v="476" actId="47"/>
        <pc:sldMkLst>
          <pc:docMk/>
          <pc:sldMk cId="0" sldId="304"/>
        </pc:sldMkLst>
      </pc:sldChg>
      <pc:sldChg chg="del">
        <pc:chgData name="NORBEY DANILO MUÑOZ CAÑON" userId="29f64d73-8b12-4c53-a9f3-1c223397a229" providerId="ADAL" clId="{D36017AF-BA2D-41FF-9352-54451489868F}" dt="2023-05-15T18:00:07.930" v="477" actId="47"/>
        <pc:sldMkLst>
          <pc:docMk/>
          <pc:sldMk cId="0" sldId="305"/>
        </pc:sldMkLst>
      </pc:sldChg>
      <pc:sldChg chg="del">
        <pc:chgData name="NORBEY DANILO MUÑOZ CAÑON" userId="29f64d73-8b12-4c53-a9f3-1c223397a229" providerId="ADAL" clId="{D36017AF-BA2D-41FF-9352-54451489868F}" dt="2023-05-15T18:00:08.190" v="478" actId="47"/>
        <pc:sldMkLst>
          <pc:docMk/>
          <pc:sldMk cId="0" sldId="306"/>
        </pc:sldMkLst>
      </pc:sldChg>
      <pc:sldChg chg="del">
        <pc:chgData name="NORBEY DANILO MUÑOZ CAÑON" userId="29f64d73-8b12-4c53-a9f3-1c223397a229" providerId="ADAL" clId="{D36017AF-BA2D-41FF-9352-54451489868F}" dt="2023-05-15T18:00:08.484" v="479" actId="47"/>
        <pc:sldMkLst>
          <pc:docMk/>
          <pc:sldMk cId="0" sldId="307"/>
        </pc:sldMkLst>
      </pc:sldChg>
      <pc:sldChg chg="del">
        <pc:chgData name="NORBEY DANILO MUÑOZ CAÑON" userId="29f64d73-8b12-4c53-a9f3-1c223397a229" providerId="ADAL" clId="{D36017AF-BA2D-41FF-9352-54451489868F}" dt="2023-05-15T18:00:08.832" v="480" actId="47"/>
        <pc:sldMkLst>
          <pc:docMk/>
          <pc:sldMk cId="0" sldId="308"/>
        </pc:sldMkLst>
      </pc:sldChg>
      <pc:sldChg chg="del">
        <pc:chgData name="NORBEY DANILO MUÑOZ CAÑON" userId="29f64d73-8b12-4c53-a9f3-1c223397a229" providerId="ADAL" clId="{D36017AF-BA2D-41FF-9352-54451489868F}" dt="2023-05-15T18:00:09.135" v="481" actId="47"/>
        <pc:sldMkLst>
          <pc:docMk/>
          <pc:sldMk cId="0" sldId="309"/>
        </pc:sldMkLst>
      </pc:sldChg>
      <pc:sldChg chg="del">
        <pc:chgData name="NORBEY DANILO MUÑOZ CAÑON" userId="29f64d73-8b12-4c53-a9f3-1c223397a229" providerId="ADAL" clId="{D36017AF-BA2D-41FF-9352-54451489868F}" dt="2023-05-15T18:00:09.454" v="482" actId="47"/>
        <pc:sldMkLst>
          <pc:docMk/>
          <pc:sldMk cId="0" sldId="310"/>
        </pc:sldMkLst>
      </pc:sldChg>
      <pc:sldChg chg="del">
        <pc:chgData name="NORBEY DANILO MUÑOZ CAÑON" userId="29f64d73-8b12-4c53-a9f3-1c223397a229" providerId="ADAL" clId="{D36017AF-BA2D-41FF-9352-54451489868F}" dt="2023-05-15T18:00:09.806" v="483" actId="47"/>
        <pc:sldMkLst>
          <pc:docMk/>
          <pc:sldMk cId="0" sldId="311"/>
        </pc:sldMkLst>
      </pc:sldChg>
      <pc:sldChg chg="del">
        <pc:chgData name="NORBEY DANILO MUÑOZ CAÑON" userId="29f64d73-8b12-4c53-a9f3-1c223397a229" providerId="ADAL" clId="{D36017AF-BA2D-41FF-9352-54451489868F}" dt="2023-05-15T18:00:10.290" v="484" actId="47"/>
        <pc:sldMkLst>
          <pc:docMk/>
          <pc:sldMk cId="0" sldId="312"/>
        </pc:sldMkLst>
      </pc:sldChg>
      <pc:sldChg chg="del">
        <pc:chgData name="NORBEY DANILO MUÑOZ CAÑON" userId="29f64d73-8b12-4c53-a9f3-1c223397a229" providerId="ADAL" clId="{D36017AF-BA2D-41FF-9352-54451489868F}" dt="2023-05-15T18:00:10.627" v="485" actId="47"/>
        <pc:sldMkLst>
          <pc:docMk/>
          <pc:sldMk cId="0" sldId="313"/>
        </pc:sldMkLst>
      </pc:sldChg>
      <pc:sldChg chg="del">
        <pc:chgData name="NORBEY DANILO MUÑOZ CAÑON" userId="29f64d73-8b12-4c53-a9f3-1c223397a229" providerId="ADAL" clId="{D36017AF-BA2D-41FF-9352-54451489868F}" dt="2023-05-15T18:00:10.939" v="486" actId="47"/>
        <pc:sldMkLst>
          <pc:docMk/>
          <pc:sldMk cId="0" sldId="314"/>
        </pc:sldMkLst>
      </pc:sldChg>
      <pc:sldChg chg="del">
        <pc:chgData name="NORBEY DANILO MUÑOZ CAÑON" userId="29f64d73-8b12-4c53-a9f3-1c223397a229" providerId="ADAL" clId="{D36017AF-BA2D-41FF-9352-54451489868F}" dt="2023-05-15T18:00:11.264" v="487" actId="47"/>
        <pc:sldMkLst>
          <pc:docMk/>
          <pc:sldMk cId="0" sldId="315"/>
        </pc:sldMkLst>
      </pc:sldChg>
      <pc:sldChg chg="del">
        <pc:chgData name="NORBEY DANILO MUÑOZ CAÑON" userId="29f64d73-8b12-4c53-a9f3-1c223397a229" providerId="ADAL" clId="{D36017AF-BA2D-41FF-9352-54451489868F}" dt="2023-05-15T18:00:11.570" v="488" actId="47"/>
        <pc:sldMkLst>
          <pc:docMk/>
          <pc:sldMk cId="0" sldId="316"/>
        </pc:sldMkLst>
      </pc:sldChg>
      <pc:sldChg chg="modSp add mod">
        <pc:chgData name="NORBEY DANILO MUÑOZ CAÑON" userId="29f64d73-8b12-4c53-a9f3-1c223397a229" providerId="ADAL" clId="{D36017AF-BA2D-41FF-9352-54451489868F}" dt="2023-05-15T16:47:49.536" v="125"/>
        <pc:sldMkLst>
          <pc:docMk/>
          <pc:sldMk cId="423792861" sldId="317"/>
        </pc:sldMkLst>
        <pc:spChg chg="mod">
          <ac:chgData name="NORBEY DANILO MUÑOZ CAÑON" userId="29f64d73-8b12-4c53-a9f3-1c223397a229" providerId="ADAL" clId="{D36017AF-BA2D-41FF-9352-54451489868F}" dt="2023-05-15T16:47:41.710" v="124" actId="313"/>
          <ac:spMkLst>
            <pc:docMk/>
            <pc:sldMk cId="423792861" sldId="317"/>
            <ac:spMk id="2" creationId="{00000000-0000-0000-0000-000000000000}"/>
          </ac:spMkLst>
        </pc:spChg>
        <pc:spChg chg="mod">
          <ac:chgData name="NORBEY DANILO MUÑOZ CAÑON" userId="29f64d73-8b12-4c53-a9f3-1c223397a229" providerId="ADAL" clId="{D36017AF-BA2D-41FF-9352-54451489868F}" dt="2023-05-15T16:47:49.536" v="125"/>
          <ac:spMkLst>
            <pc:docMk/>
            <pc:sldMk cId="423792861" sldId="317"/>
            <ac:spMk id="3" creationId="{00000000-0000-0000-0000-000000000000}"/>
          </ac:spMkLst>
        </pc:spChg>
      </pc:sldChg>
      <pc:sldChg chg="modSp add mod">
        <pc:chgData name="NORBEY DANILO MUÑOZ CAÑON" userId="29f64d73-8b12-4c53-a9f3-1c223397a229" providerId="ADAL" clId="{D36017AF-BA2D-41FF-9352-54451489868F}" dt="2023-05-15T16:48:27.155" v="132" actId="33524"/>
        <pc:sldMkLst>
          <pc:docMk/>
          <pc:sldMk cId="2061002106" sldId="318"/>
        </pc:sldMkLst>
        <pc:spChg chg="mod">
          <ac:chgData name="NORBEY DANILO MUÑOZ CAÑON" userId="29f64d73-8b12-4c53-a9f3-1c223397a229" providerId="ADAL" clId="{D36017AF-BA2D-41FF-9352-54451489868F}" dt="2023-05-15T16:48:02.444" v="127"/>
          <ac:spMkLst>
            <pc:docMk/>
            <pc:sldMk cId="2061002106" sldId="318"/>
            <ac:spMk id="2" creationId="{00000000-0000-0000-0000-000000000000}"/>
          </ac:spMkLst>
        </pc:spChg>
        <pc:spChg chg="mod">
          <ac:chgData name="NORBEY DANILO MUÑOZ CAÑON" userId="29f64d73-8b12-4c53-a9f3-1c223397a229" providerId="ADAL" clId="{D36017AF-BA2D-41FF-9352-54451489868F}" dt="2023-05-15T16:48:27.155" v="132" actId="33524"/>
          <ac:spMkLst>
            <pc:docMk/>
            <pc:sldMk cId="2061002106" sldId="318"/>
            <ac:spMk id="3" creationId="{00000000-0000-0000-0000-000000000000}"/>
          </ac:spMkLst>
        </pc:spChg>
      </pc:sldChg>
      <pc:sldChg chg="add del">
        <pc:chgData name="NORBEY DANILO MUÑOZ CAÑON" userId="29f64d73-8b12-4c53-a9f3-1c223397a229" providerId="ADAL" clId="{D36017AF-BA2D-41FF-9352-54451489868F}" dt="2023-05-15T17:40:24.132" v="186" actId="47"/>
        <pc:sldMkLst>
          <pc:docMk/>
          <pc:sldMk cId="530732131" sldId="319"/>
        </pc:sldMkLst>
      </pc:sldChg>
      <pc:sldChg chg="modSp add mod">
        <pc:chgData name="NORBEY DANILO MUÑOZ CAÑON" userId="29f64d73-8b12-4c53-a9f3-1c223397a229" providerId="ADAL" clId="{D36017AF-BA2D-41FF-9352-54451489868F}" dt="2023-05-15T17:41:24.545" v="213" actId="20577"/>
        <pc:sldMkLst>
          <pc:docMk/>
          <pc:sldMk cId="3865168385" sldId="320"/>
        </pc:sldMkLst>
        <pc:spChg chg="mod">
          <ac:chgData name="NORBEY DANILO MUÑOZ CAÑON" userId="29f64d73-8b12-4c53-a9f3-1c223397a229" providerId="ADAL" clId="{D36017AF-BA2D-41FF-9352-54451489868F}" dt="2023-05-15T17:41:24.545" v="213" actId="20577"/>
          <ac:spMkLst>
            <pc:docMk/>
            <pc:sldMk cId="3865168385" sldId="320"/>
            <ac:spMk id="3" creationId="{00000000-0000-0000-0000-000000000000}"/>
          </ac:spMkLst>
        </pc:spChg>
      </pc:sldChg>
      <pc:sldChg chg="modSp add mod">
        <pc:chgData name="NORBEY DANILO MUÑOZ CAÑON" userId="29f64d73-8b12-4c53-a9f3-1c223397a229" providerId="ADAL" clId="{D36017AF-BA2D-41FF-9352-54451489868F}" dt="2023-05-15T17:41:42.067" v="216" actId="20577"/>
        <pc:sldMkLst>
          <pc:docMk/>
          <pc:sldMk cId="1273661013" sldId="321"/>
        </pc:sldMkLst>
        <pc:spChg chg="mod">
          <ac:chgData name="NORBEY DANILO MUÑOZ CAÑON" userId="29f64d73-8b12-4c53-a9f3-1c223397a229" providerId="ADAL" clId="{D36017AF-BA2D-41FF-9352-54451489868F}" dt="2023-05-15T17:41:15.447" v="212" actId="1076"/>
          <ac:spMkLst>
            <pc:docMk/>
            <pc:sldMk cId="1273661013" sldId="321"/>
            <ac:spMk id="2" creationId="{00000000-0000-0000-0000-000000000000}"/>
          </ac:spMkLst>
        </pc:spChg>
        <pc:spChg chg="mod">
          <ac:chgData name="NORBEY DANILO MUÑOZ CAÑON" userId="29f64d73-8b12-4c53-a9f3-1c223397a229" providerId="ADAL" clId="{D36017AF-BA2D-41FF-9352-54451489868F}" dt="2023-05-15T17:41:42.067" v="216" actId="20577"/>
          <ac:spMkLst>
            <pc:docMk/>
            <pc:sldMk cId="1273661013" sldId="321"/>
            <ac:spMk id="3" creationId="{00000000-0000-0000-0000-000000000000}"/>
          </ac:spMkLst>
        </pc:spChg>
      </pc:sldChg>
      <pc:sldChg chg="modSp add mod">
        <pc:chgData name="NORBEY DANILO MUÑOZ CAÑON" userId="29f64d73-8b12-4c53-a9f3-1c223397a229" providerId="ADAL" clId="{D36017AF-BA2D-41FF-9352-54451489868F}" dt="2023-05-15T17:42:42.005" v="220" actId="33524"/>
        <pc:sldMkLst>
          <pc:docMk/>
          <pc:sldMk cId="1771518704" sldId="322"/>
        </pc:sldMkLst>
        <pc:spChg chg="mod">
          <ac:chgData name="NORBEY DANILO MUÑOZ CAÑON" userId="29f64d73-8b12-4c53-a9f3-1c223397a229" providerId="ADAL" clId="{D36017AF-BA2D-41FF-9352-54451489868F}" dt="2023-05-15T17:42:42.005" v="220" actId="33524"/>
          <ac:spMkLst>
            <pc:docMk/>
            <pc:sldMk cId="1771518704" sldId="322"/>
            <ac:spMk id="3" creationId="{00000000-0000-0000-0000-000000000000}"/>
          </ac:spMkLst>
        </pc:spChg>
      </pc:sldChg>
      <pc:sldChg chg="modSp add mod">
        <pc:chgData name="NORBEY DANILO MUÑOZ CAÑON" userId="29f64d73-8b12-4c53-a9f3-1c223397a229" providerId="ADAL" clId="{D36017AF-BA2D-41FF-9352-54451489868F}" dt="2023-05-15T17:43:31.934" v="224" actId="20577"/>
        <pc:sldMkLst>
          <pc:docMk/>
          <pc:sldMk cId="2946077850" sldId="323"/>
        </pc:sldMkLst>
        <pc:spChg chg="mod">
          <ac:chgData name="NORBEY DANILO MUÑOZ CAÑON" userId="29f64d73-8b12-4c53-a9f3-1c223397a229" providerId="ADAL" clId="{D36017AF-BA2D-41FF-9352-54451489868F}" dt="2023-05-15T17:43:31.934" v="224" actId="20577"/>
          <ac:spMkLst>
            <pc:docMk/>
            <pc:sldMk cId="2946077850" sldId="323"/>
            <ac:spMk id="3" creationId="{00000000-0000-0000-0000-000000000000}"/>
          </ac:spMkLst>
        </pc:spChg>
      </pc:sldChg>
      <pc:sldChg chg="modSp add mod">
        <pc:chgData name="NORBEY DANILO MUÑOZ CAÑON" userId="29f64d73-8b12-4c53-a9f3-1c223397a229" providerId="ADAL" clId="{D36017AF-BA2D-41FF-9352-54451489868F}" dt="2023-05-15T17:45:59.230" v="257" actId="108"/>
        <pc:sldMkLst>
          <pc:docMk/>
          <pc:sldMk cId="3667240721" sldId="324"/>
        </pc:sldMkLst>
        <pc:spChg chg="mod">
          <ac:chgData name="NORBEY DANILO MUÑOZ CAÑON" userId="29f64d73-8b12-4c53-a9f3-1c223397a229" providerId="ADAL" clId="{D36017AF-BA2D-41FF-9352-54451489868F}" dt="2023-05-15T17:45:59.230" v="257" actId="108"/>
          <ac:spMkLst>
            <pc:docMk/>
            <pc:sldMk cId="3667240721" sldId="324"/>
            <ac:spMk id="3" creationId="{00000000-0000-0000-0000-000000000000}"/>
          </ac:spMkLst>
        </pc:spChg>
      </pc:sldChg>
      <pc:sldChg chg="modSp add mod">
        <pc:chgData name="NORBEY DANILO MUÑOZ CAÑON" userId="29f64d73-8b12-4c53-a9f3-1c223397a229" providerId="ADAL" clId="{D36017AF-BA2D-41FF-9352-54451489868F}" dt="2023-05-15T17:46:08.096" v="259"/>
        <pc:sldMkLst>
          <pc:docMk/>
          <pc:sldMk cId="2912287753" sldId="325"/>
        </pc:sldMkLst>
        <pc:spChg chg="mod">
          <ac:chgData name="NORBEY DANILO MUÑOZ CAÑON" userId="29f64d73-8b12-4c53-a9f3-1c223397a229" providerId="ADAL" clId="{D36017AF-BA2D-41FF-9352-54451489868F}" dt="2023-05-15T17:46:08.096" v="259"/>
          <ac:spMkLst>
            <pc:docMk/>
            <pc:sldMk cId="2912287753" sldId="325"/>
            <ac:spMk id="3" creationId="{00000000-0000-0000-0000-000000000000}"/>
          </ac:spMkLst>
        </pc:spChg>
      </pc:sldChg>
      <pc:sldChg chg="addSp delSp modSp add mod setBg setFolMasterObjs">
        <pc:chgData name="NORBEY DANILO MUÑOZ CAÑON" userId="29f64d73-8b12-4c53-a9f3-1c223397a229" providerId="ADAL" clId="{D36017AF-BA2D-41FF-9352-54451489868F}" dt="2023-05-15T17:46:34.582" v="264" actId="27614"/>
        <pc:sldMkLst>
          <pc:docMk/>
          <pc:sldMk cId="2348962051" sldId="326"/>
        </pc:sldMkLst>
        <pc:spChg chg="mod">
          <ac:chgData name="NORBEY DANILO MUÑOZ CAÑON" userId="29f64d73-8b12-4c53-a9f3-1c223397a229" providerId="ADAL" clId="{D36017AF-BA2D-41FF-9352-54451489868F}" dt="2023-05-15T17:46:32.180" v="263" actId="26606"/>
          <ac:spMkLst>
            <pc:docMk/>
            <pc:sldMk cId="2348962051" sldId="326"/>
            <ac:spMk id="2" creationId="{00000000-0000-0000-0000-000000000000}"/>
          </ac:spMkLst>
        </pc:spChg>
        <pc:spChg chg="del">
          <ac:chgData name="NORBEY DANILO MUÑOZ CAÑON" userId="29f64d73-8b12-4c53-a9f3-1c223397a229" providerId="ADAL" clId="{D36017AF-BA2D-41FF-9352-54451489868F}" dt="2023-05-15T17:46:25.898" v="261" actId="478"/>
          <ac:spMkLst>
            <pc:docMk/>
            <pc:sldMk cId="2348962051" sldId="326"/>
            <ac:spMk id="3" creationId="{00000000-0000-0000-0000-000000000000}"/>
          </ac:spMkLst>
        </pc:spChg>
        <pc:spChg chg="add">
          <ac:chgData name="NORBEY DANILO MUÑOZ CAÑON" userId="29f64d73-8b12-4c53-a9f3-1c223397a229" providerId="ADAL" clId="{D36017AF-BA2D-41FF-9352-54451489868F}" dt="2023-05-15T17:46:32.180" v="263" actId="26606"/>
          <ac:spMkLst>
            <pc:docMk/>
            <pc:sldMk cId="2348962051" sldId="326"/>
            <ac:spMk id="10" creationId="{F0DCC097-1DB8-4B6D-85D0-6FBA0E1CA4BA}"/>
          </ac:spMkLst>
        </pc:spChg>
        <pc:spChg chg="add">
          <ac:chgData name="NORBEY DANILO MUÑOZ CAÑON" userId="29f64d73-8b12-4c53-a9f3-1c223397a229" providerId="ADAL" clId="{D36017AF-BA2D-41FF-9352-54451489868F}" dt="2023-05-15T17:46:32.180" v="263" actId="26606"/>
          <ac:spMkLst>
            <pc:docMk/>
            <pc:sldMk cId="2348962051" sldId="326"/>
            <ac:spMk id="12" creationId="{E0B58608-23C8-4441-994D-C6823EEE1DB7}"/>
          </ac:spMkLst>
        </pc:spChg>
        <pc:picChg chg="add mod">
          <ac:chgData name="NORBEY DANILO MUÑOZ CAÑON" userId="29f64d73-8b12-4c53-a9f3-1c223397a229" providerId="ADAL" clId="{D36017AF-BA2D-41FF-9352-54451489868F}" dt="2023-05-15T17:46:34.582" v="264" actId="27614"/>
          <ac:picMkLst>
            <pc:docMk/>
            <pc:sldMk cId="2348962051" sldId="326"/>
            <ac:picMk id="5" creationId="{C4EB2B78-3903-9F54-7CB5-7011E8878E7B}"/>
          </ac:picMkLst>
        </pc:picChg>
      </pc:sldChg>
      <pc:sldChg chg="addSp delSp modSp add mod">
        <pc:chgData name="NORBEY DANILO MUÑOZ CAÑON" userId="29f64d73-8b12-4c53-a9f3-1c223397a229" providerId="ADAL" clId="{D36017AF-BA2D-41FF-9352-54451489868F}" dt="2023-05-15T17:46:57.927" v="268" actId="1076"/>
        <pc:sldMkLst>
          <pc:docMk/>
          <pc:sldMk cId="381166465" sldId="327"/>
        </pc:sldMkLst>
        <pc:picChg chg="add mod">
          <ac:chgData name="NORBEY DANILO MUÑOZ CAÑON" userId="29f64d73-8b12-4c53-a9f3-1c223397a229" providerId="ADAL" clId="{D36017AF-BA2D-41FF-9352-54451489868F}" dt="2023-05-15T17:46:57.927" v="268" actId="1076"/>
          <ac:picMkLst>
            <pc:docMk/>
            <pc:sldMk cId="381166465" sldId="327"/>
            <ac:picMk id="4" creationId="{00B653EF-B8BF-4BCC-63CA-94C441A47C77}"/>
          </ac:picMkLst>
        </pc:picChg>
        <pc:picChg chg="del">
          <ac:chgData name="NORBEY DANILO MUÑOZ CAÑON" userId="29f64d73-8b12-4c53-a9f3-1c223397a229" providerId="ADAL" clId="{D36017AF-BA2D-41FF-9352-54451489868F}" dt="2023-05-15T17:46:56.153" v="266" actId="478"/>
          <ac:picMkLst>
            <pc:docMk/>
            <pc:sldMk cId="381166465" sldId="327"/>
            <ac:picMk id="5" creationId="{C4EB2B78-3903-9F54-7CB5-7011E8878E7B}"/>
          </ac:picMkLst>
        </pc:picChg>
      </pc:sldChg>
      <pc:sldChg chg="modSp add mod">
        <pc:chgData name="NORBEY DANILO MUÑOZ CAÑON" userId="29f64d73-8b12-4c53-a9f3-1c223397a229" providerId="ADAL" clId="{D36017AF-BA2D-41FF-9352-54451489868F}" dt="2023-05-15T17:50:11.449" v="330" actId="20577"/>
        <pc:sldMkLst>
          <pc:docMk/>
          <pc:sldMk cId="3516670784" sldId="328"/>
        </pc:sldMkLst>
        <pc:spChg chg="mod">
          <ac:chgData name="NORBEY DANILO MUÑOZ CAÑON" userId="29f64d73-8b12-4c53-a9f3-1c223397a229" providerId="ADAL" clId="{D36017AF-BA2D-41FF-9352-54451489868F}" dt="2023-05-15T17:50:11.449" v="330" actId="20577"/>
          <ac:spMkLst>
            <pc:docMk/>
            <pc:sldMk cId="3516670784" sldId="328"/>
            <ac:spMk id="3" creationId="{00000000-0000-0000-0000-000000000000}"/>
          </ac:spMkLst>
        </pc:spChg>
      </pc:sldChg>
      <pc:sldChg chg="delSp modSp add mod">
        <pc:chgData name="NORBEY DANILO MUÑOZ CAÑON" userId="29f64d73-8b12-4c53-a9f3-1c223397a229" providerId="ADAL" clId="{D36017AF-BA2D-41FF-9352-54451489868F}" dt="2023-05-15T17:52:31.277" v="372" actId="12"/>
        <pc:sldMkLst>
          <pc:docMk/>
          <pc:sldMk cId="1042983654" sldId="329"/>
        </pc:sldMkLst>
        <pc:spChg chg="mod">
          <ac:chgData name="NORBEY DANILO MUÑOZ CAÑON" userId="29f64d73-8b12-4c53-a9f3-1c223397a229" providerId="ADAL" clId="{D36017AF-BA2D-41FF-9352-54451489868F}" dt="2023-05-15T17:52:31.277" v="372" actId="12"/>
          <ac:spMkLst>
            <pc:docMk/>
            <pc:sldMk cId="1042983654" sldId="329"/>
            <ac:spMk id="3" creationId="{00000000-0000-0000-0000-000000000000}"/>
          </ac:spMkLst>
        </pc:spChg>
        <pc:picChg chg="del">
          <ac:chgData name="NORBEY DANILO MUÑOZ CAÑON" userId="29f64d73-8b12-4c53-a9f3-1c223397a229" providerId="ADAL" clId="{D36017AF-BA2D-41FF-9352-54451489868F}" dt="2023-05-15T17:52:15.249" v="368" actId="478"/>
          <ac:picMkLst>
            <pc:docMk/>
            <pc:sldMk cId="1042983654" sldId="329"/>
            <ac:picMk id="5" creationId="{709D0917-62EE-D184-87FD-87C2EA2C7971}"/>
          </ac:picMkLst>
        </pc:picChg>
      </pc:sldChg>
      <pc:sldChg chg="addSp delSp modSp add mod">
        <pc:chgData name="NORBEY DANILO MUÑOZ CAÑON" userId="29f64d73-8b12-4c53-a9f3-1c223397a229" providerId="ADAL" clId="{D36017AF-BA2D-41FF-9352-54451489868F}" dt="2023-05-15T17:54:44.229" v="420" actId="20577"/>
        <pc:sldMkLst>
          <pc:docMk/>
          <pc:sldMk cId="1565224116" sldId="330"/>
        </pc:sldMkLst>
        <pc:spChg chg="add del mod">
          <ac:chgData name="NORBEY DANILO MUÑOZ CAÑON" userId="29f64d73-8b12-4c53-a9f3-1c223397a229" providerId="ADAL" clId="{D36017AF-BA2D-41FF-9352-54451489868F}" dt="2023-05-15T17:54:36.121" v="417" actId="478"/>
          <ac:spMkLst>
            <pc:docMk/>
            <pc:sldMk cId="1565224116" sldId="330"/>
            <ac:spMk id="3" creationId="{A97D9A5B-A1F9-2271-17AB-8BD9FF12C301}"/>
          </ac:spMkLst>
        </pc:spChg>
        <pc:spChg chg="add mod">
          <ac:chgData name="NORBEY DANILO MUÑOZ CAÑON" userId="29f64d73-8b12-4c53-a9f3-1c223397a229" providerId="ADAL" clId="{D36017AF-BA2D-41FF-9352-54451489868F}" dt="2023-05-15T17:54:44.229" v="420" actId="20577"/>
          <ac:spMkLst>
            <pc:docMk/>
            <pc:sldMk cId="1565224116" sldId="330"/>
            <ac:spMk id="4" creationId="{AC35F456-0109-F214-1D2C-A57C27A4D34C}"/>
          </ac:spMkLst>
        </pc:spChg>
        <pc:picChg chg="del">
          <ac:chgData name="NORBEY DANILO MUÑOZ CAÑON" userId="29f64d73-8b12-4c53-a9f3-1c223397a229" providerId="ADAL" clId="{D36017AF-BA2D-41FF-9352-54451489868F}" dt="2023-05-15T17:54:05.747" v="411" actId="478"/>
          <ac:picMkLst>
            <pc:docMk/>
            <pc:sldMk cId="1565224116" sldId="330"/>
            <ac:picMk id="5" creationId="{20F81B97-0DC5-39A4-6D51-CC16A5E3138E}"/>
          </ac:picMkLst>
        </pc:picChg>
      </pc:sldChg>
      <pc:sldChg chg="modSp add mod">
        <pc:chgData name="NORBEY DANILO MUÑOZ CAÑON" userId="29f64d73-8b12-4c53-a9f3-1c223397a229" providerId="ADAL" clId="{D36017AF-BA2D-41FF-9352-54451489868F}" dt="2023-05-15T17:54:57.025" v="423" actId="20577"/>
        <pc:sldMkLst>
          <pc:docMk/>
          <pc:sldMk cId="203911601" sldId="331"/>
        </pc:sldMkLst>
        <pc:spChg chg="mod">
          <ac:chgData name="NORBEY DANILO MUÑOZ CAÑON" userId="29f64d73-8b12-4c53-a9f3-1c223397a229" providerId="ADAL" clId="{D36017AF-BA2D-41FF-9352-54451489868F}" dt="2023-05-15T17:54:57.025" v="423" actId="20577"/>
          <ac:spMkLst>
            <pc:docMk/>
            <pc:sldMk cId="203911601" sldId="331"/>
            <ac:spMk id="4" creationId="{AC35F456-0109-F214-1D2C-A57C27A4D34C}"/>
          </ac:spMkLst>
        </pc:spChg>
      </pc:sldChg>
      <pc:sldChg chg="modSp add mod">
        <pc:chgData name="NORBEY DANILO MUÑOZ CAÑON" userId="29f64d73-8b12-4c53-a9f3-1c223397a229" providerId="ADAL" clId="{D36017AF-BA2D-41FF-9352-54451489868F}" dt="2023-05-15T17:55:54.388" v="438" actId="33524"/>
        <pc:sldMkLst>
          <pc:docMk/>
          <pc:sldMk cId="1108412778" sldId="332"/>
        </pc:sldMkLst>
        <pc:spChg chg="mod">
          <ac:chgData name="NORBEY DANILO MUÑOZ CAÑON" userId="29f64d73-8b12-4c53-a9f3-1c223397a229" providerId="ADAL" clId="{D36017AF-BA2D-41FF-9352-54451489868F}" dt="2023-05-15T17:55:54.388" v="438" actId="33524"/>
          <ac:spMkLst>
            <pc:docMk/>
            <pc:sldMk cId="1108412778" sldId="332"/>
            <ac:spMk id="4" creationId="{BE24E170-168B-8A64-6442-D663298BAC0F}"/>
          </ac:spMkLst>
        </pc:spChg>
      </pc:sldChg>
      <pc:sldChg chg="modSp add mod">
        <pc:chgData name="NORBEY DANILO MUÑOZ CAÑON" userId="29f64d73-8b12-4c53-a9f3-1c223397a229" providerId="ADAL" clId="{D36017AF-BA2D-41FF-9352-54451489868F}" dt="2023-05-15T17:56:03.341" v="439"/>
        <pc:sldMkLst>
          <pc:docMk/>
          <pc:sldMk cId="102789061" sldId="333"/>
        </pc:sldMkLst>
        <pc:spChg chg="mod">
          <ac:chgData name="NORBEY DANILO MUÑOZ CAÑON" userId="29f64d73-8b12-4c53-a9f3-1c223397a229" providerId="ADAL" clId="{D36017AF-BA2D-41FF-9352-54451489868F}" dt="2023-05-15T17:56:03.341" v="439"/>
          <ac:spMkLst>
            <pc:docMk/>
            <pc:sldMk cId="102789061" sldId="333"/>
            <ac:spMk id="4" creationId="{BE24E170-168B-8A64-6442-D663298BAC0F}"/>
          </ac:spMkLst>
        </pc:spChg>
      </pc:sldChg>
      <pc:sldChg chg="modSp add del mod">
        <pc:chgData name="NORBEY DANILO MUÑOZ CAÑON" userId="29f64d73-8b12-4c53-a9f3-1c223397a229" providerId="ADAL" clId="{D36017AF-BA2D-41FF-9352-54451489868F}" dt="2023-05-15T18:00:14.903" v="490" actId="47"/>
        <pc:sldMkLst>
          <pc:docMk/>
          <pc:sldMk cId="61824644" sldId="334"/>
        </pc:sldMkLst>
        <pc:spChg chg="mod">
          <ac:chgData name="NORBEY DANILO MUÑOZ CAÑON" userId="29f64d73-8b12-4c53-a9f3-1c223397a229" providerId="ADAL" clId="{D36017AF-BA2D-41FF-9352-54451489868F}" dt="2023-05-15T17:56:16.083" v="441"/>
          <ac:spMkLst>
            <pc:docMk/>
            <pc:sldMk cId="61824644" sldId="334"/>
            <ac:spMk id="4" creationId="{BE24E170-168B-8A64-6442-D663298BAC0F}"/>
          </ac:spMkLst>
        </pc:spChg>
      </pc:sldChg>
    </pc:docChg>
  </pc:docChgLst>
  <pc:docChgLst>
    <pc:chgData name="NORBEY DANILO MUÑOZ CAÑON" userId="29f64d73-8b12-4c53-a9f3-1c223397a229" providerId="ADAL" clId="{66D1A93B-A5B6-4614-97EE-08B0E5E3AB20}"/>
    <pc:docChg chg="addSld modSld sldOrd">
      <pc:chgData name="NORBEY DANILO MUÑOZ CAÑON" userId="29f64d73-8b12-4c53-a9f3-1c223397a229" providerId="ADAL" clId="{66D1A93B-A5B6-4614-97EE-08B0E5E3AB20}" dt="2023-10-26T20:11:37.301" v="15" actId="20577"/>
      <pc:docMkLst>
        <pc:docMk/>
      </pc:docMkLst>
      <pc:sldChg chg="modSp add mod ord setBg">
        <pc:chgData name="NORBEY DANILO MUÑOZ CAÑON" userId="29f64d73-8b12-4c53-a9f3-1c223397a229" providerId="ADAL" clId="{66D1A93B-A5B6-4614-97EE-08B0E5E3AB20}" dt="2023-10-26T20:11:37.301" v="15" actId="20577"/>
        <pc:sldMkLst>
          <pc:docMk/>
          <pc:sldMk cId="0" sldId="294"/>
        </pc:sldMkLst>
        <pc:spChg chg="mod">
          <ac:chgData name="NORBEY DANILO MUÑOZ CAÑON" userId="29f64d73-8b12-4c53-a9f3-1c223397a229" providerId="ADAL" clId="{66D1A93B-A5B6-4614-97EE-08B0E5E3AB20}" dt="2023-10-26T20:11:37.301" v="15" actId="20577"/>
          <ac:spMkLst>
            <pc:docMk/>
            <pc:sldMk cId="0" sldId="294"/>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EE980CB3-8CE0-43E5-9572-31315298EFFD}" type="datetimeFigureOut">
              <a:rPr lang="es-CO" smtClean="0"/>
              <a:t>26/10/2023</a:t>
            </a:fld>
            <a:endParaRPr lang="es-CO"/>
          </a:p>
        </p:txBody>
      </p:sp>
      <p:sp>
        <p:nvSpPr>
          <p:cNvPr id="4" name="Marcador de imagen de diapositiva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BA6929C2-31E6-4D49-B352-B4E946AE2488}" type="slidenum">
              <a:rPr lang="es-CO" smtClean="0"/>
              <a:t>‹Nº›</a:t>
            </a:fld>
            <a:endParaRPr lang="es-CO"/>
          </a:p>
        </p:txBody>
      </p:sp>
    </p:spTree>
    <p:extLst>
      <p:ext uri="{BB962C8B-B14F-4D97-AF65-F5344CB8AC3E}">
        <p14:creationId xmlns:p14="http://schemas.microsoft.com/office/powerpoint/2010/main" val="137280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44600" y="1143000"/>
            <a:ext cx="4368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83017" y="558799"/>
            <a:ext cx="6927365" cy="12446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1193173" y="1921763"/>
            <a:ext cx="8327390" cy="39624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8"/>
        <p:cNvGrpSpPr/>
        <p:nvPr/>
      </p:nvGrpSpPr>
      <p:grpSpPr>
        <a:xfrm>
          <a:off x="0" y="0"/>
          <a:ext cx="0" cy="0"/>
          <a:chOff x="0" y="0"/>
          <a:chExt cx="0" cy="0"/>
        </a:xfrm>
      </p:grpSpPr>
      <p:sp>
        <p:nvSpPr>
          <p:cNvPr id="91" name="Google Shape;91;p1"/>
          <p:cNvSpPr/>
          <p:nvPr/>
        </p:nvSpPr>
        <p:spPr>
          <a:xfrm>
            <a:off x="3030591" y="2603443"/>
            <a:ext cx="4632216" cy="867924"/>
          </a:xfrm>
          <a:prstGeom prst="roundRect">
            <a:avLst>
              <a:gd name="adj" fmla="val 50000"/>
            </a:avLst>
          </a:prstGeom>
          <a:solidFill>
            <a:schemeClr val="lt1"/>
          </a:solidFill>
          <a:ln>
            <a:noFill/>
          </a:ln>
        </p:spPr>
        <p:txBody>
          <a:bodyPr spcFirstLastPara="1" wrap="square" lIns="80188" tIns="40083" rIns="80188" bIns="40083" anchor="ctr" anchorCtr="0">
            <a:noAutofit/>
          </a:bodyPr>
          <a:lstStyle/>
          <a:p>
            <a:pPr algn="ctr">
              <a:buClr>
                <a:schemeClr val="lt1"/>
              </a:buClr>
              <a:buSzPts val="1800"/>
            </a:pPr>
            <a:r>
              <a:rPr lang="es-CO" sz="2456" dirty="0">
                <a:latin typeface="+mj-lt"/>
                <a:ea typeface="Calibri"/>
                <a:cs typeface="Calibri"/>
                <a:sym typeface="Calibri"/>
              </a:rPr>
              <a:t>Bases de datos</a:t>
            </a:r>
          </a:p>
        </p:txBody>
      </p:sp>
      <p:sp>
        <p:nvSpPr>
          <p:cNvPr id="98" name="Google Shape;98;p1"/>
          <p:cNvSpPr txBox="1"/>
          <p:nvPr/>
        </p:nvSpPr>
        <p:spPr>
          <a:xfrm>
            <a:off x="2673346" y="4045950"/>
            <a:ext cx="5346700" cy="404884"/>
          </a:xfrm>
          <a:prstGeom prst="rect">
            <a:avLst/>
          </a:prstGeom>
          <a:noFill/>
          <a:ln>
            <a:noFill/>
          </a:ln>
        </p:spPr>
        <p:txBody>
          <a:bodyPr spcFirstLastPara="1" wrap="square" lIns="80188" tIns="40083" rIns="80188" bIns="40083" anchor="t" anchorCtr="0">
            <a:spAutoFit/>
          </a:bodyPr>
          <a:lstStyle/>
          <a:p>
            <a:pPr algn="ctr">
              <a:buClr>
                <a:srgbClr val="FFFFFF"/>
              </a:buClr>
              <a:buSzPts val="1800"/>
            </a:pPr>
            <a:r>
              <a:rPr lang="es-CO" sz="2105" b="1">
                <a:solidFill>
                  <a:srgbClr val="FFFFFF"/>
                </a:solidFill>
              </a:rPr>
              <a:t>Modelo </a:t>
            </a:r>
            <a:r>
              <a:rPr lang="es-CO" sz="2105" b="1" dirty="0">
                <a:solidFill>
                  <a:srgbClr val="FFFFFF"/>
                </a:solidFill>
              </a:rPr>
              <a:t>Relacional</a:t>
            </a:r>
            <a:endParaRPr lang="es-CO" sz="1579"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3347372" y="5025415"/>
            <a:ext cx="3998652" cy="418414"/>
          </a:xfrm>
          <a:prstGeom prst="rect">
            <a:avLst/>
          </a:prstGeom>
          <a:noFill/>
          <a:ln>
            <a:noFill/>
          </a:ln>
        </p:spPr>
        <p:txBody>
          <a:bodyPr spcFirstLastPara="1" wrap="square" lIns="80188" tIns="40083" rIns="80188" bIns="40083" anchor="t" anchorCtr="0">
            <a:spAutoFit/>
          </a:bodyPr>
          <a:lstStyle/>
          <a:p>
            <a:pPr algn="ctr">
              <a:buClr>
                <a:srgbClr val="FFFFFF"/>
              </a:buClr>
              <a:buSzPts val="1800"/>
            </a:pPr>
            <a:r>
              <a:rPr lang="es-CO" sz="1228" dirty="0">
                <a:solidFill>
                  <a:srgbClr val="FFFFFF"/>
                </a:solidFill>
              </a:rPr>
              <a:t>Norbey Danilo Muñoz Cañón</a:t>
            </a:r>
          </a:p>
          <a:p>
            <a:pPr algn="ctr">
              <a:buClr>
                <a:srgbClr val="FFFFFF"/>
              </a:buClr>
              <a:buSzPts val="1800"/>
            </a:pPr>
            <a:r>
              <a:rPr lang="es-CO" sz="965" dirty="0">
                <a:solidFill>
                  <a:srgbClr val="FFFFFF"/>
                </a:solidFill>
              </a:rPr>
              <a:t>2023</a:t>
            </a:r>
            <a:endParaRPr lang="es-CO" sz="96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7695" y="880459"/>
            <a:ext cx="243800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Objetivos</a:t>
            </a:r>
            <a:endParaRPr b="1" spc="-5" dirty="0">
              <a:latin typeface="Arial"/>
              <a:cs typeface="Arial"/>
            </a:endParaRPr>
          </a:p>
        </p:txBody>
      </p:sp>
      <p:sp>
        <p:nvSpPr>
          <p:cNvPr id="3" name="object 3"/>
          <p:cNvSpPr txBox="1"/>
          <p:nvPr/>
        </p:nvSpPr>
        <p:spPr>
          <a:xfrm>
            <a:off x="1068069" y="1644650"/>
            <a:ext cx="8557260" cy="5432898"/>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Flexibilidad: En el sentido de poder presentar a cada usuario los datos de la forma en que éste prefiera.</a:t>
            </a:r>
          </a:p>
          <a:p>
            <a:pPr marL="469900" indent="-457200" algn="just">
              <a:lnSpc>
                <a:spcPct val="100000"/>
              </a:lnSpc>
              <a:spcBef>
                <a:spcPts val="445"/>
              </a:spcBef>
              <a:buFont typeface="Arial" panose="020B0604020202020204" pitchFamily="34" charset="0"/>
              <a:buChar char="•"/>
            </a:pPr>
            <a:endParaRPr lang="es-ES" sz="2800" spc="-5" dirty="0">
              <a:latin typeface="Arial"/>
              <a:cs typeface="Arial"/>
            </a:endParaRP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Uniformidad: Las estructuras lógicas de los datos siempre tienen una única forma conceptual (las tablas), lo que facilita la creación y manipulación de la base de datos por parte de los usuarios.</a:t>
            </a:r>
          </a:p>
          <a:p>
            <a:pPr marL="469900" indent="-457200" algn="just">
              <a:lnSpc>
                <a:spcPct val="100000"/>
              </a:lnSpc>
              <a:spcBef>
                <a:spcPts val="445"/>
              </a:spcBef>
              <a:buFont typeface="Arial" panose="020B0604020202020204" pitchFamily="34" charset="0"/>
              <a:buChar char="•"/>
            </a:pPr>
            <a:endParaRPr lang="es-ES" sz="2800" spc="-5" dirty="0">
              <a:latin typeface="Arial"/>
              <a:cs typeface="Arial"/>
            </a:endParaRP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Sencilles: Las características anteriores hacen que este Modelo sea fácil de comprender y de utilizar por parte del usuario final.</a:t>
            </a:r>
            <a:endParaRPr sz="2800" dirty="0">
              <a:latin typeface="Arial MT"/>
              <a:cs typeface="Arial MT"/>
            </a:endParaRPr>
          </a:p>
        </p:txBody>
      </p:sp>
    </p:spTree>
    <p:extLst>
      <p:ext uri="{BB962C8B-B14F-4D97-AF65-F5344CB8AC3E}">
        <p14:creationId xmlns:p14="http://schemas.microsoft.com/office/powerpoint/2010/main" val="386516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96" y="882650"/>
            <a:ext cx="4343205"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Características</a:t>
            </a:r>
            <a:r>
              <a:rPr lang="en-US" b="1" spc="-15" dirty="0">
                <a:latin typeface="Arial"/>
                <a:cs typeface="Arial"/>
              </a:rPr>
              <a:t> </a:t>
            </a:r>
            <a:endParaRPr b="1" spc="-5" dirty="0">
              <a:latin typeface="Arial"/>
              <a:cs typeface="Arial"/>
            </a:endParaRPr>
          </a:p>
        </p:txBody>
      </p:sp>
      <p:sp>
        <p:nvSpPr>
          <p:cNvPr id="3" name="object 3"/>
          <p:cNvSpPr txBox="1"/>
          <p:nvPr/>
        </p:nvSpPr>
        <p:spPr>
          <a:xfrm>
            <a:off x="1068069" y="1644650"/>
            <a:ext cx="8557260" cy="4191532"/>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Los datos son atómicos </a:t>
            </a:r>
            <a:r>
              <a:rPr lang="es-ES" sz="2800" spc="-5" dirty="0" err="1">
                <a:latin typeface="Arial"/>
                <a:cs typeface="Arial"/>
              </a:rPr>
              <a:t>ó</a:t>
            </a:r>
            <a:r>
              <a:rPr lang="es-ES" sz="2800" spc="-5" dirty="0">
                <a:latin typeface="Arial"/>
                <a:cs typeface="Arial"/>
              </a:rPr>
              <a:t> </a:t>
            </a:r>
            <a:r>
              <a:rPr lang="es-ES" sz="2800" spc="-5" dirty="0" err="1">
                <a:latin typeface="Arial"/>
                <a:cs typeface="Arial"/>
              </a:rPr>
              <a:t>monovaluados</a:t>
            </a:r>
            <a:r>
              <a:rPr lang="es-ES" sz="2800" spc="-5" dirty="0">
                <a:latin typeface="Arial"/>
                <a:cs typeface="Arial"/>
              </a:rPr>
              <a:t>;</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Los datos de cualquier columna son de un solo tipo.</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Cada columna posee un nombre único.</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El orden de las columnas no es de importancia para la tabla.</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Las columnas de una relación se conocen como atributos.</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Cada atributo tiene un dominio.</a:t>
            </a:r>
            <a:endParaRPr sz="2800" dirty="0">
              <a:latin typeface="Arial MT"/>
              <a:cs typeface="Arial MT"/>
            </a:endParaRPr>
          </a:p>
        </p:txBody>
      </p:sp>
    </p:spTree>
    <p:extLst>
      <p:ext uri="{BB962C8B-B14F-4D97-AF65-F5344CB8AC3E}">
        <p14:creationId xmlns:p14="http://schemas.microsoft.com/office/powerpoint/2010/main" val="127366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96" y="882650"/>
            <a:ext cx="4343205"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Características</a:t>
            </a:r>
            <a:r>
              <a:rPr lang="en-US" b="1" spc="-15" dirty="0">
                <a:latin typeface="Arial"/>
                <a:cs typeface="Arial"/>
              </a:rPr>
              <a:t> </a:t>
            </a:r>
            <a:endParaRPr b="1" spc="-5" dirty="0">
              <a:latin typeface="Arial"/>
              <a:cs typeface="Arial"/>
            </a:endParaRPr>
          </a:p>
        </p:txBody>
      </p:sp>
      <p:sp>
        <p:nvSpPr>
          <p:cNvPr id="3" name="object 3"/>
          <p:cNvSpPr txBox="1"/>
          <p:nvPr/>
        </p:nvSpPr>
        <p:spPr>
          <a:xfrm>
            <a:off x="1068069" y="1644650"/>
            <a:ext cx="8557260" cy="3658053"/>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No existen 2 filas en la tabla que sean idénticas.</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La información en las bases de datos es representada como datos explícitos.</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Cada relación tiene un nombre específico y diferente al resto de las relaciones.</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Los valores de los atributos son atómicos: en cada tupla, cada atributo (columna) toma un solo valor. Se dice que las relaciones están normalizadas.</a:t>
            </a:r>
            <a:endParaRPr sz="2800" dirty="0">
              <a:latin typeface="Arial MT"/>
              <a:cs typeface="Arial MT"/>
            </a:endParaRPr>
          </a:p>
        </p:txBody>
      </p:sp>
    </p:spTree>
    <p:extLst>
      <p:ext uri="{BB962C8B-B14F-4D97-AF65-F5344CB8AC3E}">
        <p14:creationId xmlns:p14="http://schemas.microsoft.com/office/powerpoint/2010/main" val="177151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96" y="882650"/>
            <a:ext cx="4343205"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Características</a:t>
            </a:r>
            <a:r>
              <a:rPr lang="en-US" b="1" spc="-15" dirty="0">
                <a:latin typeface="Arial"/>
                <a:cs typeface="Arial"/>
              </a:rPr>
              <a:t> </a:t>
            </a:r>
            <a:endParaRPr b="1" spc="-5" dirty="0">
              <a:latin typeface="Arial"/>
              <a:cs typeface="Arial"/>
            </a:endParaRPr>
          </a:p>
        </p:txBody>
      </p:sp>
      <p:sp>
        <p:nvSpPr>
          <p:cNvPr id="3" name="object 3"/>
          <p:cNvSpPr txBox="1"/>
          <p:nvPr/>
        </p:nvSpPr>
        <p:spPr>
          <a:xfrm>
            <a:off x="1068069" y="1644650"/>
            <a:ext cx="8557260" cy="2744982"/>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El orden de los atributos no importa: los atributos no están ordenados.</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Cada tupla es distinta de las demás: no hay tuplas duplicadas.</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El orden de las tuplas no importa: las tuplas no están ordenadas.</a:t>
            </a:r>
          </a:p>
        </p:txBody>
      </p:sp>
    </p:spTree>
    <p:extLst>
      <p:ext uri="{BB962C8B-B14F-4D97-AF65-F5344CB8AC3E}">
        <p14:creationId xmlns:p14="http://schemas.microsoft.com/office/powerpoint/2010/main" val="294607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395" y="730250"/>
            <a:ext cx="342860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Definiciones</a:t>
            </a:r>
            <a:endParaRPr b="1" spc="-5" dirty="0">
              <a:latin typeface="Arial"/>
              <a:cs typeface="Arial"/>
            </a:endParaRPr>
          </a:p>
        </p:txBody>
      </p:sp>
      <p:sp>
        <p:nvSpPr>
          <p:cNvPr id="3" name="object 3"/>
          <p:cNvSpPr txBox="1"/>
          <p:nvPr/>
        </p:nvSpPr>
        <p:spPr>
          <a:xfrm>
            <a:off x="1310017" y="1712362"/>
            <a:ext cx="7814945" cy="4698081"/>
          </a:xfrm>
          <a:prstGeom prst="rect">
            <a:avLst/>
          </a:prstGeom>
        </p:spPr>
        <p:txBody>
          <a:bodyPr vert="horz" wrap="square" lIns="0" tIns="85725" rIns="0" bIns="0" rtlCol="0">
            <a:spAutoFit/>
          </a:bodyPr>
          <a:lstStyle/>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Relación: Tabla bidimensional para la representación de datos. Ejemplo: Estudiantes.</a:t>
            </a:r>
          </a:p>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Tuplas: Filas de una relación que contiene valores para cada uno de los atributos (equivale a los registros). Ejemplo: 34563, José, </a:t>
            </a:r>
            <a:r>
              <a:rPr lang="es-ES" sz="2400" spc="-5" dirty="0" err="1">
                <a:latin typeface="Arial MT"/>
                <a:cs typeface="Arial MT"/>
              </a:rPr>
              <a:t>Martinez</a:t>
            </a:r>
            <a:r>
              <a:rPr lang="es-ES" sz="2400" spc="-5" dirty="0">
                <a:latin typeface="Arial MT"/>
                <a:cs typeface="Arial MT"/>
              </a:rPr>
              <a:t>, 19, Masculino. Representa un objeto único de datos implícitamente estructurados en una tabla. Un registro es un conjunto de campos que contienen los datos que pertenecen a una misma entidad.</a:t>
            </a:r>
          </a:p>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Atributos: Columnas de una relación y describe las características particulares de cada campo. Ejemplo: id estudiante.</a:t>
            </a:r>
            <a:endParaRPr sz="20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395" y="730250"/>
            <a:ext cx="342860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Definiciones</a:t>
            </a:r>
            <a:endParaRPr b="1" spc="-5" dirty="0">
              <a:latin typeface="Arial"/>
              <a:cs typeface="Arial"/>
            </a:endParaRPr>
          </a:p>
        </p:txBody>
      </p:sp>
      <p:sp>
        <p:nvSpPr>
          <p:cNvPr id="3" name="object 3"/>
          <p:cNvSpPr txBox="1"/>
          <p:nvPr/>
        </p:nvSpPr>
        <p:spPr>
          <a:xfrm>
            <a:off x="1310017" y="1712362"/>
            <a:ext cx="7814945" cy="3220753"/>
          </a:xfrm>
          <a:prstGeom prst="rect">
            <a:avLst/>
          </a:prstGeom>
        </p:spPr>
        <p:txBody>
          <a:bodyPr vert="horz" wrap="square" lIns="0" tIns="85725" rIns="0" bIns="0" rtlCol="0">
            <a:spAutoFit/>
          </a:bodyPr>
          <a:lstStyle/>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Esquemas: Forma de representar una relación y su conjunto de atributos. Ejemplo: Estudiantes (id estudiante, nombre(s), apellido(s), edad, género)</a:t>
            </a:r>
          </a:p>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Claves: Campo cuyo valor es único para cada registro. Principal, identifica una tabla, y Foránea, clave principal de otra tabla relacionada. Ejemplo: id estudiante.</a:t>
            </a:r>
          </a:p>
          <a:p>
            <a:pPr marL="355600" indent="-342900" algn="just">
              <a:spcBef>
                <a:spcPts val="675"/>
              </a:spcBef>
              <a:buFont typeface="Arial" panose="020B0604020202020204" pitchFamily="34" charset="0"/>
              <a:buChar char="•"/>
            </a:pPr>
            <a:r>
              <a:rPr lang="es-ES" sz="2400" spc="-5" dirty="0">
                <a:latin typeface="Arial MT"/>
              </a:rPr>
              <a:t>Clave Primaria: identificador único de una tupla.</a:t>
            </a:r>
          </a:p>
        </p:txBody>
      </p:sp>
    </p:spTree>
    <p:extLst>
      <p:ext uri="{BB962C8B-B14F-4D97-AF65-F5344CB8AC3E}">
        <p14:creationId xmlns:p14="http://schemas.microsoft.com/office/powerpoint/2010/main" val="3667240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395" y="730250"/>
            <a:ext cx="342860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Definiciones</a:t>
            </a:r>
            <a:endParaRPr b="1" spc="-5" dirty="0">
              <a:latin typeface="Arial"/>
              <a:cs typeface="Arial"/>
            </a:endParaRPr>
          </a:p>
        </p:txBody>
      </p:sp>
      <p:sp>
        <p:nvSpPr>
          <p:cNvPr id="3" name="object 3"/>
          <p:cNvSpPr txBox="1"/>
          <p:nvPr/>
        </p:nvSpPr>
        <p:spPr>
          <a:xfrm>
            <a:off x="1310017" y="1712362"/>
            <a:ext cx="7814945" cy="1743426"/>
          </a:xfrm>
          <a:prstGeom prst="rect">
            <a:avLst/>
          </a:prstGeom>
        </p:spPr>
        <p:txBody>
          <a:bodyPr vert="horz" wrap="square" lIns="0" tIns="85725" rIns="0" bIns="0" rtlCol="0">
            <a:spAutoFit/>
          </a:bodyPr>
          <a:lstStyle/>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Cardinalidad: número de tuplas(m).</a:t>
            </a:r>
          </a:p>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Grado: número de atributos(n).</a:t>
            </a:r>
          </a:p>
          <a:p>
            <a:pPr marL="355600" indent="-342900" algn="just">
              <a:lnSpc>
                <a:spcPct val="100000"/>
              </a:lnSpc>
              <a:spcBef>
                <a:spcPts val="675"/>
              </a:spcBef>
              <a:buFont typeface="Arial" panose="020B0604020202020204" pitchFamily="34" charset="0"/>
              <a:buChar char="•"/>
            </a:pPr>
            <a:r>
              <a:rPr lang="es-ES" sz="2400" spc="-5" dirty="0">
                <a:latin typeface="Arial MT"/>
                <a:cs typeface="Arial MT"/>
              </a:rPr>
              <a:t>Dominio: colección de valores de los cuales el atributo obtiene su atributo.</a:t>
            </a:r>
            <a:endParaRPr lang="es-ES" sz="2400" spc="-5" dirty="0">
              <a:latin typeface="Arial MT"/>
            </a:endParaRPr>
          </a:p>
        </p:txBody>
      </p:sp>
    </p:spTree>
    <p:extLst>
      <p:ext uri="{BB962C8B-B14F-4D97-AF65-F5344CB8AC3E}">
        <p14:creationId xmlns:p14="http://schemas.microsoft.com/office/powerpoint/2010/main" val="291228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56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2295714"/>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726817" y="544770"/>
            <a:ext cx="9239765" cy="900657"/>
          </a:xfrm>
          <a:prstGeom prst="rect">
            <a:avLst/>
          </a:prstGeom>
        </p:spPr>
        <p:txBody>
          <a:bodyPr vert="horz" lIns="91440" tIns="45720" rIns="91440" bIns="45720" rtlCol="0" anchor="b">
            <a:normAutofit/>
          </a:bodyPr>
          <a:lstStyle/>
          <a:p>
            <a:pPr marL="12700" algn="ctr" rtl="0">
              <a:lnSpc>
                <a:spcPct val="90000"/>
              </a:lnSpc>
              <a:spcBef>
                <a:spcPct val="0"/>
              </a:spcBef>
            </a:pPr>
            <a:r>
              <a:rPr lang="en-US" sz="3500" b="1" kern="1200" spc="-15">
                <a:solidFill>
                  <a:schemeClr val="tx1"/>
                </a:solidFill>
                <a:latin typeface="+mj-lt"/>
                <a:ea typeface="+mj-ea"/>
                <a:cs typeface="+mj-cs"/>
              </a:rPr>
              <a:t>Definiciones</a:t>
            </a:r>
            <a:endParaRPr lang="en-US" sz="3500" b="1" kern="1200" spc="-5">
              <a:solidFill>
                <a:schemeClr val="tx1"/>
              </a:solidFill>
              <a:latin typeface="+mj-lt"/>
              <a:ea typeface="+mj-ea"/>
              <a:cs typeface="+mj-cs"/>
            </a:endParaRPr>
          </a:p>
        </p:txBody>
      </p:sp>
      <p:pic>
        <p:nvPicPr>
          <p:cNvPr id="5" name="Imagen 4" descr="Tabla&#10;&#10;Descripción generada automáticamente">
            <a:extLst>
              <a:ext uri="{FF2B5EF4-FFF2-40B4-BE49-F238E27FC236}">
                <a16:creationId xmlns:a16="http://schemas.microsoft.com/office/drawing/2014/main" id="{C4EB2B78-3903-9F54-7CB5-7011E8878E7B}"/>
              </a:ext>
            </a:extLst>
          </p:cNvPr>
          <p:cNvPicPr>
            <a:picLocks noChangeAspect="1"/>
          </p:cNvPicPr>
          <p:nvPr/>
        </p:nvPicPr>
        <p:blipFill>
          <a:blip r:embed="rId2"/>
          <a:stretch>
            <a:fillRect/>
          </a:stretch>
        </p:blipFill>
        <p:spPr>
          <a:xfrm>
            <a:off x="634920" y="3308473"/>
            <a:ext cx="9423559" cy="2921303"/>
          </a:xfrm>
          <a:prstGeom prst="rect">
            <a:avLst/>
          </a:prstGeom>
        </p:spPr>
      </p:pic>
    </p:spTree>
    <p:extLst>
      <p:ext uri="{BB962C8B-B14F-4D97-AF65-F5344CB8AC3E}">
        <p14:creationId xmlns:p14="http://schemas.microsoft.com/office/powerpoint/2010/main" val="234896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56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2295714"/>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726817" y="544770"/>
            <a:ext cx="9239765" cy="900657"/>
          </a:xfrm>
          <a:prstGeom prst="rect">
            <a:avLst/>
          </a:prstGeom>
        </p:spPr>
        <p:txBody>
          <a:bodyPr vert="horz" lIns="91440" tIns="45720" rIns="91440" bIns="45720" rtlCol="0" anchor="b">
            <a:normAutofit/>
          </a:bodyPr>
          <a:lstStyle/>
          <a:p>
            <a:pPr marL="12700" algn="ctr" rtl="0">
              <a:lnSpc>
                <a:spcPct val="90000"/>
              </a:lnSpc>
              <a:spcBef>
                <a:spcPct val="0"/>
              </a:spcBef>
            </a:pPr>
            <a:r>
              <a:rPr lang="en-US" sz="3500" b="1" kern="1200" spc="-15">
                <a:solidFill>
                  <a:schemeClr val="tx1"/>
                </a:solidFill>
                <a:latin typeface="+mj-lt"/>
                <a:ea typeface="+mj-ea"/>
                <a:cs typeface="+mj-cs"/>
              </a:rPr>
              <a:t>Definiciones</a:t>
            </a:r>
            <a:endParaRPr lang="en-US" sz="3500" b="1" kern="1200" spc="-5">
              <a:solidFill>
                <a:schemeClr val="tx1"/>
              </a:solidFill>
              <a:latin typeface="+mj-lt"/>
              <a:ea typeface="+mj-ea"/>
              <a:cs typeface="+mj-cs"/>
            </a:endParaRPr>
          </a:p>
        </p:txBody>
      </p:sp>
      <p:pic>
        <p:nvPicPr>
          <p:cNvPr id="4" name="Imagen 3">
            <a:extLst>
              <a:ext uri="{FF2B5EF4-FFF2-40B4-BE49-F238E27FC236}">
                <a16:creationId xmlns:a16="http://schemas.microsoft.com/office/drawing/2014/main" id="{00B653EF-B8BF-4BCC-63CA-94C441A47C77}"/>
              </a:ext>
            </a:extLst>
          </p:cNvPr>
          <p:cNvPicPr>
            <a:picLocks noChangeAspect="1"/>
          </p:cNvPicPr>
          <p:nvPr/>
        </p:nvPicPr>
        <p:blipFill>
          <a:blip r:embed="rId2"/>
          <a:stretch>
            <a:fillRect/>
          </a:stretch>
        </p:blipFill>
        <p:spPr>
          <a:xfrm>
            <a:off x="727074" y="2940050"/>
            <a:ext cx="9239250" cy="3467100"/>
          </a:xfrm>
          <a:prstGeom prst="rect">
            <a:avLst/>
          </a:prstGeom>
        </p:spPr>
      </p:pic>
    </p:spTree>
    <p:extLst>
      <p:ext uri="{BB962C8B-B14F-4D97-AF65-F5344CB8AC3E}">
        <p14:creationId xmlns:p14="http://schemas.microsoft.com/office/powerpoint/2010/main" val="38116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588" y="699015"/>
            <a:ext cx="4928224" cy="627736"/>
          </a:xfrm>
          <a:prstGeom prst="rect">
            <a:avLst/>
          </a:prstGeom>
        </p:spPr>
        <p:txBody>
          <a:bodyPr vert="horz" wrap="square" lIns="0" tIns="12065" rIns="0" bIns="0" rtlCol="0">
            <a:spAutoFit/>
          </a:bodyPr>
          <a:lstStyle/>
          <a:p>
            <a:pPr marL="12700" algn="ctr">
              <a:lnSpc>
                <a:spcPct val="100000"/>
              </a:lnSpc>
              <a:spcBef>
                <a:spcPts val="95"/>
              </a:spcBef>
            </a:pPr>
            <a:r>
              <a:rPr lang="en-US" spc="-5" dirty="0" err="1"/>
              <a:t>Reglas</a:t>
            </a:r>
            <a:r>
              <a:rPr lang="en-US" spc="-5" dirty="0"/>
              <a:t> de </a:t>
            </a:r>
            <a:r>
              <a:rPr lang="en-US" spc="-5" dirty="0" err="1"/>
              <a:t>integridad</a:t>
            </a:r>
            <a:endParaRPr spc="-5" dirty="0"/>
          </a:p>
        </p:txBody>
      </p:sp>
      <p:pic>
        <p:nvPicPr>
          <p:cNvPr id="5" name="Imagen 4">
            <a:extLst>
              <a:ext uri="{FF2B5EF4-FFF2-40B4-BE49-F238E27FC236}">
                <a16:creationId xmlns:a16="http://schemas.microsoft.com/office/drawing/2014/main" id="{3A9338F7-6E3E-02FF-4024-FC145AFBF948}"/>
              </a:ext>
            </a:extLst>
          </p:cNvPr>
          <p:cNvPicPr>
            <a:picLocks noChangeAspect="1"/>
          </p:cNvPicPr>
          <p:nvPr/>
        </p:nvPicPr>
        <p:blipFill>
          <a:blip r:embed="rId2"/>
          <a:stretch>
            <a:fillRect/>
          </a:stretch>
        </p:blipFill>
        <p:spPr>
          <a:xfrm>
            <a:off x="1790700" y="2178050"/>
            <a:ext cx="7112000" cy="3733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2700" y="831595"/>
            <a:ext cx="4745355" cy="1367041"/>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err="1">
                <a:latin typeface="Arial"/>
                <a:cs typeface="Arial"/>
              </a:rPr>
              <a:t>Modelo</a:t>
            </a:r>
            <a:r>
              <a:rPr lang="en-US" sz="4400" b="1" spc="-5" dirty="0">
                <a:latin typeface="Arial"/>
                <a:cs typeface="Arial"/>
              </a:rPr>
              <a:t> </a:t>
            </a:r>
            <a:r>
              <a:rPr lang="en-US" sz="4400" b="1" spc="-5" dirty="0" err="1">
                <a:latin typeface="Arial"/>
                <a:cs typeface="Arial"/>
              </a:rPr>
              <a:t>Relacional</a:t>
            </a:r>
            <a:endParaRPr sz="4400" dirty="0">
              <a:latin typeface="Arial"/>
              <a:cs typeface="Arial"/>
            </a:endParaRPr>
          </a:p>
        </p:txBody>
      </p:sp>
      <p:sp>
        <p:nvSpPr>
          <p:cNvPr id="3" name="object 3"/>
          <p:cNvSpPr txBox="1"/>
          <p:nvPr/>
        </p:nvSpPr>
        <p:spPr>
          <a:xfrm>
            <a:off x="1947174" y="3244850"/>
            <a:ext cx="6796405" cy="1822294"/>
          </a:xfrm>
          <a:prstGeom prst="rect">
            <a:avLst/>
          </a:prstGeom>
        </p:spPr>
        <p:txBody>
          <a:bodyPr vert="horz" wrap="square" lIns="0" tIns="97790" rIns="0" bIns="0" rtlCol="0">
            <a:spAutoFit/>
          </a:bodyPr>
          <a:lstStyle/>
          <a:p>
            <a:pPr marL="12700" algn="ctr">
              <a:lnSpc>
                <a:spcPct val="100000"/>
              </a:lnSpc>
              <a:spcBef>
                <a:spcPts val="770"/>
              </a:spcBef>
            </a:pPr>
            <a:r>
              <a:rPr lang="es-ES" sz="2800" dirty="0">
                <a:latin typeface="Arial MT"/>
                <a:cs typeface="Arial MT"/>
              </a:rPr>
              <a:t>El modelo relacional, para el modelado y la gestión de bases de datos, es un modelo de datos basado en la lógica de predicados y en la teoría de conjuntos.</a:t>
            </a:r>
            <a:endParaRPr sz="2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39324" y="1973071"/>
            <a:ext cx="8453120" cy="3497752"/>
          </a:xfrm>
          <a:prstGeom prst="rect">
            <a:avLst/>
          </a:prstGeom>
        </p:spPr>
        <p:txBody>
          <a:bodyPr vert="horz" wrap="square" lIns="0" tIns="85725" rIns="0" bIns="0" rtlCol="0">
            <a:spAutoFit/>
          </a:bodyPr>
          <a:lstStyle>
            <a:defPPr>
              <a:defRPr lang="en-US"/>
            </a:defPPr>
            <a:lvl1pPr marL="355600" indent="-342900" algn="just">
              <a:lnSpc>
                <a:spcPct val="100000"/>
              </a:lnSpc>
              <a:spcBef>
                <a:spcPts val="675"/>
              </a:spcBef>
              <a:buFont typeface="Arial" panose="020B0604020202020204" pitchFamily="34" charset="0"/>
              <a:buChar char="•"/>
              <a:defRPr sz="2400" spc="-5">
                <a:latin typeface="Arial MT"/>
                <a:cs typeface="Arial MT"/>
              </a:defRPr>
            </a:lvl1pPr>
          </a:lstStyle>
          <a:p>
            <a:pPr marL="12700" indent="0">
              <a:buNone/>
            </a:pPr>
            <a:r>
              <a:rPr lang="es-ES" dirty="0"/>
              <a:t>Reglas o restricciones de validación que controlan que los datos a registrar sean correctos.</a:t>
            </a:r>
          </a:p>
          <a:p>
            <a:endParaRPr lang="es-ES" dirty="0"/>
          </a:p>
          <a:p>
            <a:r>
              <a:rPr lang="es-ES" dirty="0"/>
              <a:t>Integridad de Dominio: Conjunto de valores válidos de un campo (propiedades del campo).</a:t>
            </a:r>
          </a:p>
          <a:p>
            <a:r>
              <a:rPr lang="es-ES" dirty="0"/>
              <a:t>Integridad de Transiciones: Define los estados por lo que un registro puede pasar válidamente (operación previa).</a:t>
            </a:r>
          </a:p>
        </p:txBody>
      </p:sp>
      <p:sp>
        <p:nvSpPr>
          <p:cNvPr id="6" name="object 2">
            <a:extLst>
              <a:ext uri="{FF2B5EF4-FFF2-40B4-BE49-F238E27FC236}">
                <a16:creationId xmlns:a16="http://schemas.microsoft.com/office/drawing/2014/main" id="{449FD840-AA03-2F80-7BE8-9CEDCBA58B0D}"/>
              </a:ext>
            </a:extLst>
          </p:cNvPr>
          <p:cNvSpPr txBox="1">
            <a:spLocks noGrp="1"/>
          </p:cNvSpPr>
          <p:nvPr>
            <p:ph type="title"/>
          </p:nvPr>
        </p:nvSpPr>
        <p:spPr>
          <a:xfrm>
            <a:off x="2882588" y="699015"/>
            <a:ext cx="4928224" cy="627736"/>
          </a:xfrm>
          <a:prstGeom prst="rect">
            <a:avLst/>
          </a:prstGeom>
        </p:spPr>
        <p:txBody>
          <a:bodyPr vert="horz" wrap="square" lIns="0" tIns="12065" rIns="0" bIns="0" rtlCol="0">
            <a:spAutoFit/>
          </a:bodyPr>
          <a:lstStyle/>
          <a:p>
            <a:pPr marL="12700" algn="ctr">
              <a:lnSpc>
                <a:spcPct val="100000"/>
              </a:lnSpc>
              <a:spcBef>
                <a:spcPts val="95"/>
              </a:spcBef>
            </a:pPr>
            <a:r>
              <a:rPr lang="en-US" spc="-5" dirty="0" err="1"/>
              <a:t>Reglas</a:t>
            </a:r>
            <a:r>
              <a:rPr lang="en-US" spc="-5" dirty="0"/>
              <a:t> de </a:t>
            </a:r>
            <a:r>
              <a:rPr lang="en-US" spc="-5" dirty="0" err="1"/>
              <a:t>integridad</a:t>
            </a:r>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39324" y="1973071"/>
            <a:ext cx="8453120" cy="3310522"/>
          </a:xfrm>
          <a:prstGeom prst="rect">
            <a:avLst/>
          </a:prstGeom>
        </p:spPr>
        <p:txBody>
          <a:bodyPr vert="horz" wrap="square" lIns="0" tIns="85725" rIns="0" bIns="0" rtlCol="0">
            <a:spAutoFit/>
          </a:bodyPr>
          <a:lstStyle>
            <a:defPPr>
              <a:defRPr lang="en-US"/>
            </a:defPPr>
            <a:lvl1pPr marL="355600" indent="-342900" algn="just">
              <a:lnSpc>
                <a:spcPct val="100000"/>
              </a:lnSpc>
              <a:spcBef>
                <a:spcPts val="675"/>
              </a:spcBef>
              <a:buFont typeface="Arial" panose="020B0604020202020204" pitchFamily="34" charset="0"/>
              <a:buChar char="•"/>
              <a:defRPr sz="2400" spc="-5">
                <a:latin typeface="Arial MT"/>
                <a:cs typeface="Arial MT"/>
              </a:defRPr>
            </a:lvl1pPr>
          </a:lstStyle>
          <a:p>
            <a:r>
              <a:rPr lang="es-ES" dirty="0"/>
              <a:t>Integridad de Entidades: Asegura la integridad de las tablas (claves, identificación)</a:t>
            </a:r>
          </a:p>
          <a:p>
            <a:r>
              <a:rPr lang="es-ES" dirty="0"/>
              <a:t>Integridad Referencial: Mantienen y protegen vínculos entre tablas (propiedades de las relaciones)</a:t>
            </a:r>
          </a:p>
          <a:p>
            <a:r>
              <a:rPr lang="es-ES" dirty="0"/>
              <a:t>Integridad de Bases de Datos: Referencian más de una tabla, gobiernan la DB como un todo.</a:t>
            </a:r>
          </a:p>
          <a:p>
            <a:r>
              <a:rPr lang="es-ES" dirty="0"/>
              <a:t>Integridad de Transacciones: Controlan la forma como se manipulan los datos entre una o varias BD</a:t>
            </a:r>
          </a:p>
        </p:txBody>
      </p:sp>
      <p:sp>
        <p:nvSpPr>
          <p:cNvPr id="6" name="object 2">
            <a:extLst>
              <a:ext uri="{FF2B5EF4-FFF2-40B4-BE49-F238E27FC236}">
                <a16:creationId xmlns:a16="http://schemas.microsoft.com/office/drawing/2014/main" id="{449FD840-AA03-2F80-7BE8-9CEDCBA58B0D}"/>
              </a:ext>
            </a:extLst>
          </p:cNvPr>
          <p:cNvSpPr txBox="1">
            <a:spLocks noGrp="1"/>
          </p:cNvSpPr>
          <p:nvPr>
            <p:ph type="title"/>
          </p:nvPr>
        </p:nvSpPr>
        <p:spPr>
          <a:xfrm>
            <a:off x="2882588" y="699015"/>
            <a:ext cx="4928224" cy="627736"/>
          </a:xfrm>
          <a:prstGeom prst="rect">
            <a:avLst/>
          </a:prstGeom>
        </p:spPr>
        <p:txBody>
          <a:bodyPr vert="horz" wrap="square" lIns="0" tIns="12065" rIns="0" bIns="0" rtlCol="0">
            <a:spAutoFit/>
          </a:bodyPr>
          <a:lstStyle/>
          <a:p>
            <a:pPr marL="12700" algn="ctr">
              <a:lnSpc>
                <a:spcPct val="100000"/>
              </a:lnSpc>
              <a:spcBef>
                <a:spcPts val="95"/>
              </a:spcBef>
            </a:pPr>
            <a:r>
              <a:rPr lang="en-US" spc="-5" dirty="0" err="1"/>
              <a:t>Reglas</a:t>
            </a:r>
            <a:r>
              <a:rPr lang="en-US" spc="-5" dirty="0"/>
              <a:t> de </a:t>
            </a:r>
            <a:r>
              <a:rPr lang="en-US" spc="-5" dirty="0" err="1"/>
              <a:t>integridad</a:t>
            </a:r>
            <a:endParaRPr spc="-5" dirty="0"/>
          </a:p>
        </p:txBody>
      </p:sp>
    </p:spTree>
    <p:extLst>
      <p:ext uri="{BB962C8B-B14F-4D97-AF65-F5344CB8AC3E}">
        <p14:creationId xmlns:p14="http://schemas.microsoft.com/office/powerpoint/2010/main" val="3516670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3815" y="861059"/>
            <a:ext cx="5525770" cy="635000"/>
          </a:xfrm>
          <a:prstGeom prst="rect">
            <a:avLst/>
          </a:prstGeom>
        </p:spPr>
        <p:txBody>
          <a:bodyPr vert="horz" wrap="square" lIns="0" tIns="12065" rIns="0" bIns="0" rtlCol="0">
            <a:spAutoFit/>
          </a:bodyPr>
          <a:lstStyle/>
          <a:p>
            <a:pPr marL="12700" algn="ctr">
              <a:lnSpc>
                <a:spcPct val="100000"/>
              </a:lnSpc>
              <a:spcBef>
                <a:spcPts val="95"/>
              </a:spcBef>
            </a:pPr>
            <a:r>
              <a:rPr lang="en-US" b="1" spc="-5" dirty="0" err="1">
                <a:latin typeface="Arial"/>
                <a:cs typeface="Arial"/>
              </a:rPr>
              <a:t>Atributo</a:t>
            </a:r>
            <a:endParaRPr b="1" spc="-5" dirty="0">
              <a:latin typeface="Arial"/>
              <a:cs typeface="Arial"/>
            </a:endParaRPr>
          </a:p>
        </p:txBody>
      </p:sp>
      <p:sp>
        <p:nvSpPr>
          <p:cNvPr id="8" name="CuadroTexto 7">
            <a:extLst>
              <a:ext uri="{FF2B5EF4-FFF2-40B4-BE49-F238E27FC236}">
                <a16:creationId xmlns:a16="http://schemas.microsoft.com/office/drawing/2014/main" id="{2F89FE4D-5DCD-D57A-9EAB-099A81486710}"/>
              </a:ext>
            </a:extLst>
          </p:cNvPr>
          <p:cNvSpPr txBox="1"/>
          <p:nvPr/>
        </p:nvSpPr>
        <p:spPr>
          <a:xfrm>
            <a:off x="927100" y="2019417"/>
            <a:ext cx="8839200" cy="1200329"/>
          </a:xfrm>
          <a:prstGeom prst="rect">
            <a:avLst/>
          </a:prstGeom>
          <a:noFill/>
        </p:spPr>
        <p:txBody>
          <a:bodyPr wrap="square">
            <a:spAutoFit/>
          </a:bodyPr>
          <a:lstStyle/>
          <a:p>
            <a:pPr algn="just"/>
            <a:r>
              <a:rPr lang="es-ES" b="0" i="0" dirty="0">
                <a:solidFill>
                  <a:srgbClr val="333333"/>
                </a:solidFill>
                <a:effectLst/>
                <a:latin typeface="Helvetica Neue"/>
              </a:rPr>
              <a:t>Se corresponde con la idea de campo o columna.</a:t>
            </a:r>
          </a:p>
          <a:p>
            <a:pPr algn="just"/>
            <a:r>
              <a:rPr lang="es-ES" b="0" i="0" dirty="0">
                <a:solidFill>
                  <a:srgbClr val="333333"/>
                </a:solidFill>
                <a:effectLst/>
                <a:latin typeface="Helvetica Neue"/>
              </a:rPr>
              <a:t>En el caso de que sean varios los atributos de una misma tabla, definidos sobre el mismo dominio, habrá que darles nombres distintos, ya que una tabla no puede tener dos atributos con el mismo nombre.</a:t>
            </a:r>
          </a:p>
        </p:txBody>
      </p:sp>
      <p:pic>
        <p:nvPicPr>
          <p:cNvPr id="10" name="Imagen 9">
            <a:extLst>
              <a:ext uri="{FF2B5EF4-FFF2-40B4-BE49-F238E27FC236}">
                <a16:creationId xmlns:a16="http://schemas.microsoft.com/office/drawing/2014/main" id="{3D6FE295-C520-60FE-8632-3712403CFA12}"/>
              </a:ext>
            </a:extLst>
          </p:cNvPr>
          <p:cNvPicPr>
            <a:picLocks noChangeAspect="1"/>
          </p:cNvPicPr>
          <p:nvPr/>
        </p:nvPicPr>
        <p:blipFill>
          <a:blip r:embed="rId2"/>
          <a:stretch>
            <a:fillRect/>
          </a:stretch>
        </p:blipFill>
        <p:spPr>
          <a:xfrm>
            <a:off x="1498600" y="3778250"/>
            <a:ext cx="7696200" cy="2476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4150" y="806450"/>
            <a:ext cx="2705100" cy="635000"/>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Dominio</a:t>
            </a:r>
            <a:endParaRPr b="1" spc="-5" dirty="0">
              <a:latin typeface="Arial"/>
              <a:cs typeface="Arial"/>
            </a:endParaRPr>
          </a:p>
        </p:txBody>
      </p:sp>
      <p:sp>
        <p:nvSpPr>
          <p:cNvPr id="3" name="object 3"/>
          <p:cNvSpPr txBox="1"/>
          <p:nvPr/>
        </p:nvSpPr>
        <p:spPr>
          <a:xfrm>
            <a:off x="1208417" y="1860295"/>
            <a:ext cx="8406130" cy="1166345"/>
          </a:xfrm>
          <a:prstGeom prst="rect">
            <a:avLst/>
          </a:prstGeom>
        </p:spPr>
        <p:txBody>
          <a:bodyPr vert="horz" wrap="square" lIns="0" tIns="12065" rIns="0" bIns="0" rtlCol="0">
            <a:spAutoFit/>
          </a:bodyPr>
          <a:lstStyle/>
          <a:p>
            <a:pPr marL="114300" algn="just">
              <a:lnSpc>
                <a:spcPts val="3025"/>
              </a:lnSpc>
              <a:spcBef>
                <a:spcPts val="95"/>
              </a:spcBef>
            </a:pPr>
            <a:r>
              <a:rPr lang="es-ES" sz="2800" spc="-5" dirty="0">
                <a:latin typeface="Arial"/>
                <a:cs typeface="Arial"/>
              </a:rPr>
              <a:t>El dominio dentro de la estructura del Modelo Relacional es el conjunto de valores que puede tomar un atributo.</a:t>
            </a:r>
            <a:endParaRPr sz="2400" dirty="0">
              <a:latin typeface="Arial MT"/>
              <a:cs typeface="Arial MT"/>
            </a:endParaRPr>
          </a:p>
        </p:txBody>
      </p:sp>
      <p:pic>
        <p:nvPicPr>
          <p:cNvPr id="5" name="Imagen 4">
            <a:extLst>
              <a:ext uri="{FF2B5EF4-FFF2-40B4-BE49-F238E27FC236}">
                <a16:creationId xmlns:a16="http://schemas.microsoft.com/office/drawing/2014/main" id="{709D0917-62EE-D184-87FD-87C2EA2C7971}"/>
              </a:ext>
            </a:extLst>
          </p:cNvPr>
          <p:cNvPicPr>
            <a:picLocks noChangeAspect="1"/>
          </p:cNvPicPr>
          <p:nvPr/>
        </p:nvPicPr>
        <p:blipFill>
          <a:blip r:embed="rId2"/>
          <a:stretch>
            <a:fillRect/>
          </a:stretch>
        </p:blipFill>
        <p:spPr>
          <a:xfrm>
            <a:off x="1646853" y="3778250"/>
            <a:ext cx="7399693" cy="268280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4150" y="806450"/>
            <a:ext cx="2705100" cy="635000"/>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Dominio</a:t>
            </a:r>
            <a:endParaRPr b="1" spc="-5" dirty="0">
              <a:latin typeface="Arial"/>
              <a:cs typeface="Arial"/>
            </a:endParaRPr>
          </a:p>
        </p:txBody>
      </p:sp>
      <p:sp>
        <p:nvSpPr>
          <p:cNvPr id="3" name="object 3"/>
          <p:cNvSpPr txBox="1"/>
          <p:nvPr/>
        </p:nvSpPr>
        <p:spPr>
          <a:xfrm>
            <a:off x="1208417" y="1860295"/>
            <a:ext cx="8406130" cy="3500317"/>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Un dominio contiene todos los posibles valores que puede tomar un determinado atributo. Dos atributos distintos pueden tener el mismo dominio.</a:t>
            </a:r>
          </a:p>
          <a:p>
            <a:pPr marL="571500" indent="-457200" algn="just">
              <a:lnSpc>
                <a:spcPts val="3025"/>
              </a:lnSpc>
              <a:spcBef>
                <a:spcPts val="95"/>
              </a:spcBef>
              <a:buFont typeface="Arial" panose="020B0604020202020204" pitchFamily="34" charset="0"/>
              <a:buChar char="•"/>
            </a:pPr>
            <a:r>
              <a:rPr lang="es-ES" sz="2800" spc="-5" dirty="0">
                <a:latin typeface="Arial"/>
                <a:cs typeface="Arial"/>
              </a:rPr>
              <a:t>Un domino es un conjunto finito de valores del mismo tipo.</a:t>
            </a:r>
          </a:p>
          <a:p>
            <a:pPr marL="571500" indent="-457200" algn="just">
              <a:lnSpc>
                <a:spcPts val="3025"/>
              </a:lnSpc>
              <a:spcBef>
                <a:spcPts val="95"/>
              </a:spcBef>
              <a:buFont typeface="Arial" panose="020B0604020202020204" pitchFamily="34" charset="0"/>
              <a:buChar char="•"/>
            </a:pPr>
            <a:r>
              <a:rPr lang="es-ES" sz="2800" spc="-5" dirty="0">
                <a:latin typeface="Arial"/>
                <a:cs typeface="Arial"/>
              </a:rPr>
              <a:t>Los dominios poseen un nombre para poder referirnos a él y así poder ser reutilizable en más de un atributo.</a:t>
            </a:r>
            <a:endParaRPr sz="2400" dirty="0">
              <a:latin typeface="Arial MT"/>
              <a:cs typeface="Arial MT"/>
            </a:endParaRPr>
          </a:p>
        </p:txBody>
      </p:sp>
    </p:spTree>
    <p:extLst>
      <p:ext uri="{BB962C8B-B14F-4D97-AF65-F5344CB8AC3E}">
        <p14:creationId xmlns:p14="http://schemas.microsoft.com/office/powerpoint/2010/main" val="1042983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562" y="869822"/>
            <a:ext cx="822959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Tupla</a:t>
            </a:r>
            <a:r>
              <a:rPr lang="en-US" b="1" spc="-15" dirty="0">
                <a:latin typeface="Arial"/>
                <a:cs typeface="Arial"/>
              </a:rPr>
              <a:t>, </a:t>
            </a:r>
            <a:r>
              <a:rPr lang="en-US" b="1" spc="-15" dirty="0" err="1">
                <a:latin typeface="Arial"/>
                <a:cs typeface="Arial"/>
              </a:rPr>
              <a:t>grado</a:t>
            </a:r>
            <a:r>
              <a:rPr lang="en-US" b="1" spc="-15" dirty="0">
                <a:latin typeface="Arial"/>
                <a:cs typeface="Arial"/>
              </a:rPr>
              <a:t> y </a:t>
            </a:r>
            <a:r>
              <a:rPr lang="en-US" b="1" spc="-15" dirty="0" err="1">
                <a:latin typeface="Arial"/>
                <a:cs typeface="Arial"/>
              </a:rPr>
              <a:t>cardinalidad</a:t>
            </a:r>
            <a:endParaRPr b="1" spc="-5" dirty="0">
              <a:latin typeface="Arial"/>
              <a:cs typeface="Arial"/>
            </a:endParaRPr>
          </a:p>
        </p:txBody>
      </p:sp>
      <p:pic>
        <p:nvPicPr>
          <p:cNvPr id="5" name="Imagen 4">
            <a:extLst>
              <a:ext uri="{FF2B5EF4-FFF2-40B4-BE49-F238E27FC236}">
                <a16:creationId xmlns:a16="http://schemas.microsoft.com/office/drawing/2014/main" id="{20F81B97-0DC5-39A4-6D51-CC16A5E3138E}"/>
              </a:ext>
            </a:extLst>
          </p:cNvPr>
          <p:cNvPicPr>
            <a:picLocks noChangeAspect="1"/>
          </p:cNvPicPr>
          <p:nvPr/>
        </p:nvPicPr>
        <p:blipFill>
          <a:blip r:embed="rId2"/>
          <a:stretch>
            <a:fillRect/>
          </a:stretch>
        </p:blipFill>
        <p:spPr>
          <a:xfrm>
            <a:off x="803275" y="2325687"/>
            <a:ext cx="9086850" cy="2905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562" y="869822"/>
            <a:ext cx="822959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Tupla</a:t>
            </a:r>
            <a:r>
              <a:rPr lang="en-US" b="1" spc="-15" dirty="0">
                <a:latin typeface="Arial"/>
                <a:cs typeface="Arial"/>
              </a:rPr>
              <a:t>, </a:t>
            </a:r>
            <a:r>
              <a:rPr lang="en-US" b="1" spc="-15" dirty="0" err="1">
                <a:latin typeface="Arial"/>
                <a:cs typeface="Arial"/>
              </a:rPr>
              <a:t>grado</a:t>
            </a:r>
            <a:r>
              <a:rPr lang="en-US" b="1" spc="-15" dirty="0">
                <a:latin typeface="Arial"/>
                <a:cs typeface="Arial"/>
              </a:rPr>
              <a:t> y </a:t>
            </a:r>
            <a:r>
              <a:rPr lang="en-US" b="1" spc="-15" dirty="0" err="1">
                <a:latin typeface="Arial"/>
                <a:cs typeface="Arial"/>
              </a:rPr>
              <a:t>cardinalidad</a:t>
            </a:r>
            <a:endParaRPr b="1" spc="-5" dirty="0">
              <a:latin typeface="Arial"/>
              <a:cs typeface="Arial"/>
            </a:endParaRPr>
          </a:p>
        </p:txBody>
      </p:sp>
      <p:sp>
        <p:nvSpPr>
          <p:cNvPr id="4" name="object 3">
            <a:extLst>
              <a:ext uri="{FF2B5EF4-FFF2-40B4-BE49-F238E27FC236}">
                <a16:creationId xmlns:a16="http://schemas.microsoft.com/office/drawing/2014/main" id="{AC35F456-0109-F214-1D2C-A57C27A4D34C}"/>
              </a:ext>
            </a:extLst>
          </p:cNvPr>
          <p:cNvSpPr txBox="1"/>
          <p:nvPr/>
        </p:nvSpPr>
        <p:spPr>
          <a:xfrm>
            <a:off x="1208417" y="1860295"/>
            <a:ext cx="8406130" cy="2320507"/>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Tupla: es cada una de las filas de la relación. Representa por tanto el conjunto de cada elemento individual (ejemplar </a:t>
            </a:r>
            <a:r>
              <a:rPr lang="es-ES" sz="2800" spc="-5" dirty="0" err="1">
                <a:latin typeface="Arial"/>
                <a:cs typeface="Arial"/>
              </a:rPr>
              <a:t>ó</a:t>
            </a:r>
            <a:r>
              <a:rPr lang="es-ES" sz="2800" spc="-5" dirty="0">
                <a:latin typeface="Arial"/>
                <a:cs typeface="Arial"/>
              </a:rPr>
              <a:t> ocurrencia) de esa tabla. En la relación OFICINA, cada tupla tiene cinco valores, uno para cada atributo. Las tuplas de una relación no siguen ningún orden.</a:t>
            </a:r>
            <a:endParaRPr sz="2400" dirty="0">
              <a:latin typeface="Arial MT"/>
              <a:cs typeface="Arial MT"/>
            </a:endParaRPr>
          </a:p>
        </p:txBody>
      </p:sp>
    </p:spTree>
    <p:extLst>
      <p:ext uri="{BB962C8B-B14F-4D97-AF65-F5344CB8AC3E}">
        <p14:creationId xmlns:p14="http://schemas.microsoft.com/office/powerpoint/2010/main" val="156522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562" y="869822"/>
            <a:ext cx="822959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Tupla</a:t>
            </a:r>
            <a:r>
              <a:rPr lang="en-US" b="1" spc="-15" dirty="0">
                <a:latin typeface="Arial"/>
                <a:cs typeface="Arial"/>
              </a:rPr>
              <a:t>, </a:t>
            </a:r>
            <a:r>
              <a:rPr lang="en-US" b="1" spc="-15" dirty="0" err="1">
                <a:latin typeface="Arial"/>
                <a:cs typeface="Arial"/>
              </a:rPr>
              <a:t>grado</a:t>
            </a:r>
            <a:r>
              <a:rPr lang="en-US" b="1" spc="-15" dirty="0">
                <a:latin typeface="Arial"/>
                <a:cs typeface="Arial"/>
              </a:rPr>
              <a:t> y </a:t>
            </a:r>
            <a:r>
              <a:rPr lang="en-US" b="1" spc="-15" dirty="0" err="1">
                <a:latin typeface="Arial"/>
                <a:cs typeface="Arial"/>
              </a:rPr>
              <a:t>cardinalidad</a:t>
            </a:r>
            <a:endParaRPr b="1" spc="-5" dirty="0">
              <a:latin typeface="Arial"/>
              <a:cs typeface="Arial"/>
            </a:endParaRPr>
          </a:p>
        </p:txBody>
      </p:sp>
      <p:sp>
        <p:nvSpPr>
          <p:cNvPr id="4" name="object 3">
            <a:extLst>
              <a:ext uri="{FF2B5EF4-FFF2-40B4-BE49-F238E27FC236}">
                <a16:creationId xmlns:a16="http://schemas.microsoft.com/office/drawing/2014/main" id="{AC35F456-0109-F214-1D2C-A57C27A4D34C}"/>
              </a:ext>
            </a:extLst>
          </p:cNvPr>
          <p:cNvSpPr txBox="1"/>
          <p:nvPr/>
        </p:nvSpPr>
        <p:spPr>
          <a:xfrm>
            <a:off x="1208417" y="1860295"/>
            <a:ext cx="8406130" cy="4269759"/>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Grado: número de columnas de la relación (número de atributos). La relación OFICINA es de grado seis porque tiene seis atributos. Esto quiere decir que cada fila de la tabla es una tupla con seis valores.</a:t>
            </a:r>
          </a:p>
          <a:p>
            <a:pPr marL="571500" indent="-457200" algn="just">
              <a:lnSpc>
                <a:spcPts val="3025"/>
              </a:lnSpc>
              <a:spcBef>
                <a:spcPts val="95"/>
              </a:spcBef>
              <a:buFont typeface="Arial" panose="020B0604020202020204" pitchFamily="34" charset="0"/>
              <a:buChar char="•"/>
            </a:pPr>
            <a:endParaRPr lang="es-ES" sz="2800" spc="-5" dirty="0">
              <a:latin typeface="Arial"/>
              <a:cs typeface="Arial"/>
            </a:endParaRPr>
          </a:p>
          <a:p>
            <a:pPr marL="571500" indent="-457200" algn="just">
              <a:lnSpc>
                <a:spcPts val="3025"/>
              </a:lnSpc>
              <a:spcBef>
                <a:spcPts val="95"/>
              </a:spcBef>
              <a:buFont typeface="Arial" panose="020B0604020202020204" pitchFamily="34" charset="0"/>
              <a:buChar char="•"/>
            </a:pPr>
            <a:r>
              <a:rPr lang="es-ES" sz="2800" spc="-5" dirty="0">
                <a:latin typeface="Arial"/>
                <a:cs typeface="Arial"/>
              </a:rPr>
              <a:t>Cardinalidad: número de tuplas de una relación (número de filas). Ya que en las relaciones se van insertando y borrando tuplas a menudo, la cardinalidad de las mismas varía constantemente.</a:t>
            </a:r>
            <a:endParaRPr sz="2400" dirty="0">
              <a:latin typeface="Arial MT"/>
              <a:cs typeface="Arial MT"/>
            </a:endParaRPr>
          </a:p>
        </p:txBody>
      </p:sp>
    </p:spTree>
    <p:extLst>
      <p:ext uri="{BB962C8B-B14F-4D97-AF65-F5344CB8AC3E}">
        <p14:creationId xmlns:p14="http://schemas.microsoft.com/office/powerpoint/2010/main" val="203911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4150" y="882650"/>
            <a:ext cx="2705100" cy="635000"/>
          </a:xfrm>
          <a:prstGeom prst="rect">
            <a:avLst/>
          </a:prstGeom>
        </p:spPr>
        <p:txBody>
          <a:bodyPr vert="horz" wrap="square" lIns="0" tIns="12065" rIns="0" bIns="0" rtlCol="0">
            <a:spAutoFit/>
          </a:bodyPr>
          <a:lstStyle/>
          <a:p>
            <a:pPr marL="12700" algn="ctr">
              <a:lnSpc>
                <a:spcPct val="100000"/>
              </a:lnSpc>
              <a:spcBef>
                <a:spcPts val="95"/>
              </a:spcBef>
            </a:pPr>
            <a:r>
              <a:rPr lang="en-US" b="1" spc="-15" dirty="0">
                <a:latin typeface="Arial"/>
                <a:cs typeface="Arial"/>
              </a:rPr>
              <a:t>Claves</a:t>
            </a:r>
            <a:endParaRPr b="1" spc="-5" dirty="0">
              <a:latin typeface="Arial"/>
              <a:cs typeface="Arial"/>
            </a:endParaRPr>
          </a:p>
        </p:txBody>
      </p:sp>
      <p:sp>
        <p:nvSpPr>
          <p:cNvPr id="4" name="object 3">
            <a:extLst>
              <a:ext uri="{FF2B5EF4-FFF2-40B4-BE49-F238E27FC236}">
                <a16:creationId xmlns:a16="http://schemas.microsoft.com/office/drawing/2014/main" id="{BE24E170-168B-8A64-6442-D663298BAC0F}"/>
              </a:ext>
            </a:extLst>
          </p:cNvPr>
          <p:cNvSpPr txBox="1"/>
          <p:nvPr/>
        </p:nvSpPr>
        <p:spPr>
          <a:xfrm>
            <a:off x="1208417" y="1860295"/>
            <a:ext cx="8406130" cy="3500317"/>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Clave candidata</a:t>
            </a:r>
          </a:p>
          <a:p>
            <a:pPr marL="571500" indent="-457200" algn="just">
              <a:lnSpc>
                <a:spcPts val="3025"/>
              </a:lnSpc>
              <a:spcBef>
                <a:spcPts val="95"/>
              </a:spcBef>
              <a:buFont typeface="Arial" panose="020B0604020202020204" pitchFamily="34" charset="0"/>
              <a:buChar char="•"/>
            </a:pPr>
            <a:endParaRPr lang="es-ES" sz="2800" spc="-5" dirty="0">
              <a:latin typeface="Arial"/>
              <a:cs typeface="Arial"/>
            </a:endParaRPr>
          </a:p>
          <a:p>
            <a:pPr marL="571500" indent="-457200" algn="just">
              <a:lnSpc>
                <a:spcPts val="3025"/>
              </a:lnSpc>
              <a:spcBef>
                <a:spcPts val="95"/>
              </a:spcBef>
              <a:buFont typeface="Arial" panose="020B0604020202020204" pitchFamily="34" charset="0"/>
              <a:buChar char="•"/>
            </a:pPr>
            <a:r>
              <a:rPr lang="es-ES" sz="2800" spc="-5" dirty="0">
                <a:latin typeface="Arial"/>
                <a:cs typeface="Arial"/>
              </a:rPr>
              <a:t>Conjunto de atributos que permiten identificar en forma única cada tupla de la relación. Es decir, columnas cuyos valores no se repiten para esa tabla. Los atributos candidatos para una tabla de individuos (clientes, pacientes, etc.) es el ‘</a:t>
            </a:r>
            <a:r>
              <a:rPr lang="es-ES" sz="2800" spc="-5" dirty="0" err="1">
                <a:latin typeface="Arial"/>
                <a:cs typeface="Arial"/>
              </a:rPr>
              <a:t>rut</a:t>
            </a:r>
            <a:r>
              <a:rPr lang="es-ES" sz="2800" spc="-5" dirty="0">
                <a:latin typeface="Arial"/>
                <a:cs typeface="Arial"/>
              </a:rPr>
              <a:t>’, un número de seguro social, un ‘id’ de cliente (numérico o de </a:t>
            </a:r>
            <a:r>
              <a:rPr lang="es-ES" sz="2800" spc="-5" dirty="0" err="1">
                <a:latin typeface="Arial"/>
                <a:cs typeface="Arial"/>
              </a:rPr>
              <a:t>caracter</a:t>
            </a:r>
            <a:r>
              <a:rPr lang="es-ES" sz="2800" spc="-5" dirty="0">
                <a:latin typeface="Arial"/>
                <a:cs typeface="Arial"/>
              </a:rPr>
              <a:t>).</a:t>
            </a:r>
            <a:endParaRPr sz="2400" dirty="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4150" y="882650"/>
            <a:ext cx="2705100" cy="635000"/>
          </a:xfrm>
          <a:prstGeom prst="rect">
            <a:avLst/>
          </a:prstGeom>
        </p:spPr>
        <p:txBody>
          <a:bodyPr vert="horz" wrap="square" lIns="0" tIns="12065" rIns="0" bIns="0" rtlCol="0">
            <a:spAutoFit/>
          </a:bodyPr>
          <a:lstStyle/>
          <a:p>
            <a:pPr marL="12700" algn="ctr">
              <a:lnSpc>
                <a:spcPct val="100000"/>
              </a:lnSpc>
              <a:spcBef>
                <a:spcPts val="95"/>
              </a:spcBef>
            </a:pPr>
            <a:r>
              <a:rPr lang="en-US" b="1" spc="-15" dirty="0">
                <a:latin typeface="Arial"/>
                <a:cs typeface="Arial"/>
              </a:rPr>
              <a:t>Claves</a:t>
            </a:r>
            <a:endParaRPr b="1" spc="-5" dirty="0">
              <a:latin typeface="Arial"/>
              <a:cs typeface="Arial"/>
            </a:endParaRPr>
          </a:p>
        </p:txBody>
      </p:sp>
      <p:sp>
        <p:nvSpPr>
          <p:cNvPr id="4" name="object 3">
            <a:extLst>
              <a:ext uri="{FF2B5EF4-FFF2-40B4-BE49-F238E27FC236}">
                <a16:creationId xmlns:a16="http://schemas.microsoft.com/office/drawing/2014/main" id="{BE24E170-168B-8A64-6442-D663298BAC0F}"/>
              </a:ext>
            </a:extLst>
          </p:cNvPr>
          <p:cNvSpPr txBox="1"/>
          <p:nvPr/>
        </p:nvSpPr>
        <p:spPr>
          <a:xfrm>
            <a:off x="1208417" y="1860295"/>
            <a:ext cx="8406130" cy="4269759"/>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Clave primaria</a:t>
            </a:r>
          </a:p>
          <a:p>
            <a:pPr marL="571500" indent="-457200" algn="just">
              <a:lnSpc>
                <a:spcPts val="3025"/>
              </a:lnSpc>
              <a:spcBef>
                <a:spcPts val="95"/>
              </a:spcBef>
              <a:buFont typeface="Arial" panose="020B0604020202020204" pitchFamily="34" charset="0"/>
              <a:buChar char="•"/>
            </a:pPr>
            <a:endParaRPr lang="es-ES" sz="2800" spc="-5" dirty="0">
              <a:latin typeface="Arial"/>
              <a:cs typeface="Arial"/>
            </a:endParaRPr>
          </a:p>
          <a:p>
            <a:pPr marL="571500" indent="-457200" algn="just">
              <a:lnSpc>
                <a:spcPts val="3025"/>
              </a:lnSpc>
              <a:spcBef>
                <a:spcPts val="95"/>
              </a:spcBef>
              <a:buFont typeface="Arial" panose="020B0604020202020204" pitchFamily="34" charset="0"/>
              <a:buChar char="•"/>
            </a:pPr>
            <a:r>
              <a:rPr lang="es-ES" sz="2800" spc="-5" dirty="0">
                <a:latin typeface="Arial"/>
                <a:cs typeface="Arial"/>
              </a:rPr>
              <a:t>Clave candidata que se escoge como identificador de las tuplas. Se elige como primaria la candidata que identifique mejor a cada tupla en el contexto de la base de datos. Por ejemplo, un atributo con el RUT sería clave candidata de una tabla de clientes, aunque si en esa relación existe un atributo de código de cliente, este sería mejor candidato para clave principal, porque es mejor identificador para ese contexto.</a:t>
            </a:r>
            <a:endParaRPr sz="2400" dirty="0">
              <a:latin typeface="Arial MT"/>
              <a:cs typeface="Arial MT"/>
            </a:endParaRPr>
          </a:p>
        </p:txBody>
      </p:sp>
    </p:spTree>
    <p:extLst>
      <p:ext uri="{BB962C8B-B14F-4D97-AF65-F5344CB8AC3E}">
        <p14:creationId xmlns:p14="http://schemas.microsoft.com/office/powerpoint/2010/main" val="110841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2700" y="831595"/>
            <a:ext cx="534580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err="1">
                <a:latin typeface="Arial"/>
                <a:cs typeface="Arial"/>
              </a:rPr>
              <a:t>Modelo</a:t>
            </a:r>
            <a:r>
              <a:rPr lang="en-US" sz="4400" b="1" spc="-5" dirty="0">
                <a:latin typeface="Arial"/>
                <a:cs typeface="Arial"/>
              </a:rPr>
              <a:t> </a:t>
            </a:r>
            <a:r>
              <a:rPr lang="en-US" sz="4400" b="1" spc="-5" dirty="0" err="1">
                <a:latin typeface="Arial"/>
                <a:cs typeface="Arial"/>
              </a:rPr>
              <a:t>Relacional</a:t>
            </a:r>
            <a:endParaRPr sz="4400" dirty="0">
              <a:latin typeface="Arial"/>
              <a:cs typeface="Arial"/>
            </a:endParaRPr>
          </a:p>
        </p:txBody>
      </p:sp>
      <p:sp>
        <p:nvSpPr>
          <p:cNvPr id="3" name="object 3"/>
          <p:cNvSpPr txBox="1"/>
          <p:nvPr/>
        </p:nvSpPr>
        <p:spPr>
          <a:xfrm>
            <a:off x="2421070" y="1947315"/>
            <a:ext cx="6449060" cy="4777590"/>
          </a:xfrm>
          <a:prstGeom prst="rect">
            <a:avLst/>
          </a:prstGeom>
        </p:spPr>
        <p:txBody>
          <a:bodyPr vert="horz" wrap="square" lIns="0" tIns="12065" rIns="0" bIns="0" rtlCol="0">
            <a:spAutoFit/>
          </a:bodyPr>
          <a:lstStyle/>
          <a:p>
            <a:pPr marL="12700" algn="ctr">
              <a:lnSpc>
                <a:spcPct val="100000"/>
              </a:lnSpc>
              <a:spcBef>
                <a:spcPts val="95"/>
              </a:spcBef>
            </a:pPr>
            <a:r>
              <a:rPr lang="es-ES" sz="2800" spc="-5" dirty="0">
                <a:latin typeface="Arial"/>
                <a:cs typeface="Arial"/>
              </a:rPr>
              <a:t>Tras ser postuladas sus bases en 1970 por Edgar Frank Codd, de los laboratorios IBM en San José (California), no tardó en consolidarse como un nuevo paradigma en los modelos de base de datos.</a:t>
            </a:r>
          </a:p>
          <a:p>
            <a:pPr marL="12700" algn="ctr">
              <a:lnSpc>
                <a:spcPct val="100000"/>
              </a:lnSpc>
              <a:spcBef>
                <a:spcPts val="95"/>
              </a:spcBef>
            </a:pPr>
            <a:endParaRPr lang="es-ES" sz="2800" spc="-5" dirty="0">
              <a:latin typeface="Arial"/>
              <a:cs typeface="Arial"/>
            </a:endParaRPr>
          </a:p>
          <a:p>
            <a:pPr marL="12700" algn="ctr">
              <a:lnSpc>
                <a:spcPct val="100000"/>
              </a:lnSpc>
              <a:spcBef>
                <a:spcPts val="95"/>
              </a:spcBef>
            </a:pPr>
            <a:r>
              <a:rPr lang="es-ES" sz="2800" spc="-5" dirty="0">
                <a:latin typeface="Arial"/>
                <a:cs typeface="Arial"/>
              </a:rPr>
              <a:t>Su idea fundamental es el uso de </a:t>
            </a:r>
            <a:r>
              <a:rPr lang="es-ES" sz="2800" b="1" spc="-5" dirty="0">
                <a:latin typeface="Arial"/>
                <a:cs typeface="Arial"/>
              </a:rPr>
              <a:t>relaciones</a:t>
            </a:r>
            <a:r>
              <a:rPr lang="es-ES" sz="2800" spc="-5" dirty="0">
                <a:latin typeface="Arial"/>
                <a:cs typeface="Arial"/>
              </a:rPr>
              <a:t>. Estas relaciones podrían considerarse en forma lógica como conjuntos de datos llamados </a:t>
            </a:r>
            <a:r>
              <a:rPr lang="es-ES" sz="2800" b="1" spc="-5" dirty="0">
                <a:latin typeface="Arial"/>
                <a:cs typeface="Arial"/>
              </a:rPr>
              <a:t>tuplas</a:t>
            </a:r>
            <a:r>
              <a:rPr lang="es-ES" sz="2800" spc="-5" dirty="0">
                <a:latin typeface="Arial"/>
                <a:cs typeface="Arial"/>
              </a:rPr>
              <a:t>.</a:t>
            </a:r>
            <a:endParaRPr sz="28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4150" y="882650"/>
            <a:ext cx="2705100" cy="635000"/>
          </a:xfrm>
          <a:prstGeom prst="rect">
            <a:avLst/>
          </a:prstGeom>
        </p:spPr>
        <p:txBody>
          <a:bodyPr vert="horz" wrap="square" lIns="0" tIns="12065" rIns="0" bIns="0" rtlCol="0">
            <a:spAutoFit/>
          </a:bodyPr>
          <a:lstStyle/>
          <a:p>
            <a:pPr marL="12700" algn="ctr">
              <a:lnSpc>
                <a:spcPct val="100000"/>
              </a:lnSpc>
              <a:spcBef>
                <a:spcPts val="95"/>
              </a:spcBef>
            </a:pPr>
            <a:r>
              <a:rPr lang="en-US" b="1" spc="-15" dirty="0">
                <a:latin typeface="Arial"/>
                <a:cs typeface="Arial"/>
              </a:rPr>
              <a:t>Claves</a:t>
            </a:r>
            <a:endParaRPr b="1" spc="-5" dirty="0">
              <a:latin typeface="Arial"/>
              <a:cs typeface="Arial"/>
            </a:endParaRPr>
          </a:p>
        </p:txBody>
      </p:sp>
      <p:sp>
        <p:nvSpPr>
          <p:cNvPr id="4" name="object 3">
            <a:extLst>
              <a:ext uri="{FF2B5EF4-FFF2-40B4-BE49-F238E27FC236}">
                <a16:creationId xmlns:a16="http://schemas.microsoft.com/office/drawing/2014/main" id="{BE24E170-168B-8A64-6442-D663298BAC0F}"/>
              </a:ext>
            </a:extLst>
          </p:cNvPr>
          <p:cNvSpPr txBox="1"/>
          <p:nvPr/>
        </p:nvSpPr>
        <p:spPr>
          <a:xfrm>
            <a:off x="1208417" y="1860295"/>
            <a:ext cx="8406130" cy="2730876"/>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Clave alternativa</a:t>
            </a:r>
          </a:p>
          <a:p>
            <a:pPr marL="571500" indent="-457200" algn="just">
              <a:lnSpc>
                <a:spcPts val="3025"/>
              </a:lnSpc>
              <a:spcBef>
                <a:spcPts val="95"/>
              </a:spcBef>
              <a:buFont typeface="Arial" panose="020B0604020202020204" pitchFamily="34" charset="0"/>
              <a:buChar char="•"/>
            </a:pPr>
            <a:endParaRPr lang="es-ES" sz="2800" spc="-5" dirty="0">
              <a:latin typeface="Arial"/>
              <a:cs typeface="Arial"/>
            </a:endParaRPr>
          </a:p>
          <a:p>
            <a:pPr marL="571500" indent="-457200" algn="just">
              <a:lnSpc>
                <a:spcPts val="3025"/>
              </a:lnSpc>
              <a:spcBef>
                <a:spcPts val="95"/>
              </a:spcBef>
              <a:buFont typeface="Arial" panose="020B0604020202020204" pitchFamily="34" charset="0"/>
              <a:buChar char="•"/>
            </a:pPr>
            <a:r>
              <a:rPr lang="es-ES" sz="2800" spc="-5" dirty="0">
                <a:latin typeface="Arial"/>
                <a:cs typeface="Arial"/>
              </a:rPr>
              <a:t>Cualquier clave candidata que no sea primaria y que también puede identificar de manera única una tupla. Al momento de crear la relación como tabla en la Base de Datos se debe definir una </a:t>
            </a:r>
            <a:r>
              <a:rPr lang="es-ES" sz="2800" spc="-5" dirty="0" err="1">
                <a:latin typeface="Arial"/>
                <a:cs typeface="Arial"/>
              </a:rPr>
              <a:t>constraints</a:t>
            </a:r>
            <a:r>
              <a:rPr lang="es-ES" sz="2800" spc="-5" dirty="0">
                <a:latin typeface="Arial"/>
                <a:cs typeface="Arial"/>
              </a:rPr>
              <a:t> de tipo UNIQUE.</a:t>
            </a:r>
            <a:endParaRPr sz="2400" dirty="0">
              <a:latin typeface="Arial MT"/>
              <a:cs typeface="Arial MT"/>
            </a:endParaRPr>
          </a:p>
        </p:txBody>
      </p:sp>
    </p:spTree>
    <p:extLst>
      <p:ext uri="{BB962C8B-B14F-4D97-AF65-F5344CB8AC3E}">
        <p14:creationId xmlns:p14="http://schemas.microsoft.com/office/powerpoint/2010/main" val="102789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4150" y="882650"/>
            <a:ext cx="2705100" cy="635000"/>
          </a:xfrm>
          <a:prstGeom prst="rect">
            <a:avLst/>
          </a:prstGeom>
        </p:spPr>
        <p:txBody>
          <a:bodyPr vert="horz" wrap="square" lIns="0" tIns="12065" rIns="0" bIns="0" rtlCol="0">
            <a:spAutoFit/>
          </a:bodyPr>
          <a:lstStyle/>
          <a:p>
            <a:pPr marL="12700" algn="ctr">
              <a:lnSpc>
                <a:spcPct val="100000"/>
              </a:lnSpc>
              <a:spcBef>
                <a:spcPts val="95"/>
              </a:spcBef>
            </a:pPr>
            <a:r>
              <a:rPr lang="en-US" b="1" spc="-15" dirty="0">
                <a:latin typeface="Arial"/>
                <a:cs typeface="Arial"/>
              </a:rPr>
              <a:t>Claves</a:t>
            </a:r>
            <a:endParaRPr b="1" spc="-5" dirty="0">
              <a:latin typeface="Arial"/>
              <a:cs typeface="Arial"/>
            </a:endParaRPr>
          </a:p>
        </p:txBody>
      </p:sp>
      <p:sp>
        <p:nvSpPr>
          <p:cNvPr id="4" name="object 3">
            <a:extLst>
              <a:ext uri="{FF2B5EF4-FFF2-40B4-BE49-F238E27FC236}">
                <a16:creationId xmlns:a16="http://schemas.microsoft.com/office/drawing/2014/main" id="{BE24E170-168B-8A64-6442-D663298BAC0F}"/>
              </a:ext>
            </a:extLst>
          </p:cNvPr>
          <p:cNvSpPr txBox="1"/>
          <p:nvPr/>
        </p:nvSpPr>
        <p:spPr>
          <a:xfrm>
            <a:off x="1208417" y="1860295"/>
            <a:ext cx="8406130" cy="1576714"/>
          </a:xfrm>
          <a:prstGeom prst="rect">
            <a:avLst/>
          </a:prstGeom>
        </p:spPr>
        <p:txBody>
          <a:bodyPr vert="horz" wrap="square" lIns="0" tIns="12065" rIns="0" bIns="0" rtlCol="0">
            <a:spAutoFit/>
          </a:bodyPr>
          <a:lstStyle/>
          <a:p>
            <a:pPr marL="571500" indent="-457200" algn="just">
              <a:lnSpc>
                <a:spcPts val="3025"/>
              </a:lnSpc>
              <a:spcBef>
                <a:spcPts val="95"/>
              </a:spcBef>
              <a:buFont typeface="Arial" panose="020B0604020202020204" pitchFamily="34" charset="0"/>
              <a:buChar char="•"/>
            </a:pPr>
            <a:r>
              <a:rPr lang="es-ES" sz="2800" spc="-5" dirty="0">
                <a:latin typeface="Arial"/>
                <a:cs typeface="Arial"/>
              </a:rPr>
              <a:t>Clave externa, ajena o foránea</a:t>
            </a:r>
          </a:p>
          <a:p>
            <a:pPr marL="571500" indent="-457200" algn="just">
              <a:lnSpc>
                <a:spcPts val="3025"/>
              </a:lnSpc>
              <a:spcBef>
                <a:spcPts val="95"/>
              </a:spcBef>
              <a:buFont typeface="Arial" panose="020B0604020202020204" pitchFamily="34" charset="0"/>
              <a:buChar char="•"/>
            </a:pPr>
            <a:endParaRPr lang="es-ES" sz="2800" spc="-5" dirty="0">
              <a:latin typeface="Arial"/>
              <a:cs typeface="Arial"/>
            </a:endParaRPr>
          </a:p>
          <a:p>
            <a:pPr marL="571500" indent="-457200" algn="just">
              <a:lnSpc>
                <a:spcPts val="3025"/>
              </a:lnSpc>
              <a:spcBef>
                <a:spcPts val="95"/>
              </a:spcBef>
              <a:buFont typeface="Arial" panose="020B0604020202020204" pitchFamily="34" charset="0"/>
              <a:buChar char="•"/>
            </a:pPr>
            <a:r>
              <a:rPr lang="es-ES" sz="2800" spc="-5" dirty="0">
                <a:latin typeface="Arial"/>
                <a:cs typeface="Arial"/>
              </a:rPr>
              <a:t>Atributo cuyos valores coinciden con una clave candidata (normalmente primaria) de otra tabla.</a:t>
            </a:r>
            <a:endParaRPr sz="2400" dirty="0">
              <a:latin typeface="Arial MT"/>
              <a:cs typeface="Arial MT"/>
            </a:endParaRPr>
          </a:p>
        </p:txBody>
      </p:sp>
    </p:spTree>
    <p:extLst>
      <p:ext uri="{BB962C8B-B14F-4D97-AF65-F5344CB8AC3E}">
        <p14:creationId xmlns:p14="http://schemas.microsoft.com/office/powerpoint/2010/main" val="6182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792583"/>
            <a:ext cx="6172200" cy="1243289"/>
          </a:xfrm>
          <a:prstGeom prst="rect">
            <a:avLst/>
          </a:prstGeom>
        </p:spPr>
        <p:txBody>
          <a:bodyPr vert="horz" wrap="square" lIns="0" tIns="12065" rIns="0" bIns="0" rtlCol="0">
            <a:spAutoFit/>
          </a:bodyPr>
          <a:lstStyle/>
          <a:p>
            <a:pPr marL="12700" algn="ctr">
              <a:lnSpc>
                <a:spcPct val="100000"/>
              </a:lnSpc>
              <a:spcBef>
                <a:spcPts val="95"/>
              </a:spcBef>
            </a:pPr>
            <a:r>
              <a:rPr lang="en-US" b="1" spc="-10" dirty="0" err="1">
                <a:latin typeface="Arial"/>
                <a:cs typeface="Arial"/>
              </a:rPr>
              <a:t>Modelo</a:t>
            </a:r>
            <a:r>
              <a:rPr lang="en-US" b="1" spc="-10" dirty="0">
                <a:latin typeface="Arial"/>
                <a:cs typeface="Arial"/>
              </a:rPr>
              <a:t> </a:t>
            </a:r>
            <a:r>
              <a:rPr lang="en-US" b="1" spc="-10" dirty="0" err="1">
                <a:latin typeface="Arial"/>
                <a:cs typeface="Arial"/>
              </a:rPr>
              <a:t>Relacional</a:t>
            </a:r>
            <a:r>
              <a:rPr lang="en-US" b="1" spc="-10" dirty="0">
                <a:latin typeface="Arial"/>
                <a:cs typeface="Arial"/>
              </a:rPr>
              <a:t> se </a:t>
            </a:r>
            <a:r>
              <a:rPr lang="en-US" b="1" spc="-10" dirty="0" err="1">
                <a:latin typeface="Arial"/>
                <a:cs typeface="Arial"/>
              </a:rPr>
              <a:t>ocupa</a:t>
            </a:r>
            <a:r>
              <a:rPr lang="en-US" b="1" spc="-10" dirty="0">
                <a:latin typeface="Arial"/>
                <a:cs typeface="Arial"/>
              </a:rPr>
              <a:t> de</a:t>
            </a:r>
            <a:endParaRPr b="1" spc="-5" dirty="0">
              <a:latin typeface="Arial"/>
              <a:cs typeface="Arial"/>
            </a:endParaRPr>
          </a:p>
        </p:txBody>
      </p:sp>
      <p:sp>
        <p:nvSpPr>
          <p:cNvPr id="3" name="object 3"/>
          <p:cNvSpPr txBox="1"/>
          <p:nvPr/>
        </p:nvSpPr>
        <p:spPr>
          <a:xfrm>
            <a:off x="1151890" y="2635250"/>
            <a:ext cx="8389620" cy="1452321"/>
          </a:xfrm>
          <a:prstGeom prst="rect">
            <a:avLst/>
          </a:prstGeom>
        </p:spPr>
        <p:txBody>
          <a:bodyPr vert="horz" wrap="square" lIns="0" tIns="56515" rIns="0" bIns="0" rtlCol="0">
            <a:spAutoFit/>
          </a:bodyPr>
          <a:lstStyle/>
          <a:p>
            <a:pPr marL="469900" indent="-457200">
              <a:lnSpc>
                <a:spcPct val="100000"/>
              </a:lnSpc>
              <a:spcBef>
                <a:spcPts val="445"/>
              </a:spcBef>
              <a:buFont typeface="Arial" panose="020B0604020202020204" pitchFamily="34" charset="0"/>
              <a:buChar char="•"/>
            </a:pPr>
            <a:r>
              <a:rPr lang="es-ES" sz="2800" spc="-5" dirty="0">
                <a:latin typeface="Arial"/>
                <a:cs typeface="Arial"/>
              </a:rPr>
              <a:t>La estructura de datos</a:t>
            </a:r>
          </a:p>
          <a:p>
            <a:pPr marL="469900" indent="-457200">
              <a:lnSpc>
                <a:spcPct val="100000"/>
              </a:lnSpc>
              <a:spcBef>
                <a:spcPts val="445"/>
              </a:spcBef>
              <a:buFont typeface="Arial" panose="020B0604020202020204" pitchFamily="34" charset="0"/>
              <a:buChar char="•"/>
            </a:pPr>
            <a:r>
              <a:rPr lang="es-ES" sz="2800" spc="-5" dirty="0">
                <a:latin typeface="Arial"/>
                <a:cs typeface="Arial"/>
              </a:rPr>
              <a:t>La manipulación de datos</a:t>
            </a:r>
          </a:p>
          <a:p>
            <a:pPr marL="469900" indent="-457200">
              <a:lnSpc>
                <a:spcPct val="100000"/>
              </a:lnSpc>
              <a:spcBef>
                <a:spcPts val="445"/>
              </a:spcBef>
              <a:buFont typeface="Arial" panose="020B0604020202020204" pitchFamily="34" charset="0"/>
              <a:buChar char="•"/>
            </a:pPr>
            <a:r>
              <a:rPr lang="es-ES" sz="2800" spc="-5" dirty="0">
                <a:latin typeface="Arial"/>
                <a:cs typeface="Arial"/>
              </a:rPr>
              <a:t>La integridad de los datos</a:t>
            </a:r>
            <a:endParaRPr sz="28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792583"/>
            <a:ext cx="6172200" cy="1243289"/>
          </a:xfrm>
          <a:prstGeom prst="rect">
            <a:avLst/>
          </a:prstGeom>
        </p:spPr>
        <p:txBody>
          <a:bodyPr vert="horz" wrap="square" lIns="0" tIns="12065" rIns="0" bIns="0" rtlCol="0">
            <a:spAutoFit/>
          </a:bodyPr>
          <a:lstStyle/>
          <a:p>
            <a:pPr marL="12700" algn="ctr">
              <a:lnSpc>
                <a:spcPct val="100000"/>
              </a:lnSpc>
              <a:spcBef>
                <a:spcPts val="95"/>
              </a:spcBef>
            </a:pPr>
            <a:r>
              <a:rPr lang="es-ES" b="1" spc="-10" dirty="0">
                <a:latin typeface="Arial"/>
                <a:cs typeface="Arial"/>
              </a:rPr>
              <a:t>Donde las relaciones están formadas por:</a:t>
            </a:r>
            <a:endParaRPr b="1" spc="-5" dirty="0">
              <a:latin typeface="Arial"/>
              <a:cs typeface="Arial"/>
            </a:endParaRPr>
          </a:p>
        </p:txBody>
      </p:sp>
      <p:sp>
        <p:nvSpPr>
          <p:cNvPr id="3" name="object 3"/>
          <p:cNvSpPr txBox="1"/>
          <p:nvPr/>
        </p:nvSpPr>
        <p:spPr>
          <a:xfrm>
            <a:off x="1151890" y="2635250"/>
            <a:ext cx="8389620" cy="970137"/>
          </a:xfrm>
          <a:prstGeom prst="rect">
            <a:avLst/>
          </a:prstGeom>
        </p:spPr>
        <p:txBody>
          <a:bodyPr vert="horz" wrap="square" lIns="0" tIns="56515" rIns="0" bIns="0" rtlCol="0">
            <a:spAutoFit/>
          </a:bodyPr>
          <a:lstStyle/>
          <a:p>
            <a:pPr marL="469900" indent="-457200">
              <a:lnSpc>
                <a:spcPct val="100000"/>
              </a:lnSpc>
              <a:spcBef>
                <a:spcPts val="445"/>
              </a:spcBef>
              <a:buFont typeface="Arial" panose="020B0604020202020204" pitchFamily="34" charset="0"/>
              <a:buChar char="•"/>
            </a:pPr>
            <a:r>
              <a:rPr lang="es-ES" sz="2800" spc="-5" dirty="0">
                <a:latin typeface="Arial"/>
                <a:cs typeface="Arial"/>
              </a:rPr>
              <a:t>Atributos (columnas)</a:t>
            </a:r>
          </a:p>
          <a:p>
            <a:pPr marL="469900" indent="-457200">
              <a:lnSpc>
                <a:spcPct val="100000"/>
              </a:lnSpc>
              <a:spcBef>
                <a:spcPts val="445"/>
              </a:spcBef>
              <a:buFont typeface="Arial" panose="020B0604020202020204" pitchFamily="34" charset="0"/>
              <a:buChar char="•"/>
            </a:pPr>
            <a:r>
              <a:rPr lang="es-ES" sz="2800" spc="-5" dirty="0">
                <a:latin typeface="Arial"/>
                <a:cs typeface="Arial"/>
              </a:rPr>
              <a:t>Tuplas (Conjunto de filas)</a:t>
            </a:r>
            <a:endParaRPr sz="2800" dirty="0">
              <a:latin typeface="Arial MT"/>
              <a:cs typeface="Arial MT"/>
            </a:endParaRPr>
          </a:p>
        </p:txBody>
      </p:sp>
    </p:spTree>
    <p:extLst>
      <p:ext uri="{BB962C8B-B14F-4D97-AF65-F5344CB8AC3E}">
        <p14:creationId xmlns:p14="http://schemas.microsoft.com/office/powerpoint/2010/main" val="4237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792583"/>
            <a:ext cx="6172200" cy="1858842"/>
          </a:xfrm>
          <a:prstGeom prst="rect">
            <a:avLst/>
          </a:prstGeom>
        </p:spPr>
        <p:txBody>
          <a:bodyPr vert="horz" wrap="square" lIns="0" tIns="12065" rIns="0" bIns="0" rtlCol="0">
            <a:spAutoFit/>
          </a:bodyPr>
          <a:lstStyle/>
          <a:p>
            <a:pPr marL="12700" algn="ctr">
              <a:lnSpc>
                <a:spcPct val="100000"/>
              </a:lnSpc>
              <a:spcBef>
                <a:spcPts val="95"/>
              </a:spcBef>
            </a:pPr>
            <a:r>
              <a:rPr lang="es-ES" b="1" spc="-10" dirty="0">
                <a:latin typeface="Arial"/>
                <a:cs typeface="Arial"/>
              </a:rPr>
              <a:t>Existen dos formas para la construcción de modelos relacionales:</a:t>
            </a:r>
            <a:endParaRPr b="1" spc="-5" dirty="0">
              <a:latin typeface="Arial"/>
              <a:cs typeface="Arial"/>
            </a:endParaRPr>
          </a:p>
        </p:txBody>
      </p:sp>
      <p:sp>
        <p:nvSpPr>
          <p:cNvPr id="3" name="object 3"/>
          <p:cNvSpPr txBox="1"/>
          <p:nvPr/>
        </p:nvSpPr>
        <p:spPr>
          <a:xfrm>
            <a:off x="1151890" y="3397250"/>
            <a:ext cx="8389620" cy="2693686"/>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Creando un conjunto de tablas iniciales y aplicando operaciones de normalización hasta conseguir el esquema óptimo,</a:t>
            </a: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O, convertir el modelo entidad relación (ER) en tablas, con una depuración lógica y la aplicación de restricciones de integridad.</a:t>
            </a:r>
            <a:endParaRPr sz="2800" dirty="0">
              <a:latin typeface="Arial MT"/>
              <a:cs typeface="Arial MT"/>
            </a:endParaRPr>
          </a:p>
        </p:txBody>
      </p:sp>
    </p:spTree>
    <p:extLst>
      <p:ext uri="{BB962C8B-B14F-4D97-AF65-F5344CB8AC3E}">
        <p14:creationId xmlns:p14="http://schemas.microsoft.com/office/powerpoint/2010/main" val="206100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5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29920" y="-279506"/>
            <a:ext cx="1602990" cy="1517237"/>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82043" y="465142"/>
            <a:ext cx="566041" cy="7111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808970" y="721867"/>
            <a:ext cx="602970" cy="757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206555" y="0"/>
            <a:ext cx="2486845" cy="1631662"/>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5918" y="6738376"/>
            <a:ext cx="1310812" cy="818124"/>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magen 19" descr="Interfaz de usuario gráfica, Texto, Aplicación, Chat o mensaje de texto&#10;&#10;Descripción generada automáticamente">
            <a:extLst>
              <a:ext uri="{FF2B5EF4-FFF2-40B4-BE49-F238E27FC236}">
                <a16:creationId xmlns:a16="http://schemas.microsoft.com/office/drawing/2014/main" id="{D4627865-AE4F-063A-BCC8-2D655923FE08}"/>
              </a:ext>
            </a:extLst>
          </p:cNvPr>
          <p:cNvPicPr>
            <a:picLocks noChangeAspect="1"/>
          </p:cNvPicPr>
          <p:nvPr/>
        </p:nvPicPr>
        <p:blipFill>
          <a:blip r:embed="rId2"/>
          <a:stretch>
            <a:fillRect/>
          </a:stretch>
        </p:blipFill>
        <p:spPr>
          <a:xfrm>
            <a:off x="564374" y="2666358"/>
            <a:ext cx="9564651" cy="2223782"/>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69411" y="7110407"/>
            <a:ext cx="714738" cy="44609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193173" y="1921763"/>
            <a:ext cx="8327390" cy="1628137"/>
          </a:xfrm>
          <a:prstGeom prst="rect">
            <a:avLst/>
          </a:prstGeom>
        </p:spPr>
        <p:txBody>
          <a:bodyPr vert="horz" wrap="square" lIns="0" tIns="271271" rIns="0" bIns="0" rtlCol="0">
            <a:spAutoFit/>
          </a:bodyPr>
          <a:lstStyle/>
          <a:p>
            <a:pPr marL="797560" marR="813435" algn="ctr">
              <a:lnSpc>
                <a:spcPct val="100000"/>
              </a:lnSpc>
              <a:spcBef>
                <a:spcPts val="100"/>
              </a:spcBef>
            </a:pPr>
            <a:r>
              <a:rPr lang="en-US" sz="4400" spc="-5" dirty="0" err="1"/>
              <a:t>Aspectos</a:t>
            </a:r>
            <a:r>
              <a:rPr lang="en-US" sz="4400" spc="-5" dirty="0"/>
              <a:t> </a:t>
            </a:r>
            <a:r>
              <a:rPr lang="en-US" sz="4400" spc="-5" dirty="0" err="1"/>
              <a:t>Modelo</a:t>
            </a:r>
            <a:r>
              <a:rPr lang="en-US" sz="4400" spc="-5" dirty="0"/>
              <a:t> </a:t>
            </a:r>
            <a:r>
              <a:rPr lang="en-US" sz="4400" spc="-5" dirty="0" err="1"/>
              <a:t>Relacional</a:t>
            </a:r>
            <a:endParaRPr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7695" y="880459"/>
            <a:ext cx="2438009" cy="627736"/>
          </a:xfrm>
          <a:prstGeom prst="rect">
            <a:avLst/>
          </a:prstGeom>
        </p:spPr>
        <p:txBody>
          <a:bodyPr vert="horz" wrap="square" lIns="0" tIns="12065" rIns="0" bIns="0" rtlCol="0">
            <a:spAutoFit/>
          </a:bodyPr>
          <a:lstStyle/>
          <a:p>
            <a:pPr marL="12700" algn="ctr">
              <a:lnSpc>
                <a:spcPct val="100000"/>
              </a:lnSpc>
              <a:spcBef>
                <a:spcPts val="95"/>
              </a:spcBef>
            </a:pPr>
            <a:r>
              <a:rPr lang="en-US" b="1" spc="-15" dirty="0" err="1">
                <a:latin typeface="Arial"/>
                <a:cs typeface="Arial"/>
              </a:rPr>
              <a:t>Objetivos</a:t>
            </a:r>
            <a:endParaRPr b="1" spc="-5" dirty="0">
              <a:latin typeface="Arial"/>
              <a:cs typeface="Arial"/>
            </a:endParaRPr>
          </a:p>
        </p:txBody>
      </p:sp>
      <p:sp>
        <p:nvSpPr>
          <p:cNvPr id="3" name="object 3"/>
          <p:cNvSpPr txBox="1"/>
          <p:nvPr/>
        </p:nvSpPr>
        <p:spPr>
          <a:xfrm>
            <a:off x="1139324" y="2009037"/>
            <a:ext cx="8557260" cy="4037644"/>
          </a:xfrm>
          <a:prstGeom prst="rect">
            <a:avLst/>
          </a:prstGeom>
        </p:spPr>
        <p:txBody>
          <a:bodyPr vert="horz" wrap="square" lIns="0" tIns="56515" rIns="0" bIns="0" rtlCol="0">
            <a:spAutoFit/>
          </a:bodyPr>
          <a:lstStyle/>
          <a:p>
            <a:pPr marL="469900" indent="-457200" algn="just">
              <a:lnSpc>
                <a:spcPct val="100000"/>
              </a:lnSpc>
              <a:spcBef>
                <a:spcPts val="445"/>
              </a:spcBef>
              <a:buFont typeface="Arial" panose="020B0604020202020204" pitchFamily="34" charset="0"/>
              <a:buChar char="•"/>
            </a:pPr>
            <a:r>
              <a:rPr lang="es-ES" sz="2800" spc="-5" dirty="0">
                <a:latin typeface="Arial"/>
                <a:cs typeface="Arial"/>
              </a:rPr>
              <a:t>Independencia Física: La forma de almacenar los datos no debe influir en su manipulación. Si el almacenamiento físico cambia, los usuarios que acceden a esos datos no tienen que modificar sus aplicaciones.</a:t>
            </a:r>
          </a:p>
          <a:p>
            <a:pPr marL="469900" indent="-457200" algn="just">
              <a:lnSpc>
                <a:spcPct val="100000"/>
              </a:lnSpc>
              <a:spcBef>
                <a:spcPts val="445"/>
              </a:spcBef>
              <a:buFont typeface="Arial" panose="020B0604020202020204" pitchFamily="34" charset="0"/>
              <a:buChar char="•"/>
            </a:pPr>
            <a:endParaRPr lang="es-ES" sz="2800" spc="-5" dirty="0">
              <a:latin typeface="Arial"/>
              <a:cs typeface="Arial"/>
            </a:endParaRPr>
          </a:p>
          <a:p>
            <a:pPr marL="469900" indent="-457200" algn="just">
              <a:lnSpc>
                <a:spcPct val="100000"/>
              </a:lnSpc>
              <a:spcBef>
                <a:spcPts val="445"/>
              </a:spcBef>
              <a:buFont typeface="Arial" panose="020B0604020202020204" pitchFamily="34" charset="0"/>
              <a:buChar char="•"/>
            </a:pPr>
            <a:r>
              <a:rPr lang="es-ES" sz="2800" spc="-5" dirty="0">
                <a:latin typeface="Arial"/>
                <a:cs typeface="Arial"/>
              </a:rPr>
              <a:t>Independencia Lógica: Las aplicaciones que utilizan la base de datos no deben ser modificadas por que se inserten, actualicen y eliminen datos.</a:t>
            </a:r>
            <a:endParaRPr sz="28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1329</Words>
  <Application>Microsoft Office PowerPoint</Application>
  <PresentationFormat>Personalizado</PresentationFormat>
  <Paragraphs>105</Paragraphs>
  <Slides>31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Arial MT</vt:lpstr>
      <vt:lpstr>Calibri</vt:lpstr>
      <vt:lpstr>Helvetica Neue</vt:lpstr>
      <vt:lpstr>Office Theme</vt:lpstr>
      <vt:lpstr>Presentación de PowerPoint</vt:lpstr>
      <vt:lpstr>Modelo Relacional</vt:lpstr>
      <vt:lpstr>Modelo Relacional</vt:lpstr>
      <vt:lpstr>Modelo Relacional se ocupa de</vt:lpstr>
      <vt:lpstr>Donde las relaciones están formadas por:</vt:lpstr>
      <vt:lpstr>Existen dos formas para la construcción de modelos relacionales:</vt:lpstr>
      <vt:lpstr>Presentación de PowerPoint</vt:lpstr>
      <vt:lpstr>Presentación de PowerPoint</vt:lpstr>
      <vt:lpstr>Objetivos</vt:lpstr>
      <vt:lpstr>Objetivos</vt:lpstr>
      <vt:lpstr>Características </vt:lpstr>
      <vt:lpstr>Características </vt:lpstr>
      <vt:lpstr>Características </vt:lpstr>
      <vt:lpstr>Definiciones</vt:lpstr>
      <vt:lpstr>Definiciones</vt:lpstr>
      <vt:lpstr>Definiciones</vt:lpstr>
      <vt:lpstr>Definiciones</vt:lpstr>
      <vt:lpstr>Definiciones</vt:lpstr>
      <vt:lpstr>Reglas de integridad</vt:lpstr>
      <vt:lpstr>Reglas de integridad</vt:lpstr>
      <vt:lpstr>Reglas de integridad</vt:lpstr>
      <vt:lpstr>Atributo</vt:lpstr>
      <vt:lpstr>Dominio</vt:lpstr>
      <vt:lpstr>Dominio</vt:lpstr>
      <vt:lpstr>Tupla, grado y cardinalidad</vt:lpstr>
      <vt:lpstr>Tupla, grado y cardinalidad</vt:lpstr>
      <vt:lpstr>Tupla, grado y cardinalidad</vt:lpstr>
      <vt:lpstr>Claves</vt:lpstr>
      <vt:lpstr>Claves</vt:lpstr>
      <vt:lpstr>Claves</vt:lpstr>
      <vt:lpstr>Claves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ModeloEntidadRelacion</dc:title>
  <dc:creator>Usuario</dc:creator>
  <cp:keywords>()</cp:keywords>
  <cp:lastModifiedBy>NORBEY DANILO MUÑOZ CAÑON</cp:lastModifiedBy>
  <cp:revision>1</cp:revision>
  <dcterms:created xsi:type="dcterms:W3CDTF">2023-05-15T16:30:48Z</dcterms:created>
  <dcterms:modified xsi:type="dcterms:W3CDTF">2023-10-26T20:11:39Z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2012-08-14T00:00:00Z</vt:filetime>
  </property>
  <property fmtid="{D5CDD505-2E9C-101B-9397-08002B2CF9AE}" pid="3" name="Creator">
    <vt:lpwstr>PDFCreator Version 1.4.3</vt:lpwstr>
  </property>
  <property fmtid="{D5CDD505-2E9C-101B-9397-08002B2CF9AE}" pid="4" name="LastSaved">
    <vt:filetime>2023-05-15T00:00:00Z</vt:filetime>
  </property>
</Properties>
</file>