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640B1-846F-4713-A655-921042A03EB1}" v="6" dt="2023-10-26T00:54:32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Y DANILO MUÑOZ CAÑON" userId="29f64d73-8b12-4c53-a9f3-1c223397a229" providerId="ADAL" clId="{775640B1-846F-4713-A655-921042A03EB1}"/>
    <pc:docChg chg="custSel addSld modSld">
      <pc:chgData name="NORBEY DANILO MUÑOZ CAÑON" userId="29f64d73-8b12-4c53-a9f3-1c223397a229" providerId="ADAL" clId="{775640B1-846F-4713-A655-921042A03EB1}" dt="2023-10-26T00:56:38.828" v="95" actId="20577"/>
      <pc:docMkLst>
        <pc:docMk/>
      </pc:docMkLst>
      <pc:sldChg chg="addSp delSp modSp new mod">
        <pc:chgData name="NORBEY DANILO MUÑOZ CAÑON" userId="29f64d73-8b12-4c53-a9f3-1c223397a229" providerId="ADAL" clId="{775640B1-846F-4713-A655-921042A03EB1}" dt="2023-10-26T00:56:38.828" v="95" actId="20577"/>
        <pc:sldMkLst>
          <pc:docMk/>
          <pc:sldMk cId="2630383319" sldId="256"/>
        </pc:sldMkLst>
        <pc:spChg chg="del">
          <ac:chgData name="NORBEY DANILO MUÑOZ CAÑON" userId="29f64d73-8b12-4c53-a9f3-1c223397a229" providerId="ADAL" clId="{775640B1-846F-4713-A655-921042A03EB1}" dt="2023-10-26T00:48:38.437" v="2" actId="478"/>
          <ac:spMkLst>
            <pc:docMk/>
            <pc:sldMk cId="2630383319" sldId="256"/>
            <ac:spMk id="2" creationId="{710905EB-DB47-9076-DA0F-65650A07175D}"/>
          </ac:spMkLst>
        </pc:spChg>
        <pc:spChg chg="add mod">
          <ac:chgData name="NORBEY DANILO MUÑOZ CAÑON" userId="29f64d73-8b12-4c53-a9f3-1c223397a229" providerId="ADAL" clId="{775640B1-846F-4713-A655-921042A03EB1}" dt="2023-10-26T00:50:10.054" v="14" actId="1076"/>
          <ac:spMkLst>
            <pc:docMk/>
            <pc:sldMk cId="2630383319" sldId="256"/>
            <ac:spMk id="2" creationId="{B589E249-9F59-EBA2-E9F2-E8B19DEEE54F}"/>
          </ac:spMkLst>
        </pc:spChg>
        <pc:spChg chg="del">
          <ac:chgData name="NORBEY DANILO MUÑOZ CAÑON" userId="29f64d73-8b12-4c53-a9f3-1c223397a229" providerId="ADAL" clId="{775640B1-846F-4713-A655-921042A03EB1}" dt="2023-10-26T00:48:36.853" v="1" actId="478"/>
          <ac:spMkLst>
            <pc:docMk/>
            <pc:sldMk cId="2630383319" sldId="256"/>
            <ac:spMk id="3" creationId="{28CA255F-1BF5-BA64-FB7B-3A69CF41FFFB}"/>
          </ac:spMkLst>
        </pc:spChg>
        <pc:spChg chg="add mod">
          <ac:chgData name="NORBEY DANILO MUÑOZ CAÑON" userId="29f64d73-8b12-4c53-a9f3-1c223397a229" providerId="ADAL" clId="{775640B1-846F-4713-A655-921042A03EB1}" dt="2023-10-26T00:51:11.020" v="40" actId="1076"/>
          <ac:spMkLst>
            <pc:docMk/>
            <pc:sldMk cId="2630383319" sldId="256"/>
            <ac:spMk id="3" creationId="{CC9EC77E-783B-4BCE-32E9-2520AF168CE0}"/>
          </ac:spMkLst>
        </pc:spChg>
        <pc:spChg chg="add mod">
          <ac:chgData name="NORBEY DANILO MUÑOZ CAÑON" userId="29f64d73-8b12-4c53-a9f3-1c223397a229" providerId="ADAL" clId="{775640B1-846F-4713-A655-921042A03EB1}" dt="2023-10-26T00:50:51.067" v="37" actId="1076"/>
          <ac:spMkLst>
            <pc:docMk/>
            <pc:sldMk cId="2630383319" sldId="256"/>
            <ac:spMk id="4" creationId="{E518C8F2-7D93-4109-542E-86EAC8370E1F}"/>
          </ac:spMkLst>
        </pc:spChg>
        <pc:spChg chg="add mod">
          <ac:chgData name="NORBEY DANILO MUÑOZ CAÑON" userId="29f64d73-8b12-4c53-a9f3-1c223397a229" providerId="ADAL" clId="{775640B1-846F-4713-A655-921042A03EB1}" dt="2023-10-26T00:54:20.528" v="71" actId="207"/>
          <ac:spMkLst>
            <pc:docMk/>
            <pc:sldMk cId="2630383319" sldId="256"/>
            <ac:spMk id="10" creationId="{ABAD49E3-8919-95A5-7613-F510090532BF}"/>
          </ac:spMkLst>
        </pc:spChg>
        <pc:spChg chg="add mod">
          <ac:chgData name="NORBEY DANILO MUÑOZ CAÑON" userId="29f64d73-8b12-4c53-a9f3-1c223397a229" providerId="ADAL" clId="{775640B1-846F-4713-A655-921042A03EB1}" dt="2023-10-26T00:54:29.612" v="73" actId="207"/>
          <ac:spMkLst>
            <pc:docMk/>
            <pc:sldMk cId="2630383319" sldId="256"/>
            <ac:spMk id="11" creationId="{6BB565C0-C6E0-6714-73E8-39B4EACB0D07}"/>
          </ac:spMkLst>
        </pc:spChg>
        <pc:spChg chg="add mod">
          <ac:chgData name="NORBEY DANILO MUÑOZ CAÑON" userId="29f64d73-8b12-4c53-a9f3-1c223397a229" providerId="ADAL" clId="{775640B1-846F-4713-A655-921042A03EB1}" dt="2023-10-26T00:56:21.249" v="89" actId="20577"/>
          <ac:spMkLst>
            <pc:docMk/>
            <pc:sldMk cId="2630383319" sldId="256"/>
            <ac:spMk id="12" creationId="{A48C408D-FC09-4E37-DB26-A30615F702AE}"/>
          </ac:spMkLst>
        </pc:spChg>
        <pc:spChg chg="add mod">
          <ac:chgData name="NORBEY DANILO MUÑOZ CAÑON" userId="29f64d73-8b12-4c53-a9f3-1c223397a229" providerId="ADAL" clId="{775640B1-846F-4713-A655-921042A03EB1}" dt="2023-10-26T00:56:26.188" v="93" actId="20577"/>
          <ac:spMkLst>
            <pc:docMk/>
            <pc:sldMk cId="2630383319" sldId="256"/>
            <ac:spMk id="13" creationId="{A75B0836-D849-0345-B678-7C246C587CA5}"/>
          </ac:spMkLst>
        </pc:spChg>
        <pc:spChg chg="add mod">
          <ac:chgData name="NORBEY DANILO MUÑOZ CAÑON" userId="29f64d73-8b12-4c53-a9f3-1c223397a229" providerId="ADAL" clId="{775640B1-846F-4713-A655-921042A03EB1}" dt="2023-10-26T00:56:38.828" v="95" actId="20577"/>
          <ac:spMkLst>
            <pc:docMk/>
            <pc:sldMk cId="2630383319" sldId="256"/>
            <ac:spMk id="14" creationId="{9ECA3331-999D-2CFE-7AF7-44EDD1F2C218}"/>
          </ac:spMkLst>
        </pc:spChg>
        <pc:cxnChg chg="add">
          <ac:chgData name="NORBEY DANILO MUÑOZ CAÑON" userId="29f64d73-8b12-4c53-a9f3-1c223397a229" providerId="ADAL" clId="{775640B1-846F-4713-A655-921042A03EB1}" dt="2023-10-26T00:51:00.561" v="38" actId="11529"/>
          <ac:cxnSpMkLst>
            <pc:docMk/>
            <pc:sldMk cId="2630383319" sldId="256"/>
            <ac:cxnSpMk id="6" creationId="{A2E911EC-4F62-AEC3-5277-68BE361C5A5A}"/>
          </ac:cxnSpMkLst>
        </pc:cxnChg>
        <pc:cxnChg chg="add mod">
          <ac:chgData name="NORBEY DANILO MUÑOZ CAÑON" userId="29f64d73-8b12-4c53-a9f3-1c223397a229" providerId="ADAL" clId="{775640B1-846F-4713-A655-921042A03EB1}" dt="2023-10-26T00:51:11.020" v="40" actId="1076"/>
          <ac:cxnSpMkLst>
            <pc:docMk/>
            <pc:sldMk cId="2630383319" sldId="256"/>
            <ac:cxnSpMk id="8" creationId="{54F6C107-605D-63E8-9A59-D9082077DAC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B3F0E-0565-A985-979C-00A727EFC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D678E7-1B03-A9E8-EE63-73B191A88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619E7-7614-7748-95F1-F3973674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0FF0-8CDB-4881-9129-21D3A1FE9AB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1EE052-BA3E-4760-4E97-E61EC13C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EFC742-20EB-77BC-F29E-30CF55B6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6D27-F0FA-48E0-9628-90163EE8E4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043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44271-02C4-8DA9-DAA9-1416CA29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F9A24A-24DE-7EEC-86D8-B76E8185C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FA98CC-4901-ED77-CC35-B3FDEEBD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0FF0-8CDB-4881-9129-21D3A1FE9AB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42B2E5-8798-28E0-61E4-F142927B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693A84-5B99-D829-E655-14D5C519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6D27-F0FA-48E0-9628-90163EE8E4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024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AA8ADB-8BA8-BB2E-BDE4-02498BE0E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3C7A05-48BC-00FB-0C48-A16DCEE85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FA54CE-B602-559F-20BC-768B7B79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0FF0-8CDB-4881-9129-21D3A1FE9AB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00EC93-1108-DD8E-5690-55E68A61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94A28-587D-C57F-02A2-9A6B6031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6D27-F0FA-48E0-9628-90163EE8E4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453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B780C-D884-C598-B3D3-59254C7E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41F2E-B027-908C-99F4-87BB2C3E3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CE61EA-B4A5-C90A-60E9-C3C66B32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0FF0-8CDB-4881-9129-21D3A1FE9AB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8287DA-5687-C9DA-AE5C-796DB445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91F0DA-5434-08EB-9E32-5D69F7E4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6D27-F0FA-48E0-9628-90163EE8E4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418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0790A-0DAC-346C-BEC5-71AEDEC0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2E0541-6C13-1664-2F01-E9149DCAE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590177-BDD5-A680-AEC4-EC5B5B1E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0FF0-8CDB-4881-9129-21D3A1FE9AB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A827C2-0C9D-7BEE-A262-9575F390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C727DB-E9BA-C9B4-7972-31918B76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6D27-F0FA-48E0-9628-90163EE8E4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68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9DFB7-F263-28C6-C220-C26D781E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4D48ED-6AA5-44DD-3A3C-5D04375B9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D8DF8C-D477-7392-2E92-00CF8AC77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0BC505-A990-1231-BC75-78E911C9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0FF0-8CDB-4881-9129-21D3A1FE9AB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BECF1E-9E95-E9DE-E57B-1A158645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B96B70-26B7-F054-072E-3078F176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6D27-F0FA-48E0-9628-90163EE8E4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217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EE379-9420-163F-7C64-3AC25BDC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55015B-B675-206F-33E8-98B557028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70AE93-1DCD-35D7-5D09-B738CF6EF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2D7A7B-CCF4-15FF-F937-ED7A0EE2F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69D08A-9FA4-48A4-4E0B-7EAE31856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EE75CB-6557-5A59-789B-28E4673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0FF0-8CDB-4881-9129-21D3A1FE9AB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FA8605-C00E-487D-AAE3-88067E2E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A0DE27-D218-3E18-9FE7-2FB82BEB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6D27-F0FA-48E0-9628-90163EE8E4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88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1C86A-82CF-1F67-6382-F13C3575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A8261D-CD85-DADB-241C-7EDB97E2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0FF0-8CDB-4881-9129-21D3A1FE9AB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DE89BC-F9E6-C40F-AAEE-A318334A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73FA3B-479B-059D-C233-00FD55F0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6D27-F0FA-48E0-9628-90163EE8E4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6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E53865-9FA5-71C2-B519-CEA3E67E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0FF0-8CDB-4881-9129-21D3A1FE9AB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4D0C8D-A22A-8F01-558C-E4C09C73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D3FB69-0FE7-72D1-31D1-767DF133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6D27-F0FA-48E0-9628-90163EE8E4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02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494E4-AA1E-A8DB-BEBD-AFA141E2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AFB6E-FBB3-9B0E-03B2-3F70E71B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0C5070-667C-3789-DEF0-77196D0C5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188DD1-A15F-649E-924C-49CB4031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0FF0-8CDB-4881-9129-21D3A1FE9AB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307878-8531-6017-269C-96E5A51D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D3F3E1-BDF1-9AB5-9978-33404231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6D27-F0FA-48E0-9628-90163EE8E4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169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C4C4C-C68B-6771-2C29-569B5F7B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681278-ADA7-90A2-4743-0F090049F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61B3C6-5EB3-F0F4-1CCA-DF60C4652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8001A3-1F78-3C00-E225-0638653B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0FF0-8CDB-4881-9129-21D3A1FE9AB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F9BB9A-5621-FC2D-BCE5-B3A215D4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0F13D0-D5F2-F4AA-2532-574E25B1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6D27-F0FA-48E0-9628-90163EE8E4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063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F5E8D0-C70E-914F-1E72-95B8C12F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2E6B1B-57AD-3FEF-8D82-EB9E5441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FA9008-721C-0B33-C909-6A4392CD9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0FF0-8CDB-4881-9129-21D3A1FE9AB2}" type="datetimeFigureOut">
              <a:rPr lang="es-CO" smtClean="0"/>
              <a:t>25/10/2023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0C0FC9-7F43-6665-7455-5774ACE13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2EA993-1DC0-8148-DEEB-9D5420F11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06D27-F0FA-48E0-9628-90163EE8E4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329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89E249-9F59-EBA2-E9F2-E8B19DEEE54F}"/>
              </a:ext>
            </a:extLst>
          </p:cNvPr>
          <p:cNvSpPr/>
          <p:nvPr/>
        </p:nvSpPr>
        <p:spPr>
          <a:xfrm>
            <a:off x="1945532" y="3132306"/>
            <a:ext cx="2169268" cy="593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Cliente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C9EC77E-783B-4BCE-32E9-2520AF168CE0}"/>
              </a:ext>
            </a:extLst>
          </p:cNvPr>
          <p:cNvSpPr/>
          <p:nvPr/>
        </p:nvSpPr>
        <p:spPr>
          <a:xfrm>
            <a:off x="7694579" y="3132306"/>
            <a:ext cx="2169268" cy="593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Cuenta</a:t>
            </a: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E518C8F2-7D93-4109-542E-86EAC8370E1F}"/>
              </a:ext>
            </a:extLst>
          </p:cNvPr>
          <p:cNvSpPr/>
          <p:nvPr/>
        </p:nvSpPr>
        <p:spPr>
          <a:xfrm>
            <a:off x="5150796" y="2789406"/>
            <a:ext cx="1507787" cy="127918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Tiene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2E911EC-4F62-AEC3-5277-68BE361C5A5A}"/>
              </a:ext>
            </a:extLst>
          </p:cNvPr>
          <p:cNvCxnSpPr>
            <a:stCxn id="2" idx="3"/>
          </p:cNvCxnSpPr>
          <p:nvPr/>
        </p:nvCxnSpPr>
        <p:spPr>
          <a:xfrm flipV="1">
            <a:off x="4114800" y="3428999"/>
            <a:ext cx="12743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4F6C107-605D-63E8-9A59-D9082077DAC6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658583" y="3428999"/>
            <a:ext cx="10359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AD49E3-8919-95A5-7613-F510090532BF}"/>
              </a:ext>
            </a:extLst>
          </p:cNvPr>
          <p:cNvSpPr txBox="1"/>
          <p:nvPr/>
        </p:nvSpPr>
        <p:spPr>
          <a:xfrm>
            <a:off x="7210699" y="313230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1</a:t>
            </a:r>
            <a:r>
              <a:rPr lang="es-CO" dirty="0"/>
              <a:t>..</a:t>
            </a:r>
            <a:r>
              <a:rPr lang="es-CO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BB565C0-C6E0-6714-73E8-39B4EACB0D07}"/>
              </a:ext>
            </a:extLst>
          </p:cNvPr>
          <p:cNvSpPr txBox="1"/>
          <p:nvPr/>
        </p:nvSpPr>
        <p:spPr>
          <a:xfrm>
            <a:off x="7326917" y="54928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48C408D-FC09-4E37-DB26-A30615F702AE}"/>
              </a:ext>
            </a:extLst>
          </p:cNvPr>
          <p:cNvSpPr txBox="1"/>
          <p:nvPr/>
        </p:nvSpPr>
        <p:spPr>
          <a:xfrm>
            <a:off x="4075961" y="313230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1</a:t>
            </a:r>
            <a:r>
              <a:rPr lang="es-CO" dirty="0"/>
              <a:t>..</a:t>
            </a:r>
            <a:r>
              <a:rPr lang="es-CO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75B0836-D849-0345-B678-7C246C587CA5}"/>
              </a:ext>
            </a:extLst>
          </p:cNvPr>
          <p:cNvSpPr txBox="1"/>
          <p:nvPr/>
        </p:nvSpPr>
        <p:spPr>
          <a:xfrm>
            <a:off x="4192178" y="54928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ECA3331-999D-2CFE-7AF7-44EDD1F2C218}"/>
              </a:ext>
            </a:extLst>
          </p:cNvPr>
          <p:cNvSpPr txBox="1"/>
          <p:nvPr/>
        </p:nvSpPr>
        <p:spPr>
          <a:xfrm>
            <a:off x="5647569" y="242007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*:*</a:t>
            </a:r>
          </a:p>
        </p:txBody>
      </p:sp>
    </p:spTree>
    <p:extLst>
      <p:ext uri="{BB962C8B-B14F-4D97-AF65-F5344CB8AC3E}">
        <p14:creationId xmlns:p14="http://schemas.microsoft.com/office/powerpoint/2010/main" val="2630383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NORBEY DANILO MUÑOZ CAÑON</dc:creator>
  <cp:lastModifiedBy>NORBEY DANILO MUÑOZ CAÑON</cp:lastModifiedBy>
  <cp:revision>1</cp:revision>
  <dcterms:created xsi:type="dcterms:W3CDTF">2023-10-26T00:48:32Z</dcterms:created>
  <dcterms:modified xsi:type="dcterms:W3CDTF">2023-10-26T00:56:49Z</dcterms:modified>
</cp:coreProperties>
</file>