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74" r:id="rId4"/>
    <p:sldId id="258" r:id="rId5"/>
    <p:sldId id="275" r:id="rId6"/>
    <p:sldId id="276" r:id="rId7"/>
    <p:sldId id="277" r:id="rId8"/>
    <p:sldId id="278" r:id="rId9"/>
    <p:sldId id="259" r:id="rId10"/>
    <p:sldId id="260" r:id="rId11"/>
    <p:sldId id="261" r:id="rId12"/>
    <p:sldId id="262" r:id="rId13"/>
    <p:sldId id="263" r:id="rId14"/>
    <p:sldId id="264" r:id="rId15"/>
    <p:sldId id="279" r:id="rId16"/>
    <p:sldId id="280" r:id="rId17"/>
    <p:sldId id="281" r:id="rId18"/>
    <p:sldId id="282" r:id="rId19"/>
    <p:sldId id="283" r:id="rId20"/>
    <p:sldId id="284" r:id="rId21"/>
    <p:sldId id="265" r:id="rId22"/>
    <p:sldId id="285" r:id="rId23"/>
    <p:sldId id="286" r:id="rId24"/>
    <p:sldId id="287" r:id="rId25"/>
    <p:sldId id="266" r:id="rId26"/>
    <p:sldId id="267" r:id="rId27"/>
    <p:sldId id="268" r:id="rId28"/>
    <p:sldId id="269" r:id="rId29"/>
    <p:sldId id="270" r:id="rId30"/>
    <p:sldId id="271" r:id="rId31"/>
    <p:sldId id="272" r:id="rId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E733D-9125-4DBA-AC80-DE85FA2CA2F4}" v="2" dt="2023-11-03T22:59:26.47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761E733D-9125-4DBA-AC80-DE85FA2CA2F4}"/>
    <pc:docChg chg="addSld delSld modSld">
      <pc:chgData name="NORBEY DANILO MUÑOZ CAÑON" userId="29f64d73-8b12-4c53-a9f3-1c223397a229" providerId="ADAL" clId="{761E733D-9125-4DBA-AC80-DE85FA2CA2F4}" dt="2023-11-03T23:00:03.086" v="44" actId="1076"/>
      <pc:docMkLst>
        <pc:docMk/>
      </pc:docMkLst>
      <pc:sldChg chg="addSp modSp mod">
        <pc:chgData name="NORBEY DANILO MUÑOZ CAÑON" userId="29f64d73-8b12-4c53-a9f3-1c223397a229" providerId="ADAL" clId="{761E733D-9125-4DBA-AC80-DE85FA2CA2F4}" dt="2023-11-03T23:00:03.086" v="44" actId="1076"/>
        <pc:sldMkLst>
          <pc:docMk/>
          <pc:sldMk cId="0" sldId="256"/>
        </pc:sldMkLst>
        <pc:spChg chg="add mod">
          <ac:chgData name="NORBEY DANILO MUÑOZ CAÑON" userId="29f64d73-8b12-4c53-a9f3-1c223397a229" providerId="ADAL" clId="{761E733D-9125-4DBA-AC80-DE85FA2CA2F4}" dt="2023-11-03T23:00:03.086" v="44" actId="1076"/>
          <ac:spMkLst>
            <pc:docMk/>
            <pc:sldMk cId="0" sldId="256"/>
            <ac:spMk id="5" creationId="{B8C54DDA-FD25-95CF-5B62-AC619E6C43BB}"/>
          </ac:spMkLst>
        </pc:spChg>
      </pc:sldChg>
      <pc:sldChg chg="add del setBg modNotes">
        <pc:chgData name="NORBEY DANILO MUÑOZ CAÑON" userId="29f64d73-8b12-4c53-a9f3-1c223397a229" providerId="ADAL" clId="{761E733D-9125-4DBA-AC80-DE85FA2CA2F4}" dt="2023-11-03T22:59:18.786" v="1" actId="47"/>
        <pc:sldMkLst>
          <pc:docMk/>
          <pc:sldMk cId="0" sldId="294"/>
        </pc:sldMkLst>
      </pc:sldChg>
    </pc:docChg>
  </pc:docChgLst>
  <pc:docChgLst>
    <pc:chgData name="NORBEY DANILO MUÑOZ CAÑON" userId="29f64d73-8b12-4c53-a9f3-1c223397a229" providerId="ADAL" clId="{BF6A065C-B8E3-40F0-B3E1-84765C529B6C}"/>
    <pc:docChg chg="undo custSel addSld delSld modSld sldOrd">
      <pc:chgData name="NORBEY DANILO MUÑOZ CAÑON" userId="29f64d73-8b12-4c53-a9f3-1c223397a229" providerId="ADAL" clId="{BF6A065C-B8E3-40F0-B3E1-84765C529B6C}" dt="2023-05-23T17:16:27.605" v="463" actId="47"/>
      <pc:docMkLst>
        <pc:docMk/>
      </pc:docMkLst>
      <pc:sldChg chg="addSp modSp mod">
        <pc:chgData name="NORBEY DANILO MUÑOZ CAÑON" userId="29f64d73-8b12-4c53-a9f3-1c223397a229" providerId="ADAL" clId="{BF6A065C-B8E3-40F0-B3E1-84765C529B6C}" dt="2023-05-23T16:45:55.321" v="4" actId="207"/>
        <pc:sldMkLst>
          <pc:docMk/>
          <pc:sldMk cId="0" sldId="256"/>
        </pc:sldMkLst>
        <pc:spChg chg="add mod">
          <ac:chgData name="NORBEY DANILO MUÑOZ CAÑON" userId="29f64d73-8b12-4c53-a9f3-1c223397a229" providerId="ADAL" clId="{BF6A065C-B8E3-40F0-B3E1-84765C529B6C}" dt="2023-05-23T16:45:55.321" v="4" actId="207"/>
          <ac:spMkLst>
            <pc:docMk/>
            <pc:sldMk cId="0" sldId="256"/>
            <ac:spMk id="4" creationId="{48DF9A4D-658A-4AF4-4A00-BD5F068E5E65}"/>
          </ac:spMkLst>
        </pc:spChg>
      </pc:sldChg>
      <pc:sldChg chg="delSp mod">
        <pc:chgData name="NORBEY DANILO MUÑOZ CAÑON" userId="29f64d73-8b12-4c53-a9f3-1c223397a229" providerId="ADAL" clId="{BF6A065C-B8E3-40F0-B3E1-84765C529B6C}" dt="2023-05-23T16:44:52.498" v="1" actId="478"/>
        <pc:sldMkLst>
          <pc:docMk/>
          <pc:sldMk cId="0" sldId="257"/>
        </pc:sldMkLst>
        <pc:spChg chg="del">
          <ac:chgData name="NORBEY DANILO MUÑOZ CAÑON" userId="29f64d73-8b12-4c53-a9f3-1c223397a229" providerId="ADAL" clId="{BF6A065C-B8E3-40F0-B3E1-84765C529B6C}" dt="2023-05-23T16:44:52.498" v="1" actId="478"/>
          <ac:spMkLst>
            <pc:docMk/>
            <pc:sldMk cId="0" sldId="257"/>
            <ac:spMk id="6" creationId="{00000000-0000-0000-0000-000000000000}"/>
          </ac:spMkLst>
        </pc:spChg>
        <pc:picChg chg="del">
          <ac:chgData name="NORBEY DANILO MUÑOZ CAÑON" userId="29f64d73-8b12-4c53-a9f3-1c223397a229" providerId="ADAL" clId="{BF6A065C-B8E3-40F0-B3E1-84765C529B6C}" dt="2023-05-23T16:44:50.273" v="0" actId="478"/>
          <ac:picMkLst>
            <pc:docMk/>
            <pc:sldMk cId="0" sldId="257"/>
            <ac:picMk id="3" creationId="{00000000-0000-0000-0000-000000000000}"/>
          </ac:picMkLst>
        </pc:picChg>
      </pc:sldChg>
      <pc:sldChg chg="delSp mod">
        <pc:chgData name="NORBEY DANILO MUÑOZ CAÑON" userId="29f64d73-8b12-4c53-a9f3-1c223397a229" providerId="ADAL" clId="{BF6A065C-B8E3-40F0-B3E1-84765C529B6C}" dt="2023-05-23T16:46:05.190" v="6" actId="478"/>
        <pc:sldMkLst>
          <pc:docMk/>
          <pc:sldMk cId="0" sldId="258"/>
        </pc:sldMkLst>
        <pc:spChg chg="del">
          <ac:chgData name="NORBEY DANILO MUÑOZ CAÑON" userId="29f64d73-8b12-4c53-a9f3-1c223397a229" providerId="ADAL" clId="{BF6A065C-B8E3-40F0-B3E1-84765C529B6C}" dt="2023-05-23T16:46:05.190" v="6" actId="478"/>
          <ac:spMkLst>
            <pc:docMk/>
            <pc:sldMk cId="0" sldId="258"/>
            <ac:spMk id="6" creationId="{00000000-0000-0000-0000-000000000000}"/>
          </ac:spMkLst>
        </pc:spChg>
        <pc:picChg chg="del">
          <ac:chgData name="NORBEY DANILO MUÑOZ CAÑON" userId="29f64d73-8b12-4c53-a9f3-1c223397a229" providerId="ADAL" clId="{BF6A065C-B8E3-40F0-B3E1-84765C529B6C}" dt="2023-05-23T16:46:02.810" v="5" actId="478"/>
          <ac:picMkLst>
            <pc:docMk/>
            <pc:sldMk cId="0" sldId="258"/>
            <ac:picMk id="3" creationId="{00000000-0000-0000-0000-000000000000}"/>
          </ac:picMkLst>
        </pc:picChg>
      </pc:sldChg>
      <pc:sldChg chg="addSp delSp modSp mod">
        <pc:chgData name="NORBEY DANILO MUÑOZ CAÑON" userId="29f64d73-8b12-4c53-a9f3-1c223397a229" providerId="ADAL" clId="{BF6A065C-B8E3-40F0-B3E1-84765C529B6C}" dt="2023-05-23T17:00:16.343" v="200" actId="20577"/>
        <pc:sldMkLst>
          <pc:docMk/>
          <pc:sldMk cId="0" sldId="259"/>
        </pc:sldMkLst>
        <pc:spChg chg="mod">
          <ac:chgData name="NORBEY DANILO MUÑOZ CAÑON" userId="29f64d73-8b12-4c53-a9f3-1c223397a229" providerId="ADAL" clId="{BF6A065C-B8E3-40F0-B3E1-84765C529B6C}" dt="2023-05-23T17:00:16.343" v="200" actId="20577"/>
          <ac:spMkLst>
            <pc:docMk/>
            <pc:sldMk cId="0" sldId="259"/>
            <ac:spMk id="2" creationId="{00000000-0000-0000-0000-000000000000}"/>
          </ac:spMkLst>
        </pc:spChg>
        <pc:spChg chg="del">
          <ac:chgData name="NORBEY DANILO MUÑOZ CAÑON" userId="29f64d73-8b12-4c53-a9f3-1c223397a229" providerId="ADAL" clId="{BF6A065C-B8E3-40F0-B3E1-84765C529B6C}" dt="2023-05-23T16:46:14.107" v="7" actId="478"/>
          <ac:spMkLst>
            <pc:docMk/>
            <pc:sldMk cId="0" sldId="259"/>
            <ac:spMk id="4" creationId="{00000000-0000-0000-0000-000000000000}"/>
          </ac:spMkLst>
        </pc:spChg>
        <pc:spChg chg="add mod">
          <ac:chgData name="NORBEY DANILO MUÑOZ CAÑON" userId="29f64d73-8b12-4c53-a9f3-1c223397a229" providerId="ADAL" clId="{BF6A065C-B8E3-40F0-B3E1-84765C529B6C}" dt="2023-05-23T16:46:22.094" v="10" actId="207"/>
          <ac:spMkLst>
            <pc:docMk/>
            <pc:sldMk cId="0" sldId="259"/>
            <ac:spMk id="6" creationId="{A9E8B4E1-E388-008B-9539-4A7BEDC656FE}"/>
          </ac:spMkLst>
        </pc:spChg>
      </pc:sldChg>
      <pc:sldChg chg="addSp delSp modSp mod">
        <pc:chgData name="NORBEY DANILO MUÑOZ CAÑON" userId="29f64d73-8b12-4c53-a9f3-1c223397a229" providerId="ADAL" clId="{BF6A065C-B8E3-40F0-B3E1-84765C529B6C}" dt="2023-05-23T17:00:31.116" v="201" actId="20577"/>
        <pc:sldMkLst>
          <pc:docMk/>
          <pc:sldMk cId="0" sldId="260"/>
        </pc:sldMkLst>
        <pc:spChg chg="mod">
          <ac:chgData name="NORBEY DANILO MUÑOZ CAÑON" userId="29f64d73-8b12-4c53-a9f3-1c223397a229" providerId="ADAL" clId="{BF6A065C-B8E3-40F0-B3E1-84765C529B6C}" dt="2023-05-23T17:00:31.116" v="201" actId="20577"/>
          <ac:spMkLst>
            <pc:docMk/>
            <pc:sldMk cId="0" sldId="260"/>
            <ac:spMk id="2" creationId="{00000000-0000-0000-0000-000000000000}"/>
          </ac:spMkLst>
        </pc:spChg>
        <pc:spChg chg="del">
          <ac:chgData name="NORBEY DANILO MUÑOZ CAÑON" userId="29f64d73-8b12-4c53-a9f3-1c223397a229" providerId="ADAL" clId="{BF6A065C-B8E3-40F0-B3E1-84765C529B6C}" dt="2023-05-23T16:46:41.510" v="11" actId="478"/>
          <ac:spMkLst>
            <pc:docMk/>
            <pc:sldMk cId="0" sldId="260"/>
            <ac:spMk id="7" creationId="{00000000-0000-0000-0000-000000000000}"/>
          </ac:spMkLst>
        </pc:spChg>
        <pc:spChg chg="add mod">
          <ac:chgData name="NORBEY DANILO MUÑOZ CAÑON" userId="29f64d73-8b12-4c53-a9f3-1c223397a229" providerId="ADAL" clId="{BF6A065C-B8E3-40F0-B3E1-84765C529B6C}" dt="2023-05-23T16:46:46.090" v="12"/>
          <ac:spMkLst>
            <pc:docMk/>
            <pc:sldMk cId="0" sldId="260"/>
            <ac:spMk id="9" creationId="{944392E7-B0C0-DA89-599D-DFDC45226CF7}"/>
          </ac:spMkLst>
        </pc:spChg>
      </pc:sldChg>
      <pc:sldChg chg="addSp delSp modSp mod">
        <pc:chgData name="NORBEY DANILO MUÑOZ CAÑON" userId="29f64d73-8b12-4c53-a9f3-1c223397a229" providerId="ADAL" clId="{BF6A065C-B8E3-40F0-B3E1-84765C529B6C}" dt="2023-05-23T17:00:36.658" v="202" actId="20577"/>
        <pc:sldMkLst>
          <pc:docMk/>
          <pc:sldMk cId="0" sldId="261"/>
        </pc:sldMkLst>
        <pc:spChg chg="mod">
          <ac:chgData name="NORBEY DANILO MUÑOZ CAÑON" userId="29f64d73-8b12-4c53-a9f3-1c223397a229" providerId="ADAL" clId="{BF6A065C-B8E3-40F0-B3E1-84765C529B6C}" dt="2023-05-23T17:00:36.658" v="202" actId="20577"/>
          <ac:spMkLst>
            <pc:docMk/>
            <pc:sldMk cId="0" sldId="261"/>
            <ac:spMk id="2" creationId="{00000000-0000-0000-0000-000000000000}"/>
          </ac:spMkLst>
        </pc:spChg>
        <pc:spChg chg="del">
          <ac:chgData name="NORBEY DANILO MUÑOZ CAÑON" userId="29f64d73-8b12-4c53-a9f3-1c223397a229" providerId="ADAL" clId="{BF6A065C-B8E3-40F0-B3E1-84765C529B6C}" dt="2023-05-23T16:46:55.262" v="13" actId="478"/>
          <ac:spMkLst>
            <pc:docMk/>
            <pc:sldMk cId="0" sldId="261"/>
            <ac:spMk id="4" creationId="{00000000-0000-0000-0000-000000000000}"/>
          </ac:spMkLst>
        </pc:spChg>
        <pc:spChg chg="add mod">
          <ac:chgData name="NORBEY DANILO MUÑOZ CAÑON" userId="29f64d73-8b12-4c53-a9f3-1c223397a229" providerId="ADAL" clId="{BF6A065C-B8E3-40F0-B3E1-84765C529B6C}" dt="2023-05-23T16:46:56.724" v="14"/>
          <ac:spMkLst>
            <pc:docMk/>
            <pc:sldMk cId="0" sldId="261"/>
            <ac:spMk id="6" creationId="{674AAF75-273C-6B18-8A92-14BFBB9D3B03}"/>
          </ac:spMkLst>
        </pc:spChg>
      </pc:sldChg>
      <pc:sldChg chg="addSp delSp modSp mod">
        <pc:chgData name="NORBEY DANILO MUÑOZ CAÑON" userId="29f64d73-8b12-4c53-a9f3-1c223397a229" providerId="ADAL" clId="{BF6A065C-B8E3-40F0-B3E1-84765C529B6C}" dt="2023-05-23T17:00:52.727" v="203" actId="20577"/>
        <pc:sldMkLst>
          <pc:docMk/>
          <pc:sldMk cId="0" sldId="262"/>
        </pc:sldMkLst>
        <pc:spChg chg="mod">
          <ac:chgData name="NORBEY DANILO MUÑOZ CAÑON" userId="29f64d73-8b12-4c53-a9f3-1c223397a229" providerId="ADAL" clId="{BF6A065C-B8E3-40F0-B3E1-84765C529B6C}" dt="2023-05-23T17:00:52.727" v="203" actId="20577"/>
          <ac:spMkLst>
            <pc:docMk/>
            <pc:sldMk cId="0" sldId="262"/>
            <ac:spMk id="2" creationId="{00000000-0000-0000-0000-000000000000}"/>
          </ac:spMkLst>
        </pc:spChg>
        <pc:spChg chg="del">
          <ac:chgData name="NORBEY DANILO MUÑOZ CAÑON" userId="29f64d73-8b12-4c53-a9f3-1c223397a229" providerId="ADAL" clId="{BF6A065C-B8E3-40F0-B3E1-84765C529B6C}" dt="2023-05-23T16:47:03.664" v="15" actId="478"/>
          <ac:spMkLst>
            <pc:docMk/>
            <pc:sldMk cId="0" sldId="262"/>
            <ac:spMk id="4" creationId="{00000000-0000-0000-0000-000000000000}"/>
          </ac:spMkLst>
        </pc:spChg>
        <pc:spChg chg="add mod">
          <ac:chgData name="NORBEY DANILO MUÑOZ CAÑON" userId="29f64d73-8b12-4c53-a9f3-1c223397a229" providerId="ADAL" clId="{BF6A065C-B8E3-40F0-B3E1-84765C529B6C}" dt="2023-05-23T16:47:04.578" v="16"/>
          <ac:spMkLst>
            <pc:docMk/>
            <pc:sldMk cId="0" sldId="262"/>
            <ac:spMk id="6" creationId="{BAC14D41-50B7-4BD0-0528-B3D22E1DBCA5}"/>
          </ac:spMkLst>
        </pc:spChg>
      </pc:sldChg>
      <pc:sldChg chg="addSp delSp modSp mod">
        <pc:chgData name="NORBEY DANILO MUÑOZ CAÑON" userId="29f64d73-8b12-4c53-a9f3-1c223397a229" providerId="ADAL" clId="{BF6A065C-B8E3-40F0-B3E1-84765C529B6C}" dt="2023-05-23T17:00:58.299" v="204" actId="20577"/>
        <pc:sldMkLst>
          <pc:docMk/>
          <pc:sldMk cId="0" sldId="263"/>
        </pc:sldMkLst>
        <pc:spChg chg="mod">
          <ac:chgData name="NORBEY DANILO MUÑOZ CAÑON" userId="29f64d73-8b12-4c53-a9f3-1c223397a229" providerId="ADAL" clId="{BF6A065C-B8E3-40F0-B3E1-84765C529B6C}" dt="2023-05-23T17:00:58.299" v="204" actId="20577"/>
          <ac:spMkLst>
            <pc:docMk/>
            <pc:sldMk cId="0" sldId="263"/>
            <ac:spMk id="2" creationId="{00000000-0000-0000-0000-000000000000}"/>
          </ac:spMkLst>
        </pc:spChg>
        <pc:spChg chg="del">
          <ac:chgData name="NORBEY DANILO MUÑOZ CAÑON" userId="29f64d73-8b12-4c53-a9f3-1c223397a229" providerId="ADAL" clId="{BF6A065C-B8E3-40F0-B3E1-84765C529B6C}" dt="2023-05-23T16:47:12.925" v="17" actId="478"/>
          <ac:spMkLst>
            <pc:docMk/>
            <pc:sldMk cId="0" sldId="263"/>
            <ac:spMk id="4" creationId="{00000000-0000-0000-0000-000000000000}"/>
          </ac:spMkLst>
        </pc:spChg>
        <pc:spChg chg="add mod">
          <ac:chgData name="NORBEY DANILO MUÑOZ CAÑON" userId="29f64d73-8b12-4c53-a9f3-1c223397a229" providerId="ADAL" clId="{BF6A065C-B8E3-40F0-B3E1-84765C529B6C}" dt="2023-05-23T16:47:13.898" v="18"/>
          <ac:spMkLst>
            <pc:docMk/>
            <pc:sldMk cId="0" sldId="263"/>
            <ac:spMk id="6" creationId="{07FDCA87-F31C-0E3C-CDAE-6226D2C0EBDD}"/>
          </ac:spMkLst>
        </pc:spChg>
      </pc:sldChg>
      <pc:sldChg chg="addSp delSp modSp mod">
        <pc:chgData name="NORBEY DANILO MUÑOZ CAÑON" userId="29f64d73-8b12-4c53-a9f3-1c223397a229" providerId="ADAL" clId="{BF6A065C-B8E3-40F0-B3E1-84765C529B6C}" dt="2023-05-23T17:01:05.964" v="205" actId="20577"/>
        <pc:sldMkLst>
          <pc:docMk/>
          <pc:sldMk cId="0" sldId="264"/>
        </pc:sldMkLst>
        <pc:spChg chg="mod">
          <ac:chgData name="NORBEY DANILO MUÑOZ CAÑON" userId="29f64d73-8b12-4c53-a9f3-1c223397a229" providerId="ADAL" clId="{BF6A065C-B8E3-40F0-B3E1-84765C529B6C}" dt="2023-05-23T17:01:05.964" v="205" actId="20577"/>
          <ac:spMkLst>
            <pc:docMk/>
            <pc:sldMk cId="0" sldId="264"/>
            <ac:spMk id="2" creationId="{00000000-0000-0000-0000-000000000000}"/>
          </ac:spMkLst>
        </pc:spChg>
        <pc:spChg chg="del">
          <ac:chgData name="NORBEY DANILO MUÑOZ CAÑON" userId="29f64d73-8b12-4c53-a9f3-1c223397a229" providerId="ADAL" clId="{BF6A065C-B8E3-40F0-B3E1-84765C529B6C}" dt="2023-05-23T16:47:19.918" v="19" actId="478"/>
          <ac:spMkLst>
            <pc:docMk/>
            <pc:sldMk cId="0" sldId="264"/>
            <ac:spMk id="4" creationId="{00000000-0000-0000-0000-000000000000}"/>
          </ac:spMkLst>
        </pc:spChg>
        <pc:spChg chg="add mod">
          <ac:chgData name="NORBEY DANILO MUÑOZ CAÑON" userId="29f64d73-8b12-4c53-a9f3-1c223397a229" providerId="ADAL" clId="{BF6A065C-B8E3-40F0-B3E1-84765C529B6C}" dt="2023-05-23T16:47:23.765" v="21" actId="14100"/>
          <ac:spMkLst>
            <pc:docMk/>
            <pc:sldMk cId="0" sldId="264"/>
            <ac:spMk id="6" creationId="{9958223F-0569-E6AE-7615-7CB635232105}"/>
          </ac:spMkLst>
        </pc:spChg>
      </pc:sldChg>
      <pc:sldChg chg="addSp delSp modSp mod">
        <pc:chgData name="NORBEY DANILO MUÑOZ CAÑON" userId="29f64d73-8b12-4c53-a9f3-1c223397a229" providerId="ADAL" clId="{BF6A065C-B8E3-40F0-B3E1-84765C529B6C}" dt="2023-05-23T17:11:26.806" v="392"/>
        <pc:sldMkLst>
          <pc:docMk/>
          <pc:sldMk cId="0" sldId="265"/>
        </pc:sldMkLst>
        <pc:spChg chg="mod">
          <ac:chgData name="NORBEY DANILO MUÑOZ CAÑON" userId="29f64d73-8b12-4c53-a9f3-1c223397a229" providerId="ADAL" clId="{BF6A065C-B8E3-40F0-B3E1-84765C529B6C}" dt="2023-05-23T17:10:30.858" v="390" actId="20577"/>
          <ac:spMkLst>
            <pc:docMk/>
            <pc:sldMk cId="0" sldId="265"/>
            <ac:spMk id="2" creationId="{00000000-0000-0000-0000-000000000000}"/>
          </ac:spMkLst>
        </pc:spChg>
        <pc:spChg chg="del">
          <ac:chgData name="NORBEY DANILO MUÑOZ CAÑON" userId="29f64d73-8b12-4c53-a9f3-1c223397a229" providerId="ADAL" clId="{BF6A065C-B8E3-40F0-B3E1-84765C529B6C}" dt="2023-05-23T17:11:22.019" v="391" actId="478"/>
          <ac:spMkLst>
            <pc:docMk/>
            <pc:sldMk cId="0" sldId="265"/>
            <ac:spMk id="4" creationId="{00000000-0000-0000-0000-000000000000}"/>
          </ac:spMkLst>
        </pc:spChg>
        <pc:spChg chg="add mod">
          <ac:chgData name="NORBEY DANILO MUÑOZ CAÑON" userId="29f64d73-8b12-4c53-a9f3-1c223397a229" providerId="ADAL" clId="{BF6A065C-B8E3-40F0-B3E1-84765C529B6C}" dt="2023-05-23T17:11:26.806" v="392"/>
          <ac:spMkLst>
            <pc:docMk/>
            <pc:sldMk cId="0" sldId="265"/>
            <ac:spMk id="6" creationId="{BF4AADBB-FAAB-23AF-2C68-196E9CFBF950}"/>
          </ac:spMkLst>
        </pc:spChg>
      </pc:sldChg>
      <pc:sldChg chg="addSp delSp modSp mod">
        <pc:chgData name="NORBEY DANILO MUÑOZ CAÑON" userId="29f64d73-8b12-4c53-a9f3-1c223397a229" providerId="ADAL" clId="{BF6A065C-B8E3-40F0-B3E1-84765C529B6C}" dt="2023-05-23T17:15:16.634" v="444" actId="20577"/>
        <pc:sldMkLst>
          <pc:docMk/>
          <pc:sldMk cId="0" sldId="266"/>
        </pc:sldMkLst>
        <pc:spChg chg="mod">
          <ac:chgData name="NORBEY DANILO MUÑOZ CAÑON" userId="29f64d73-8b12-4c53-a9f3-1c223397a229" providerId="ADAL" clId="{BF6A065C-B8E3-40F0-B3E1-84765C529B6C}" dt="2023-05-23T17:14:55.979" v="440" actId="6549"/>
          <ac:spMkLst>
            <pc:docMk/>
            <pc:sldMk cId="0" sldId="266"/>
            <ac:spMk id="2" creationId="{00000000-0000-0000-0000-000000000000}"/>
          </ac:spMkLst>
        </pc:spChg>
        <pc:spChg chg="mod">
          <ac:chgData name="NORBEY DANILO MUÑOZ CAÑON" userId="29f64d73-8b12-4c53-a9f3-1c223397a229" providerId="ADAL" clId="{BF6A065C-B8E3-40F0-B3E1-84765C529B6C}" dt="2023-05-23T17:15:16.634" v="444" actId="20577"/>
          <ac:spMkLst>
            <pc:docMk/>
            <pc:sldMk cId="0" sldId="266"/>
            <ac:spMk id="3" creationId="{00000000-0000-0000-0000-000000000000}"/>
          </ac:spMkLst>
        </pc:spChg>
        <pc:spChg chg="del">
          <ac:chgData name="NORBEY DANILO MUÑOZ CAÑON" userId="29f64d73-8b12-4c53-a9f3-1c223397a229" providerId="ADAL" clId="{BF6A065C-B8E3-40F0-B3E1-84765C529B6C}" dt="2023-05-23T17:14:58.849" v="441" actId="478"/>
          <ac:spMkLst>
            <pc:docMk/>
            <pc:sldMk cId="0" sldId="266"/>
            <ac:spMk id="4" creationId="{00000000-0000-0000-0000-000000000000}"/>
          </ac:spMkLst>
        </pc:spChg>
        <pc:spChg chg="add mod">
          <ac:chgData name="NORBEY DANILO MUÑOZ CAÑON" userId="29f64d73-8b12-4c53-a9f3-1c223397a229" providerId="ADAL" clId="{BF6A065C-B8E3-40F0-B3E1-84765C529B6C}" dt="2023-05-23T17:15:02.746" v="442"/>
          <ac:spMkLst>
            <pc:docMk/>
            <pc:sldMk cId="0" sldId="266"/>
            <ac:spMk id="6" creationId="{C6C18759-E2A0-266A-CBA7-EB40C34029BA}"/>
          </ac:spMkLst>
        </pc:spChg>
      </pc:sldChg>
      <pc:sldChg chg="addSp delSp modSp mod">
        <pc:chgData name="NORBEY DANILO MUÑOZ CAÑON" userId="29f64d73-8b12-4c53-a9f3-1c223397a229" providerId="ADAL" clId="{BF6A065C-B8E3-40F0-B3E1-84765C529B6C}" dt="2023-05-23T17:15:34.801" v="447"/>
        <pc:sldMkLst>
          <pc:docMk/>
          <pc:sldMk cId="0" sldId="267"/>
        </pc:sldMkLst>
        <pc:spChg chg="mod">
          <ac:chgData name="NORBEY DANILO MUÑOZ CAÑON" userId="29f64d73-8b12-4c53-a9f3-1c223397a229" providerId="ADAL" clId="{BF6A065C-B8E3-40F0-B3E1-84765C529B6C}" dt="2023-05-23T17:15:31.271" v="445" actId="6549"/>
          <ac:spMkLst>
            <pc:docMk/>
            <pc:sldMk cId="0" sldId="267"/>
            <ac:spMk id="2" creationId="{00000000-0000-0000-0000-000000000000}"/>
          </ac:spMkLst>
        </pc:spChg>
        <pc:spChg chg="del">
          <ac:chgData name="NORBEY DANILO MUÑOZ CAÑON" userId="29f64d73-8b12-4c53-a9f3-1c223397a229" providerId="ADAL" clId="{BF6A065C-B8E3-40F0-B3E1-84765C529B6C}" dt="2023-05-23T17:15:33.026" v="446" actId="478"/>
          <ac:spMkLst>
            <pc:docMk/>
            <pc:sldMk cId="0" sldId="267"/>
            <ac:spMk id="4" creationId="{00000000-0000-0000-0000-000000000000}"/>
          </ac:spMkLst>
        </pc:spChg>
        <pc:spChg chg="add mod">
          <ac:chgData name="NORBEY DANILO MUÑOZ CAÑON" userId="29f64d73-8b12-4c53-a9f3-1c223397a229" providerId="ADAL" clId="{BF6A065C-B8E3-40F0-B3E1-84765C529B6C}" dt="2023-05-23T17:15:34.801" v="447"/>
          <ac:spMkLst>
            <pc:docMk/>
            <pc:sldMk cId="0" sldId="267"/>
            <ac:spMk id="6" creationId="{C698BEE8-1EA1-56E4-5368-E8BCCE9D1876}"/>
          </ac:spMkLst>
        </pc:spChg>
      </pc:sldChg>
      <pc:sldChg chg="addSp delSp modSp mod">
        <pc:chgData name="NORBEY DANILO MUÑOZ CAÑON" userId="29f64d73-8b12-4c53-a9f3-1c223397a229" providerId="ADAL" clId="{BF6A065C-B8E3-40F0-B3E1-84765C529B6C}" dt="2023-05-23T17:15:44.127" v="450"/>
        <pc:sldMkLst>
          <pc:docMk/>
          <pc:sldMk cId="0" sldId="268"/>
        </pc:sldMkLst>
        <pc:spChg chg="mod">
          <ac:chgData name="NORBEY DANILO MUÑOZ CAÑON" userId="29f64d73-8b12-4c53-a9f3-1c223397a229" providerId="ADAL" clId="{BF6A065C-B8E3-40F0-B3E1-84765C529B6C}" dt="2023-05-23T17:15:41.127" v="448" actId="6549"/>
          <ac:spMkLst>
            <pc:docMk/>
            <pc:sldMk cId="0" sldId="268"/>
            <ac:spMk id="2" creationId="{00000000-0000-0000-0000-000000000000}"/>
          </ac:spMkLst>
        </pc:spChg>
        <pc:spChg chg="del">
          <ac:chgData name="NORBEY DANILO MUÑOZ CAÑON" userId="29f64d73-8b12-4c53-a9f3-1c223397a229" providerId="ADAL" clId="{BF6A065C-B8E3-40F0-B3E1-84765C529B6C}" dt="2023-05-23T17:15:42.960" v="449" actId="478"/>
          <ac:spMkLst>
            <pc:docMk/>
            <pc:sldMk cId="0" sldId="268"/>
            <ac:spMk id="4" creationId="{00000000-0000-0000-0000-000000000000}"/>
          </ac:spMkLst>
        </pc:spChg>
        <pc:spChg chg="add mod">
          <ac:chgData name="NORBEY DANILO MUÑOZ CAÑON" userId="29f64d73-8b12-4c53-a9f3-1c223397a229" providerId="ADAL" clId="{BF6A065C-B8E3-40F0-B3E1-84765C529B6C}" dt="2023-05-23T17:15:44.127" v="450"/>
          <ac:spMkLst>
            <pc:docMk/>
            <pc:sldMk cId="0" sldId="268"/>
            <ac:spMk id="6" creationId="{BE1FCBDD-4C91-0F74-9C95-C0268099A5A7}"/>
          </ac:spMkLst>
        </pc:spChg>
      </pc:sldChg>
      <pc:sldChg chg="addSp delSp modSp mod">
        <pc:chgData name="NORBEY DANILO MUÑOZ CAÑON" userId="29f64d73-8b12-4c53-a9f3-1c223397a229" providerId="ADAL" clId="{BF6A065C-B8E3-40F0-B3E1-84765C529B6C}" dt="2023-05-23T17:15:52.950" v="453"/>
        <pc:sldMkLst>
          <pc:docMk/>
          <pc:sldMk cId="0" sldId="269"/>
        </pc:sldMkLst>
        <pc:spChg chg="mod">
          <ac:chgData name="NORBEY DANILO MUÑOZ CAÑON" userId="29f64d73-8b12-4c53-a9f3-1c223397a229" providerId="ADAL" clId="{BF6A065C-B8E3-40F0-B3E1-84765C529B6C}" dt="2023-05-23T17:15:50.019" v="451" actId="6549"/>
          <ac:spMkLst>
            <pc:docMk/>
            <pc:sldMk cId="0" sldId="269"/>
            <ac:spMk id="2" creationId="{00000000-0000-0000-0000-000000000000}"/>
          </ac:spMkLst>
        </pc:spChg>
        <pc:spChg chg="del">
          <ac:chgData name="NORBEY DANILO MUÑOZ CAÑON" userId="29f64d73-8b12-4c53-a9f3-1c223397a229" providerId="ADAL" clId="{BF6A065C-B8E3-40F0-B3E1-84765C529B6C}" dt="2023-05-23T17:15:51.925" v="452" actId="478"/>
          <ac:spMkLst>
            <pc:docMk/>
            <pc:sldMk cId="0" sldId="269"/>
            <ac:spMk id="10" creationId="{00000000-0000-0000-0000-000000000000}"/>
          </ac:spMkLst>
        </pc:spChg>
        <pc:spChg chg="add mod">
          <ac:chgData name="NORBEY DANILO MUÑOZ CAÑON" userId="29f64d73-8b12-4c53-a9f3-1c223397a229" providerId="ADAL" clId="{BF6A065C-B8E3-40F0-B3E1-84765C529B6C}" dt="2023-05-23T17:15:52.950" v="453"/>
          <ac:spMkLst>
            <pc:docMk/>
            <pc:sldMk cId="0" sldId="269"/>
            <ac:spMk id="12" creationId="{0BE80B44-330C-9239-3A2A-B7B6DE0DF62C}"/>
          </ac:spMkLst>
        </pc:spChg>
      </pc:sldChg>
      <pc:sldChg chg="addSp delSp modSp mod">
        <pc:chgData name="NORBEY DANILO MUÑOZ CAÑON" userId="29f64d73-8b12-4c53-a9f3-1c223397a229" providerId="ADAL" clId="{BF6A065C-B8E3-40F0-B3E1-84765C529B6C}" dt="2023-05-23T17:16:00.805" v="456"/>
        <pc:sldMkLst>
          <pc:docMk/>
          <pc:sldMk cId="0" sldId="270"/>
        </pc:sldMkLst>
        <pc:spChg chg="mod">
          <ac:chgData name="NORBEY DANILO MUÑOZ CAÑON" userId="29f64d73-8b12-4c53-a9f3-1c223397a229" providerId="ADAL" clId="{BF6A065C-B8E3-40F0-B3E1-84765C529B6C}" dt="2023-05-23T17:15:57.762" v="454" actId="6549"/>
          <ac:spMkLst>
            <pc:docMk/>
            <pc:sldMk cId="0" sldId="270"/>
            <ac:spMk id="2" creationId="{00000000-0000-0000-0000-000000000000}"/>
          </ac:spMkLst>
        </pc:spChg>
        <pc:spChg chg="del">
          <ac:chgData name="NORBEY DANILO MUÑOZ CAÑON" userId="29f64d73-8b12-4c53-a9f3-1c223397a229" providerId="ADAL" clId="{BF6A065C-B8E3-40F0-B3E1-84765C529B6C}" dt="2023-05-23T17:15:59.764" v="455" actId="478"/>
          <ac:spMkLst>
            <pc:docMk/>
            <pc:sldMk cId="0" sldId="270"/>
            <ac:spMk id="4" creationId="{00000000-0000-0000-0000-000000000000}"/>
          </ac:spMkLst>
        </pc:spChg>
        <pc:spChg chg="add mod">
          <ac:chgData name="NORBEY DANILO MUÑOZ CAÑON" userId="29f64d73-8b12-4c53-a9f3-1c223397a229" providerId="ADAL" clId="{BF6A065C-B8E3-40F0-B3E1-84765C529B6C}" dt="2023-05-23T17:16:00.805" v="456"/>
          <ac:spMkLst>
            <pc:docMk/>
            <pc:sldMk cId="0" sldId="270"/>
            <ac:spMk id="6" creationId="{9429E8B5-0DF1-B370-2824-AB0A33AA1DBF}"/>
          </ac:spMkLst>
        </pc:spChg>
      </pc:sldChg>
      <pc:sldChg chg="addSp delSp modSp mod">
        <pc:chgData name="NORBEY DANILO MUÑOZ CAÑON" userId="29f64d73-8b12-4c53-a9f3-1c223397a229" providerId="ADAL" clId="{BF6A065C-B8E3-40F0-B3E1-84765C529B6C}" dt="2023-05-23T17:16:10.170" v="459"/>
        <pc:sldMkLst>
          <pc:docMk/>
          <pc:sldMk cId="0" sldId="271"/>
        </pc:sldMkLst>
        <pc:spChg chg="mod">
          <ac:chgData name="NORBEY DANILO MUÑOZ CAÑON" userId="29f64d73-8b12-4c53-a9f3-1c223397a229" providerId="ADAL" clId="{BF6A065C-B8E3-40F0-B3E1-84765C529B6C}" dt="2023-05-23T17:16:05.444" v="457" actId="6549"/>
          <ac:spMkLst>
            <pc:docMk/>
            <pc:sldMk cId="0" sldId="271"/>
            <ac:spMk id="2" creationId="{00000000-0000-0000-0000-000000000000}"/>
          </ac:spMkLst>
        </pc:spChg>
        <pc:spChg chg="del">
          <ac:chgData name="NORBEY DANILO MUÑOZ CAÑON" userId="29f64d73-8b12-4c53-a9f3-1c223397a229" providerId="ADAL" clId="{BF6A065C-B8E3-40F0-B3E1-84765C529B6C}" dt="2023-05-23T17:16:08.256" v="458" actId="478"/>
          <ac:spMkLst>
            <pc:docMk/>
            <pc:sldMk cId="0" sldId="271"/>
            <ac:spMk id="4" creationId="{00000000-0000-0000-0000-000000000000}"/>
          </ac:spMkLst>
        </pc:spChg>
        <pc:spChg chg="add mod">
          <ac:chgData name="NORBEY DANILO MUÑOZ CAÑON" userId="29f64d73-8b12-4c53-a9f3-1c223397a229" providerId="ADAL" clId="{BF6A065C-B8E3-40F0-B3E1-84765C529B6C}" dt="2023-05-23T17:16:10.170" v="459"/>
          <ac:spMkLst>
            <pc:docMk/>
            <pc:sldMk cId="0" sldId="271"/>
            <ac:spMk id="6" creationId="{E2258696-8F45-8DFB-8AA9-9BABF291AACF}"/>
          </ac:spMkLst>
        </pc:spChg>
      </pc:sldChg>
      <pc:sldChg chg="addSp delSp modSp mod">
        <pc:chgData name="NORBEY DANILO MUÑOZ CAÑON" userId="29f64d73-8b12-4c53-a9f3-1c223397a229" providerId="ADAL" clId="{BF6A065C-B8E3-40F0-B3E1-84765C529B6C}" dt="2023-05-23T17:16:19.422" v="462"/>
        <pc:sldMkLst>
          <pc:docMk/>
          <pc:sldMk cId="0" sldId="272"/>
        </pc:sldMkLst>
        <pc:spChg chg="mod">
          <ac:chgData name="NORBEY DANILO MUÑOZ CAÑON" userId="29f64d73-8b12-4c53-a9f3-1c223397a229" providerId="ADAL" clId="{BF6A065C-B8E3-40F0-B3E1-84765C529B6C}" dt="2023-05-23T17:16:15.768" v="460" actId="20577"/>
          <ac:spMkLst>
            <pc:docMk/>
            <pc:sldMk cId="0" sldId="272"/>
            <ac:spMk id="2" creationId="{00000000-0000-0000-0000-000000000000}"/>
          </ac:spMkLst>
        </pc:spChg>
        <pc:spChg chg="del">
          <ac:chgData name="NORBEY DANILO MUÑOZ CAÑON" userId="29f64d73-8b12-4c53-a9f3-1c223397a229" providerId="ADAL" clId="{BF6A065C-B8E3-40F0-B3E1-84765C529B6C}" dt="2023-05-23T17:16:18.260" v="461" actId="478"/>
          <ac:spMkLst>
            <pc:docMk/>
            <pc:sldMk cId="0" sldId="272"/>
            <ac:spMk id="4" creationId="{00000000-0000-0000-0000-000000000000}"/>
          </ac:spMkLst>
        </pc:spChg>
        <pc:spChg chg="add mod">
          <ac:chgData name="NORBEY DANILO MUÑOZ CAÑON" userId="29f64d73-8b12-4c53-a9f3-1c223397a229" providerId="ADAL" clId="{BF6A065C-B8E3-40F0-B3E1-84765C529B6C}" dt="2023-05-23T17:16:19.422" v="462"/>
          <ac:spMkLst>
            <pc:docMk/>
            <pc:sldMk cId="0" sldId="272"/>
            <ac:spMk id="6" creationId="{60AE79B3-B03D-B905-77BE-60580B894676}"/>
          </ac:spMkLst>
        </pc:spChg>
      </pc:sldChg>
      <pc:sldChg chg="del">
        <pc:chgData name="NORBEY DANILO MUÑOZ CAÑON" userId="29f64d73-8b12-4c53-a9f3-1c223397a229" providerId="ADAL" clId="{BF6A065C-B8E3-40F0-B3E1-84765C529B6C}" dt="2023-05-23T17:16:27.605" v="463" actId="47"/>
        <pc:sldMkLst>
          <pc:docMk/>
          <pc:sldMk cId="0" sldId="273"/>
        </pc:sldMkLst>
      </pc:sldChg>
      <pc:sldChg chg="addSp delSp modSp add mod">
        <pc:chgData name="NORBEY DANILO MUÑOZ CAÑON" userId="29f64d73-8b12-4c53-a9f3-1c223397a229" providerId="ADAL" clId="{BF6A065C-B8E3-40F0-B3E1-84765C529B6C}" dt="2023-05-23T16:48:38.980" v="28" actId="478"/>
        <pc:sldMkLst>
          <pc:docMk/>
          <pc:sldMk cId="984918610" sldId="274"/>
        </pc:sldMkLst>
        <pc:spChg chg="del">
          <ac:chgData name="NORBEY DANILO MUÑOZ CAÑON" userId="29f64d73-8b12-4c53-a9f3-1c223397a229" providerId="ADAL" clId="{BF6A065C-B8E3-40F0-B3E1-84765C529B6C}" dt="2023-05-23T16:48:35.920" v="27" actId="478"/>
          <ac:spMkLst>
            <pc:docMk/>
            <pc:sldMk cId="984918610" sldId="274"/>
            <ac:spMk id="4" creationId="{00000000-0000-0000-0000-000000000000}"/>
          </ac:spMkLst>
        </pc:spChg>
        <pc:spChg chg="del mod">
          <ac:chgData name="NORBEY DANILO MUÑOZ CAÑON" userId="29f64d73-8b12-4c53-a9f3-1c223397a229" providerId="ADAL" clId="{BF6A065C-B8E3-40F0-B3E1-84765C529B6C}" dt="2023-05-23T16:48:26.696" v="24" actId="478"/>
          <ac:spMkLst>
            <pc:docMk/>
            <pc:sldMk cId="984918610" sldId="274"/>
            <ac:spMk id="5" creationId="{00000000-0000-0000-0000-000000000000}"/>
          </ac:spMkLst>
        </pc:spChg>
        <pc:spChg chg="add del mod">
          <ac:chgData name="NORBEY DANILO MUÑOZ CAÑON" userId="29f64d73-8b12-4c53-a9f3-1c223397a229" providerId="ADAL" clId="{BF6A065C-B8E3-40F0-B3E1-84765C529B6C}" dt="2023-05-23T16:48:38.980" v="28" actId="478"/>
          <ac:spMkLst>
            <pc:docMk/>
            <pc:sldMk cId="984918610" sldId="274"/>
            <ac:spMk id="8" creationId="{927CB767-30F7-C008-F722-16D8B90D0B09}"/>
          </ac:spMkLst>
        </pc:spChg>
        <pc:picChg chg="add mod">
          <ac:chgData name="NORBEY DANILO MUÑOZ CAÑON" userId="29f64d73-8b12-4c53-a9f3-1c223397a229" providerId="ADAL" clId="{BF6A065C-B8E3-40F0-B3E1-84765C529B6C}" dt="2023-05-23T16:48:32.814" v="26" actId="1076"/>
          <ac:picMkLst>
            <pc:docMk/>
            <pc:sldMk cId="984918610" sldId="274"/>
            <ac:picMk id="3" creationId="{527332DC-0444-D32D-C26C-768C39A6CB5F}"/>
          </ac:picMkLst>
        </pc:picChg>
      </pc:sldChg>
      <pc:sldChg chg="modSp add mod ord">
        <pc:chgData name="NORBEY DANILO MUÑOZ CAÑON" userId="29f64d73-8b12-4c53-a9f3-1c223397a229" providerId="ADAL" clId="{BF6A065C-B8E3-40F0-B3E1-84765C529B6C}" dt="2023-05-23T16:50:01.015" v="123" actId="20577"/>
        <pc:sldMkLst>
          <pc:docMk/>
          <pc:sldMk cId="3489729157" sldId="275"/>
        </pc:sldMkLst>
        <pc:spChg chg="mod">
          <ac:chgData name="NORBEY DANILO MUÑOZ CAÑON" userId="29f64d73-8b12-4c53-a9f3-1c223397a229" providerId="ADAL" clId="{BF6A065C-B8E3-40F0-B3E1-84765C529B6C}" dt="2023-05-23T16:49:38.155" v="109" actId="20577"/>
          <ac:spMkLst>
            <pc:docMk/>
            <pc:sldMk cId="3489729157" sldId="275"/>
            <ac:spMk id="2" creationId="{00000000-0000-0000-0000-000000000000}"/>
          </ac:spMkLst>
        </pc:spChg>
        <pc:spChg chg="mod">
          <ac:chgData name="NORBEY DANILO MUÑOZ CAÑON" userId="29f64d73-8b12-4c53-a9f3-1c223397a229" providerId="ADAL" clId="{BF6A065C-B8E3-40F0-B3E1-84765C529B6C}" dt="2023-05-23T16:50:01.015" v="123" actId="20577"/>
          <ac:spMkLst>
            <pc:docMk/>
            <pc:sldMk cId="3489729157" sldId="275"/>
            <ac:spMk id="3" creationId="{00000000-0000-0000-0000-000000000000}"/>
          </ac:spMkLst>
        </pc:spChg>
      </pc:sldChg>
      <pc:sldChg chg="addSp delSp modSp add mod">
        <pc:chgData name="NORBEY DANILO MUÑOZ CAÑON" userId="29f64d73-8b12-4c53-a9f3-1c223397a229" providerId="ADAL" clId="{BF6A065C-B8E3-40F0-B3E1-84765C529B6C}" dt="2023-05-23T16:57:45.390" v="133" actId="1076"/>
        <pc:sldMkLst>
          <pc:docMk/>
          <pc:sldMk cId="684763209" sldId="276"/>
        </pc:sldMkLst>
        <pc:spChg chg="mod">
          <ac:chgData name="NORBEY DANILO MUÑOZ CAÑON" userId="29f64d73-8b12-4c53-a9f3-1c223397a229" providerId="ADAL" clId="{BF6A065C-B8E3-40F0-B3E1-84765C529B6C}" dt="2023-05-23T16:50:07.340" v="128" actId="20577"/>
          <ac:spMkLst>
            <pc:docMk/>
            <pc:sldMk cId="684763209" sldId="276"/>
            <ac:spMk id="2" creationId="{00000000-0000-0000-0000-000000000000}"/>
          </ac:spMkLst>
        </pc:spChg>
        <pc:spChg chg="del">
          <ac:chgData name="NORBEY DANILO MUÑOZ CAÑON" userId="29f64d73-8b12-4c53-a9f3-1c223397a229" providerId="ADAL" clId="{BF6A065C-B8E3-40F0-B3E1-84765C529B6C}" dt="2023-05-23T16:50:10.374" v="129" actId="478"/>
          <ac:spMkLst>
            <pc:docMk/>
            <pc:sldMk cId="684763209" sldId="276"/>
            <ac:spMk id="3" creationId="{00000000-0000-0000-0000-000000000000}"/>
          </ac:spMkLst>
        </pc:spChg>
        <pc:picChg chg="add mod">
          <ac:chgData name="NORBEY DANILO MUÑOZ CAÑON" userId="29f64d73-8b12-4c53-a9f3-1c223397a229" providerId="ADAL" clId="{BF6A065C-B8E3-40F0-B3E1-84765C529B6C}" dt="2023-05-23T16:57:45.390" v="133" actId="1076"/>
          <ac:picMkLst>
            <pc:docMk/>
            <pc:sldMk cId="684763209" sldId="276"/>
            <ac:picMk id="1026" creationId="{E6C5C6C2-49AF-3560-BCFE-BA92FC9BAC93}"/>
          </ac:picMkLst>
        </pc:picChg>
      </pc:sldChg>
      <pc:sldChg chg="modSp add mod ord">
        <pc:chgData name="NORBEY DANILO MUÑOZ CAÑON" userId="29f64d73-8b12-4c53-a9f3-1c223397a229" providerId="ADAL" clId="{BF6A065C-B8E3-40F0-B3E1-84765C529B6C}" dt="2023-05-23T16:59:27.816" v="193" actId="20577"/>
        <pc:sldMkLst>
          <pc:docMk/>
          <pc:sldMk cId="596454878" sldId="277"/>
        </pc:sldMkLst>
        <pc:spChg chg="mod">
          <ac:chgData name="NORBEY DANILO MUÑOZ CAÑON" userId="29f64d73-8b12-4c53-a9f3-1c223397a229" providerId="ADAL" clId="{BF6A065C-B8E3-40F0-B3E1-84765C529B6C}" dt="2023-05-23T16:58:31.235" v="169" actId="20577"/>
          <ac:spMkLst>
            <pc:docMk/>
            <pc:sldMk cId="596454878" sldId="277"/>
            <ac:spMk id="2" creationId="{00000000-0000-0000-0000-000000000000}"/>
          </ac:spMkLst>
        </pc:spChg>
        <pc:spChg chg="mod">
          <ac:chgData name="NORBEY DANILO MUÑOZ CAÑON" userId="29f64d73-8b12-4c53-a9f3-1c223397a229" providerId="ADAL" clId="{BF6A065C-B8E3-40F0-B3E1-84765C529B6C}" dt="2023-05-23T16:59:27.816" v="193" actId="20577"/>
          <ac:spMkLst>
            <pc:docMk/>
            <pc:sldMk cId="596454878" sldId="277"/>
            <ac:spMk id="3" creationId="{00000000-0000-0000-0000-000000000000}"/>
          </ac:spMkLst>
        </pc:spChg>
      </pc:sldChg>
      <pc:sldChg chg="addSp delSp modSp add mod">
        <pc:chgData name="NORBEY DANILO MUÑOZ CAÑON" userId="29f64d73-8b12-4c53-a9f3-1c223397a229" providerId="ADAL" clId="{BF6A065C-B8E3-40F0-B3E1-84765C529B6C}" dt="2023-05-23T16:59:52.215" v="199" actId="1076"/>
        <pc:sldMkLst>
          <pc:docMk/>
          <pc:sldMk cId="600646973" sldId="278"/>
        </pc:sldMkLst>
        <pc:spChg chg="del">
          <ac:chgData name="NORBEY DANILO MUÑOZ CAÑON" userId="29f64d73-8b12-4c53-a9f3-1c223397a229" providerId="ADAL" clId="{BF6A065C-B8E3-40F0-B3E1-84765C529B6C}" dt="2023-05-23T16:59:42.575" v="195" actId="478"/>
          <ac:spMkLst>
            <pc:docMk/>
            <pc:sldMk cId="600646973" sldId="278"/>
            <ac:spMk id="3" creationId="{00000000-0000-0000-0000-000000000000}"/>
          </ac:spMkLst>
        </pc:spChg>
        <pc:picChg chg="add mod">
          <ac:chgData name="NORBEY DANILO MUÑOZ CAÑON" userId="29f64d73-8b12-4c53-a9f3-1c223397a229" providerId="ADAL" clId="{BF6A065C-B8E3-40F0-B3E1-84765C529B6C}" dt="2023-05-23T16:59:52.215" v="199" actId="1076"/>
          <ac:picMkLst>
            <pc:docMk/>
            <pc:sldMk cId="600646973" sldId="278"/>
            <ac:picMk id="4" creationId="{748938CE-C9B3-B3E6-E596-BCE5B18C5104}"/>
          </ac:picMkLst>
        </pc:picChg>
      </pc:sldChg>
      <pc:sldChg chg="modSp add mod">
        <pc:chgData name="NORBEY DANILO MUÑOZ CAÑON" userId="29f64d73-8b12-4c53-a9f3-1c223397a229" providerId="ADAL" clId="{BF6A065C-B8E3-40F0-B3E1-84765C529B6C}" dt="2023-05-23T17:02:11.811" v="250" actId="21"/>
        <pc:sldMkLst>
          <pc:docMk/>
          <pc:sldMk cId="591719291" sldId="279"/>
        </pc:sldMkLst>
        <pc:spChg chg="mod">
          <ac:chgData name="NORBEY DANILO MUÑOZ CAÑON" userId="29f64d73-8b12-4c53-a9f3-1c223397a229" providerId="ADAL" clId="{BF6A065C-B8E3-40F0-B3E1-84765C529B6C}" dt="2023-05-23T17:01:41.966" v="245" actId="20577"/>
          <ac:spMkLst>
            <pc:docMk/>
            <pc:sldMk cId="591719291" sldId="279"/>
            <ac:spMk id="2" creationId="{00000000-0000-0000-0000-000000000000}"/>
          </ac:spMkLst>
        </pc:spChg>
        <pc:spChg chg="mod">
          <ac:chgData name="NORBEY DANILO MUÑOZ CAÑON" userId="29f64d73-8b12-4c53-a9f3-1c223397a229" providerId="ADAL" clId="{BF6A065C-B8E3-40F0-B3E1-84765C529B6C}" dt="2023-05-23T17:02:11.811" v="250" actId="21"/>
          <ac:spMkLst>
            <pc:docMk/>
            <pc:sldMk cId="591719291" sldId="279"/>
            <ac:spMk id="3" creationId="{00000000-0000-0000-0000-000000000000}"/>
          </ac:spMkLst>
        </pc:spChg>
      </pc:sldChg>
      <pc:sldChg chg="modSp add mod">
        <pc:chgData name="NORBEY DANILO MUÑOZ CAÑON" userId="29f64d73-8b12-4c53-a9f3-1c223397a229" providerId="ADAL" clId="{BF6A065C-B8E3-40F0-B3E1-84765C529B6C}" dt="2023-05-23T17:06:43.580" v="271" actId="21"/>
        <pc:sldMkLst>
          <pc:docMk/>
          <pc:sldMk cId="2366290277" sldId="280"/>
        </pc:sldMkLst>
        <pc:spChg chg="mod">
          <ac:chgData name="NORBEY DANILO MUÑOZ CAÑON" userId="29f64d73-8b12-4c53-a9f3-1c223397a229" providerId="ADAL" clId="{BF6A065C-B8E3-40F0-B3E1-84765C529B6C}" dt="2023-05-23T17:06:43.580" v="271" actId="21"/>
          <ac:spMkLst>
            <pc:docMk/>
            <pc:sldMk cId="2366290277" sldId="280"/>
            <ac:spMk id="3" creationId="{00000000-0000-0000-0000-000000000000}"/>
          </ac:spMkLst>
        </pc:spChg>
      </pc:sldChg>
      <pc:sldChg chg="modSp add mod">
        <pc:chgData name="NORBEY DANILO MUÑOZ CAÑON" userId="29f64d73-8b12-4c53-a9f3-1c223397a229" providerId="ADAL" clId="{BF6A065C-B8E3-40F0-B3E1-84765C529B6C}" dt="2023-05-23T17:06:49.349" v="273"/>
        <pc:sldMkLst>
          <pc:docMk/>
          <pc:sldMk cId="1592725900" sldId="281"/>
        </pc:sldMkLst>
        <pc:spChg chg="mod">
          <ac:chgData name="NORBEY DANILO MUÑOZ CAÑON" userId="29f64d73-8b12-4c53-a9f3-1c223397a229" providerId="ADAL" clId="{BF6A065C-B8E3-40F0-B3E1-84765C529B6C}" dt="2023-05-23T17:06:49.349" v="273"/>
          <ac:spMkLst>
            <pc:docMk/>
            <pc:sldMk cId="1592725900" sldId="281"/>
            <ac:spMk id="3" creationId="{00000000-0000-0000-0000-000000000000}"/>
          </ac:spMkLst>
        </pc:spChg>
      </pc:sldChg>
      <pc:sldChg chg="modSp add mod">
        <pc:chgData name="NORBEY DANILO MUÑOZ CAÑON" userId="29f64d73-8b12-4c53-a9f3-1c223397a229" providerId="ADAL" clId="{BF6A065C-B8E3-40F0-B3E1-84765C529B6C}" dt="2023-05-23T17:08:29.837" v="309" actId="20577"/>
        <pc:sldMkLst>
          <pc:docMk/>
          <pc:sldMk cId="624771599" sldId="282"/>
        </pc:sldMkLst>
        <pc:spChg chg="mod">
          <ac:chgData name="NORBEY DANILO MUÑOZ CAÑON" userId="29f64d73-8b12-4c53-a9f3-1c223397a229" providerId="ADAL" clId="{BF6A065C-B8E3-40F0-B3E1-84765C529B6C}" dt="2023-05-23T17:08:12.248" v="304" actId="20577"/>
          <ac:spMkLst>
            <pc:docMk/>
            <pc:sldMk cId="624771599" sldId="282"/>
            <ac:spMk id="2" creationId="{00000000-0000-0000-0000-000000000000}"/>
          </ac:spMkLst>
        </pc:spChg>
        <pc:spChg chg="mod">
          <ac:chgData name="NORBEY DANILO MUÑOZ CAÑON" userId="29f64d73-8b12-4c53-a9f3-1c223397a229" providerId="ADAL" clId="{BF6A065C-B8E3-40F0-B3E1-84765C529B6C}" dt="2023-05-23T17:08:29.837" v="309" actId="20577"/>
          <ac:spMkLst>
            <pc:docMk/>
            <pc:sldMk cId="624771599" sldId="282"/>
            <ac:spMk id="3" creationId="{00000000-0000-0000-0000-000000000000}"/>
          </ac:spMkLst>
        </pc:spChg>
      </pc:sldChg>
      <pc:sldChg chg="modSp add mod">
        <pc:chgData name="NORBEY DANILO MUÑOZ CAÑON" userId="29f64d73-8b12-4c53-a9f3-1c223397a229" providerId="ADAL" clId="{BF6A065C-B8E3-40F0-B3E1-84765C529B6C}" dt="2023-05-23T17:09:09.249" v="338" actId="20577"/>
        <pc:sldMkLst>
          <pc:docMk/>
          <pc:sldMk cId="1580681175" sldId="283"/>
        </pc:sldMkLst>
        <pc:spChg chg="mod">
          <ac:chgData name="NORBEY DANILO MUÑOZ CAÑON" userId="29f64d73-8b12-4c53-a9f3-1c223397a229" providerId="ADAL" clId="{BF6A065C-B8E3-40F0-B3E1-84765C529B6C}" dt="2023-05-23T17:09:09.249" v="338" actId="20577"/>
          <ac:spMkLst>
            <pc:docMk/>
            <pc:sldMk cId="1580681175" sldId="283"/>
            <ac:spMk id="2" creationId="{00000000-0000-0000-0000-000000000000}"/>
          </ac:spMkLst>
        </pc:spChg>
        <pc:spChg chg="mod">
          <ac:chgData name="NORBEY DANILO MUÑOZ CAÑON" userId="29f64d73-8b12-4c53-a9f3-1c223397a229" providerId="ADAL" clId="{BF6A065C-B8E3-40F0-B3E1-84765C529B6C}" dt="2023-05-23T17:09:00.177" v="312" actId="20577"/>
          <ac:spMkLst>
            <pc:docMk/>
            <pc:sldMk cId="1580681175" sldId="283"/>
            <ac:spMk id="3" creationId="{00000000-0000-0000-0000-000000000000}"/>
          </ac:spMkLst>
        </pc:spChg>
      </pc:sldChg>
      <pc:sldChg chg="modSp add mod">
        <pc:chgData name="NORBEY DANILO MUÑOZ CAÑON" userId="29f64d73-8b12-4c53-a9f3-1c223397a229" providerId="ADAL" clId="{BF6A065C-B8E3-40F0-B3E1-84765C529B6C}" dt="2023-05-23T17:10:12.877" v="389" actId="20577"/>
        <pc:sldMkLst>
          <pc:docMk/>
          <pc:sldMk cId="3158160849" sldId="284"/>
        </pc:sldMkLst>
        <pc:spChg chg="mod">
          <ac:chgData name="NORBEY DANILO MUÑOZ CAÑON" userId="29f64d73-8b12-4c53-a9f3-1c223397a229" providerId="ADAL" clId="{BF6A065C-B8E3-40F0-B3E1-84765C529B6C}" dt="2023-05-23T17:09:53.485" v="386" actId="20577"/>
          <ac:spMkLst>
            <pc:docMk/>
            <pc:sldMk cId="3158160849" sldId="284"/>
            <ac:spMk id="2" creationId="{00000000-0000-0000-0000-000000000000}"/>
          </ac:spMkLst>
        </pc:spChg>
        <pc:spChg chg="mod">
          <ac:chgData name="NORBEY DANILO MUÑOZ CAÑON" userId="29f64d73-8b12-4c53-a9f3-1c223397a229" providerId="ADAL" clId="{BF6A065C-B8E3-40F0-B3E1-84765C529B6C}" dt="2023-05-23T17:10:12.877" v="389" actId="20577"/>
          <ac:spMkLst>
            <pc:docMk/>
            <pc:sldMk cId="3158160849" sldId="284"/>
            <ac:spMk id="3" creationId="{00000000-0000-0000-0000-000000000000}"/>
          </ac:spMkLst>
        </pc:spChg>
      </pc:sldChg>
      <pc:sldChg chg="addSp delSp modSp add mod">
        <pc:chgData name="NORBEY DANILO MUÑOZ CAÑON" userId="29f64d73-8b12-4c53-a9f3-1c223397a229" providerId="ADAL" clId="{BF6A065C-B8E3-40F0-B3E1-84765C529B6C}" dt="2023-05-23T17:12:11.169" v="415" actId="20577"/>
        <pc:sldMkLst>
          <pc:docMk/>
          <pc:sldMk cId="2884938209" sldId="285"/>
        </pc:sldMkLst>
        <pc:spChg chg="mod">
          <ac:chgData name="NORBEY DANILO MUÑOZ CAÑON" userId="29f64d73-8b12-4c53-a9f3-1c223397a229" providerId="ADAL" clId="{BF6A065C-B8E3-40F0-B3E1-84765C529B6C}" dt="2023-05-23T17:11:36.167" v="406" actId="20577"/>
          <ac:spMkLst>
            <pc:docMk/>
            <pc:sldMk cId="2884938209" sldId="285"/>
            <ac:spMk id="2" creationId="{00000000-0000-0000-0000-000000000000}"/>
          </ac:spMkLst>
        </pc:spChg>
        <pc:spChg chg="del">
          <ac:chgData name="NORBEY DANILO MUÑOZ CAÑON" userId="29f64d73-8b12-4c53-a9f3-1c223397a229" providerId="ADAL" clId="{BF6A065C-B8E3-40F0-B3E1-84765C529B6C}" dt="2023-05-23T17:11:45.105" v="407" actId="478"/>
          <ac:spMkLst>
            <pc:docMk/>
            <pc:sldMk cId="2884938209" sldId="285"/>
            <ac:spMk id="3" creationId="{00000000-0000-0000-0000-000000000000}"/>
          </ac:spMkLst>
        </pc:spChg>
        <pc:spChg chg="add mod">
          <ac:chgData name="NORBEY DANILO MUÑOZ CAÑON" userId="29f64d73-8b12-4c53-a9f3-1c223397a229" providerId="ADAL" clId="{BF6A065C-B8E3-40F0-B3E1-84765C529B6C}" dt="2023-05-23T17:12:11.169" v="415" actId="20577"/>
          <ac:spMkLst>
            <pc:docMk/>
            <pc:sldMk cId="2884938209" sldId="285"/>
            <ac:spMk id="8" creationId="{6D02E8E3-DD27-D183-4F74-B845662E864C}"/>
          </ac:spMkLst>
        </pc:spChg>
        <pc:picChg chg="add mod">
          <ac:chgData name="NORBEY DANILO MUÑOZ CAÑON" userId="29f64d73-8b12-4c53-a9f3-1c223397a229" providerId="ADAL" clId="{BF6A065C-B8E3-40F0-B3E1-84765C529B6C}" dt="2023-05-23T17:11:49.213" v="409" actId="1076"/>
          <ac:picMkLst>
            <pc:docMk/>
            <pc:sldMk cId="2884938209" sldId="285"/>
            <ac:picMk id="4" creationId="{BE6B321B-6656-47E0-EE8F-CB53E2DAB1B7}"/>
          </ac:picMkLst>
        </pc:picChg>
      </pc:sldChg>
      <pc:sldChg chg="addSp delSp modSp add mod">
        <pc:chgData name="NORBEY DANILO MUÑOZ CAÑON" userId="29f64d73-8b12-4c53-a9f3-1c223397a229" providerId="ADAL" clId="{BF6A065C-B8E3-40F0-B3E1-84765C529B6C}" dt="2023-05-23T17:13:48.843" v="429" actId="1076"/>
        <pc:sldMkLst>
          <pc:docMk/>
          <pc:sldMk cId="1766603112" sldId="286"/>
        </pc:sldMkLst>
        <pc:spChg chg="mod">
          <ac:chgData name="NORBEY DANILO MUÑOZ CAÑON" userId="29f64d73-8b12-4c53-a9f3-1c223397a229" providerId="ADAL" clId="{BF6A065C-B8E3-40F0-B3E1-84765C529B6C}" dt="2023-05-23T17:13:41.111" v="425" actId="1076"/>
          <ac:spMkLst>
            <pc:docMk/>
            <pc:sldMk cId="1766603112" sldId="286"/>
            <ac:spMk id="8" creationId="{6D02E8E3-DD27-D183-4F74-B845662E864C}"/>
          </ac:spMkLst>
        </pc:spChg>
        <pc:picChg chg="add mod">
          <ac:chgData name="NORBEY DANILO MUÑOZ CAÑON" userId="29f64d73-8b12-4c53-a9f3-1c223397a229" providerId="ADAL" clId="{BF6A065C-B8E3-40F0-B3E1-84765C529B6C}" dt="2023-05-23T17:13:48.843" v="429" actId="1076"/>
          <ac:picMkLst>
            <pc:docMk/>
            <pc:sldMk cId="1766603112" sldId="286"/>
            <ac:picMk id="3" creationId="{541D26AF-1191-67E7-F79C-37833748385D}"/>
          </ac:picMkLst>
        </pc:picChg>
        <pc:picChg chg="del">
          <ac:chgData name="NORBEY DANILO MUÑOZ CAÑON" userId="29f64d73-8b12-4c53-a9f3-1c223397a229" providerId="ADAL" clId="{BF6A065C-B8E3-40F0-B3E1-84765C529B6C}" dt="2023-05-23T17:13:11.639" v="418" actId="478"/>
          <ac:picMkLst>
            <pc:docMk/>
            <pc:sldMk cId="1766603112" sldId="286"/>
            <ac:picMk id="4" creationId="{BE6B321B-6656-47E0-EE8F-CB53E2DAB1B7}"/>
          </ac:picMkLst>
        </pc:picChg>
      </pc:sldChg>
      <pc:sldChg chg="addSp delSp modSp add mod">
        <pc:chgData name="NORBEY DANILO MUÑOZ CAÑON" userId="29f64d73-8b12-4c53-a9f3-1c223397a229" providerId="ADAL" clId="{BF6A065C-B8E3-40F0-B3E1-84765C529B6C}" dt="2023-05-23T17:14:48.671" v="437" actId="1076"/>
        <pc:sldMkLst>
          <pc:docMk/>
          <pc:sldMk cId="3665960943" sldId="287"/>
        </pc:sldMkLst>
        <pc:spChg chg="del">
          <ac:chgData name="NORBEY DANILO MUÑOZ CAÑON" userId="29f64d73-8b12-4c53-a9f3-1c223397a229" providerId="ADAL" clId="{BF6A065C-B8E3-40F0-B3E1-84765C529B6C}" dt="2023-05-23T17:14:35.907" v="433" actId="478"/>
          <ac:spMkLst>
            <pc:docMk/>
            <pc:sldMk cId="3665960943" sldId="287"/>
            <ac:spMk id="2" creationId="{00000000-0000-0000-0000-000000000000}"/>
          </ac:spMkLst>
        </pc:spChg>
        <pc:spChg chg="add del mod">
          <ac:chgData name="NORBEY DANILO MUÑOZ CAÑON" userId="29f64d73-8b12-4c53-a9f3-1c223397a229" providerId="ADAL" clId="{BF6A065C-B8E3-40F0-B3E1-84765C529B6C}" dt="2023-05-23T17:14:37.441" v="434" actId="478"/>
          <ac:spMkLst>
            <pc:docMk/>
            <pc:sldMk cId="3665960943" sldId="287"/>
            <ac:spMk id="7" creationId="{3FA10E02-780E-0601-664D-EB4FE6F43330}"/>
          </ac:spMkLst>
        </pc:spChg>
        <pc:spChg chg="del">
          <ac:chgData name="NORBEY DANILO MUÑOZ CAÑON" userId="29f64d73-8b12-4c53-a9f3-1c223397a229" providerId="ADAL" clId="{BF6A065C-B8E3-40F0-B3E1-84765C529B6C}" dt="2023-05-23T17:14:34.752" v="432" actId="478"/>
          <ac:spMkLst>
            <pc:docMk/>
            <pc:sldMk cId="3665960943" sldId="287"/>
            <ac:spMk id="8" creationId="{6D02E8E3-DD27-D183-4F74-B845662E864C}"/>
          </ac:spMkLst>
        </pc:spChg>
        <pc:picChg chg="del">
          <ac:chgData name="NORBEY DANILO MUÑOZ CAÑON" userId="29f64d73-8b12-4c53-a9f3-1c223397a229" providerId="ADAL" clId="{BF6A065C-B8E3-40F0-B3E1-84765C529B6C}" dt="2023-05-23T17:14:33.407" v="431" actId="478"/>
          <ac:picMkLst>
            <pc:docMk/>
            <pc:sldMk cId="3665960943" sldId="287"/>
            <ac:picMk id="3" creationId="{541D26AF-1191-67E7-F79C-37833748385D}"/>
          </ac:picMkLst>
        </pc:picChg>
        <pc:picChg chg="add mod">
          <ac:chgData name="NORBEY DANILO MUÑOZ CAÑON" userId="29f64d73-8b12-4c53-a9f3-1c223397a229" providerId="ADAL" clId="{BF6A065C-B8E3-40F0-B3E1-84765C529B6C}" dt="2023-05-23T17:14:48.671" v="437" actId="1076"/>
          <ac:picMkLst>
            <pc:docMk/>
            <pc:sldMk cId="3665960943" sldId="287"/>
            <ac:picMk id="9" creationId="{FE21D979-A9C3-6FAE-94B3-C051C52B10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9EDDAEB-D618-49DE-92F6-CB8B20435803}" type="datetimeFigureOut">
              <a:rPr lang="es-CO" smtClean="0"/>
              <a:t>3/11/2023</a:t>
            </a:fld>
            <a:endParaRPr lang="es-CO"/>
          </a:p>
        </p:txBody>
      </p:sp>
      <p:sp>
        <p:nvSpPr>
          <p:cNvPr id="4" name="Marcador de imagen d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F705B94-585B-4856-8F06-469CD5620875}" type="slidenum">
              <a:rPr lang="es-CO" smtClean="0"/>
              <a:t>‹Nº›</a:t>
            </a:fld>
            <a:endParaRPr lang="es-CO"/>
          </a:p>
        </p:txBody>
      </p:sp>
    </p:spTree>
    <p:extLst>
      <p:ext uri="{BB962C8B-B14F-4D97-AF65-F5344CB8AC3E}">
        <p14:creationId xmlns:p14="http://schemas.microsoft.com/office/powerpoint/2010/main" val="68097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810512" y="3686555"/>
            <a:ext cx="6746747" cy="115823"/>
          </a:xfrm>
          <a:prstGeom prst="rect">
            <a:avLst/>
          </a:prstGeom>
        </p:spPr>
      </p:pic>
      <p:sp>
        <p:nvSpPr>
          <p:cNvPr id="17" name="bg object 17"/>
          <p:cNvSpPr/>
          <p:nvPr/>
        </p:nvSpPr>
        <p:spPr>
          <a:xfrm>
            <a:off x="1836420" y="3717035"/>
            <a:ext cx="6635750" cy="0"/>
          </a:xfrm>
          <a:custGeom>
            <a:avLst/>
            <a:gdLst/>
            <a:ahLst/>
            <a:cxnLst/>
            <a:rect l="l" t="t" r="r" b="b"/>
            <a:pathLst>
              <a:path w="6635750">
                <a:moveTo>
                  <a:pt x="0" y="0"/>
                </a:moveTo>
                <a:lnTo>
                  <a:pt x="6635737" y="0"/>
                </a:lnTo>
              </a:path>
            </a:pathLst>
          </a:custGeom>
          <a:ln w="9525">
            <a:solidFill>
              <a:srgbClr val="FD8231"/>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179831" y="1764792"/>
            <a:ext cx="1717548" cy="3887723"/>
          </a:xfrm>
          <a:prstGeom prst="rect">
            <a:avLst/>
          </a:prstGeom>
        </p:spPr>
      </p:pic>
      <p:pic>
        <p:nvPicPr>
          <p:cNvPr id="19" name="bg object 19"/>
          <p:cNvPicPr/>
          <p:nvPr/>
        </p:nvPicPr>
        <p:blipFill>
          <a:blip r:embed="rId4" cstate="print"/>
          <a:stretch>
            <a:fillRect/>
          </a:stretch>
        </p:blipFill>
        <p:spPr>
          <a:xfrm>
            <a:off x="5507735" y="5228844"/>
            <a:ext cx="2877312" cy="1106423"/>
          </a:xfrm>
          <a:prstGeom prst="rect">
            <a:avLst/>
          </a:prstGeom>
        </p:spPr>
      </p:pic>
      <p:sp>
        <p:nvSpPr>
          <p:cNvPr id="2" name="Holder 2"/>
          <p:cNvSpPr>
            <a:spLocks noGrp="1"/>
          </p:cNvSpPr>
          <p:nvPr>
            <p:ph type="ctrTitle"/>
          </p:nvPr>
        </p:nvSpPr>
        <p:spPr>
          <a:xfrm>
            <a:off x="1410379" y="2446356"/>
            <a:ext cx="6323241"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A8A8A"/>
                </a:solidFill>
                <a:latin typeface="Calibri"/>
                <a:cs typeface="Calibri"/>
              </a:defRPr>
            </a:lvl1pPr>
          </a:lstStyle>
          <a:p>
            <a:pPr algn="ctr">
              <a:lnSpc>
                <a:spcPts val="1240"/>
              </a:lnSpc>
            </a:pPr>
            <a:r>
              <a:rPr spc="-5" dirty="0"/>
              <a:t>Belén</a:t>
            </a:r>
            <a:r>
              <a:rPr spc="-15" dirty="0"/>
              <a:t> Vela </a:t>
            </a:r>
            <a:r>
              <a:rPr dirty="0"/>
              <a:t>y</a:t>
            </a:r>
            <a:r>
              <a:rPr spc="-5" dirty="0"/>
              <a:t> José</a:t>
            </a:r>
            <a:r>
              <a:rPr spc="10" dirty="0"/>
              <a:t> </a:t>
            </a:r>
            <a:r>
              <a:rPr dirty="0"/>
              <a:t>María</a:t>
            </a:r>
            <a:r>
              <a:rPr spc="-30" dirty="0"/>
              <a:t> </a:t>
            </a:r>
            <a:r>
              <a:rPr spc="-15" dirty="0"/>
              <a:t>Cavero</a:t>
            </a:r>
          </a:p>
          <a:p>
            <a:pPr algn="ctr">
              <a:lnSpc>
                <a:spcPct val="100000"/>
              </a:lnSpc>
            </a:pPr>
            <a:r>
              <a:rPr spc="-5" dirty="0"/>
              <a:t>Introducción</a:t>
            </a:r>
            <a:r>
              <a:rPr spc="-40" dirty="0"/>
              <a:t> </a:t>
            </a:r>
            <a:r>
              <a:rPr dirty="0"/>
              <a:t>a las</a:t>
            </a:r>
            <a:r>
              <a:rPr spc="-10" dirty="0"/>
              <a:t> </a:t>
            </a:r>
            <a:r>
              <a:rPr spc="-5" dirty="0"/>
              <a:t>Bases</a:t>
            </a:r>
            <a:r>
              <a:rPr spc="10" dirty="0"/>
              <a:t> </a:t>
            </a:r>
            <a:r>
              <a:rPr dirty="0"/>
              <a:t>de</a:t>
            </a:r>
            <a:r>
              <a:rPr spc="-20" dirty="0"/>
              <a:t> </a:t>
            </a:r>
            <a:r>
              <a:rPr spc="-5" dirty="0"/>
              <a:t>Datos </a:t>
            </a:r>
            <a:r>
              <a:rPr dirty="0"/>
              <a:t>NoSQL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6" name="Holder 6"/>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2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A8A8A"/>
                </a:solidFill>
                <a:latin typeface="Calibri"/>
                <a:cs typeface="Calibri"/>
              </a:defRPr>
            </a:lvl1pPr>
          </a:lstStyle>
          <a:p>
            <a:pPr algn="ctr">
              <a:lnSpc>
                <a:spcPts val="1240"/>
              </a:lnSpc>
            </a:pPr>
            <a:r>
              <a:rPr spc="-5" dirty="0"/>
              <a:t>Belén</a:t>
            </a:r>
            <a:r>
              <a:rPr spc="-15" dirty="0"/>
              <a:t> Vela </a:t>
            </a:r>
            <a:r>
              <a:rPr dirty="0"/>
              <a:t>y</a:t>
            </a:r>
            <a:r>
              <a:rPr spc="-5" dirty="0"/>
              <a:t> José</a:t>
            </a:r>
            <a:r>
              <a:rPr spc="10" dirty="0"/>
              <a:t> </a:t>
            </a:r>
            <a:r>
              <a:rPr dirty="0"/>
              <a:t>María</a:t>
            </a:r>
            <a:r>
              <a:rPr spc="-30" dirty="0"/>
              <a:t> </a:t>
            </a:r>
            <a:r>
              <a:rPr spc="-15" dirty="0"/>
              <a:t>Cavero</a:t>
            </a:r>
          </a:p>
          <a:p>
            <a:pPr algn="ctr">
              <a:lnSpc>
                <a:spcPct val="100000"/>
              </a:lnSpc>
            </a:pPr>
            <a:r>
              <a:rPr spc="-5" dirty="0"/>
              <a:t>Introducción</a:t>
            </a:r>
            <a:r>
              <a:rPr spc="-40" dirty="0"/>
              <a:t> </a:t>
            </a:r>
            <a:r>
              <a:rPr dirty="0"/>
              <a:t>a las</a:t>
            </a:r>
            <a:r>
              <a:rPr spc="-10" dirty="0"/>
              <a:t> </a:t>
            </a:r>
            <a:r>
              <a:rPr spc="-5" dirty="0"/>
              <a:t>Bases</a:t>
            </a:r>
            <a:r>
              <a:rPr spc="10" dirty="0"/>
              <a:t> </a:t>
            </a:r>
            <a:r>
              <a:rPr dirty="0"/>
              <a:t>de</a:t>
            </a:r>
            <a:r>
              <a:rPr spc="-20" dirty="0"/>
              <a:t> </a:t>
            </a:r>
            <a:r>
              <a:rPr spc="-5" dirty="0"/>
              <a:t>Datos </a:t>
            </a:r>
            <a:r>
              <a:rPr dirty="0"/>
              <a:t>NoSQL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6" name="Holder 6"/>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A8A8A"/>
                </a:solidFill>
                <a:latin typeface="Calibri"/>
                <a:cs typeface="Calibri"/>
              </a:defRPr>
            </a:lvl1pPr>
          </a:lstStyle>
          <a:p>
            <a:pPr algn="ctr">
              <a:lnSpc>
                <a:spcPts val="1240"/>
              </a:lnSpc>
            </a:pPr>
            <a:r>
              <a:rPr spc="-5" dirty="0"/>
              <a:t>Belén</a:t>
            </a:r>
            <a:r>
              <a:rPr spc="-15" dirty="0"/>
              <a:t> Vela </a:t>
            </a:r>
            <a:r>
              <a:rPr dirty="0"/>
              <a:t>y</a:t>
            </a:r>
            <a:r>
              <a:rPr spc="-5" dirty="0"/>
              <a:t> José</a:t>
            </a:r>
            <a:r>
              <a:rPr spc="10" dirty="0"/>
              <a:t> </a:t>
            </a:r>
            <a:r>
              <a:rPr dirty="0"/>
              <a:t>María</a:t>
            </a:r>
            <a:r>
              <a:rPr spc="-30" dirty="0"/>
              <a:t> </a:t>
            </a:r>
            <a:r>
              <a:rPr spc="-15" dirty="0"/>
              <a:t>Cavero</a:t>
            </a:r>
          </a:p>
          <a:p>
            <a:pPr algn="ctr">
              <a:lnSpc>
                <a:spcPct val="100000"/>
              </a:lnSpc>
            </a:pPr>
            <a:r>
              <a:rPr spc="-5" dirty="0"/>
              <a:t>Introducción</a:t>
            </a:r>
            <a:r>
              <a:rPr spc="-40" dirty="0"/>
              <a:t> </a:t>
            </a:r>
            <a:r>
              <a:rPr dirty="0"/>
              <a:t>a las</a:t>
            </a:r>
            <a:r>
              <a:rPr spc="-10" dirty="0"/>
              <a:t> </a:t>
            </a:r>
            <a:r>
              <a:rPr spc="-5" dirty="0"/>
              <a:t>Bases</a:t>
            </a:r>
            <a:r>
              <a:rPr spc="10" dirty="0"/>
              <a:t> </a:t>
            </a:r>
            <a:r>
              <a:rPr dirty="0"/>
              <a:t>de</a:t>
            </a:r>
            <a:r>
              <a:rPr spc="-20" dirty="0"/>
              <a:t> </a:t>
            </a:r>
            <a:r>
              <a:rPr spc="-5" dirty="0"/>
              <a:t>Datos </a:t>
            </a:r>
            <a:r>
              <a:rPr dirty="0"/>
              <a:t>NoSQL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7" name="Holder 7"/>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A8A8A"/>
                </a:solidFill>
                <a:latin typeface="Calibri"/>
                <a:cs typeface="Calibri"/>
              </a:defRPr>
            </a:lvl1pPr>
          </a:lstStyle>
          <a:p>
            <a:pPr algn="ctr">
              <a:lnSpc>
                <a:spcPts val="1240"/>
              </a:lnSpc>
            </a:pPr>
            <a:r>
              <a:rPr spc="-5" dirty="0"/>
              <a:t>Belén</a:t>
            </a:r>
            <a:r>
              <a:rPr spc="-15" dirty="0"/>
              <a:t> Vela </a:t>
            </a:r>
            <a:r>
              <a:rPr dirty="0"/>
              <a:t>y</a:t>
            </a:r>
            <a:r>
              <a:rPr spc="-5" dirty="0"/>
              <a:t> José</a:t>
            </a:r>
            <a:r>
              <a:rPr spc="10" dirty="0"/>
              <a:t> </a:t>
            </a:r>
            <a:r>
              <a:rPr dirty="0"/>
              <a:t>María</a:t>
            </a:r>
            <a:r>
              <a:rPr spc="-30" dirty="0"/>
              <a:t> </a:t>
            </a:r>
            <a:r>
              <a:rPr spc="-15" dirty="0"/>
              <a:t>Cavero</a:t>
            </a:r>
          </a:p>
          <a:p>
            <a:pPr algn="ctr">
              <a:lnSpc>
                <a:spcPct val="100000"/>
              </a:lnSpc>
            </a:pPr>
            <a:r>
              <a:rPr spc="-5" dirty="0"/>
              <a:t>Introducción</a:t>
            </a:r>
            <a:r>
              <a:rPr spc="-40" dirty="0"/>
              <a:t> </a:t>
            </a:r>
            <a:r>
              <a:rPr dirty="0"/>
              <a:t>a las</a:t>
            </a:r>
            <a:r>
              <a:rPr spc="-10" dirty="0"/>
              <a:t> </a:t>
            </a:r>
            <a:r>
              <a:rPr spc="-5" dirty="0"/>
              <a:t>Bases</a:t>
            </a:r>
            <a:r>
              <a:rPr spc="10" dirty="0"/>
              <a:t> </a:t>
            </a:r>
            <a:r>
              <a:rPr dirty="0"/>
              <a:t>de</a:t>
            </a:r>
            <a:r>
              <a:rPr spc="-20" dirty="0"/>
              <a:t> </a:t>
            </a:r>
            <a:r>
              <a:rPr spc="-5" dirty="0"/>
              <a:t>Datos </a:t>
            </a:r>
            <a:r>
              <a:rPr dirty="0"/>
              <a:t>NoSQL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5" name="Holder 5"/>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A8A8A"/>
                </a:solidFill>
                <a:latin typeface="Calibri"/>
                <a:cs typeface="Calibri"/>
              </a:defRPr>
            </a:lvl1pPr>
          </a:lstStyle>
          <a:p>
            <a:pPr algn="ctr">
              <a:lnSpc>
                <a:spcPts val="1240"/>
              </a:lnSpc>
            </a:pPr>
            <a:r>
              <a:rPr spc="-5" dirty="0"/>
              <a:t>Belén</a:t>
            </a:r>
            <a:r>
              <a:rPr spc="-15" dirty="0"/>
              <a:t> Vela </a:t>
            </a:r>
            <a:r>
              <a:rPr dirty="0"/>
              <a:t>y</a:t>
            </a:r>
            <a:r>
              <a:rPr spc="-5" dirty="0"/>
              <a:t> José</a:t>
            </a:r>
            <a:r>
              <a:rPr spc="10" dirty="0"/>
              <a:t> </a:t>
            </a:r>
            <a:r>
              <a:rPr dirty="0"/>
              <a:t>María</a:t>
            </a:r>
            <a:r>
              <a:rPr spc="-30" dirty="0"/>
              <a:t> </a:t>
            </a:r>
            <a:r>
              <a:rPr spc="-15" dirty="0"/>
              <a:t>Cavero</a:t>
            </a:r>
          </a:p>
          <a:p>
            <a:pPr algn="ctr">
              <a:lnSpc>
                <a:spcPct val="100000"/>
              </a:lnSpc>
            </a:pPr>
            <a:r>
              <a:rPr spc="-5" dirty="0"/>
              <a:t>Introducción</a:t>
            </a:r>
            <a:r>
              <a:rPr spc="-40" dirty="0"/>
              <a:t> </a:t>
            </a:r>
            <a:r>
              <a:rPr dirty="0"/>
              <a:t>a las</a:t>
            </a:r>
            <a:r>
              <a:rPr spc="-10" dirty="0"/>
              <a:t> </a:t>
            </a:r>
            <a:r>
              <a:rPr spc="-5" dirty="0"/>
              <a:t>Bases</a:t>
            </a:r>
            <a:r>
              <a:rPr spc="10" dirty="0"/>
              <a:t> </a:t>
            </a:r>
            <a:r>
              <a:rPr dirty="0"/>
              <a:t>de</a:t>
            </a:r>
            <a:r>
              <a:rPr spc="-20" dirty="0"/>
              <a:t> </a:t>
            </a:r>
            <a:r>
              <a:rPr spc="-5" dirty="0"/>
              <a:t>Datos </a:t>
            </a:r>
            <a:r>
              <a:rPr dirty="0"/>
              <a:t>NoSQL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4" name="Holder 4"/>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dirty="0"/>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67868" y="6237732"/>
            <a:ext cx="1324355" cy="509015"/>
          </a:xfrm>
          <a:prstGeom prst="rect">
            <a:avLst/>
          </a:prstGeom>
        </p:spPr>
      </p:pic>
      <p:sp>
        <p:nvSpPr>
          <p:cNvPr id="2" name="Holder 2"/>
          <p:cNvSpPr>
            <a:spLocks noGrp="1"/>
          </p:cNvSpPr>
          <p:nvPr>
            <p:ph type="title"/>
          </p:nvPr>
        </p:nvSpPr>
        <p:spPr>
          <a:xfrm>
            <a:off x="454151" y="191833"/>
            <a:ext cx="8235696" cy="1243965"/>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a:xfrm>
            <a:off x="535304" y="1555496"/>
            <a:ext cx="8073390" cy="4105910"/>
          </a:xfrm>
          <a:prstGeom prst="rect">
            <a:avLst/>
          </a:prstGeom>
        </p:spPr>
        <p:txBody>
          <a:bodyPr wrap="square" lIns="0" tIns="0" rIns="0" bIns="0">
            <a:spAutoFit/>
          </a:bodyPr>
          <a:lstStyle>
            <a:lvl1pPr>
              <a:defRPr sz="22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302158" y="6373528"/>
            <a:ext cx="2538729" cy="360679"/>
          </a:xfrm>
          <a:prstGeom prst="rect">
            <a:avLst/>
          </a:prstGeom>
        </p:spPr>
        <p:txBody>
          <a:bodyPr wrap="square" lIns="0" tIns="0" rIns="0" bIns="0">
            <a:spAutoFit/>
          </a:bodyPr>
          <a:lstStyle>
            <a:lvl1pPr>
              <a:defRPr sz="1200" b="0" i="0">
                <a:solidFill>
                  <a:srgbClr val="8A8A8A"/>
                </a:solidFill>
                <a:latin typeface="Calibri"/>
                <a:cs typeface="Calibri"/>
              </a:defRPr>
            </a:lvl1pPr>
          </a:lstStyle>
          <a:p>
            <a:pPr algn="ctr">
              <a:lnSpc>
                <a:spcPts val="1240"/>
              </a:lnSpc>
            </a:pPr>
            <a:r>
              <a:rPr spc="-5" dirty="0"/>
              <a:t>Belén</a:t>
            </a:r>
            <a:r>
              <a:rPr spc="-15" dirty="0"/>
              <a:t> Vela </a:t>
            </a:r>
            <a:r>
              <a:rPr dirty="0"/>
              <a:t>y</a:t>
            </a:r>
            <a:r>
              <a:rPr spc="-5" dirty="0"/>
              <a:t> José</a:t>
            </a:r>
            <a:r>
              <a:rPr spc="10" dirty="0"/>
              <a:t> </a:t>
            </a:r>
            <a:r>
              <a:rPr dirty="0"/>
              <a:t>María</a:t>
            </a:r>
            <a:r>
              <a:rPr spc="-30" dirty="0"/>
              <a:t> </a:t>
            </a:r>
            <a:r>
              <a:rPr spc="-15" dirty="0"/>
              <a:t>Cavero</a:t>
            </a:r>
          </a:p>
          <a:p>
            <a:pPr algn="ctr">
              <a:lnSpc>
                <a:spcPct val="100000"/>
              </a:lnSpc>
            </a:pPr>
            <a:r>
              <a:rPr spc="-5" dirty="0"/>
              <a:t>Introducción</a:t>
            </a:r>
            <a:r>
              <a:rPr spc="-40" dirty="0"/>
              <a:t> </a:t>
            </a:r>
            <a:r>
              <a:rPr dirty="0"/>
              <a:t>a las</a:t>
            </a:r>
            <a:r>
              <a:rPr spc="-10" dirty="0"/>
              <a:t> </a:t>
            </a:r>
            <a:r>
              <a:rPr spc="-5" dirty="0"/>
              <a:t>Bases</a:t>
            </a:r>
            <a:r>
              <a:rPr spc="10" dirty="0"/>
              <a:t> </a:t>
            </a:r>
            <a:r>
              <a:rPr dirty="0"/>
              <a:t>de</a:t>
            </a:r>
            <a:r>
              <a:rPr spc="-20" dirty="0"/>
              <a:t> </a:t>
            </a:r>
            <a:r>
              <a:rPr spc="-5" dirty="0"/>
              <a:t>Datos </a:t>
            </a:r>
            <a:r>
              <a:rPr dirty="0"/>
              <a:t>NoSQL</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6" name="Holder 6"/>
          <p:cNvSpPr>
            <a:spLocks noGrp="1"/>
          </p:cNvSpPr>
          <p:nvPr>
            <p:ph type="sldNum" sz="quarter" idx="7"/>
          </p:nvPr>
        </p:nvSpPr>
        <p:spPr>
          <a:xfrm>
            <a:off x="8389931" y="6464968"/>
            <a:ext cx="231775" cy="177800"/>
          </a:xfrm>
          <a:prstGeom prst="rect">
            <a:avLst/>
          </a:prstGeom>
        </p:spPr>
        <p:txBody>
          <a:bodyPr wrap="square" lIns="0" tIns="0" rIns="0" bIns="0">
            <a:spAutoFit/>
          </a:bodyPr>
          <a:lstStyle>
            <a:lvl1pPr>
              <a:defRPr sz="1200" b="0" i="0">
                <a:solidFill>
                  <a:srgbClr val="8A8A8A"/>
                </a:solidFill>
                <a:latin typeface="Calibri"/>
                <a:cs typeface="Calibri"/>
              </a:defRPr>
            </a:lvl1pPr>
          </a:lstStyle>
          <a:p>
            <a:pPr marL="38100">
              <a:lnSpc>
                <a:spcPts val="1240"/>
              </a:lnSpc>
            </a:pPr>
            <a:fld id="{81D60167-4931-47E6-BA6A-407CBD079E47}" type="slidenum">
              <a:rPr dirty="0"/>
              <a:t>‹Nº›</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10379" y="2446356"/>
            <a:ext cx="4737735" cy="635000"/>
          </a:xfrm>
          <a:prstGeom prst="rect">
            <a:avLst/>
          </a:prstGeom>
        </p:spPr>
        <p:txBody>
          <a:bodyPr vert="horz" wrap="square" lIns="0" tIns="12065" rIns="0" bIns="0" rtlCol="0">
            <a:spAutoFit/>
          </a:bodyPr>
          <a:lstStyle/>
          <a:p>
            <a:pPr marL="12700">
              <a:lnSpc>
                <a:spcPct val="100000"/>
              </a:lnSpc>
              <a:spcBef>
                <a:spcPts val="95"/>
              </a:spcBef>
            </a:pPr>
            <a:r>
              <a:rPr sz="4000" spc="-5" dirty="0">
                <a:latin typeface="Calibri"/>
                <a:cs typeface="Calibri"/>
              </a:rPr>
              <a:t>Bases</a:t>
            </a:r>
            <a:r>
              <a:rPr sz="4000" spc="-25" dirty="0">
                <a:latin typeface="Calibri"/>
                <a:cs typeface="Calibri"/>
              </a:rPr>
              <a:t> </a:t>
            </a:r>
            <a:r>
              <a:rPr sz="4000" spc="-5" dirty="0">
                <a:latin typeface="Calibri"/>
                <a:cs typeface="Calibri"/>
              </a:rPr>
              <a:t>de</a:t>
            </a:r>
            <a:r>
              <a:rPr sz="4000" spc="-30" dirty="0">
                <a:latin typeface="Calibri"/>
                <a:cs typeface="Calibri"/>
              </a:rPr>
              <a:t> </a:t>
            </a:r>
            <a:r>
              <a:rPr sz="4000" spc="-15" dirty="0">
                <a:latin typeface="Calibri"/>
                <a:cs typeface="Calibri"/>
              </a:rPr>
              <a:t>Datos</a:t>
            </a:r>
            <a:r>
              <a:rPr sz="4000" spc="-40" dirty="0">
                <a:latin typeface="Calibri"/>
                <a:cs typeface="Calibri"/>
              </a:rPr>
              <a:t> </a:t>
            </a:r>
            <a:r>
              <a:rPr sz="4000" spc="-5" dirty="0">
                <a:latin typeface="Calibri"/>
                <a:cs typeface="Calibri"/>
              </a:rPr>
              <a:t>No</a:t>
            </a:r>
            <a:r>
              <a:rPr sz="4000" dirty="0">
                <a:latin typeface="Calibri"/>
                <a:cs typeface="Calibri"/>
              </a:rPr>
              <a:t> </a:t>
            </a:r>
            <a:r>
              <a:rPr sz="4000" spc="-10" dirty="0">
                <a:latin typeface="Calibri"/>
                <a:cs typeface="Calibri"/>
              </a:rPr>
              <a:t>SQL</a:t>
            </a:r>
            <a:endParaRPr sz="4000" dirty="0">
              <a:latin typeface="Calibri"/>
              <a:cs typeface="Calibri"/>
            </a:endParaRPr>
          </a:p>
        </p:txBody>
      </p:sp>
      <p:sp>
        <p:nvSpPr>
          <p:cNvPr id="3" name="object 3"/>
          <p:cNvSpPr txBox="1"/>
          <p:nvPr/>
        </p:nvSpPr>
        <p:spPr>
          <a:xfrm>
            <a:off x="2274476" y="3893311"/>
            <a:ext cx="5111750" cy="51371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8A8A8A"/>
                </a:solidFill>
                <a:latin typeface="Calibri"/>
                <a:cs typeface="Calibri"/>
              </a:rPr>
              <a:t>1.</a:t>
            </a:r>
            <a:r>
              <a:rPr sz="3200" spc="5" dirty="0">
                <a:solidFill>
                  <a:srgbClr val="8A8A8A"/>
                </a:solidFill>
                <a:latin typeface="Calibri"/>
                <a:cs typeface="Calibri"/>
              </a:rPr>
              <a:t> </a:t>
            </a:r>
            <a:r>
              <a:rPr sz="3200" spc="-10" dirty="0">
                <a:solidFill>
                  <a:srgbClr val="8A8A8A"/>
                </a:solidFill>
                <a:latin typeface="Calibri"/>
                <a:cs typeface="Calibri"/>
              </a:rPr>
              <a:t>Introducción</a:t>
            </a:r>
            <a:r>
              <a:rPr sz="3200" spc="-5" dirty="0">
                <a:solidFill>
                  <a:srgbClr val="8A8A8A"/>
                </a:solidFill>
                <a:latin typeface="Calibri"/>
                <a:cs typeface="Calibri"/>
              </a:rPr>
              <a:t> </a:t>
            </a:r>
            <a:r>
              <a:rPr sz="3200" dirty="0">
                <a:solidFill>
                  <a:srgbClr val="8A8A8A"/>
                </a:solidFill>
                <a:latin typeface="Calibri"/>
                <a:cs typeface="Calibri"/>
              </a:rPr>
              <a:t>a </a:t>
            </a:r>
            <a:r>
              <a:rPr sz="3200" spc="-5" dirty="0">
                <a:solidFill>
                  <a:srgbClr val="8A8A8A"/>
                </a:solidFill>
                <a:latin typeface="Calibri"/>
                <a:cs typeface="Calibri"/>
              </a:rPr>
              <a:t>las</a:t>
            </a:r>
            <a:r>
              <a:rPr sz="3200" spc="-10" dirty="0">
                <a:solidFill>
                  <a:srgbClr val="8A8A8A"/>
                </a:solidFill>
                <a:latin typeface="Calibri"/>
                <a:cs typeface="Calibri"/>
              </a:rPr>
              <a:t> </a:t>
            </a:r>
            <a:r>
              <a:rPr sz="3200" spc="-5" dirty="0">
                <a:solidFill>
                  <a:srgbClr val="8A8A8A"/>
                </a:solidFill>
                <a:latin typeface="Calibri"/>
                <a:cs typeface="Calibri"/>
              </a:rPr>
              <a:t>BD </a:t>
            </a:r>
            <a:r>
              <a:rPr sz="3200" dirty="0">
                <a:solidFill>
                  <a:srgbClr val="8A8A8A"/>
                </a:solidFill>
                <a:latin typeface="Calibri"/>
                <a:cs typeface="Calibri"/>
              </a:rPr>
              <a:t>NoSQL</a:t>
            </a:r>
            <a:endParaRPr sz="3200" dirty="0">
              <a:latin typeface="Calibri"/>
              <a:cs typeface="Calibri"/>
            </a:endParaRPr>
          </a:p>
        </p:txBody>
      </p:sp>
      <p:sp>
        <p:nvSpPr>
          <p:cNvPr id="4" name="Rectángulo 3">
            <a:extLst>
              <a:ext uri="{FF2B5EF4-FFF2-40B4-BE49-F238E27FC236}">
                <a16:creationId xmlns:a16="http://schemas.microsoft.com/office/drawing/2014/main" id="{48DF9A4D-658A-4AF4-4A00-BD5F068E5E65}"/>
              </a:ext>
            </a:extLst>
          </p:cNvPr>
          <p:cNvSpPr/>
          <p:nvPr/>
        </p:nvSpPr>
        <p:spPr>
          <a:xfrm>
            <a:off x="5410200" y="5029200"/>
            <a:ext cx="3048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object 3">
            <a:extLst>
              <a:ext uri="{FF2B5EF4-FFF2-40B4-BE49-F238E27FC236}">
                <a16:creationId xmlns:a16="http://schemas.microsoft.com/office/drawing/2014/main" id="{B8C54DDA-FD25-95CF-5B62-AC619E6C43BB}"/>
              </a:ext>
            </a:extLst>
          </p:cNvPr>
          <p:cNvSpPr txBox="1"/>
          <p:nvPr/>
        </p:nvSpPr>
        <p:spPr>
          <a:xfrm>
            <a:off x="5257800" y="5740130"/>
            <a:ext cx="3200400" cy="425758"/>
          </a:xfrm>
          <a:prstGeom prst="rect">
            <a:avLst/>
          </a:prstGeom>
        </p:spPr>
        <p:txBody>
          <a:bodyPr vert="horz" wrap="square" lIns="0" tIns="12700" rIns="0" bIns="0" rtlCol="0">
            <a:spAutoFit/>
          </a:bodyPr>
          <a:lstStyle/>
          <a:p>
            <a:pPr marL="12700" algn="ctr">
              <a:lnSpc>
                <a:spcPct val="100000"/>
              </a:lnSpc>
              <a:spcBef>
                <a:spcPts val="100"/>
              </a:spcBef>
            </a:pPr>
            <a:r>
              <a:rPr lang="en-US" sz="1400" spc="-5" dirty="0">
                <a:solidFill>
                  <a:srgbClr val="8A8A8A"/>
                </a:solidFill>
                <a:latin typeface="Calibri"/>
                <a:cs typeface="Calibri"/>
              </a:rPr>
              <a:t>Norbey Danilo Muñoz </a:t>
            </a:r>
            <a:r>
              <a:rPr lang="en-US" sz="1400" spc="-5" dirty="0" err="1">
                <a:solidFill>
                  <a:srgbClr val="8A8A8A"/>
                </a:solidFill>
                <a:latin typeface="Calibri"/>
                <a:cs typeface="Calibri"/>
              </a:rPr>
              <a:t>Cañón</a:t>
            </a:r>
            <a:endParaRPr lang="en-US" sz="1400" spc="-5" dirty="0">
              <a:solidFill>
                <a:srgbClr val="8A8A8A"/>
              </a:solidFill>
              <a:latin typeface="Calibri"/>
              <a:cs typeface="Calibri"/>
            </a:endParaRPr>
          </a:p>
          <a:p>
            <a:pPr marL="12700" algn="ctr">
              <a:lnSpc>
                <a:spcPct val="100000"/>
              </a:lnSpc>
              <a:spcBef>
                <a:spcPts val="100"/>
              </a:spcBef>
            </a:pPr>
            <a:r>
              <a:rPr lang="en-US" sz="1200" spc="-5" dirty="0">
                <a:solidFill>
                  <a:srgbClr val="8A8A8A"/>
                </a:solidFill>
                <a:latin typeface="Calibri"/>
                <a:cs typeface="Calibri"/>
              </a:rPr>
              <a:t>2023</a:t>
            </a:r>
            <a:endParaRPr sz="12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u="sng" spc="-10" dirty="0" err="1">
                <a:uFill>
                  <a:solidFill>
                    <a:srgbClr val="FD8231"/>
                  </a:solidFill>
                </a:uFill>
              </a:rPr>
              <a:t>Limitaciones</a:t>
            </a:r>
            <a:r>
              <a:rPr u="sng" spc="-30" dirty="0">
                <a:uFill>
                  <a:solidFill>
                    <a:srgbClr val="FD8231"/>
                  </a:solidFill>
                </a:uFill>
              </a:rPr>
              <a:t> </a:t>
            </a:r>
            <a:r>
              <a:rPr u="sng" spc="-5" dirty="0">
                <a:uFill>
                  <a:solidFill>
                    <a:srgbClr val="FD8231"/>
                  </a:solidFill>
                </a:uFill>
              </a:rPr>
              <a:t>de</a:t>
            </a:r>
            <a:r>
              <a:rPr u="sng" spc="-25" dirty="0">
                <a:uFill>
                  <a:solidFill>
                    <a:srgbClr val="FD8231"/>
                  </a:solidFill>
                </a:uFill>
              </a:rPr>
              <a:t> </a:t>
            </a:r>
            <a:r>
              <a:rPr u="sng" spc="-5" dirty="0">
                <a:uFill>
                  <a:solidFill>
                    <a:srgbClr val="FD8231"/>
                  </a:solidFill>
                </a:uFill>
              </a:rPr>
              <a:t>las</a:t>
            </a:r>
            <a:r>
              <a:rPr u="sng" spc="-25" dirty="0">
                <a:uFill>
                  <a:solidFill>
                    <a:srgbClr val="FD8231"/>
                  </a:solidFill>
                </a:uFill>
              </a:rPr>
              <a:t> </a:t>
            </a:r>
            <a:r>
              <a:rPr u="sng" spc="-5" dirty="0">
                <a:uFill>
                  <a:solidFill>
                    <a:srgbClr val="FD8231"/>
                  </a:solidFill>
                </a:uFill>
              </a:rPr>
              <a:t>BD</a:t>
            </a:r>
            <a:r>
              <a:rPr u="sng" spc="-20" dirty="0">
                <a:uFill>
                  <a:solidFill>
                    <a:srgbClr val="FD8231"/>
                  </a:solidFill>
                </a:uFill>
              </a:rPr>
              <a:t> </a:t>
            </a:r>
            <a:r>
              <a:rPr u="sng" spc="-10" dirty="0">
                <a:uFill>
                  <a:solidFill>
                    <a:srgbClr val="FD8231"/>
                  </a:solidFill>
                </a:uFill>
              </a:rPr>
              <a:t>Relacionales	</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3" name="object 3"/>
          <p:cNvSpPr txBox="1"/>
          <p:nvPr/>
        </p:nvSpPr>
        <p:spPr>
          <a:xfrm>
            <a:off x="535940" y="1544828"/>
            <a:ext cx="8071484" cy="1919605"/>
          </a:xfrm>
          <a:prstGeom prst="rect">
            <a:avLst/>
          </a:prstGeom>
        </p:spPr>
        <p:txBody>
          <a:bodyPr vert="horz" wrap="square" lIns="0" tIns="85725" rIns="0" bIns="0" rtlCol="0">
            <a:spAutoFit/>
          </a:bodyPr>
          <a:lstStyle/>
          <a:p>
            <a:pPr marL="355600" marR="6350" indent="-342900">
              <a:lnSpc>
                <a:spcPts val="2400"/>
              </a:lnSpc>
              <a:spcBef>
                <a:spcPts val="675"/>
              </a:spcBef>
              <a:buClr>
                <a:srgbClr val="E75C01"/>
              </a:buClr>
              <a:buFont typeface="Arial MT"/>
              <a:buChar char="•"/>
              <a:tabLst>
                <a:tab pos="354965" algn="l"/>
                <a:tab pos="355600" algn="l"/>
              </a:tabLst>
            </a:pPr>
            <a:r>
              <a:rPr sz="2500" spc="-10" dirty="0">
                <a:latin typeface="Calibri"/>
                <a:cs typeface="Calibri"/>
              </a:rPr>
              <a:t>Motivaciones</a:t>
            </a:r>
            <a:r>
              <a:rPr sz="2500" spc="229" dirty="0">
                <a:latin typeface="Calibri"/>
                <a:cs typeface="Calibri"/>
              </a:rPr>
              <a:t> </a:t>
            </a:r>
            <a:r>
              <a:rPr sz="2500" spc="-15" dirty="0">
                <a:latin typeface="Calibri"/>
                <a:cs typeface="Calibri"/>
              </a:rPr>
              <a:t>para</a:t>
            </a:r>
            <a:r>
              <a:rPr sz="2500" spc="240" dirty="0">
                <a:latin typeface="Calibri"/>
                <a:cs typeface="Calibri"/>
              </a:rPr>
              <a:t> </a:t>
            </a:r>
            <a:r>
              <a:rPr sz="2500" dirty="0">
                <a:latin typeface="Calibri"/>
                <a:cs typeface="Calibri"/>
              </a:rPr>
              <a:t>el</a:t>
            </a:r>
            <a:r>
              <a:rPr sz="2500" spc="240" dirty="0">
                <a:latin typeface="Calibri"/>
                <a:cs typeface="Calibri"/>
              </a:rPr>
              <a:t> </a:t>
            </a:r>
            <a:r>
              <a:rPr sz="2500" spc="-10" dirty="0">
                <a:latin typeface="Calibri"/>
                <a:cs typeface="Calibri"/>
              </a:rPr>
              <a:t>uso</a:t>
            </a:r>
            <a:r>
              <a:rPr sz="2500" spc="240" dirty="0">
                <a:latin typeface="Calibri"/>
                <a:cs typeface="Calibri"/>
              </a:rPr>
              <a:t> </a:t>
            </a:r>
            <a:r>
              <a:rPr sz="2500" spc="-5" dirty="0">
                <a:latin typeface="Calibri"/>
                <a:cs typeface="Calibri"/>
              </a:rPr>
              <a:t>de</a:t>
            </a:r>
            <a:r>
              <a:rPr sz="2500" spc="240" dirty="0">
                <a:latin typeface="Calibri"/>
                <a:cs typeface="Calibri"/>
              </a:rPr>
              <a:t> </a:t>
            </a:r>
            <a:r>
              <a:rPr sz="2500" dirty="0">
                <a:latin typeface="Calibri"/>
                <a:cs typeface="Calibri"/>
              </a:rPr>
              <a:t>Bases</a:t>
            </a:r>
            <a:r>
              <a:rPr sz="2500" spc="225" dirty="0">
                <a:latin typeface="Calibri"/>
                <a:cs typeface="Calibri"/>
              </a:rPr>
              <a:t> </a:t>
            </a:r>
            <a:r>
              <a:rPr sz="2500" spc="-5" dirty="0">
                <a:latin typeface="Calibri"/>
                <a:cs typeface="Calibri"/>
              </a:rPr>
              <a:t>de</a:t>
            </a:r>
            <a:r>
              <a:rPr sz="2500" spc="240" dirty="0">
                <a:latin typeface="Calibri"/>
                <a:cs typeface="Calibri"/>
              </a:rPr>
              <a:t> </a:t>
            </a:r>
            <a:r>
              <a:rPr sz="2500" spc="-10" dirty="0">
                <a:latin typeface="Calibri"/>
                <a:cs typeface="Calibri"/>
              </a:rPr>
              <a:t>Datos</a:t>
            </a:r>
            <a:r>
              <a:rPr sz="2500" spc="229" dirty="0">
                <a:latin typeface="Calibri"/>
                <a:cs typeface="Calibri"/>
              </a:rPr>
              <a:t> </a:t>
            </a:r>
            <a:r>
              <a:rPr sz="2500" spc="-5" dirty="0">
                <a:latin typeface="Calibri"/>
                <a:cs typeface="Calibri"/>
              </a:rPr>
              <a:t>Not</a:t>
            </a:r>
            <a:r>
              <a:rPr sz="2500" spc="240" dirty="0">
                <a:latin typeface="Calibri"/>
                <a:cs typeface="Calibri"/>
              </a:rPr>
              <a:t> </a:t>
            </a:r>
            <a:r>
              <a:rPr sz="2500" spc="-5" dirty="0">
                <a:latin typeface="Calibri"/>
                <a:cs typeface="Calibri"/>
              </a:rPr>
              <a:t>Only</a:t>
            </a:r>
            <a:r>
              <a:rPr sz="2500" spc="235" dirty="0">
                <a:latin typeface="Calibri"/>
                <a:cs typeface="Calibri"/>
              </a:rPr>
              <a:t> </a:t>
            </a:r>
            <a:r>
              <a:rPr sz="2500" spc="-5" dirty="0">
                <a:latin typeface="Calibri"/>
                <a:cs typeface="Calibri"/>
              </a:rPr>
              <a:t>SQL </a:t>
            </a:r>
            <a:r>
              <a:rPr sz="2500" spc="-550" dirty="0">
                <a:latin typeface="Calibri"/>
                <a:cs typeface="Calibri"/>
              </a:rPr>
              <a:t> </a:t>
            </a:r>
            <a:r>
              <a:rPr sz="2500" spc="-5" dirty="0">
                <a:latin typeface="Calibri"/>
                <a:cs typeface="Calibri"/>
              </a:rPr>
              <a:t>(NoSQL)</a:t>
            </a:r>
            <a:endParaRPr sz="2500">
              <a:latin typeface="Calibri"/>
              <a:cs typeface="Calibri"/>
            </a:endParaRPr>
          </a:p>
          <a:p>
            <a:pPr marL="756285" marR="6985" lvl="1" indent="-287020">
              <a:lnSpc>
                <a:spcPts val="2110"/>
              </a:lnSpc>
              <a:spcBef>
                <a:spcPts val="545"/>
              </a:spcBef>
              <a:buClr>
                <a:srgbClr val="E75C01"/>
              </a:buClr>
              <a:buFont typeface="Arial MT"/>
              <a:buChar char="–"/>
              <a:tabLst>
                <a:tab pos="756285" algn="l"/>
                <a:tab pos="756920" algn="l"/>
                <a:tab pos="1167130" algn="l"/>
                <a:tab pos="2586355" algn="l"/>
                <a:tab pos="3031490" algn="l"/>
                <a:tab pos="3499485" algn="l"/>
                <a:tab pos="3983990" algn="l"/>
                <a:tab pos="4906010" algn="l"/>
                <a:tab pos="5824855" algn="l"/>
                <a:tab pos="6306820" algn="l"/>
                <a:tab pos="7698105" algn="l"/>
              </a:tabLst>
            </a:pPr>
            <a:r>
              <a:rPr sz="2200" spc="-5" dirty="0">
                <a:latin typeface="Calibri"/>
                <a:cs typeface="Calibri"/>
              </a:rPr>
              <a:t>La	</a:t>
            </a:r>
            <a:r>
              <a:rPr sz="2200" spc="-10" dirty="0">
                <a:latin typeface="Calibri"/>
                <a:cs typeface="Calibri"/>
              </a:rPr>
              <a:t>m</a:t>
            </a:r>
            <a:r>
              <a:rPr sz="2200" dirty="0">
                <a:latin typeface="Calibri"/>
                <a:cs typeface="Calibri"/>
              </a:rPr>
              <a:t>o</a:t>
            </a:r>
            <a:r>
              <a:rPr sz="2200" spc="-10" dirty="0">
                <a:latin typeface="Calibri"/>
                <a:cs typeface="Calibri"/>
              </a:rPr>
              <a:t>t</a:t>
            </a:r>
            <a:r>
              <a:rPr sz="2200" spc="-5" dirty="0">
                <a:latin typeface="Calibri"/>
                <a:cs typeface="Calibri"/>
              </a:rPr>
              <a:t>i</a:t>
            </a:r>
            <a:r>
              <a:rPr sz="2200" spc="-40" dirty="0">
                <a:latin typeface="Calibri"/>
                <a:cs typeface="Calibri"/>
              </a:rPr>
              <a:t>v</a:t>
            </a:r>
            <a:r>
              <a:rPr sz="2200" spc="-5" dirty="0">
                <a:latin typeface="Calibri"/>
                <a:cs typeface="Calibri"/>
              </a:rPr>
              <a:t>a</a:t>
            </a:r>
            <a:r>
              <a:rPr sz="2200" spc="-10" dirty="0">
                <a:latin typeface="Calibri"/>
                <a:cs typeface="Calibri"/>
              </a:rPr>
              <a:t>c</a:t>
            </a:r>
            <a:r>
              <a:rPr sz="2200" spc="-5" dirty="0">
                <a:latin typeface="Calibri"/>
                <a:cs typeface="Calibri"/>
              </a:rPr>
              <a:t>i</a:t>
            </a:r>
            <a:r>
              <a:rPr sz="2200" dirty="0">
                <a:latin typeface="Calibri"/>
                <a:cs typeface="Calibri"/>
              </a:rPr>
              <a:t>ó</a:t>
            </a:r>
            <a:r>
              <a:rPr sz="2200" spc="-5" dirty="0">
                <a:latin typeface="Calibri"/>
                <a:cs typeface="Calibri"/>
              </a:rPr>
              <a:t>n</a:t>
            </a:r>
            <a:r>
              <a:rPr sz="2200" dirty="0">
                <a:latin typeface="Calibri"/>
                <a:cs typeface="Calibri"/>
              </a:rPr>
              <a:t>	</a:t>
            </a:r>
            <a:r>
              <a:rPr sz="2200" spc="-10" dirty="0">
                <a:latin typeface="Calibri"/>
                <a:cs typeface="Calibri"/>
              </a:rPr>
              <a:t>d</a:t>
            </a:r>
            <a:r>
              <a:rPr sz="2200" spc="-5" dirty="0">
                <a:latin typeface="Calibri"/>
                <a:cs typeface="Calibri"/>
              </a:rPr>
              <a:t>e</a:t>
            </a:r>
            <a:r>
              <a:rPr sz="2200" dirty="0">
                <a:latin typeface="Calibri"/>
                <a:cs typeface="Calibri"/>
              </a:rPr>
              <a:t>	</a:t>
            </a:r>
            <a:r>
              <a:rPr sz="2200" spc="-10" dirty="0">
                <a:latin typeface="Calibri"/>
                <a:cs typeface="Calibri"/>
              </a:rPr>
              <a:t>l</a:t>
            </a:r>
            <a:r>
              <a:rPr sz="2200" spc="-5" dirty="0">
                <a:latin typeface="Calibri"/>
                <a:cs typeface="Calibri"/>
              </a:rPr>
              <a:t>as</a:t>
            </a:r>
            <a:r>
              <a:rPr sz="2200" dirty="0">
                <a:latin typeface="Calibri"/>
                <a:cs typeface="Calibri"/>
              </a:rPr>
              <a:t>	B</a:t>
            </a:r>
            <a:r>
              <a:rPr sz="2200" spc="-5" dirty="0">
                <a:latin typeface="Calibri"/>
                <a:cs typeface="Calibri"/>
              </a:rPr>
              <a:t>D</a:t>
            </a:r>
            <a:r>
              <a:rPr sz="2200" dirty="0">
                <a:latin typeface="Calibri"/>
                <a:cs typeface="Calibri"/>
              </a:rPr>
              <a:t>	</a:t>
            </a:r>
            <a:r>
              <a:rPr sz="2200" spc="-10" dirty="0">
                <a:latin typeface="Calibri"/>
                <a:cs typeface="Calibri"/>
              </a:rPr>
              <a:t>N</a:t>
            </a:r>
            <a:r>
              <a:rPr sz="2200" dirty="0">
                <a:latin typeface="Calibri"/>
                <a:cs typeface="Calibri"/>
              </a:rPr>
              <a:t>o</a:t>
            </a:r>
            <a:r>
              <a:rPr sz="2200" spc="-10" dirty="0">
                <a:latin typeface="Calibri"/>
                <a:cs typeface="Calibri"/>
              </a:rPr>
              <a:t>SQ</a:t>
            </a:r>
            <a:r>
              <a:rPr sz="2200" spc="-5" dirty="0">
                <a:latin typeface="Calibri"/>
                <a:cs typeface="Calibri"/>
              </a:rPr>
              <a:t>L</a:t>
            </a:r>
            <a:r>
              <a:rPr sz="2200" dirty="0">
                <a:latin typeface="Calibri"/>
                <a:cs typeface="Calibri"/>
              </a:rPr>
              <a:t>	</a:t>
            </a:r>
            <a:r>
              <a:rPr sz="2200" spc="-5" dirty="0">
                <a:latin typeface="Calibri"/>
                <a:cs typeface="Calibri"/>
              </a:rPr>
              <a:t>f</a:t>
            </a:r>
            <a:r>
              <a:rPr sz="2200" spc="5" dirty="0">
                <a:latin typeface="Calibri"/>
                <a:cs typeface="Calibri"/>
              </a:rPr>
              <a:t>u</a:t>
            </a:r>
            <a:r>
              <a:rPr sz="2200" spc="-10" dirty="0">
                <a:latin typeface="Calibri"/>
                <a:cs typeface="Calibri"/>
              </a:rPr>
              <a:t>e</a:t>
            </a:r>
            <a:r>
              <a:rPr sz="2200" spc="-40" dirty="0">
                <a:latin typeface="Calibri"/>
                <a:cs typeface="Calibri"/>
              </a:rPr>
              <a:t>r</a:t>
            </a:r>
            <a:r>
              <a:rPr sz="2200" dirty="0">
                <a:latin typeface="Calibri"/>
                <a:cs typeface="Calibri"/>
              </a:rPr>
              <a:t>o</a:t>
            </a:r>
            <a:r>
              <a:rPr sz="2200" spc="-5" dirty="0">
                <a:latin typeface="Calibri"/>
                <a:cs typeface="Calibri"/>
              </a:rPr>
              <a:t>n</a:t>
            </a:r>
            <a:r>
              <a:rPr sz="2200" dirty="0">
                <a:latin typeface="Calibri"/>
                <a:cs typeface="Calibri"/>
              </a:rPr>
              <a:t>	</a:t>
            </a:r>
            <a:r>
              <a:rPr sz="2200" spc="-10" dirty="0">
                <a:latin typeface="Calibri"/>
                <a:cs typeface="Calibri"/>
              </a:rPr>
              <a:t>l</a:t>
            </a:r>
            <a:r>
              <a:rPr sz="2200" dirty="0">
                <a:latin typeface="Calibri"/>
                <a:cs typeface="Calibri"/>
              </a:rPr>
              <a:t>o</a:t>
            </a:r>
            <a:r>
              <a:rPr sz="2200" spc="-5" dirty="0">
                <a:latin typeface="Calibri"/>
                <a:cs typeface="Calibri"/>
              </a:rPr>
              <a:t>s</a:t>
            </a:r>
            <a:r>
              <a:rPr sz="2200" dirty="0">
                <a:latin typeface="Calibri"/>
                <a:cs typeface="Calibri"/>
              </a:rPr>
              <a:t>	</a:t>
            </a:r>
            <a:r>
              <a:rPr sz="2200" b="1" spc="-10" dirty="0">
                <a:latin typeface="Calibri"/>
                <a:cs typeface="Calibri"/>
              </a:rPr>
              <a:t>p</a:t>
            </a:r>
            <a:r>
              <a:rPr sz="2200" b="1" spc="-30" dirty="0">
                <a:latin typeface="Calibri"/>
                <a:cs typeface="Calibri"/>
              </a:rPr>
              <a:t>r</a:t>
            </a:r>
            <a:r>
              <a:rPr sz="2200" b="1" spc="-10" dirty="0">
                <a:latin typeface="Calibri"/>
                <a:cs typeface="Calibri"/>
              </a:rPr>
              <a:t>ob</a:t>
            </a:r>
            <a:r>
              <a:rPr sz="2200" b="1" spc="5" dirty="0">
                <a:latin typeface="Calibri"/>
                <a:cs typeface="Calibri"/>
              </a:rPr>
              <a:t>l</a:t>
            </a:r>
            <a:r>
              <a:rPr sz="2200" b="1" spc="-10" dirty="0">
                <a:latin typeface="Calibri"/>
                <a:cs typeface="Calibri"/>
              </a:rPr>
              <a:t>e</a:t>
            </a:r>
            <a:r>
              <a:rPr sz="2200" b="1" spc="-5" dirty="0">
                <a:latin typeface="Calibri"/>
                <a:cs typeface="Calibri"/>
              </a:rPr>
              <a:t>m</a:t>
            </a:r>
            <a:r>
              <a:rPr sz="2200" b="1" spc="-10" dirty="0">
                <a:latin typeface="Calibri"/>
                <a:cs typeface="Calibri"/>
              </a:rPr>
              <a:t>a</a:t>
            </a:r>
            <a:r>
              <a:rPr sz="2200" b="1" spc="-5" dirty="0">
                <a:latin typeface="Calibri"/>
                <a:cs typeface="Calibri"/>
              </a:rPr>
              <a:t>s</a:t>
            </a:r>
            <a:r>
              <a:rPr sz="2200" b="1" dirty="0">
                <a:latin typeface="Calibri"/>
                <a:cs typeface="Calibri"/>
              </a:rPr>
              <a:t>	</a:t>
            </a:r>
            <a:r>
              <a:rPr sz="2200" b="1" spc="-10" dirty="0">
                <a:latin typeface="Calibri"/>
                <a:cs typeface="Calibri"/>
              </a:rPr>
              <a:t>de</a:t>
            </a:r>
            <a:r>
              <a:rPr sz="2200" b="1" spc="-5" dirty="0">
                <a:latin typeface="Calibri"/>
                <a:cs typeface="Calibri"/>
              </a:rPr>
              <a:t>l  </a:t>
            </a:r>
            <a:r>
              <a:rPr sz="2200" b="1" spc="-10" dirty="0">
                <a:latin typeface="Calibri"/>
                <a:cs typeface="Calibri"/>
              </a:rPr>
              <a:t>mundo</a:t>
            </a:r>
            <a:r>
              <a:rPr sz="2200" b="1" spc="-5" dirty="0">
                <a:latin typeface="Calibri"/>
                <a:cs typeface="Calibri"/>
              </a:rPr>
              <a:t> </a:t>
            </a:r>
            <a:r>
              <a:rPr sz="2200" b="1" spc="-10" dirty="0">
                <a:latin typeface="Calibri"/>
                <a:cs typeface="Calibri"/>
              </a:rPr>
              <a:t>real.</a:t>
            </a:r>
            <a:endParaRPr sz="2200">
              <a:latin typeface="Calibri"/>
              <a:cs typeface="Calibri"/>
            </a:endParaRPr>
          </a:p>
          <a:p>
            <a:pPr marL="756285" marR="5080" lvl="1" indent="-287020">
              <a:lnSpc>
                <a:spcPts val="2110"/>
              </a:lnSpc>
              <a:spcBef>
                <a:spcPts val="530"/>
              </a:spcBef>
              <a:buClr>
                <a:srgbClr val="E75C01"/>
              </a:buClr>
              <a:buFont typeface="Arial MT"/>
              <a:buChar char="–"/>
              <a:tabLst>
                <a:tab pos="756285" algn="l"/>
                <a:tab pos="756920" algn="l"/>
                <a:tab pos="2336800" algn="l"/>
                <a:tab pos="3035935" algn="l"/>
                <a:tab pos="3619500" algn="l"/>
                <a:tab pos="4724400" algn="l"/>
                <a:tab pos="5184775" algn="l"/>
                <a:tab pos="5958840" algn="l"/>
                <a:tab pos="6419215" algn="l"/>
                <a:tab pos="7546975" algn="l"/>
              </a:tabLst>
            </a:pPr>
            <a:r>
              <a:rPr sz="2200" spc="-5" dirty="0">
                <a:latin typeface="Calibri"/>
                <a:cs typeface="Calibri"/>
              </a:rPr>
              <a:t>Apli</a:t>
            </a:r>
            <a:r>
              <a:rPr sz="2200" spc="-35" dirty="0">
                <a:latin typeface="Calibri"/>
                <a:cs typeface="Calibri"/>
              </a:rPr>
              <a:t>c</a:t>
            </a:r>
            <a:r>
              <a:rPr sz="2200" spc="-5" dirty="0">
                <a:latin typeface="Calibri"/>
                <a:cs typeface="Calibri"/>
              </a:rPr>
              <a:t>a</a:t>
            </a:r>
            <a:r>
              <a:rPr sz="2200" spc="-10" dirty="0">
                <a:latin typeface="Calibri"/>
                <a:cs typeface="Calibri"/>
              </a:rPr>
              <a:t>ci</a:t>
            </a:r>
            <a:r>
              <a:rPr sz="2200" dirty="0">
                <a:latin typeface="Calibri"/>
                <a:cs typeface="Calibri"/>
              </a:rPr>
              <a:t>o</a:t>
            </a:r>
            <a:r>
              <a:rPr sz="2200" spc="-10" dirty="0">
                <a:latin typeface="Calibri"/>
                <a:cs typeface="Calibri"/>
              </a:rPr>
              <a:t>ne</a:t>
            </a:r>
            <a:r>
              <a:rPr sz="2200" spc="-5" dirty="0">
                <a:latin typeface="Calibri"/>
                <a:cs typeface="Calibri"/>
              </a:rPr>
              <a:t>s</a:t>
            </a:r>
            <a:r>
              <a:rPr sz="2200" dirty="0">
                <a:latin typeface="Calibri"/>
                <a:cs typeface="Calibri"/>
              </a:rPr>
              <a:t>	</a:t>
            </a:r>
            <a:r>
              <a:rPr sz="2200" spc="-75" dirty="0">
                <a:latin typeface="Calibri"/>
                <a:cs typeface="Calibri"/>
              </a:rPr>
              <a:t>W</a:t>
            </a:r>
            <a:r>
              <a:rPr sz="2200" spc="-10" dirty="0">
                <a:latin typeface="Calibri"/>
                <a:cs typeface="Calibri"/>
              </a:rPr>
              <a:t>e</a:t>
            </a:r>
            <a:r>
              <a:rPr sz="2200" spc="-5" dirty="0">
                <a:latin typeface="Calibri"/>
                <a:cs typeface="Calibri"/>
              </a:rPr>
              <a:t>b</a:t>
            </a:r>
            <a:r>
              <a:rPr sz="2200" dirty="0">
                <a:latin typeface="Calibri"/>
                <a:cs typeface="Calibri"/>
              </a:rPr>
              <a:t>	</a:t>
            </a:r>
            <a:r>
              <a:rPr sz="2200" spc="-35" dirty="0">
                <a:latin typeface="Calibri"/>
                <a:cs typeface="Calibri"/>
              </a:rPr>
              <a:t>c</a:t>
            </a:r>
            <a:r>
              <a:rPr sz="2200" dirty="0">
                <a:latin typeface="Calibri"/>
                <a:cs typeface="Calibri"/>
              </a:rPr>
              <a:t>o</a:t>
            </a:r>
            <a:r>
              <a:rPr sz="2200" spc="-5" dirty="0">
                <a:latin typeface="Calibri"/>
                <a:cs typeface="Calibri"/>
              </a:rPr>
              <a:t>n</a:t>
            </a:r>
            <a:r>
              <a:rPr sz="2200" dirty="0">
                <a:latin typeface="Calibri"/>
                <a:cs typeface="Calibri"/>
              </a:rPr>
              <a:t>	</a:t>
            </a:r>
            <a:r>
              <a:rPr sz="2200" spc="-10" dirty="0">
                <a:latin typeface="Calibri"/>
                <a:cs typeface="Calibri"/>
              </a:rPr>
              <a:t>dece</a:t>
            </a:r>
            <a:r>
              <a:rPr sz="2200" spc="-5" dirty="0">
                <a:latin typeface="Calibri"/>
                <a:cs typeface="Calibri"/>
              </a:rPr>
              <a:t>nas</a:t>
            </a:r>
            <a:r>
              <a:rPr sz="2200" dirty="0">
                <a:latin typeface="Calibri"/>
                <a:cs typeface="Calibri"/>
              </a:rPr>
              <a:t>	</a:t>
            </a:r>
            <a:r>
              <a:rPr sz="2200" spc="-10" dirty="0">
                <a:latin typeface="Calibri"/>
                <a:cs typeface="Calibri"/>
              </a:rPr>
              <a:t>d</a:t>
            </a:r>
            <a:r>
              <a:rPr sz="2200" spc="-5" dirty="0">
                <a:latin typeface="Calibri"/>
                <a:cs typeface="Calibri"/>
              </a:rPr>
              <a:t>e</a:t>
            </a:r>
            <a:r>
              <a:rPr sz="2200" dirty="0">
                <a:latin typeface="Calibri"/>
                <a:cs typeface="Calibri"/>
              </a:rPr>
              <a:t>	</a:t>
            </a:r>
            <a:r>
              <a:rPr sz="2200" spc="-10" dirty="0">
                <a:latin typeface="Calibri"/>
                <a:cs typeface="Calibri"/>
              </a:rPr>
              <a:t>mile</a:t>
            </a:r>
            <a:r>
              <a:rPr sz="2200" spc="-5" dirty="0">
                <a:latin typeface="Calibri"/>
                <a:cs typeface="Calibri"/>
              </a:rPr>
              <a:t>s</a:t>
            </a:r>
            <a:r>
              <a:rPr sz="2200" dirty="0">
                <a:latin typeface="Calibri"/>
                <a:cs typeface="Calibri"/>
              </a:rPr>
              <a:t>	</a:t>
            </a:r>
            <a:r>
              <a:rPr sz="2200" spc="-10" dirty="0">
                <a:latin typeface="Calibri"/>
                <a:cs typeface="Calibri"/>
              </a:rPr>
              <a:t>d</a:t>
            </a:r>
            <a:r>
              <a:rPr sz="2200" spc="-5" dirty="0">
                <a:latin typeface="Calibri"/>
                <a:cs typeface="Calibri"/>
              </a:rPr>
              <a:t>e</a:t>
            </a:r>
            <a:r>
              <a:rPr sz="2200" dirty="0">
                <a:latin typeface="Calibri"/>
                <a:cs typeface="Calibri"/>
              </a:rPr>
              <a:t>	</a:t>
            </a:r>
            <a:r>
              <a:rPr sz="2200" spc="-10" dirty="0">
                <a:latin typeface="Calibri"/>
                <a:cs typeface="Calibri"/>
              </a:rPr>
              <a:t>u</a:t>
            </a:r>
            <a:r>
              <a:rPr sz="2200" dirty="0">
                <a:latin typeface="Calibri"/>
                <a:cs typeface="Calibri"/>
              </a:rPr>
              <a:t>s</a:t>
            </a:r>
            <a:r>
              <a:rPr sz="2200" spc="-10" dirty="0">
                <a:latin typeface="Calibri"/>
                <a:cs typeface="Calibri"/>
              </a:rPr>
              <a:t>u</a:t>
            </a:r>
            <a:r>
              <a:rPr sz="2200" spc="-5" dirty="0">
                <a:latin typeface="Calibri"/>
                <a:cs typeface="Calibri"/>
              </a:rPr>
              <a:t>a</a:t>
            </a:r>
            <a:r>
              <a:rPr sz="2200" spc="-15" dirty="0">
                <a:latin typeface="Calibri"/>
                <a:cs typeface="Calibri"/>
              </a:rPr>
              <a:t>r</a:t>
            </a:r>
            <a:r>
              <a:rPr sz="2200" spc="-5" dirty="0">
                <a:latin typeface="Calibri"/>
                <a:cs typeface="Calibri"/>
              </a:rPr>
              <a:t>i</a:t>
            </a:r>
            <a:r>
              <a:rPr sz="2200" dirty="0">
                <a:latin typeface="Calibri"/>
                <a:cs typeface="Calibri"/>
              </a:rPr>
              <a:t>o</a:t>
            </a:r>
            <a:r>
              <a:rPr sz="2200" spc="-5" dirty="0">
                <a:latin typeface="Calibri"/>
                <a:cs typeface="Calibri"/>
              </a:rPr>
              <a:t>s</a:t>
            </a:r>
            <a:r>
              <a:rPr sz="2200" dirty="0">
                <a:latin typeface="Calibri"/>
                <a:cs typeface="Calibri"/>
              </a:rPr>
              <a:t>	</a:t>
            </a:r>
            <a:r>
              <a:rPr sz="2200" spc="-10" dirty="0">
                <a:latin typeface="Calibri"/>
                <a:cs typeface="Calibri"/>
              </a:rPr>
              <a:t>e</a:t>
            </a:r>
            <a:r>
              <a:rPr sz="2200" spc="-55" dirty="0">
                <a:latin typeface="Calibri"/>
                <a:cs typeface="Calibri"/>
              </a:rPr>
              <a:t>r</a:t>
            </a:r>
            <a:r>
              <a:rPr sz="2200" dirty="0">
                <a:latin typeface="Calibri"/>
                <a:cs typeface="Calibri"/>
              </a:rPr>
              <a:t>a</a:t>
            </a:r>
            <a:r>
              <a:rPr sz="2200" spc="-5" dirty="0">
                <a:latin typeface="Calibri"/>
                <a:cs typeface="Calibri"/>
              </a:rPr>
              <a:t>n  </a:t>
            </a:r>
            <a:r>
              <a:rPr sz="2200" spc="-10" dirty="0">
                <a:latin typeface="Calibri"/>
                <a:cs typeface="Calibri"/>
              </a:rPr>
              <a:t>difíciles</a:t>
            </a:r>
            <a:r>
              <a:rPr sz="2200" spc="5" dirty="0">
                <a:latin typeface="Calibri"/>
                <a:cs typeface="Calibri"/>
              </a:rPr>
              <a:t> </a:t>
            </a:r>
            <a:r>
              <a:rPr sz="2200" spc="-5" dirty="0">
                <a:latin typeface="Calibri"/>
                <a:cs typeface="Calibri"/>
              </a:rPr>
              <a:t>de</a:t>
            </a:r>
            <a:r>
              <a:rPr sz="2200" spc="5" dirty="0">
                <a:latin typeface="Calibri"/>
                <a:cs typeface="Calibri"/>
              </a:rPr>
              <a:t> </a:t>
            </a:r>
            <a:r>
              <a:rPr sz="2200" spc="-15" dirty="0">
                <a:latin typeface="Calibri"/>
                <a:cs typeface="Calibri"/>
              </a:rPr>
              <a:t>implementar</a:t>
            </a:r>
            <a:r>
              <a:rPr sz="2200" spc="35" dirty="0">
                <a:latin typeface="Calibri"/>
                <a:cs typeface="Calibri"/>
              </a:rPr>
              <a:t> </a:t>
            </a:r>
            <a:r>
              <a:rPr sz="2200" spc="-15" dirty="0">
                <a:latin typeface="Calibri"/>
                <a:cs typeface="Calibri"/>
              </a:rPr>
              <a:t>con</a:t>
            </a:r>
            <a:r>
              <a:rPr sz="2200" spc="-10" dirty="0">
                <a:latin typeface="Calibri"/>
                <a:cs typeface="Calibri"/>
              </a:rPr>
              <a:t> </a:t>
            </a:r>
            <a:r>
              <a:rPr sz="2200" dirty="0">
                <a:latin typeface="Calibri"/>
                <a:cs typeface="Calibri"/>
              </a:rPr>
              <a:t>BD</a:t>
            </a:r>
            <a:r>
              <a:rPr sz="2200" spc="15" dirty="0">
                <a:latin typeface="Calibri"/>
                <a:cs typeface="Calibri"/>
              </a:rPr>
              <a:t> </a:t>
            </a:r>
            <a:r>
              <a:rPr sz="2200" spc="-10" dirty="0">
                <a:latin typeface="Calibri"/>
                <a:cs typeface="Calibri"/>
              </a:rPr>
              <a:t>Relacionales.</a:t>
            </a:r>
            <a:endParaRPr sz="2200">
              <a:latin typeface="Calibri"/>
              <a:cs typeface="Calibri"/>
            </a:endParaRPr>
          </a:p>
        </p:txBody>
      </p:sp>
      <p:sp>
        <p:nvSpPr>
          <p:cNvPr id="4" name="object 4"/>
          <p:cNvSpPr txBox="1"/>
          <p:nvPr/>
        </p:nvSpPr>
        <p:spPr>
          <a:xfrm>
            <a:off x="993139" y="3439159"/>
            <a:ext cx="5482590" cy="360680"/>
          </a:xfrm>
          <a:prstGeom prst="rect">
            <a:avLst/>
          </a:prstGeom>
        </p:spPr>
        <p:txBody>
          <a:bodyPr vert="horz" wrap="square" lIns="0" tIns="12065" rIns="0" bIns="0" rtlCol="0">
            <a:spAutoFit/>
          </a:bodyPr>
          <a:lstStyle/>
          <a:p>
            <a:pPr marL="12700">
              <a:lnSpc>
                <a:spcPct val="100000"/>
              </a:lnSpc>
              <a:spcBef>
                <a:spcPts val="95"/>
              </a:spcBef>
              <a:tabLst>
                <a:tab pos="299085" algn="l"/>
                <a:tab pos="1363980" algn="l"/>
                <a:tab pos="1844039" algn="l"/>
                <a:tab pos="2933700" algn="l"/>
                <a:tab pos="4364990" algn="l"/>
                <a:tab pos="4845050" algn="l"/>
              </a:tabLst>
            </a:pPr>
            <a:r>
              <a:rPr sz="2200" spc="-5" dirty="0">
                <a:solidFill>
                  <a:srgbClr val="E75C01"/>
                </a:solidFill>
                <a:latin typeface="Arial MT"/>
                <a:cs typeface="Arial MT"/>
              </a:rPr>
              <a:t>–	</a:t>
            </a:r>
            <a:r>
              <a:rPr sz="2200" spc="-15" dirty="0">
                <a:latin typeface="Calibri"/>
                <a:cs typeface="Calibri"/>
              </a:rPr>
              <a:t>G</a:t>
            </a:r>
            <a:r>
              <a:rPr sz="2200" spc="-10" dirty="0">
                <a:latin typeface="Calibri"/>
                <a:cs typeface="Calibri"/>
              </a:rPr>
              <a:t>e</a:t>
            </a:r>
            <a:r>
              <a:rPr sz="2200" spc="-15" dirty="0">
                <a:latin typeface="Calibri"/>
                <a:cs typeface="Calibri"/>
              </a:rPr>
              <a:t>s</a:t>
            </a:r>
            <a:r>
              <a:rPr sz="2200" spc="-10" dirty="0">
                <a:latin typeface="Calibri"/>
                <a:cs typeface="Calibri"/>
              </a:rPr>
              <a:t>t</a:t>
            </a:r>
            <a:r>
              <a:rPr sz="2200" spc="-5" dirty="0">
                <a:latin typeface="Calibri"/>
                <a:cs typeface="Calibri"/>
              </a:rPr>
              <a:t>i</a:t>
            </a:r>
            <a:r>
              <a:rPr sz="2200" dirty="0">
                <a:latin typeface="Calibri"/>
                <a:cs typeface="Calibri"/>
              </a:rPr>
              <a:t>ó</a:t>
            </a:r>
            <a:r>
              <a:rPr sz="2200" spc="-5" dirty="0">
                <a:latin typeface="Calibri"/>
                <a:cs typeface="Calibri"/>
              </a:rPr>
              <a:t>n</a:t>
            </a:r>
            <a:r>
              <a:rPr sz="2200" dirty="0">
                <a:latin typeface="Calibri"/>
                <a:cs typeface="Calibri"/>
              </a:rPr>
              <a:t>	</a:t>
            </a:r>
            <a:r>
              <a:rPr sz="2200" spc="-10" dirty="0">
                <a:latin typeface="Calibri"/>
                <a:cs typeface="Calibri"/>
              </a:rPr>
              <a:t>d</a:t>
            </a:r>
            <a:r>
              <a:rPr sz="2200" spc="-5" dirty="0">
                <a:latin typeface="Calibri"/>
                <a:cs typeface="Calibri"/>
              </a:rPr>
              <a:t>e</a:t>
            </a:r>
            <a:r>
              <a:rPr sz="2200" dirty="0">
                <a:latin typeface="Calibri"/>
                <a:cs typeface="Calibri"/>
              </a:rPr>
              <a:t>	</a:t>
            </a:r>
            <a:r>
              <a:rPr sz="2200" spc="-10" dirty="0">
                <a:latin typeface="Calibri"/>
                <a:cs typeface="Calibri"/>
              </a:rPr>
              <a:t>g</a:t>
            </a:r>
            <a:r>
              <a:rPr sz="2200" spc="-55" dirty="0">
                <a:latin typeface="Calibri"/>
                <a:cs typeface="Calibri"/>
              </a:rPr>
              <a:t>r</a:t>
            </a:r>
            <a:r>
              <a:rPr sz="2200" spc="-5" dirty="0">
                <a:latin typeface="Calibri"/>
                <a:cs typeface="Calibri"/>
              </a:rPr>
              <a:t>a</a:t>
            </a:r>
            <a:r>
              <a:rPr sz="2200" spc="-10" dirty="0">
                <a:latin typeface="Calibri"/>
                <a:cs typeface="Calibri"/>
              </a:rPr>
              <a:t>nde</a:t>
            </a:r>
            <a:r>
              <a:rPr sz="2200" spc="-5" dirty="0">
                <a:latin typeface="Calibri"/>
                <a:cs typeface="Calibri"/>
              </a:rPr>
              <a:t>s</a:t>
            </a:r>
            <a:r>
              <a:rPr sz="2200" dirty="0">
                <a:latin typeface="Calibri"/>
                <a:cs typeface="Calibri"/>
              </a:rPr>
              <a:t>	</a:t>
            </a:r>
            <a:r>
              <a:rPr sz="2200" spc="-25" dirty="0">
                <a:latin typeface="Calibri"/>
                <a:cs typeface="Calibri"/>
              </a:rPr>
              <a:t>v</a:t>
            </a:r>
            <a:r>
              <a:rPr sz="2200" dirty="0">
                <a:latin typeface="Calibri"/>
                <a:cs typeface="Calibri"/>
              </a:rPr>
              <a:t>o</a:t>
            </a:r>
            <a:r>
              <a:rPr sz="2200" spc="-10" dirty="0">
                <a:latin typeface="Calibri"/>
                <a:cs typeface="Calibri"/>
              </a:rPr>
              <a:t>lúme</a:t>
            </a:r>
            <a:r>
              <a:rPr sz="2200" spc="5" dirty="0">
                <a:latin typeface="Calibri"/>
                <a:cs typeface="Calibri"/>
              </a:rPr>
              <a:t>n</a:t>
            </a:r>
            <a:r>
              <a:rPr sz="2200" spc="-10" dirty="0">
                <a:latin typeface="Calibri"/>
                <a:cs typeface="Calibri"/>
              </a:rPr>
              <a:t>e</a:t>
            </a:r>
            <a:r>
              <a:rPr sz="2200" spc="-5" dirty="0">
                <a:latin typeface="Calibri"/>
                <a:cs typeface="Calibri"/>
              </a:rPr>
              <a:t>s</a:t>
            </a:r>
            <a:r>
              <a:rPr sz="2200" dirty="0">
                <a:latin typeface="Calibri"/>
                <a:cs typeface="Calibri"/>
              </a:rPr>
              <a:t>	</a:t>
            </a:r>
            <a:r>
              <a:rPr sz="2200" spc="5" dirty="0">
                <a:latin typeface="Calibri"/>
                <a:cs typeface="Calibri"/>
              </a:rPr>
              <a:t>d</a:t>
            </a:r>
            <a:r>
              <a:rPr sz="2200" spc="-5" dirty="0">
                <a:latin typeface="Calibri"/>
                <a:cs typeface="Calibri"/>
              </a:rPr>
              <a:t>e</a:t>
            </a:r>
            <a:r>
              <a:rPr sz="2200" dirty="0">
                <a:latin typeface="Calibri"/>
                <a:cs typeface="Calibri"/>
              </a:rPr>
              <a:t>	</a:t>
            </a:r>
            <a:r>
              <a:rPr sz="2200" spc="-10" dirty="0">
                <a:latin typeface="Calibri"/>
                <a:cs typeface="Calibri"/>
              </a:rPr>
              <a:t>d</a:t>
            </a:r>
            <a:r>
              <a:rPr sz="2200" spc="-25" dirty="0">
                <a:latin typeface="Calibri"/>
                <a:cs typeface="Calibri"/>
              </a:rPr>
              <a:t>a</a:t>
            </a:r>
            <a:r>
              <a:rPr sz="2200" spc="-35" dirty="0">
                <a:latin typeface="Calibri"/>
                <a:cs typeface="Calibri"/>
              </a:rPr>
              <a:t>t</a:t>
            </a:r>
            <a:r>
              <a:rPr sz="2200" dirty="0">
                <a:latin typeface="Calibri"/>
                <a:cs typeface="Calibri"/>
              </a:rPr>
              <a:t>o</a:t>
            </a:r>
            <a:r>
              <a:rPr sz="2200" spc="-5" dirty="0">
                <a:latin typeface="Calibri"/>
                <a:cs typeface="Calibri"/>
              </a:rPr>
              <a:t>s</a:t>
            </a:r>
            <a:endParaRPr sz="2200">
              <a:latin typeface="Calibri"/>
              <a:cs typeface="Calibri"/>
            </a:endParaRPr>
          </a:p>
        </p:txBody>
      </p:sp>
      <p:sp>
        <p:nvSpPr>
          <p:cNvPr id="5" name="object 5"/>
          <p:cNvSpPr txBox="1"/>
          <p:nvPr/>
        </p:nvSpPr>
        <p:spPr>
          <a:xfrm>
            <a:off x="6642466" y="3439159"/>
            <a:ext cx="1964055" cy="360680"/>
          </a:xfrm>
          <a:prstGeom prst="rect">
            <a:avLst/>
          </a:prstGeom>
        </p:spPr>
        <p:txBody>
          <a:bodyPr vert="horz" wrap="square" lIns="0" tIns="12065" rIns="0" bIns="0" rtlCol="0">
            <a:spAutoFit/>
          </a:bodyPr>
          <a:lstStyle/>
          <a:p>
            <a:pPr marL="12700">
              <a:lnSpc>
                <a:spcPct val="100000"/>
              </a:lnSpc>
              <a:spcBef>
                <a:spcPts val="95"/>
              </a:spcBef>
              <a:tabLst>
                <a:tab pos="1167765" algn="l"/>
                <a:tab pos="1645920" algn="l"/>
              </a:tabLst>
            </a:pPr>
            <a:r>
              <a:rPr sz="2200" spc="-30" dirty="0">
                <a:latin typeface="Calibri"/>
                <a:cs typeface="Calibri"/>
              </a:rPr>
              <a:t>r</a:t>
            </a:r>
            <a:r>
              <a:rPr sz="2200" spc="-10" dirty="0">
                <a:latin typeface="Calibri"/>
                <a:cs typeface="Calibri"/>
              </a:rPr>
              <a:t>eq</a:t>
            </a:r>
            <a:r>
              <a:rPr sz="2200" spc="5" dirty="0">
                <a:latin typeface="Calibri"/>
                <a:cs typeface="Calibri"/>
              </a:rPr>
              <a:t>u</a:t>
            </a:r>
            <a:r>
              <a:rPr sz="2200" spc="-10" dirty="0">
                <a:latin typeface="Calibri"/>
                <a:cs typeface="Calibri"/>
              </a:rPr>
              <a:t>ie</a:t>
            </a:r>
            <a:r>
              <a:rPr sz="2200" spc="-30" dirty="0">
                <a:latin typeface="Calibri"/>
                <a:cs typeface="Calibri"/>
              </a:rPr>
              <a:t>r</a:t>
            </a:r>
            <a:r>
              <a:rPr sz="2200" spc="-5" dirty="0">
                <a:latin typeface="Calibri"/>
                <a:cs typeface="Calibri"/>
              </a:rPr>
              <a:t>e</a:t>
            </a:r>
            <a:r>
              <a:rPr sz="2200" dirty="0">
                <a:latin typeface="Calibri"/>
                <a:cs typeface="Calibri"/>
              </a:rPr>
              <a:t>	</a:t>
            </a:r>
            <a:r>
              <a:rPr sz="2200" spc="-10" dirty="0">
                <a:latin typeface="Calibri"/>
                <a:cs typeface="Calibri"/>
              </a:rPr>
              <a:t>d</a:t>
            </a:r>
            <a:r>
              <a:rPr sz="2200" spc="-5" dirty="0">
                <a:latin typeface="Calibri"/>
                <a:cs typeface="Calibri"/>
              </a:rPr>
              <a:t>e</a:t>
            </a:r>
            <a:r>
              <a:rPr sz="2200" dirty="0">
                <a:latin typeface="Calibri"/>
                <a:cs typeface="Calibri"/>
              </a:rPr>
              <a:t>	</a:t>
            </a:r>
            <a:r>
              <a:rPr sz="2200" spc="-5" dirty="0">
                <a:latin typeface="Calibri"/>
                <a:cs typeface="Calibri"/>
              </a:rPr>
              <a:t>l</a:t>
            </a:r>
            <a:r>
              <a:rPr sz="2200" spc="-15" dirty="0">
                <a:latin typeface="Calibri"/>
                <a:cs typeface="Calibri"/>
              </a:rPr>
              <a:t>as</a:t>
            </a:r>
            <a:endParaRPr sz="2200">
              <a:latin typeface="Calibri"/>
              <a:cs typeface="Calibri"/>
            </a:endParaRPr>
          </a:p>
        </p:txBody>
      </p:sp>
      <p:sp>
        <p:nvSpPr>
          <p:cNvPr id="6" name="object 6"/>
          <p:cNvSpPr txBox="1"/>
          <p:nvPr/>
        </p:nvSpPr>
        <p:spPr>
          <a:xfrm>
            <a:off x="993139" y="3707453"/>
            <a:ext cx="7613650" cy="2122170"/>
          </a:xfrm>
          <a:prstGeom prst="rect">
            <a:avLst/>
          </a:prstGeom>
        </p:spPr>
        <p:txBody>
          <a:bodyPr vert="horz" wrap="square" lIns="0" tIns="12065" rIns="0" bIns="0" rtlCol="0">
            <a:spAutoFit/>
          </a:bodyPr>
          <a:lstStyle/>
          <a:p>
            <a:pPr marL="299085">
              <a:lnSpc>
                <a:spcPct val="100000"/>
              </a:lnSpc>
              <a:spcBef>
                <a:spcPts val="95"/>
              </a:spcBef>
            </a:pPr>
            <a:r>
              <a:rPr sz="2200" spc="-10" dirty="0">
                <a:latin typeface="Calibri"/>
                <a:cs typeface="Calibri"/>
              </a:rPr>
              <a:t>siguientes</a:t>
            </a:r>
            <a:r>
              <a:rPr sz="2200" spc="5" dirty="0">
                <a:latin typeface="Calibri"/>
                <a:cs typeface="Calibri"/>
              </a:rPr>
              <a:t> </a:t>
            </a:r>
            <a:r>
              <a:rPr sz="2200" b="1" spc="-15" dirty="0">
                <a:latin typeface="Calibri"/>
                <a:cs typeface="Calibri"/>
              </a:rPr>
              <a:t>características</a:t>
            </a:r>
            <a:r>
              <a:rPr sz="2200" spc="-15" dirty="0">
                <a:latin typeface="Calibri"/>
                <a:cs typeface="Calibri"/>
              </a:rPr>
              <a:t>:</a:t>
            </a:r>
            <a:endParaRPr sz="2200">
              <a:latin typeface="Calibri"/>
              <a:cs typeface="Calibri"/>
            </a:endParaRPr>
          </a:p>
          <a:p>
            <a:pPr marL="698500" indent="-228600">
              <a:lnSpc>
                <a:spcPct val="100000"/>
              </a:lnSpc>
              <a:spcBef>
                <a:spcPts val="10"/>
              </a:spcBef>
              <a:buClr>
                <a:srgbClr val="E75C01"/>
              </a:buClr>
              <a:buFont typeface="Arial MT"/>
              <a:buChar char="•"/>
              <a:tabLst>
                <a:tab pos="697865" algn="l"/>
                <a:tab pos="698500" algn="l"/>
              </a:tabLst>
            </a:pPr>
            <a:r>
              <a:rPr sz="1900" spc="-10" dirty="0">
                <a:latin typeface="Calibri"/>
                <a:cs typeface="Calibri"/>
              </a:rPr>
              <a:t>Escalabilidad</a:t>
            </a:r>
            <a:endParaRPr sz="1900">
              <a:latin typeface="Calibri"/>
              <a:cs typeface="Calibri"/>
            </a:endParaRPr>
          </a:p>
          <a:p>
            <a:pPr marL="698500" indent="-228600">
              <a:lnSpc>
                <a:spcPct val="100000"/>
              </a:lnSpc>
              <a:buClr>
                <a:srgbClr val="E75C01"/>
              </a:buClr>
              <a:buFont typeface="Arial MT"/>
              <a:buChar char="•"/>
              <a:tabLst>
                <a:tab pos="697865" algn="l"/>
                <a:tab pos="698500" algn="l"/>
              </a:tabLst>
            </a:pPr>
            <a:r>
              <a:rPr sz="1900" spc="-15" dirty="0">
                <a:latin typeface="Calibri"/>
                <a:cs typeface="Calibri"/>
              </a:rPr>
              <a:t>Coste</a:t>
            </a:r>
            <a:endParaRPr sz="1900">
              <a:latin typeface="Calibri"/>
              <a:cs typeface="Calibri"/>
            </a:endParaRPr>
          </a:p>
          <a:p>
            <a:pPr marL="698500" indent="-228600">
              <a:lnSpc>
                <a:spcPct val="100000"/>
              </a:lnSpc>
              <a:buClr>
                <a:srgbClr val="E75C01"/>
              </a:buClr>
              <a:buFont typeface="Arial MT"/>
              <a:buChar char="•"/>
              <a:tabLst>
                <a:tab pos="697865" algn="l"/>
                <a:tab pos="698500" algn="l"/>
              </a:tabLst>
            </a:pPr>
            <a:r>
              <a:rPr sz="1900" spc="-10" dirty="0">
                <a:latin typeface="Calibri"/>
                <a:cs typeface="Calibri"/>
              </a:rPr>
              <a:t>Flexibilidad</a:t>
            </a:r>
            <a:endParaRPr sz="1900">
              <a:latin typeface="Calibri"/>
              <a:cs typeface="Calibri"/>
            </a:endParaRPr>
          </a:p>
          <a:p>
            <a:pPr marL="698500" indent="-228600">
              <a:lnSpc>
                <a:spcPts val="2275"/>
              </a:lnSpc>
              <a:buClr>
                <a:srgbClr val="E75C01"/>
              </a:buClr>
              <a:buFont typeface="Arial MT"/>
              <a:buChar char="•"/>
              <a:tabLst>
                <a:tab pos="697865" algn="l"/>
                <a:tab pos="698500" algn="l"/>
              </a:tabLst>
            </a:pPr>
            <a:r>
              <a:rPr sz="1900" spc="-10" dirty="0">
                <a:latin typeface="Calibri"/>
                <a:cs typeface="Calibri"/>
              </a:rPr>
              <a:t>Disponibilidad</a:t>
            </a:r>
            <a:endParaRPr sz="1900">
              <a:latin typeface="Calibri"/>
              <a:cs typeface="Calibri"/>
            </a:endParaRPr>
          </a:p>
          <a:p>
            <a:pPr marL="299085" marR="5080" indent="-287020">
              <a:lnSpc>
                <a:spcPts val="2110"/>
              </a:lnSpc>
              <a:spcBef>
                <a:spcPts val="505"/>
              </a:spcBef>
              <a:tabLst>
                <a:tab pos="299085" algn="l"/>
              </a:tabLst>
            </a:pPr>
            <a:r>
              <a:rPr sz="2200" spc="-5" dirty="0">
                <a:solidFill>
                  <a:srgbClr val="E75C01"/>
                </a:solidFill>
                <a:latin typeface="Arial MT"/>
                <a:cs typeface="Arial MT"/>
              </a:rPr>
              <a:t>–	</a:t>
            </a:r>
            <a:r>
              <a:rPr sz="2200" spc="-5" dirty="0">
                <a:latin typeface="Calibri"/>
                <a:cs typeface="Calibri"/>
              </a:rPr>
              <a:t>En</a:t>
            </a:r>
            <a:r>
              <a:rPr sz="2200" spc="145" dirty="0">
                <a:latin typeface="Calibri"/>
                <a:cs typeface="Calibri"/>
              </a:rPr>
              <a:t> </a:t>
            </a:r>
            <a:r>
              <a:rPr sz="2200" spc="-5" dirty="0">
                <a:latin typeface="Calibri"/>
                <a:cs typeface="Calibri"/>
              </a:rPr>
              <a:t>función</a:t>
            </a:r>
            <a:r>
              <a:rPr sz="2200" spc="145" dirty="0">
                <a:latin typeface="Calibri"/>
                <a:cs typeface="Calibri"/>
              </a:rPr>
              <a:t> </a:t>
            </a:r>
            <a:r>
              <a:rPr sz="2200" dirty="0">
                <a:latin typeface="Calibri"/>
                <a:cs typeface="Calibri"/>
              </a:rPr>
              <a:t>de</a:t>
            </a:r>
            <a:r>
              <a:rPr sz="2200" spc="150" dirty="0">
                <a:latin typeface="Calibri"/>
                <a:cs typeface="Calibri"/>
              </a:rPr>
              <a:t> </a:t>
            </a:r>
            <a:r>
              <a:rPr sz="2200" spc="-5" dirty="0">
                <a:latin typeface="Calibri"/>
                <a:cs typeface="Calibri"/>
              </a:rPr>
              <a:t>la</a:t>
            </a:r>
            <a:r>
              <a:rPr sz="2200" spc="150" dirty="0">
                <a:latin typeface="Calibri"/>
                <a:cs typeface="Calibri"/>
              </a:rPr>
              <a:t> </a:t>
            </a:r>
            <a:r>
              <a:rPr sz="2200" spc="-10" dirty="0">
                <a:latin typeface="Calibri"/>
                <a:cs typeface="Calibri"/>
              </a:rPr>
              <a:t>aplicación,</a:t>
            </a:r>
            <a:r>
              <a:rPr sz="2200" spc="160" dirty="0">
                <a:latin typeface="Calibri"/>
                <a:cs typeface="Calibri"/>
              </a:rPr>
              <a:t> </a:t>
            </a:r>
            <a:r>
              <a:rPr sz="2200" spc="-5" dirty="0">
                <a:latin typeface="Calibri"/>
                <a:cs typeface="Calibri"/>
              </a:rPr>
              <a:t>algunas</a:t>
            </a:r>
            <a:r>
              <a:rPr sz="2200" spc="150" dirty="0">
                <a:latin typeface="Calibri"/>
                <a:cs typeface="Calibri"/>
              </a:rPr>
              <a:t> </a:t>
            </a:r>
            <a:r>
              <a:rPr sz="2200" spc="-5" dirty="0">
                <a:latin typeface="Calibri"/>
                <a:cs typeface="Calibri"/>
              </a:rPr>
              <a:t>de</a:t>
            </a:r>
            <a:r>
              <a:rPr sz="2200" spc="155" dirty="0">
                <a:latin typeface="Calibri"/>
                <a:cs typeface="Calibri"/>
              </a:rPr>
              <a:t> </a:t>
            </a:r>
            <a:r>
              <a:rPr sz="2200" spc="-15" dirty="0">
                <a:latin typeface="Calibri"/>
                <a:cs typeface="Calibri"/>
              </a:rPr>
              <a:t>estas</a:t>
            </a:r>
            <a:r>
              <a:rPr sz="2200" spc="165" dirty="0">
                <a:latin typeface="Calibri"/>
                <a:cs typeface="Calibri"/>
              </a:rPr>
              <a:t> </a:t>
            </a:r>
            <a:r>
              <a:rPr sz="2200" spc="-15" dirty="0">
                <a:latin typeface="Calibri"/>
                <a:cs typeface="Calibri"/>
              </a:rPr>
              <a:t>características</a:t>
            </a:r>
            <a:r>
              <a:rPr sz="2200" spc="160" dirty="0">
                <a:latin typeface="Calibri"/>
                <a:cs typeface="Calibri"/>
              </a:rPr>
              <a:t> </a:t>
            </a:r>
            <a:r>
              <a:rPr sz="2200" spc="-5" dirty="0">
                <a:latin typeface="Calibri"/>
                <a:cs typeface="Calibri"/>
              </a:rPr>
              <a:t>son </a:t>
            </a:r>
            <a:r>
              <a:rPr sz="2200" spc="-484" dirty="0">
                <a:latin typeface="Calibri"/>
                <a:cs typeface="Calibri"/>
              </a:rPr>
              <a:t> </a:t>
            </a:r>
            <a:r>
              <a:rPr sz="2200" spc="-5" dirty="0">
                <a:latin typeface="Calibri"/>
                <a:cs typeface="Calibri"/>
              </a:rPr>
              <a:t>más</a:t>
            </a:r>
            <a:r>
              <a:rPr sz="2200" spc="5" dirty="0">
                <a:latin typeface="Calibri"/>
                <a:cs typeface="Calibri"/>
              </a:rPr>
              <a:t> </a:t>
            </a:r>
            <a:r>
              <a:rPr sz="2200" spc="-15" dirty="0">
                <a:latin typeface="Calibri"/>
                <a:cs typeface="Calibri"/>
              </a:rPr>
              <a:t>importantes</a:t>
            </a:r>
            <a:r>
              <a:rPr sz="2200" spc="10" dirty="0">
                <a:latin typeface="Calibri"/>
                <a:cs typeface="Calibri"/>
              </a:rPr>
              <a:t> </a:t>
            </a:r>
            <a:r>
              <a:rPr sz="2200" spc="-10" dirty="0">
                <a:latin typeface="Calibri"/>
                <a:cs typeface="Calibri"/>
              </a:rPr>
              <a:t>que</a:t>
            </a:r>
            <a:r>
              <a:rPr sz="2200" spc="5" dirty="0">
                <a:latin typeface="Calibri"/>
                <a:cs typeface="Calibri"/>
              </a:rPr>
              <a:t> </a:t>
            </a:r>
            <a:r>
              <a:rPr sz="2200" spc="-10" dirty="0">
                <a:latin typeface="Calibri"/>
                <a:cs typeface="Calibri"/>
              </a:rPr>
              <a:t>otras.</a:t>
            </a:r>
            <a:endParaRPr sz="2200">
              <a:latin typeface="Calibri"/>
              <a:cs typeface="Calibri"/>
            </a:endParaRPr>
          </a:p>
        </p:txBody>
      </p:sp>
      <p:sp>
        <p:nvSpPr>
          <p:cNvPr id="9" name="Rectángulo 8">
            <a:extLst>
              <a:ext uri="{FF2B5EF4-FFF2-40B4-BE49-F238E27FC236}">
                <a16:creationId xmlns:a16="http://schemas.microsoft.com/office/drawing/2014/main" id="{944392E7-B0C0-DA89-599D-DFDC45226CF7}"/>
              </a:ext>
            </a:extLst>
          </p:cNvPr>
          <p:cNvSpPr/>
          <p:nvPr/>
        </p:nvSpPr>
        <p:spPr>
          <a:xfrm>
            <a:off x="304800" y="6166996"/>
            <a:ext cx="1600200" cy="614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u="sng" spc="-10" dirty="0" err="1">
                <a:uFill>
                  <a:solidFill>
                    <a:srgbClr val="FD8231"/>
                  </a:solidFill>
                </a:uFill>
              </a:rPr>
              <a:t>Limitaciones</a:t>
            </a:r>
            <a:r>
              <a:rPr u="sng" spc="-30" dirty="0">
                <a:uFill>
                  <a:solidFill>
                    <a:srgbClr val="FD8231"/>
                  </a:solidFill>
                </a:uFill>
              </a:rPr>
              <a:t> </a:t>
            </a:r>
            <a:r>
              <a:rPr u="sng" spc="-5" dirty="0">
                <a:uFill>
                  <a:solidFill>
                    <a:srgbClr val="FD8231"/>
                  </a:solidFill>
                </a:uFill>
              </a:rPr>
              <a:t>de</a:t>
            </a:r>
            <a:r>
              <a:rPr u="sng" spc="-25" dirty="0">
                <a:uFill>
                  <a:solidFill>
                    <a:srgbClr val="FD8231"/>
                  </a:solidFill>
                </a:uFill>
              </a:rPr>
              <a:t> </a:t>
            </a:r>
            <a:r>
              <a:rPr u="sng" spc="-5" dirty="0">
                <a:uFill>
                  <a:solidFill>
                    <a:srgbClr val="FD8231"/>
                  </a:solidFill>
                </a:uFill>
              </a:rPr>
              <a:t>las</a:t>
            </a:r>
            <a:r>
              <a:rPr u="sng" spc="-25" dirty="0">
                <a:uFill>
                  <a:solidFill>
                    <a:srgbClr val="FD8231"/>
                  </a:solidFill>
                </a:uFill>
              </a:rPr>
              <a:t> </a:t>
            </a:r>
            <a:r>
              <a:rPr u="sng" spc="-5" dirty="0">
                <a:uFill>
                  <a:solidFill>
                    <a:srgbClr val="FD8231"/>
                  </a:solidFill>
                </a:uFill>
              </a:rPr>
              <a:t>BD</a:t>
            </a:r>
            <a:r>
              <a:rPr u="sng" spc="-20" dirty="0">
                <a:uFill>
                  <a:solidFill>
                    <a:srgbClr val="FD8231"/>
                  </a:solidFill>
                </a:uFill>
              </a:rPr>
              <a:t> </a:t>
            </a:r>
            <a:r>
              <a:rPr u="sng" spc="-10" dirty="0">
                <a:uFill>
                  <a:solidFill>
                    <a:srgbClr val="FD8231"/>
                  </a:solidFill>
                </a:uFill>
              </a:rPr>
              <a:t>Relacionales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3" name="object 3"/>
          <p:cNvSpPr txBox="1"/>
          <p:nvPr/>
        </p:nvSpPr>
        <p:spPr>
          <a:xfrm>
            <a:off x="535940" y="1513954"/>
            <a:ext cx="8069580" cy="4476115"/>
          </a:xfrm>
          <a:prstGeom prst="rect">
            <a:avLst/>
          </a:prstGeom>
        </p:spPr>
        <p:txBody>
          <a:bodyPr vert="horz" wrap="square" lIns="0" tIns="61594" rIns="0" bIns="0" rtlCol="0">
            <a:spAutoFit/>
          </a:bodyPr>
          <a:lstStyle/>
          <a:p>
            <a:pPr marL="355600" indent="-342900">
              <a:lnSpc>
                <a:spcPct val="100000"/>
              </a:lnSpc>
              <a:spcBef>
                <a:spcPts val="484"/>
              </a:spcBef>
              <a:buClr>
                <a:srgbClr val="E75C01"/>
              </a:buClr>
              <a:buFont typeface="Arial MT"/>
              <a:buChar char="•"/>
              <a:tabLst>
                <a:tab pos="354965" algn="l"/>
                <a:tab pos="355600" algn="l"/>
              </a:tabLst>
            </a:pPr>
            <a:r>
              <a:rPr sz="3000" b="1" spc="-10" dirty="0">
                <a:latin typeface="Calibri"/>
                <a:cs typeface="Calibri"/>
              </a:rPr>
              <a:t>Escalabilidad</a:t>
            </a:r>
            <a:endParaRPr sz="3000" dirty="0">
              <a:latin typeface="Calibri"/>
              <a:cs typeface="Calibri"/>
            </a:endParaRPr>
          </a:p>
          <a:p>
            <a:pPr marL="756285" marR="5080" lvl="1" indent="-287020" algn="just">
              <a:lnSpc>
                <a:spcPts val="2810"/>
              </a:lnSpc>
              <a:spcBef>
                <a:spcPts val="695"/>
              </a:spcBef>
              <a:buClr>
                <a:srgbClr val="E75C01"/>
              </a:buClr>
              <a:buFont typeface="Arial MT"/>
              <a:buChar char="–"/>
              <a:tabLst>
                <a:tab pos="756920" algn="l"/>
              </a:tabLst>
            </a:pPr>
            <a:r>
              <a:rPr sz="2600" spc="-5" dirty="0">
                <a:latin typeface="Calibri"/>
                <a:cs typeface="Calibri"/>
              </a:rPr>
              <a:t>Capacidad de </a:t>
            </a:r>
            <a:r>
              <a:rPr sz="2600" spc="-15" dirty="0">
                <a:latin typeface="Calibri"/>
                <a:cs typeface="Calibri"/>
              </a:rPr>
              <a:t>satisfacer </a:t>
            </a:r>
            <a:r>
              <a:rPr sz="2600" spc="-5" dirty="0">
                <a:latin typeface="Calibri"/>
                <a:cs typeface="Calibri"/>
              </a:rPr>
              <a:t>las </a:t>
            </a:r>
            <a:r>
              <a:rPr sz="2600" spc="-10" dirty="0">
                <a:latin typeface="Calibri"/>
                <a:cs typeface="Calibri"/>
              </a:rPr>
              <a:t>necesidades </a:t>
            </a:r>
            <a:r>
              <a:rPr sz="2600" spc="-5" dirty="0">
                <a:latin typeface="Calibri"/>
                <a:cs typeface="Calibri"/>
              </a:rPr>
              <a:t>de </a:t>
            </a:r>
            <a:r>
              <a:rPr sz="2600" b="1" spc="-20" dirty="0">
                <a:latin typeface="Calibri"/>
                <a:cs typeface="Calibri"/>
              </a:rPr>
              <a:t>cargas </a:t>
            </a:r>
            <a:r>
              <a:rPr sz="2600" b="1" spc="-5" dirty="0">
                <a:latin typeface="Calibri"/>
                <a:cs typeface="Calibri"/>
              </a:rPr>
              <a:t>de </a:t>
            </a:r>
            <a:r>
              <a:rPr sz="2600" b="1" dirty="0">
                <a:latin typeface="Calibri"/>
                <a:cs typeface="Calibri"/>
              </a:rPr>
              <a:t> </a:t>
            </a:r>
            <a:r>
              <a:rPr sz="2600" b="1" spc="-15" dirty="0">
                <a:latin typeface="Calibri"/>
                <a:cs typeface="Calibri"/>
              </a:rPr>
              <a:t>trabajo</a:t>
            </a:r>
            <a:r>
              <a:rPr sz="2600" b="1" spc="10" dirty="0">
                <a:latin typeface="Calibri"/>
                <a:cs typeface="Calibri"/>
              </a:rPr>
              <a:t> </a:t>
            </a:r>
            <a:r>
              <a:rPr sz="2600" b="1" spc="-15" dirty="0">
                <a:latin typeface="Calibri"/>
                <a:cs typeface="Calibri"/>
              </a:rPr>
              <a:t>variantes</a:t>
            </a:r>
            <a:r>
              <a:rPr sz="2600" b="1" spc="10" dirty="0">
                <a:latin typeface="Calibri"/>
                <a:cs typeface="Calibri"/>
              </a:rPr>
              <a:t> </a:t>
            </a:r>
            <a:r>
              <a:rPr sz="2600" b="1" spc="-15" dirty="0">
                <a:latin typeface="Calibri"/>
                <a:cs typeface="Calibri"/>
              </a:rPr>
              <a:t>eficientemente</a:t>
            </a:r>
            <a:r>
              <a:rPr sz="2600" spc="-15" dirty="0">
                <a:latin typeface="Calibri"/>
                <a:cs typeface="Calibri"/>
              </a:rPr>
              <a:t>.</a:t>
            </a:r>
            <a:endParaRPr sz="2600" dirty="0">
              <a:latin typeface="Calibri"/>
              <a:cs typeface="Calibri"/>
            </a:endParaRPr>
          </a:p>
          <a:p>
            <a:pPr marL="1155700" marR="5080" lvl="2" indent="-228600" algn="just">
              <a:lnSpc>
                <a:spcPts val="2380"/>
              </a:lnSpc>
              <a:spcBef>
                <a:spcPts val="540"/>
              </a:spcBef>
              <a:buClr>
                <a:srgbClr val="E75C01"/>
              </a:buClr>
              <a:buSzPct val="95454"/>
              <a:buFont typeface="Wingdings"/>
              <a:buChar char=""/>
              <a:tabLst>
                <a:tab pos="1155700" algn="l"/>
              </a:tabLst>
            </a:pPr>
            <a:r>
              <a:rPr sz="2200" spc="-5" dirty="0">
                <a:latin typeface="Calibri"/>
                <a:cs typeface="Calibri"/>
              </a:rPr>
              <a:t>Bases de </a:t>
            </a:r>
            <a:r>
              <a:rPr sz="2200" spc="-10" dirty="0">
                <a:latin typeface="Calibri"/>
                <a:cs typeface="Calibri"/>
              </a:rPr>
              <a:t>datos </a:t>
            </a:r>
            <a:r>
              <a:rPr sz="2200" spc="-5" dirty="0">
                <a:latin typeface="Calibri"/>
                <a:cs typeface="Calibri"/>
              </a:rPr>
              <a:t>NoSQL diseñadas </a:t>
            </a:r>
            <a:r>
              <a:rPr sz="2200" spc="-20" dirty="0">
                <a:latin typeface="Calibri"/>
                <a:cs typeface="Calibri"/>
              </a:rPr>
              <a:t>para </a:t>
            </a:r>
            <a:r>
              <a:rPr sz="2200" spc="-10" dirty="0">
                <a:latin typeface="Calibri"/>
                <a:cs typeface="Calibri"/>
              </a:rPr>
              <a:t>utilizar </a:t>
            </a:r>
            <a:r>
              <a:rPr sz="2200" spc="-5" dirty="0">
                <a:latin typeface="Calibri"/>
                <a:cs typeface="Calibri"/>
              </a:rPr>
              <a:t>los </a:t>
            </a:r>
            <a:r>
              <a:rPr sz="2200" b="1" spc="-5" dirty="0">
                <a:latin typeface="Calibri"/>
                <a:cs typeface="Calibri"/>
              </a:rPr>
              <a:t>servidores </a:t>
            </a:r>
            <a:r>
              <a:rPr sz="2200" b="1" dirty="0">
                <a:latin typeface="Calibri"/>
                <a:cs typeface="Calibri"/>
              </a:rPr>
              <a:t> </a:t>
            </a:r>
            <a:r>
              <a:rPr sz="2200" b="1" spc="-5" dirty="0">
                <a:latin typeface="Calibri"/>
                <a:cs typeface="Calibri"/>
              </a:rPr>
              <a:t>disponibles </a:t>
            </a:r>
            <a:r>
              <a:rPr sz="2200" spc="-15" dirty="0">
                <a:latin typeface="Calibri"/>
                <a:cs typeface="Calibri"/>
              </a:rPr>
              <a:t>con</a:t>
            </a:r>
            <a:r>
              <a:rPr sz="2200" dirty="0">
                <a:latin typeface="Calibri"/>
                <a:cs typeface="Calibri"/>
              </a:rPr>
              <a:t> </a:t>
            </a:r>
            <a:r>
              <a:rPr sz="2200" b="1" spc="-10" dirty="0">
                <a:latin typeface="Calibri"/>
                <a:cs typeface="Calibri"/>
              </a:rPr>
              <a:t>poca</a:t>
            </a:r>
            <a:r>
              <a:rPr sz="2200" b="1" spc="5" dirty="0">
                <a:latin typeface="Calibri"/>
                <a:cs typeface="Calibri"/>
              </a:rPr>
              <a:t> </a:t>
            </a:r>
            <a:r>
              <a:rPr sz="2200" b="1" spc="-10" dirty="0">
                <a:latin typeface="Calibri"/>
                <a:cs typeface="Calibri"/>
              </a:rPr>
              <a:t>intervención</a:t>
            </a:r>
            <a:r>
              <a:rPr sz="2200" b="1" spc="25" dirty="0">
                <a:latin typeface="Calibri"/>
                <a:cs typeface="Calibri"/>
              </a:rPr>
              <a:t> </a:t>
            </a:r>
            <a:r>
              <a:rPr sz="2200" spc="-5" dirty="0">
                <a:latin typeface="Calibri"/>
                <a:cs typeface="Calibri"/>
              </a:rPr>
              <a:t>de</a:t>
            </a:r>
            <a:r>
              <a:rPr sz="2200" spc="15" dirty="0">
                <a:latin typeface="Calibri"/>
                <a:cs typeface="Calibri"/>
              </a:rPr>
              <a:t> </a:t>
            </a:r>
            <a:r>
              <a:rPr sz="2200" spc="-5" dirty="0">
                <a:latin typeface="Calibri"/>
                <a:cs typeface="Calibri"/>
              </a:rPr>
              <a:t>los </a:t>
            </a:r>
            <a:r>
              <a:rPr sz="2200" spc="-10" dirty="0">
                <a:latin typeface="Calibri"/>
                <a:cs typeface="Calibri"/>
              </a:rPr>
              <a:t>administradores.</a:t>
            </a:r>
            <a:endParaRPr sz="2200" dirty="0">
              <a:latin typeface="Calibri"/>
              <a:cs typeface="Calibri"/>
            </a:endParaRPr>
          </a:p>
          <a:p>
            <a:pPr marL="1155065" marR="5080" lvl="2" indent="-228600" algn="just">
              <a:lnSpc>
                <a:spcPts val="2380"/>
              </a:lnSpc>
              <a:spcBef>
                <a:spcPts val="520"/>
              </a:spcBef>
              <a:buClr>
                <a:srgbClr val="E75C01"/>
              </a:buClr>
              <a:buSzPct val="95454"/>
              <a:buFont typeface="Wingdings"/>
              <a:buChar char=""/>
              <a:tabLst>
                <a:tab pos="1155700" algn="l"/>
              </a:tabLst>
            </a:pPr>
            <a:r>
              <a:rPr sz="2200" spc="-5" dirty="0">
                <a:latin typeface="Calibri"/>
                <a:cs typeface="Calibri"/>
              </a:rPr>
              <a:t>Cuando se añaden o </a:t>
            </a:r>
            <a:r>
              <a:rPr sz="2200" spc="-10" dirty="0">
                <a:latin typeface="Calibri"/>
                <a:cs typeface="Calibri"/>
              </a:rPr>
              <a:t>eliminan </a:t>
            </a:r>
            <a:r>
              <a:rPr sz="2200" spc="-5" dirty="0">
                <a:latin typeface="Calibri"/>
                <a:cs typeface="Calibri"/>
              </a:rPr>
              <a:t>servidores, las bases de </a:t>
            </a:r>
            <a:r>
              <a:rPr sz="2200" spc="-15" dirty="0">
                <a:latin typeface="Calibri"/>
                <a:cs typeface="Calibri"/>
              </a:rPr>
              <a:t>datos </a:t>
            </a:r>
            <a:r>
              <a:rPr sz="2200" spc="-10" dirty="0">
                <a:latin typeface="Calibri"/>
                <a:cs typeface="Calibri"/>
              </a:rPr>
              <a:t> </a:t>
            </a:r>
            <a:r>
              <a:rPr sz="2200" spc="-5" dirty="0">
                <a:latin typeface="Calibri"/>
                <a:cs typeface="Calibri"/>
              </a:rPr>
              <a:t>NoSQL</a:t>
            </a:r>
            <a:r>
              <a:rPr sz="2200" dirty="0">
                <a:latin typeface="Calibri"/>
                <a:cs typeface="Calibri"/>
              </a:rPr>
              <a:t> </a:t>
            </a:r>
            <a:r>
              <a:rPr sz="2200" b="1" dirty="0">
                <a:latin typeface="Calibri"/>
                <a:cs typeface="Calibri"/>
              </a:rPr>
              <a:t>se</a:t>
            </a:r>
            <a:r>
              <a:rPr sz="2200" b="1" spc="5" dirty="0">
                <a:latin typeface="Calibri"/>
                <a:cs typeface="Calibri"/>
              </a:rPr>
              <a:t> </a:t>
            </a:r>
            <a:r>
              <a:rPr sz="2200" b="1" spc="-15" dirty="0">
                <a:latin typeface="Calibri"/>
                <a:cs typeface="Calibri"/>
              </a:rPr>
              <a:t>ajustan</a:t>
            </a:r>
            <a:r>
              <a:rPr sz="2200" b="1" spc="-10" dirty="0">
                <a:latin typeface="Calibri"/>
                <a:cs typeface="Calibri"/>
              </a:rPr>
              <a:t> </a:t>
            </a:r>
            <a:r>
              <a:rPr sz="2200" b="1" spc="-5" dirty="0">
                <a:latin typeface="Calibri"/>
                <a:cs typeface="Calibri"/>
              </a:rPr>
              <a:t>al</a:t>
            </a:r>
            <a:r>
              <a:rPr sz="2200" b="1" dirty="0">
                <a:latin typeface="Calibri"/>
                <a:cs typeface="Calibri"/>
              </a:rPr>
              <a:t> </a:t>
            </a:r>
            <a:r>
              <a:rPr sz="2200" b="1" spc="-15" dirty="0">
                <a:latin typeface="Calibri"/>
                <a:cs typeface="Calibri"/>
              </a:rPr>
              <a:t>nuevo</a:t>
            </a:r>
            <a:r>
              <a:rPr sz="2200" b="1" spc="-10" dirty="0">
                <a:latin typeface="Calibri"/>
                <a:cs typeface="Calibri"/>
              </a:rPr>
              <a:t> conjunto</a:t>
            </a:r>
            <a:r>
              <a:rPr sz="2200" b="1" spc="-5" dirty="0">
                <a:latin typeface="Calibri"/>
                <a:cs typeface="Calibri"/>
              </a:rPr>
              <a:t> </a:t>
            </a:r>
            <a:r>
              <a:rPr sz="2200" b="1" dirty="0">
                <a:latin typeface="Calibri"/>
                <a:cs typeface="Calibri"/>
              </a:rPr>
              <a:t>de</a:t>
            </a:r>
            <a:r>
              <a:rPr sz="2200" b="1" spc="5" dirty="0">
                <a:latin typeface="Calibri"/>
                <a:cs typeface="Calibri"/>
              </a:rPr>
              <a:t> </a:t>
            </a:r>
            <a:r>
              <a:rPr sz="2200" b="1" spc="-5" dirty="0">
                <a:latin typeface="Calibri"/>
                <a:cs typeface="Calibri"/>
              </a:rPr>
              <a:t>servidores </a:t>
            </a:r>
            <a:r>
              <a:rPr sz="2200" b="1" dirty="0">
                <a:latin typeface="Calibri"/>
                <a:cs typeface="Calibri"/>
              </a:rPr>
              <a:t> </a:t>
            </a:r>
            <a:r>
              <a:rPr sz="2200" spc="-5" dirty="0">
                <a:latin typeface="Calibri"/>
                <a:cs typeface="Calibri"/>
              </a:rPr>
              <a:t>disponibles.</a:t>
            </a:r>
            <a:endParaRPr sz="2200" dirty="0">
              <a:latin typeface="Calibri"/>
              <a:cs typeface="Calibri"/>
            </a:endParaRPr>
          </a:p>
          <a:p>
            <a:pPr marL="355600" indent="-342900">
              <a:lnSpc>
                <a:spcPct val="100000"/>
              </a:lnSpc>
              <a:spcBef>
                <a:spcPts val="260"/>
              </a:spcBef>
              <a:buClr>
                <a:srgbClr val="E75C01"/>
              </a:buClr>
              <a:buFont typeface="Arial MT"/>
              <a:buChar char="•"/>
              <a:tabLst>
                <a:tab pos="354965" algn="l"/>
                <a:tab pos="355600" algn="l"/>
              </a:tabLst>
            </a:pPr>
            <a:r>
              <a:rPr sz="3000" spc="-25" dirty="0">
                <a:latin typeface="Calibri"/>
                <a:cs typeface="Calibri"/>
              </a:rPr>
              <a:t>Coste</a:t>
            </a:r>
            <a:endParaRPr sz="3000" dirty="0">
              <a:latin typeface="Calibri"/>
              <a:cs typeface="Calibri"/>
            </a:endParaRPr>
          </a:p>
          <a:p>
            <a:pPr marL="355600" indent="-342900">
              <a:lnSpc>
                <a:spcPct val="100000"/>
              </a:lnSpc>
              <a:spcBef>
                <a:spcPts val="360"/>
              </a:spcBef>
              <a:buClr>
                <a:srgbClr val="E75C01"/>
              </a:buClr>
              <a:buFont typeface="Arial MT"/>
              <a:buChar char="•"/>
              <a:tabLst>
                <a:tab pos="354965" algn="l"/>
                <a:tab pos="355600" algn="l"/>
              </a:tabLst>
            </a:pPr>
            <a:r>
              <a:rPr sz="3000" spc="-10" dirty="0">
                <a:latin typeface="Calibri"/>
                <a:cs typeface="Calibri"/>
              </a:rPr>
              <a:t>Flexibilidad</a:t>
            </a:r>
            <a:endParaRPr sz="3000" dirty="0">
              <a:latin typeface="Calibri"/>
              <a:cs typeface="Calibri"/>
            </a:endParaRPr>
          </a:p>
          <a:p>
            <a:pPr marL="355600" indent="-342900">
              <a:lnSpc>
                <a:spcPct val="100000"/>
              </a:lnSpc>
              <a:spcBef>
                <a:spcPts val="360"/>
              </a:spcBef>
              <a:buClr>
                <a:srgbClr val="E75C01"/>
              </a:buClr>
              <a:buFont typeface="Arial MT"/>
              <a:buChar char="•"/>
              <a:tabLst>
                <a:tab pos="354965" algn="l"/>
                <a:tab pos="355600" algn="l"/>
              </a:tabLst>
            </a:pPr>
            <a:r>
              <a:rPr sz="3000" spc="-5" dirty="0">
                <a:latin typeface="Calibri"/>
                <a:cs typeface="Calibri"/>
              </a:rPr>
              <a:t>Disponibilidad</a:t>
            </a:r>
            <a:endParaRPr sz="3000" dirty="0">
              <a:latin typeface="Calibri"/>
              <a:cs typeface="Calibri"/>
            </a:endParaRPr>
          </a:p>
        </p:txBody>
      </p:sp>
      <p:sp>
        <p:nvSpPr>
          <p:cNvPr id="6" name="Rectángulo 5">
            <a:extLst>
              <a:ext uri="{FF2B5EF4-FFF2-40B4-BE49-F238E27FC236}">
                <a16:creationId xmlns:a16="http://schemas.microsoft.com/office/drawing/2014/main" id="{674AAF75-273C-6B18-8A92-14BFBB9D3B03}"/>
              </a:ext>
            </a:extLst>
          </p:cNvPr>
          <p:cNvSpPr/>
          <p:nvPr/>
        </p:nvSpPr>
        <p:spPr>
          <a:xfrm>
            <a:off x="304800" y="6166996"/>
            <a:ext cx="1600200" cy="614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u="sng" spc="-10" dirty="0" err="1">
                <a:uFill>
                  <a:solidFill>
                    <a:srgbClr val="FD8231"/>
                  </a:solidFill>
                </a:uFill>
              </a:rPr>
              <a:t>Limitaciones</a:t>
            </a:r>
            <a:r>
              <a:rPr u="sng" spc="-30" dirty="0">
                <a:uFill>
                  <a:solidFill>
                    <a:srgbClr val="FD8231"/>
                  </a:solidFill>
                </a:uFill>
              </a:rPr>
              <a:t> </a:t>
            </a:r>
            <a:r>
              <a:rPr u="sng" spc="-5" dirty="0">
                <a:uFill>
                  <a:solidFill>
                    <a:srgbClr val="FD8231"/>
                  </a:solidFill>
                </a:uFill>
              </a:rPr>
              <a:t>de</a:t>
            </a:r>
            <a:r>
              <a:rPr u="sng" spc="-25" dirty="0">
                <a:uFill>
                  <a:solidFill>
                    <a:srgbClr val="FD8231"/>
                  </a:solidFill>
                </a:uFill>
              </a:rPr>
              <a:t> </a:t>
            </a:r>
            <a:r>
              <a:rPr u="sng" spc="-5" dirty="0">
                <a:uFill>
                  <a:solidFill>
                    <a:srgbClr val="FD8231"/>
                  </a:solidFill>
                </a:uFill>
              </a:rPr>
              <a:t>las</a:t>
            </a:r>
            <a:r>
              <a:rPr u="sng" spc="-25" dirty="0">
                <a:uFill>
                  <a:solidFill>
                    <a:srgbClr val="FD8231"/>
                  </a:solidFill>
                </a:uFill>
              </a:rPr>
              <a:t> </a:t>
            </a:r>
            <a:r>
              <a:rPr u="sng" spc="-5" dirty="0">
                <a:uFill>
                  <a:solidFill>
                    <a:srgbClr val="FD8231"/>
                  </a:solidFill>
                </a:uFill>
              </a:rPr>
              <a:t>BD</a:t>
            </a:r>
            <a:r>
              <a:rPr u="sng" spc="-20" dirty="0">
                <a:uFill>
                  <a:solidFill>
                    <a:srgbClr val="FD8231"/>
                  </a:solidFill>
                </a:uFill>
              </a:rPr>
              <a:t> </a:t>
            </a:r>
            <a:r>
              <a:rPr u="sng" spc="-10" dirty="0">
                <a:uFill>
                  <a:solidFill>
                    <a:srgbClr val="FD8231"/>
                  </a:solidFill>
                </a:uFill>
              </a:rPr>
              <a:t>Relacionales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3" name="object 3"/>
          <p:cNvSpPr txBox="1"/>
          <p:nvPr/>
        </p:nvSpPr>
        <p:spPr>
          <a:xfrm>
            <a:off x="535940" y="1537208"/>
            <a:ext cx="8073390" cy="4305300"/>
          </a:xfrm>
          <a:prstGeom prst="rect">
            <a:avLst/>
          </a:prstGeom>
        </p:spPr>
        <p:txBody>
          <a:bodyPr vert="horz" wrap="square" lIns="0" tIns="12700" rIns="0" bIns="0" rtlCol="0">
            <a:spAutoFit/>
          </a:bodyPr>
          <a:lstStyle/>
          <a:p>
            <a:pPr marL="355600" indent="-342900" algn="just">
              <a:lnSpc>
                <a:spcPct val="100000"/>
              </a:lnSpc>
              <a:spcBef>
                <a:spcPts val="100"/>
              </a:spcBef>
              <a:buClr>
                <a:srgbClr val="E75C01"/>
              </a:buClr>
              <a:buFont typeface="Arial MT"/>
              <a:buChar char="•"/>
              <a:tabLst>
                <a:tab pos="355600" algn="l"/>
              </a:tabLst>
            </a:pPr>
            <a:r>
              <a:rPr sz="2700" spc="-5" dirty="0">
                <a:latin typeface="Calibri"/>
                <a:cs typeface="Calibri"/>
              </a:rPr>
              <a:t>Escalabilidad</a:t>
            </a:r>
            <a:endParaRPr sz="2700">
              <a:latin typeface="Calibri"/>
              <a:cs typeface="Calibri"/>
            </a:endParaRPr>
          </a:p>
          <a:p>
            <a:pPr marL="355600" indent="-342900" algn="just">
              <a:lnSpc>
                <a:spcPct val="100000"/>
              </a:lnSpc>
              <a:buClr>
                <a:srgbClr val="E75C01"/>
              </a:buClr>
              <a:buFont typeface="Arial MT"/>
              <a:buChar char="•"/>
              <a:tabLst>
                <a:tab pos="355600" algn="l"/>
              </a:tabLst>
            </a:pPr>
            <a:r>
              <a:rPr sz="2700" b="1" spc="-20" dirty="0">
                <a:latin typeface="Calibri"/>
                <a:cs typeface="Calibri"/>
              </a:rPr>
              <a:t>Coste</a:t>
            </a:r>
            <a:endParaRPr sz="2700">
              <a:latin typeface="Calibri"/>
              <a:cs typeface="Calibri"/>
            </a:endParaRPr>
          </a:p>
          <a:p>
            <a:pPr marL="756285" lvl="1" indent="-287020" algn="just">
              <a:lnSpc>
                <a:spcPct val="100000"/>
              </a:lnSpc>
              <a:spcBef>
                <a:spcPts val="10"/>
              </a:spcBef>
              <a:buClr>
                <a:srgbClr val="E75C01"/>
              </a:buClr>
              <a:buFont typeface="Arial MT"/>
              <a:buChar char="–"/>
              <a:tabLst>
                <a:tab pos="756920" algn="l"/>
              </a:tabLst>
            </a:pPr>
            <a:r>
              <a:rPr sz="2400" dirty="0">
                <a:latin typeface="Calibri"/>
                <a:cs typeface="Calibri"/>
              </a:rPr>
              <a:t>Es</a:t>
            </a:r>
            <a:r>
              <a:rPr sz="2400" spc="-5" dirty="0">
                <a:latin typeface="Calibri"/>
                <a:cs typeface="Calibri"/>
              </a:rPr>
              <a:t> una</a:t>
            </a:r>
            <a:r>
              <a:rPr sz="2400" spc="5" dirty="0">
                <a:latin typeface="Calibri"/>
                <a:cs typeface="Calibri"/>
              </a:rPr>
              <a:t> </a:t>
            </a:r>
            <a:r>
              <a:rPr sz="2400" spc="-10" dirty="0">
                <a:latin typeface="Calibri"/>
                <a:cs typeface="Calibri"/>
              </a:rPr>
              <a:t>consideración obvia</a:t>
            </a:r>
            <a:r>
              <a:rPr sz="2400" spc="15" dirty="0">
                <a:latin typeface="Calibri"/>
                <a:cs typeface="Calibri"/>
              </a:rPr>
              <a:t> </a:t>
            </a:r>
            <a:r>
              <a:rPr sz="2400" spc="-15" dirty="0">
                <a:latin typeface="Calibri"/>
                <a:cs typeface="Calibri"/>
              </a:rPr>
              <a:t>para</a:t>
            </a:r>
            <a:r>
              <a:rPr sz="2400" spc="-5" dirty="0">
                <a:latin typeface="Calibri"/>
                <a:cs typeface="Calibri"/>
              </a:rPr>
              <a:t> cualquier</a:t>
            </a:r>
            <a:r>
              <a:rPr sz="2400" spc="-10" dirty="0">
                <a:latin typeface="Calibri"/>
                <a:cs typeface="Calibri"/>
              </a:rPr>
              <a:t> </a:t>
            </a:r>
            <a:r>
              <a:rPr sz="2400" spc="-15" dirty="0">
                <a:latin typeface="Calibri"/>
                <a:cs typeface="Calibri"/>
              </a:rPr>
              <a:t>organización.</a:t>
            </a:r>
            <a:endParaRPr sz="2400">
              <a:latin typeface="Calibri"/>
              <a:cs typeface="Calibri"/>
            </a:endParaRPr>
          </a:p>
          <a:p>
            <a:pPr marL="756285" marR="5715" lvl="1" indent="-287020" algn="just">
              <a:lnSpc>
                <a:spcPct val="80000"/>
              </a:lnSpc>
              <a:spcBef>
                <a:spcPts val="575"/>
              </a:spcBef>
              <a:buClr>
                <a:srgbClr val="E75C01"/>
              </a:buClr>
              <a:buFont typeface="Arial MT"/>
              <a:buChar char="–"/>
              <a:tabLst>
                <a:tab pos="756920" algn="l"/>
              </a:tabLst>
            </a:pPr>
            <a:r>
              <a:rPr sz="2400" spc="-5" dirty="0">
                <a:latin typeface="Calibri"/>
                <a:cs typeface="Calibri"/>
              </a:rPr>
              <a:t>Los </a:t>
            </a:r>
            <a:r>
              <a:rPr sz="2400" b="1" spc="-10" dirty="0">
                <a:latin typeface="Calibri"/>
                <a:cs typeface="Calibri"/>
              </a:rPr>
              <a:t>proveedores </a:t>
            </a:r>
            <a:r>
              <a:rPr sz="2400" b="1" spc="-5" dirty="0">
                <a:latin typeface="Calibri"/>
                <a:cs typeface="Calibri"/>
              </a:rPr>
              <a:t>de SGBD </a:t>
            </a:r>
            <a:r>
              <a:rPr sz="2400" b="1" spc="-10" dirty="0">
                <a:latin typeface="Calibri"/>
                <a:cs typeface="Calibri"/>
              </a:rPr>
              <a:t>comerciales </a:t>
            </a:r>
            <a:r>
              <a:rPr sz="2400" spc="-5" dirty="0">
                <a:latin typeface="Calibri"/>
                <a:cs typeface="Calibri"/>
              </a:rPr>
              <a:t>disponen de una </a:t>
            </a:r>
            <a:r>
              <a:rPr sz="2400" dirty="0">
                <a:latin typeface="Calibri"/>
                <a:cs typeface="Calibri"/>
              </a:rPr>
              <a:t> amplia</a:t>
            </a:r>
            <a:r>
              <a:rPr sz="2400" spc="5" dirty="0">
                <a:latin typeface="Calibri"/>
                <a:cs typeface="Calibri"/>
              </a:rPr>
              <a:t> </a:t>
            </a:r>
            <a:r>
              <a:rPr sz="2400" spc="-20" dirty="0">
                <a:latin typeface="Calibri"/>
                <a:cs typeface="Calibri"/>
              </a:rPr>
              <a:t>gama</a:t>
            </a:r>
            <a:r>
              <a:rPr sz="2400" spc="-15" dirty="0">
                <a:latin typeface="Calibri"/>
                <a:cs typeface="Calibri"/>
              </a:rPr>
              <a:t> </a:t>
            </a:r>
            <a:r>
              <a:rPr sz="2400" spc="-5" dirty="0">
                <a:latin typeface="Calibri"/>
                <a:cs typeface="Calibri"/>
              </a:rPr>
              <a:t>de</a:t>
            </a:r>
            <a:r>
              <a:rPr sz="2400" dirty="0">
                <a:latin typeface="Calibri"/>
                <a:cs typeface="Calibri"/>
              </a:rPr>
              <a:t> </a:t>
            </a:r>
            <a:r>
              <a:rPr sz="2400" spc="-5" dirty="0">
                <a:latin typeface="Calibri"/>
                <a:cs typeface="Calibri"/>
              </a:rPr>
              <a:t>licencias</a:t>
            </a:r>
            <a:r>
              <a:rPr sz="2400" dirty="0">
                <a:latin typeface="Calibri"/>
                <a:cs typeface="Calibri"/>
              </a:rPr>
              <a:t> </a:t>
            </a:r>
            <a:r>
              <a:rPr sz="2400" spc="-10" dirty="0">
                <a:latin typeface="Calibri"/>
                <a:cs typeface="Calibri"/>
              </a:rPr>
              <a:t>(tamaño</a:t>
            </a:r>
            <a:r>
              <a:rPr sz="2400" spc="-5" dirty="0">
                <a:latin typeface="Calibri"/>
                <a:cs typeface="Calibri"/>
              </a:rPr>
              <a:t> del</a:t>
            </a:r>
            <a:r>
              <a:rPr sz="2400" dirty="0">
                <a:latin typeface="Calibri"/>
                <a:cs typeface="Calibri"/>
              </a:rPr>
              <a:t> </a:t>
            </a:r>
            <a:r>
              <a:rPr sz="2400" spc="-25" dirty="0">
                <a:latin typeface="Calibri"/>
                <a:cs typeface="Calibri"/>
              </a:rPr>
              <a:t>servidor,</a:t>
            </a:r>
            <a:r>
              <a:rPr sz="2400" spc="-20" dirty="0">
                <a:latin typeface="Calibri"/>
                <a:cs typeface="Calibri"/>
              </a:rPr>
              <a:t> </a:t>
            </a:r>
            <a:r>
              <a:rPr sz="2400" spc="-5" dirty="0">
                <a:solidFill>
                  <a:srgbClr val="FF0000"/>
                </a:solidFill>
                <a:latin typeface="Calibri"/>
                <a:cs typeface="Calibri"/>
              </a:rPr>
              <a:t>accesos </a:t>
            </a:r>
            <a:r>
              <a:rPr sz="2400" spc="-530" dirty="0">
                <a:solidFill>
                  <a:srgbClr val="FF0000"/>
                </a:solidFill>
                <a:latin typeface="Calibri"/>
                <a:cs typeface="Calibri"/>
              </a:rPr>
              <a:t> </a:t>
            </a:r>
            <a:r>
              <a:rPr sz="2400" spc="-10" dirty="0">
                <a:solidFill>
                  <a:srgbClr val="FF0000"/>
                </a:solidFill>
                <a:latin typeface="Calibri"/>
                <a:cs typeface="Calibri"/>
              </a:rPr>
              <a:t>concurrentes</a:t>
            </a:r>
            <a:r>
              <a:rPr sz="2400" spc="-10" dirty="0">
                <a:latin typeface="Calibri"/>
                <a:cs typeface="Calibri"/>
              </a:rPr>
              <a:t>,</a:t>
            </a:r>
            <a:r>
              <a:rPr sz="2400" spc="-20" dirty="0">
                <a:latin typeface="Calibri"/>
                <a:cs typeface="Calibri"/>
              </a:rPr>
              <a:t> </a:t>
            </a:r>
            <a:r>
              <a:rPr sz="2400" spc="-10" dirty="0">
                <a:solidFill>
                  <a:srgbClr val="FF0000"/>
                </a:solidFill>
                <a:latin typeface="Calibri"/>
                <a:cs typeface="Calibri"/>
              </a:rPr>
              <a:t>número </a:t>
            </a:r>
            <a:r>
              <a:rPr sz="2400" spc="-5" dirty="0">
                <a:solidFill>
                  <a:srgbClr val="FF0000"/>
                </a:solidFill>
                <a:latin typeface="Calibri"/>
                <a:cs typeface="Calibri"/>
              </a:rPr>
              <a:t>de</a:t>
            </a:r>
            <a:r>
              <a:rPr sz="2400" dirty="0">
                <a:solidFill>
                  <a:srgbClr val="FF0000"/>
                </a:solidFill>
                <a:latin typeface="Calibri"/>
                <a:cs typeface="Calibri"/>
              </a:rPr>
              <a:t> </a:t>
            </a:r>
            <a:r>
              <a:rPr sz="2400" spc="-5" dirty="0">
                <a:solidFill>
                  <a:srgbClr val="FF0000"/>
                </a:solidFill>
                <a:latin typeface="Calibri"/>
                <a:cs typeface="Calibri"/>
              </a:rPr>
              <a:t>usuarios</a:t>
            </a:r>
            <a:r>
              <a:rPr sz="2400" spc="-5" dirty="0">
                <a:latin typeface="Calibri"/>
                <a:cs typeface="Calibri"/>
              </a:rPr>
              <a:t>…).</a:t>
            </a:r>
            <a:endParaRPr sz="2400">
              <a:latin typeface="Calibri"/>
              <a:cs typeface="Calibri"/>
            </a:endParaRPr>
          </a:p>
          <a:p>
            <a:pPr marL="756285" marR="5080" lvl="1" indent="-287020" algn="just">
              <a:lnSpc>
                <a:spcPct val="80000"/>
              </a:lnSpc>
              <a:spcBef>
                <a:spcPts val="580"/>
              </a:spcBef>
              <a:buClr>
                <a:srgbClr val="E75C01"/>
              </a:buClr>
              <a:buFont typeface="Arial MT"/>
              <a:buChar char="–"/>
              <a:tabLst>
                <a:tab pos="756920" algn="l"/>
              </a:tabLst>
            </a:pPr>
            <a:r>
              <a:rPr sz="2400" spc="-5" dirty="0">
                <a:latin typeface="Calibri"/>
                <a:cs typeface="Calibri"/>
              </a:rPr>
              <a:t>La</a:t>
            </a:r>
            <a:r>
              <a:rPr sz="2400" dirty="0">
                <a:latin typeface="Calibri"/>
                <a:cs typeface="Calibri"/>
              </a:rPr>
              <a:t> </a:t>
            </a:r>
            <a:r>
              <a:rPr sz="2400" spc="-15" dirty="0">
                <a:latin typeface="Calibri"/>
                <a:cs typeface="Calibri"/>
              </a:rPr>
              <a:t>mayoría</a:t>
            </a:r>
            <a:r>
              <a:rPr sz="2400" spc="-10" dirty="0">
                <a:latin typeface="Calibri"/>
                <a:cs typeface="Calibri"/>
              </a:rPr>
              <a:t> </a:t>
            </a:r>
            <a:r>
              <a:rPr sz="2400" spc="-5" dirty="0">
                <a:latin typeface="Calibri"/>
                <a:cs typeface="Calibri"/>
              </a:rPr>
              <a:t>de</a:t>
            </a:r>
            <a:r>
              <a:rPr sz="2400" dirty="0">
                <a:latin typeface="Calibri"/>
                <a:cs typeface="Calibri"/>
              </a:rPr>
              <a:t> BD</a:t>
            </a:r>
            <a:r>
              <a:rPr sz="2400" spc="5" dirty="0">
                <a:latin typeface="Calibri"/>
                <a:cs typeface="Calibri"/>
              </a:rPr>
              <a:t> </a:t>
            </a:r>
            <a:r>
              <a:rPr sz="2400" spc="-5" dirty="0">
                <a:latin typeface="Calibri"/>
                <a:cs typeface="Calibri"/>
              </a:rPr>
              <a:t>NoSQL</a:t>
            </a:r>
            <a:r>
              <a:rPr sz="2400" dirty="0">
                <a:latin typeface="Calibri"/>
                <a:cs typeface="Calibri"/>
              </a:rPr>
              <a:t> </a:t>
            </a:r>
            <a:r>
              <a:rPr sz="2400" spc="-10" dirty="0">
                <a:latin typeface="Calibri"/>
                <a:cs typeface="Calibri"/>
              </a:rPr>
              <a:t>están</a:t>
            </a:r>
            <a:r>
              <a:rPr sz="2400" spc="-5" dirty="0">
                <a:latin typeface="Calibri"/>
                <a:cs typeface="Calibri"/>
              </a:rPr>
              <a:t> disponibles</a:t>
            </a:r>
            <a:r>
              <a:rPr sz="2400" dirty="0">
                <a:latin typeface="Calibri"/>
                <a:cs typeface="Calibri"/>
              </a:rPr>
              <a:t> </a:t>
            </a:r>
            <a:r>
              <a:rPr sz="2400" spc="-5" dirty="0">
                <a:latin typeface="Calibri"/>
                <a:cs typeface="Calibri"/>
              </a:rPr>
              <a:t>como</a:t>
            </a:r>
            <a:r>
              <a:rPr sz="2400" dirty="0">
                <a:latin typeface="Calibri"/>
                <a:cs typeface="Calibri"/>
              </a:rPr>
              <a:t> </a:t>
            </a:r>
            <a:r>
              <a:rPr sz="2400" b="1" dirty="0">
                <a:latin typeface="Calibri"/>
                <a:cs typeface="Calibri"/>
              </a:rPr>
              <a:t>open </a:t>
            </a:r>
            <a:r>
              <a:rPr sz="2400" b="1" spc="-530" dirty="0">
                <a:latin typeface="Calibri"/>
                <a:cs typeface="Calibri"/>
              </a:rPr>
              <a:t> </a:t>
            </a:r>
            <a:r>
              <a:rPr sz="2400" b="1" spc="-10" dirty="0">
                <a:latin typeface="Calibri"/>
                <a:cs typeface="Calibri"/>
              </a:rPr>
              <a:t>source</a:t>
            </a:r>
            <a:r>
              <a:rPr sz="2400" spc="-10" dirty="0">
                <a:latin typeface="Calibri"/>
                <a:cs typeface="Calibri"/>
              </a:rPr>
              <a:t>.</a:t>
            </a:r>
            <a:endParaRPr sz="2400">
              <a:latin typeface="Calibri"/>
              <a:cs typeface="Calibri"/>
            </a:endParaRPr>
          </a:p>
          <a:p>
            <a:pPr marL="756285" marR="11430" lvl="1" indent="-287020" algn="just">
              <a:lnSpc>
                <a:spcPts val="2300"/>
              </a:lnSpc>
              <a:spcBef>
                <a:spcPts val="560"/>
              </a:spcBef>
              <a:buClr>
                <a:srgbClr val="E75C01"/>
              </a:buClr>
              <a:buFont typeface="Arial MT"/>
              <a:buChar char="–"/>
              <a:tabLst>
                <a:tab pos="756920" algn="l"/>
              </a:tabLst>
            </a:pPr>
            <a:r>
              <a:rPr sz="2400" spc="-10" dirty="0">
                <a:latin typeface="Calibri"/>
                <a:cs typeface="Calibri"/>
              </a:rPr>
              <a:t>Existen</a:t>
            </a:r>
            <a:r>
              <a:rPr sz="2400" spc="-5" dirty="0">
                <a:latin typeface="Calibri"/>
                <a:cs typeface="Calibri"/>
              </a:rPr>
              <a:t> </a:t>
            </a:r>
            <a:r>
              <a:rPr sz="2400" spc="-10" dirty="0">
                <a:latin typeface="Calibri"/>
                <a:cs typeface="Calibri"/>
              </a:rPr>
              <a:t>empresas</a:t>
            </a:r>
            <a:r>
              <a:rPr sz="2400" spc="-5" dirty="0">
                <a:latin typeface="Calibri"/>
                <a:cs typeface="Calibri"/>
              </a:rPr>
              <a:t> </a:t>
            </a:r>
            <a:r>
              <a:rPr sz="2400" spc="-10" dirty="0">
                <a:latin typeface="Calibri"/>
                <a:cs typeface="Calibri"/>
              </a:rPr>
              <a:t>que</a:t>
            </a:r>
            <a:r>
              <a:rPr sz="2400" spc="-5" dirty="0">
                <a:latin typeface="Calibri"/>
                <a:cs typeface="Calibri"/>
              </a:rPr>
              <a:t> </a:t>
            </a:r>
            <a:r>
              <a:rPr sz="2400" spc="-10" dirty="0">
                <a:latin typeface="Calibri"/>
                <a:cs typeface="Calibri"/>
              </a:rPr>
              <a:t>proporcionan</a:t>
            </a:r>
            <a:r>
              <a:rPr sz="2400" spc="-5" dirty="0">
                <a:latin typeface="Calibri"/>
                <a:cs typeface="Calibri"/>
              </a:rPr>
              <a:t> </a:t>
            </a:r>
            <a:r>
              <a:rPr sz="2400" b="1" spc="-10" dirty="0">
                <a:latin typeface="Calibri"/>
                <a:cs typeface="Calibri"/>
              </a:rPr>
              <a:t>soporte</a:t>
            </a:r>
            <a:r>
              <a:rPr sz="2400" b="1" spc="525" dirty="0">
                <a:latin typeface="Calibri"/>
                <a:cs typeface="Calibri"/>
              </a:rPr>
              <a:t> </a:t>
            </a:r>
            <a:r>
              <a:rPr sz="2400" spc="-25" dirty="0">
                <a:latin typeface="Calibri"/>
                <a:cs typeface="Calibri"/>
              </a:rPr>
              <a:t>para </a:t>
            </a:r>
            <a:r>
              <a:rPr sz="2400" spc="-20" dirty="0">
                <a:latin typeface="Calibri"/>
                <a:cs typeface="Calibri"/>
              </a:rPr>
              <a:t> </a:t>
            </a:r>
            <a:r>
              <a:rPr sz="2400" spc="-15" dirty="0">
                <a:latin typeface="Calibri"/>
                <a:cs typeface="Calibri"/>
              </a:rPr>
              <a:t>productos</a:t>
            </a:r>
            <a:r>
              <a:rPr sz="2400" spc="-10" dirty="0">
                <a:latin typeface="Calibri"/>
                <a:cs typeface="Calibri"/>
              </a:rPr>
              <a:t> </a:t>
            </a:r>
            <a:r>
              <a:rPr sz="2400" spc="-5" dirty="0">
                <a:latin typeface="Calibri"/>
                <a:cs typeface="Calibri"/>
              </a:rPr>
              <a:t>open </a:t>
            </a:r>
            <a:r>
              <a:rPr sz="2400" spc="-10" dirty="0">
                <a:latin typeface="Calibri"/>
                <a:cs typeface="Calibri"/>
              </a:rPr>
              <a:t>source.</a:t>
            </a:r>
            <a:endParaRPr sz="2400">
              <a:latin typeface="Calibri"/>
              <a:cs typeface="Calibri"/>
            </a:endParaRPr>
          </a:p>
          <a:p>
            <a:pPr marL="355600" indent="-342900" algn="just">
              <a:lnSpc>
                <a:spcPct val="100000"/>
              </a:lnSpc>
              <a:spcBef>
                <a:spcPts val="10"/>
              </a:spcBef>
              <a:buClr>
                <a:srgbClr val="E75C01"/>
              </a:buClr>
              <a:buFont typeface="Arial MT"/>
              <a:buChar char="•"/>
              <a:tabLst>
                <a:tab pos="355600" algn="l"/>
              </a:tabLst>
            </a:pPr>
            <a:r>
              <a:rPr sz="2700" spc="-10" dirty="0">
                <a:latin typeface="Calibri"/>
                <a:cs typeface="Calibri"/>
              </a:rPr>
              <a:t>Flexibilidad</a:t>
            </a:r>
            <a:endParaRPr sz="2700">
              <a:latin typeface="Calibri"/>
              <a:cs typeface="Calibri"/>
            </a:endParaRPr>
          </a:p>
          <a:p>
            <a:pPr marL="355600" indent="-342900">
              <a:lnSpc>
                <a:spcPct val="100000"/>
              </a:lnSpc>
              <a:buClr>
                <a:srgbClr val="E75C01"/>
              </a:buClr>
              <a:buFont typeface="Arial MT"/>
              <a:buChar char="•"/>
              <a:tabLst>
                <a:tab pos="354965" algn="l"/>
                <a:tab pos="355600" algn="l"/>
              </a:tabLst>
            </a:pPr>
            <a:r>
              <a:rPr sz="2700" spc="-5" dirty="0">
                <a:latin typeface="Calibri"/>
                <a:cs typeface="Calibri"/>
              </a:rPr>
              <a:t>Disponibilidad</a:t>
            </a:r>
            <a:endParaRPr sz="2700">
              <a:latin typeface="Calibri"/>
              <a:cs typeface="Calibri"/>
            </a:endParaRPr>
          </a:p>
        </p:txBody>
      </p:sp>
      <p:sp>
        <p:nvSpPr>
          <p:cNvPr id="6" name="Rectángulo 5">
            <a:extLst>
              <a:ext uri="{FF2B5EF4-FFF2-40B4-BE49-F238E27FC236}">
                <a16:creationId xmlns:a16="http://schemas.microsoft.com/office/drawing/2014/main" id="{BAC14D41-50B7-4BD0-0528-B3D22E1DBCA5}"/>
              </a:ext>
            </a:extLst>
          </p:cNvPr>
          <p:cNvSpPr/>
          <p:nvPr/>
        </p:nvSpPr>
        <p:spPr>
          <a:xfrm>
            <a:off x="304800" y="6166996"/>
            <a:ext cx="1600200" cy="614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u="sng" spc="-10" dirty="0" err="1">
                <a:uFill>
                  <a:solidFill>
                    <a:srgbClr val="FD8231"/>
                  </a:solidFill>
                </a:uFill>
              </a:rPr>
              <a:t>Limitaciones</a:t>
            </a:r>
            <a:r>
              <a:rPr u="sng" spc="-30" dirty="0">
                <a:uFill>
                  <a:solidFill>
                    <a:srgbClr val="FD8231"/>
                  </a:solidFill>
                </a:uFill>
              </a:rPr>
              <a:t> </a:t>
            </a:r>
            <a:r>
              <a:rPr u="sng" spc="-5" dirty="0">
                <a:uFill>
                  <a:solidFill>
                    <a:srgbClr val="FD8231"/>
                  </a:solidFill>
                </a:uFill>
              </a:rPr>
              <a:t>de</a:t>
            </a:r>
            <a:r>
              <a:rPr u="sng" spc="-25" dirty="0">
                <a:uFill>
                  <a:solidFill>
                    <a:srgbClr val="FD8231"/>
                  </a:solidFill>
                </a:uFill>
              </a:rPr>
              <a:t> </a:t>
            </a:r>
            <a:r>
              <a:rPr u="sng" spc="-5" dirty="0">
                <a:uFill>
                  <a:solidFill>
                    <a:srgbClr val="FD8231"/>
                  </a:solidFill>
                </a:uFill>
              </a:rPr>
              <a:t>las</a:t>
            </a:r>
            <a:r>
              <a:rPr u="sng" spc="-25" dirty="0">
                <a:uFill>
                  <a:solidFill>
                    <a:srgbClr val="FD8231"/>
                  </a:solidFill>
                </a:uFill>
              </a:rPr>
              <a:t> </a:t>
            </a:r>
            <a:r>
              <a:rPr u="sng" spc="-5" dirty="0">
                <a:uFill>
                  <a:solidFill>
                    <a:srgbClr val="FD8231"/>
                  </a:solidFill>
                </a:uFill>
              </a:rPr>
              <a:t>BD</a:t>
            </a:r>
            <a:r>
              <a:rPr u="sng" spc="-20" dirty="0">
                <a:uFill>
                  <a:solidFill>
                    <a:srgbClr val="FD8231"/>
                  </a:solidFill>
                </a:uFill>
              </a:rPr>
              <a:t> </a:t>
            </a:r>
            <a:r>
              <a:rPr u="sng" spc="-10" dirty="0">
                <a:uFill>
                  <a:solidFill>
                    <a:srgbClr val="FD8231"/>
                  </a:solidFill>
                </a:uFill>
              </a:rPr>
              <a:t>Relacionales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3" name="object 3"/>
          <p:cNvSpPr txBox="1"/>
          <p:nvPr/>
        </p:nvSpPr>
        <p:spPr>
          <a:xfrm>
            <a:off x="535940" y="1555496"/>
            <a:ext cx="8073390" cy="4447540"/>
          </a:xfrm>
          <a:prstGeom prst="rect">
            <a:avLst/>
          </a:prstGeom>
        </p:spPr>
        <p:txBody>
          <a:bodyPr vert="horz" wrap="square" lIns="0" tIns="12065" rIns="0" bIns="0" rtlCol="0">
            <a:spAutoFit/>
          </a:bodyPr>
          <a:lstStyle/>
          <a:p>
            <a:pPr marL="355600" indent="-342900">
              <a:lnSpc>
                <a:spcPct val="100000"/>
              </a:lnSpc>
              <a:spcBef>
                <a:spcPts val="95"/>
              </a:spcBef>
              <a:buClr>
                <a:srgbClr val="E75C01"/>
              </a:buClr>
              <a:buFont typeface="Arial MT"/>
              <a:buChar char="•"/>
              <a:tabLst>
                <a:tab pos="354965" algn="l"/>
                <a:tab pos="355600" algn="l"/>
              </a:tabLst>
            </a:pPr>
            <a:r>
              <a:rPr sz="2200" spc="-10" dirty="0">
                <a:latin typeface="Calibri"/>
                <a:cs typeface="Calibri"/>
              </a:rPr>
              <a:t>Escalabilidad</a:t>
            </a:r>
            <a:endParaRPr sz="2200">
              <a:latin typeface="Calibri"/>
              <a:cs typeface="Calibri"/>
            </a:endParaRPr>
          </a:p>
          <a:p>
            <a:pPr marL="355600" indent="-342900">
              <a:lnSpc>
                <a:spcPct val="100000"/>
              </a:lnSpc>
              <a:buClr>
                <a:srgbClr val="E75C01"/>
              </a:buClr>
              <a:buFont typeface="Arial MT"/>
              <a:buChar char="•"/>
              <a:tabLst>
                <a:tab pos="354965" algn="l"/>
                <a:tab pos="355600" algn="l"/>
              </a:tabLst>
            </a:pPr>
            <a:r>
              <a:rPr sz="2200" spc="-20" dirty="0">
                <a:latin typeface="Calibri"/>
                <a:cs typeface="Calibri"/>
              </a:rPr>
              <a:t>Coste</a:t>
            </a:r>
            <a:endParaRPr sz="2200">
              <a:latin typeface="Calibri"/>
              <a:cs typeface="Calibri"/>
            </a:endParaRPr>
          </a:p>
          <a:p>
            <a:pPr marL="355600" indent="-342900">
              <a:lnSpc>
                <a:spcPct val="100000"/>
              </a:lnSpc>
              <a:buClr>
                <a:srgbClr val="E75C01"/>
              </a:buClr>
              <a:buFont typeface="Arial MT"/>
              <a:buChar char="•"/>
              <a:tabLst>
                <a:tab pos="354965" algn="l"/>
                <a:tab pos="355600" algn="l"/>
              </a:tabLst>
            </a:pPr>
            <a:r>
              <a:rPr sz="2200" b="1" spc="-10" dirty="0">
                <a:latin typeface="Calibri"/>
                <a:cs typeface="Calibri"/>
              </a:rPr>
              <a:t>Flexibilidad</a:t>
            </a:r>
            <a:endParaRPr sz="2200">
              <a:latin typeface="Calibri"/>
              <a:cs typeface="Calibri"/>
            </a:endParaRPr>
          </a:p>
          <a:p>
            <a:pPr marL="756920" marR="5080" lvl="1" indent="-287020" algn="just">
              <a:lnSpc>
                <a:spcPct val="80000"/>
              </a:lnSpc>
              <a:spcBef>
                <a:spcPts val="484"/>
              </a:spcBef>
              <a:buClr>
                <a:srgbClr val="E75C01"/>
              </a:buClr>
              <a:buFont typeface="Arial MT"/>
              <a:buChar char="–"/>
              <a:tabLst>
                <a:tab pos="756920" algn="l"/>
              </a:tabLst>
            </a:pPr>
            <a:r>
              <a:rPr sz="2000" spc="-10" dirty="0">
                <a:latin typeface="Calibri"/>
                <a:cs typeface="Calibri"/>
              </a:rPr>
              <a:t>Existe</a:t>
            </a:r>
            <a:r>
              <a:rPr sz="2000" spc="-5" dirty="0">
                <a:latin typeface="Calibri"/>
                <a:cs typeface="Calibri"/>
              </a:rPr>
              <a:t> </a:t>
            </a:r>
            <a:r>
              <a:rPr sz="2000" dirty="0">
                <a:latin typeface="Calibri"/>
                <a:cs typeface="Calibri"/>
              </a:rPr>
              <a:t>un</a:t>
            </a:r>
            <a:r>
              <a:rPr sz="2000" spc="5" dirty="0">
                <a:latin typeface="Calibri"/>
                <a:cs typeface="Calibri"/>
              </a:rPr>
              <a:t> </a:t>
            </a:r>
            <a:r>
              <a:rPr sz="2000" spc="-10" dirty="0">
                <a:latin typeface="Calibri"/>
                <a:cs typeface="Calibri"/>
              </a:rPr>
              <a:t>conjunto</a:t>
            </a:r>
            <a:r>
              <a:rPr sz="2000" spc="-5" dirty="0">
                <a:latin typeface="Calibri"/>
                <a:cs typeface="Calibri"/>
              </a:rPr>
              <a:t> </a:t>
            </a:r>
            <a:r>
              <a:rPr sz="2000" dirty="0">
                <a:latin typeface="Calibri"/>
                <a:cs typeface="Calibri"/>
              </a:rPr>
              <a:t>de</a:t>
            </a:r>
            <a:r>
              <a:rPr sz="2000" spc="5" dirty="0">
                <a:latin typeface="Calibri"/>
                <a:cs typeface="Calibri"/>
              </a:rPr>
              <a:t> </a:t>
            </a:r>
            <a:r>
              <a:rPr sz="2000" b="1" spc="-5" dirty="0">
                <a:latin typeface="Calibri"/>
                <a:cs typeface="Calibri"/>
              </a:rPr>
              <a:t>modelos</a:t>
            </a:r>
            <a:r>
              <a:rPr sz="2000" b="1" dirty="0">
                <a:latin typeface="Calibri"/>
                <a:cs typeface="Calibri"/>
              </a:rPr>
              <a:t> y</a:t>
            </a:r>
            <a:r>
              <a:rPr sz="2000" b="1" spc="5" dirty="0">
                <a:latin typeface="Calibri"/>
                <a:cs typeface="Calibri"/>
              </a:rPr>
              <a:t> </a:t>
            </a:r>
            <a:r>
              <a:rPr sz="2000" b="1" spc="-5" dirty="0">
                <a:latin typeface="Calibri"/>
                <a:cs typeface="Calibri"/>
              </a:rPr>
              <a:t>negocios</a:t>
            </a:r>
            <a:r>
              <a:rPr sz="2000" b="1" dirty="0">
                <a:latin typeface="Calibri"/>
                <a:cs typeface="Calibri"/>
              </a:rPr>
              <a:t> </a:t>
            </a:r>
            <a:r>
              <a:rPr sz="2000" spc="-10" dirty="0">
                <a:latin typeface="Calibri"/>
                <a:cs typeface="Calibri"/>
              </a:rPr>
              <a:t>en</a:t>
            </a:r>
            <a:r>
              <a:rPr sz="2000" spc="-5" dirty="0">
                <a:latin typeface="Calibri"/>
                <a:cs typeface="Calibri"/>
              </a:rPr>
              <a:t> los</a:t>
            </a:r>
            <a:r>
              <a:rPr sz="2000" dirty="0">
                <a:latin typeface="Calibri"/>
                <a:cs typeface="Calibri"/>
              </a:rPr>
              <a:t> </a:t>
            </a:r>
            <a:r>
              <a:rPr sz="2000" spc="-5" dirty="0">
                <a:latin typeface="Calibri"/>
                <a:cs typeface="Calibri"/>
              </a:rPr>
              <a:t>que</a:t>
            </a:r>
            <a:r>
              <a:rPr sz="2000" dirty="0">
                <a:latin typeface="Calibri"/>
                <a:cs typeface="Calibri"/>
              </a:rPr>
              <a:t> </a:t>
            </a:r>
            <a:r>
              <a:rPr sz="2000" spc="-5" dirty="0">
                <a:latin typeface="Calibri"/>
                <a:cs typeface="Calibri"/>
              </a:rPr>
              <a:t>los</a:t>
            </a:r>
            <a:r>
              <a:rPr sz="2000" dirty="0">
                <a:latin typeface="Calibri"/>
                <a:cs typeface="Calibri"/>
              </a:rPr>
              <a:t> </a:t>
            </a:r>
            <a:r>
              <a:rPr sz="2000" spc="-5" dirty="0">
                <a:latin typeface="Calibri"/>
                <a:cs typeface="Calibri"/>
              </a:rPr>
              <a:t>SGBD </a:t>
            </a:r>
            <a:r>
              <a:rPr sz="2000" dirty="0">
                <a:latin typeface="Calibri"/>
                <a:cs typeface="Calibri"/>
              </a:rPr>
              <a:t> </a:t>
            </a:r>
            <a:r>
              <a:rPr sz="2000" spc="-5" dirty="0">
                <a:latin typeface="Calibri"/>
                <a:cs typeface="Calibri"/>
              </a:rPr>
              <a:t>Relacionales </a:t>
            </a:r>
            <a:r>
              <a:rPr sz="2000" dirty="0">
                <a:latin typeface="Calibri"/>
                <a:cs typeface="Calibri"/>
              </a:rPr>
              <a:t>se </a:t>
            </a:r>
            <a:r>
              <a:rPr sz="2000" spc="-10" dirty="0">
                <a:latin typeface="Calibri"/>
                <a:cs typeface="Calibri"/>
              </a:rPr>
              <a:t>ajustan </a:t>
            </a:r>
            <a:r>
              <a:rPr sz="2000" spc="-5" dirty="0">
                <a:latin typeface="Calibri"/>
                <a:cs typeface="Calibri"/>
              </a:rPr>
              <a:t>muy bien, </a:t>
            </a:r>
            <a:r>
              <a:rPr sz="2000" dirty="0">
                <a:latin typeface="Calibri"/>
                <a:cs typeface="Calibri"/>
              </a:rPr>
              <a:t>y </a:t>
            </a:r>
            <a:r>
              <a:rPr sz="2000" spc="-5" dirty="0">
                <a:latin typeface="Calibri"/>
                <a:cs typeface="Calibri"/>
              </a:rPr>
              <a:t>su </a:t>
            </a:r>
            <a:r>
              <a:rPr sz="2000" b="1" spc="-10" dirty="0">
                <a:latin typeface="Calibri"/>
                <a:cs typeface="Calibri"/>
              </a:rPr>
              <a:t>flexibilidad </a:t>
            </a:r>
            <a:r>
              <a:rPr sz="2000" b="1" spc="-5" dirty="0">
                <a:latin typeface="Calibri"/>
                <a:cs typeface="Calibri"/>
              </a:rPr>
              <a:t>es </a:t>
            </a:r>
            <a:r>
              <a:rPr sz="2000" b="1" spc="-10" dirty="0">
                <a:latin typeface="Calibri"/>
                <a:cs typeface="Calibri"/>
              </a:rPr>
              <a:t>suficiente </a:t>
            </a:r>
            <a:r>
              <a:rPr sz="2000" spc="-5" dirty="0">
                <a:latin typeface="Calibri"/>
                <a:cs typeface="Calibri"/>
              </a:rPr>
              <a:t>(p.e. </a:t>
            </a:r>
            <a:r>
              <a:rPr sz="2000" dirty="0">
                <a:latin typeface="Calibri"/>
                <a:cs typeface="Calibri"/>
              </a:rPr>
              <a:t> </a:t>
            </a:r>
            <a:r>
              <a:rPr sz="2000" spc="-5" dirty="0">
                <a:latin typeface="Calibri"/>
                <a:cs typeface="Calibri"/>
              </a:rPr>
              <a:t>bancos,</a:t>
            </a:r>
            <a:r>
              <a:rPr sz="2000" spc="-25" dirty="0">
                <a:latin typeface="Calibri"/>
                <a:cs typeface="Calibri"/>
              </a:rPr>
              <a:t> </a:t>
            </a:r>
            <a:r>
              <a:rPr sz="2000" spc="-15" dirty="0">
                <a:latin typeface="Calibri"/>
                <a:cs typeface="Calibri"/>
              </a:rPr>
              <a:t>ventas,</a:t>
            </a:r>
            <a:r>
              <a:rPr sz="2000" spc="20" dirty="0">
                <a:latin typeface="Calibri"/>
                <a:cs typeface="Calibri"/>
              </a:rPr>
              <a:t> </a:t>
            </a:r>
            <a:r>
              <a:rPr sz="2000" spc="-5" dirty="0">
                <a:latin typeface="Calibri"/>
                <a:cs typeface="Calibri"/>
              </a:rPr>
              <a:t>energía,</a:t>
            </a:r>
            <a:r>
              <a:rPr sz="2000" spc="-10" dirty="0">
                <a:latin typeface="Calibri"/>
                <a:cs typeface="Calibri"/>
              </a:rPr>
              <a:t> </a:t>
            </a:r>
            <a:r>
              <a:rPr sz="2000" dirty="0">
                <a:latin typeface="Calibri"/>
                <a:cs typeface="Calibri"/>
              </a:rPr>
              <a:t>salud…)</a:t>
            </a:r>
            <a:endParaRPr sz="2000">
              <a:latin typeface="Calibri"/>
              <a:cs typeface="Calibri"/>
            </a:endParaRPr>
          </a:p>
          <a:p>
            <a:pPr marL="1155700" lvl="2" indent="-228600" algn="just">
              <a:lnSpc>
                <a:spcPct val="100000"/>
              </a:lnSpc>
              <a:spcBef>
                <a:spcPts val="15"/>
              </a:spcBef>
              <a:buClr>
                <a:srgbClr val="E75C01"/>
              </a:buClr>
              <a:buFont typeface="Arial MT"/>
              <a:buChar char="•"/>
              <a:tabLst>
                <a:tab pos="1155700" algn="l"/>
              </a:tabLst>
            </a:pPr>
            <a:r>
              <a:rPr sz="1700" spc="-5" dirty="0">
                <a:latin typeface="Calibri"/>
                <a:cs typeface="Calibri"/>
              </a:rPr>
              <a:t>conocemos</a:t>
            </a:r>
            <a:r>
              <a:rPr sz="1700" spc="-10" dirty="0">
                <a:latin typeface="Calibri"/>
                <a:cs typeface="Calibri"/>
              </a:rPr>
              <a:t> </a:t>
            </a:r>
            <a:r>
              <a:rPr sz="1700" dirty="0">
                <a:latin typeface="Calibri"/>
                <a:cs typeface="Calibri"/>
              </a:rPr>
              <a:t>las</a:t>
            </a:r>
            <a:r>
              <a:rPr sz="1700" spc="-10" dirty="0">
                <a:latin typeface="Calibri"/>
                <a:cs typeface="Calibri"/>
              </a:rPr>
              <a:t> </a:t>
            </a:r>
            <a:r>
              <a:rPr sz="1700" dirty="0">
                <a:latin typeface="Calibri"/>
                <a:cs typeface="Calibri"/>
              </a:rPr>
              <a:t>tablas</a:t>
            </a:r>
            <a:r>
              <a:rPr sz="1700" spc="-30" dirty="0">
                <a:latin typeface="Calibri"/>
                <a:cs typeface="Calibri"/>
              </a:rPr>
              <a:t> </a:t>
            </a:r>
            <a:r>
              <a:rPr sz="1700" dirty="0">
                <a:latin typeface="Calibri"/>
                <a:cs typeface="Calibri"/>
              </a:rPr>
              <a:t>y</a:t>
            </a:r>
            <a:r>
              <a:rPr sz="1700" spc="5" dirty="0">
                <a:latin typeface="Calibri"/>
                <a:cs typeface="Calibri"/>
              </a:rPr>
              <a:t> </a:t>
            </a:r>
            <a:r>
              <a:rPr sz="1700" spc="-5" dirty="0">
                <a:latin typeface="Calibri"/>
                <a:cs typeface="Calibri"/>
              </a:rPr>
              <a:t>columnas</a:t>
            </a:r>
            <a:r>
              <a:rPr sz="1700" spc="-25" dirty="0">
                <a:latin typeface="Calibri"/>
                <a:cs typeface="Calibri"/>
              </a:rPr>
              <a:t> </a:t>
            </a:r>
            <a:r>
              <a:rPr sz="1700" dirty="0">
                <a:latin typeface="Calibri"/>
                <a:cs typeface="Calibri"/>
              </a:rPr>
              <a:t>al</a:t>
            </a:r>
            <a:r>
              <a:rPr sz="1700" spc="5" dirty="0">
                <a:latin typeface="Calibri"/>
                <a:cs typeface="Calibri"/>
              </a:rPr>
              <a:t> </a:t>
            </a:r>
            <a:r>
              <a:rPr sz="1700" spc="-10" dirty="0">
                <a:latin typeface="Calibri"/>
                <a:cs typeface="Calibri"/>
              </a:rPr>
              <a:t>comienzo</a:t>
            </a:r>
            <a:r>
              <a:rPr sz="1700" spc="-5" dirty="0">
                <a:latin typeface="Calibri"/>
                <a:cs typeface="Calibri"/>
              </a:rPr>
              <a:t> </a:t>
            </a:r>
            <a:r>
              <a:rPr sz="1700" dirty="0">
                <a:latin typeface="Calibri"/>
                <a:cs typeface="Calibri"/>
              </a:rPr>
              <a:t>del</a:t>
            </a:r>
            <a:r>
              <a:rPr sz="1700" spc="-20" dirty="0">
                <a:latin typeface="Calibri"/>
                <a:cs typeface="Calibri"/>
              </a:rPr>
              <a:t> </a:t>
            </a:r>
            <a:r>
              <a:rPr sz="1700" spc="-10" dirty="0">
                <a:latin typeface="Calibri"/>
                <a:cs typeface="Calibri"/>
              </a:rPr>
              <a:t>proyecto</a:t>
            </a:r>
            <a:endParaRPr sz="1700">
              <a:latin typeface="Calibri"/>
              <a:cs typeface="Calibri"/>
            </a:endParaRPr>
          </a:p>
          <a:p>
            <a:pPr marL="1155700" lvl="2" indent="-228600" algn="just">
              <a:lnSpc>
                <a:spcPts val="2035"/>
              </a:lnSpc>
              <a:buClr>
                <a:srgbClr val="E75C01"/>
              </a:buClr>
              <a:buFont typeface="Arial MT"/>
              <a:buChar char="•"/>
              <a:tabLst>
                <a:tab pos="1155700" algn="l"/>
              </a:tabLst>
            </a:pPr>
            <a:r>
              <a:rPr sz="1700" dirty="0">
                <a:latin typeface="Calibri"/>
                <a:cs typeface="Calibri"/>
              </a:rPr>
              <a:t>la</a:t>
            </a:r>
            <a:r>
              <a:rPr sz="1700" spc="-15" dirty="0">
                <a:latin typeface="Calibri"/>
                <a:cs typeface="Calibri"/>
              </a:rPr>
              <a:t> </a:t>
            </a:r>
            <a:r>
              <a:rPr sz="1700" spc="-10" dirty="0">
                <a:latin typeface="Calibri"/>
                <a:cs typeface="Calibri"/>
              </a:rPr>
              <a:t>mayoría</a:t>
            </a:r>
            <a:r>
              <a:rPr sz="1700" dirty="0">
                <a:latin typeface="Calibri"/>
                <a:cs typeface="Calibri"/>
              </a:rPr>
              <a:t> de</a:t>
            </a:r>
            <a:r>
              <a:rPr sz="1700" spc="-10" dirty="0">
                <a:latin typeface="Calibri"/>
                <a:cs typeface="Calibri"/>
              </a:rPr>
              <a:t> </a:t>
            </a:r>
            <a:r>
              <a:rPr sz="1700" dirty="0">
                <a:latin typeface="Calibri"/>
                <a:cs typeface="Calibri"/>
              </a:rPr>
              <a:t>las</a:t>
            </a:r>
            <a:r>
              <a:rPr sz="1700" spc="-5" dirty="0">
                <a:latin typeface="Calibri"/>
                <a:cs typeface="Calibri"/>
              </a:rPr>
              <a:t> columnas</a:t>
            </a:r>
            <a:r>
              <a:rPr sz="1700" spc="-25" dirty="0">
                <a:latin typeface="Calibri"/>
                <a:cs typeface="Calibri"/>
              </a:rPr>
              <a:t> </a:t>
            </a:r>
            <a:r>
              <a:rPr sz="1700" dirty="0">
                <a:latin typeface="Calibri"/>
                <a:cs typeface="Calibri"/>
              </a:rPr>
              <a:t>tienen</a:t>
            </a:r>
            <a:r>
              <a:rPr sz="1700" spc="-30" dirty="0">
                <a:latin typeface="Calibri"/>
                <a:cs typeface="Calibri"/>
              </a:rPr>
              <a:t> </a:t>
            </a:r>
            <a:r>
              <a:rPr sz="1700" dirty="0">
                <a:latin typeface="Calibri"/>
                <a:cs typeface="Calibri"/>
              </a:rPr>
              <a:t>sentido</a:t>
            </a:r>
            <a:r>
              <a:rPr sz="1700" spc="-30" dirty="0">
                <a:latin typeface="Calibri"/>
                <a:cs typeface="Calibri"/>
              </a:rPr>
              <a:t> </a:t>
            </a:r>
            <a:r>
              <a:rPr sz="1700" spc="-10" dirty="0">
                <a:latin typeface="Calibri"/>
                <a:cs typeface="Calibri"/>
              </a:rPr>
              <a:t>para</a:t>
            </a:r>
            <a:r>
              <a:rPr sz="1700" spc="-25" dirty="0">
                <a:latin typeface="Calibri"/>
                <a:cs typeface="Calibri"/>
              </a:rPr>
              <a:t> </a:t>
            </a:r>
            <a:r>
              <a:rPr sz="1700" dirty="0">
                <a:latin typeface="Calibri"/>
                <a:cs typeface="Calibri"/>
              </a:rPr>
              <a:t>la</a:t>
            </a:r>
            <a:r>
              <a:rPr sz="1700" spc="-10" dirty="0">
                <a:latin typeface="Calibri"/>
                <a:cs typeface="Calibri"/>
              </a:rPr>
              <a:t> mayoría</a:t>
            </a:r>
            <a:r>
              <a:rPr sz="1700" dirty="0">
                <a:latin typeface="Calibri"/>
                <a:cs typeface="Calibri"/>
              </a:rPr>
              <a:t> de</a:t>
            </a:r>
            <a:r>
              <a:rPr sz="1700" spc="-10" dirty="0">
                <a:latin typeface="Calibri"/>
                <a:cs typeface="Calibri"/>
              </a:rPr>
              <a:t> </a:t>
            </a:r>
            <a:r>
              <a:rPr sz="1700" dirty="0">
                <a:latin typeface="Calibri"/>
                <a:cs typeface="Calibri"/>
              </a:rPr>
              <a:t>las</a:t>
            </a:r>
            <a:r>
              <a:rPr sz="1700" spc="-15" dirty="0">
                <a:latin typeface="Calibri"/>
                <a:cs typeface="Calibri"/>
              </a:rPr>
              <a:t> </a:t>
            </a:r>
            <a:r>
              <a:rPr sz="1700" spc="-5" dirty="0">
                <a:latin typeface="Calibri"/>
                <a:cs typeface="Calibri"/>
              </a:rPr>
              <a:t>filas</a:t>
            </a:r>
            <a:endParaRPr sz="1700">
              <a:latin typeface="Calibri"/>
              <a:cs typeface="Calibri"/>
            </a:endParaRPr>
          </a:p>
          <a:p>
            <a:pPr marL="755650" marR="5080" lvl="1" indent="-286385" algn="just">
              <a:lnSpc>
                <a:spcPct val="80000"/>
              </a:lnSpc>
              <a:spcBef>
                <a:spcPts val="475"/>
              </a:spcBef>
              <a:buClr>
                <a:srgbClr val="E75C01"/>
              </a:buClr>
              <a:buFont typeface="Arial MT"/>
              <a:buChar char="–"/>
              <a:tabLst>
                <a:tab pos="756920" algn="l"/>
              </a:tabLst>
            </a:pPr>
            <a:r>
              <a:rPr sz="2000" dirty="0">
                <a:latin typeface="Calibri"/>
                <a:cs typeface="Calibri"/>
              </a:rPr>
              <a:t>En </a:t>
            </a:r>
            <a:r>
              <a:rPr sz="2000" spc="-15" dirty="0">
                <a:latin typeface="Calibri"/>
                <a:cs typeface="Calibri"/>
              </a:rPr>
              <a:t>otros </a:t>
            </a:r>
            <a:r>
              <a:rPr sz="2000" spc="-5" dirty="0">
                <a:latin typeface="Calibri"/>
                <a:cs typeface="Calibri"/>
              </a:rPr>
              <a:t>casos, necesitamos </a:t>
            </a:r>
            <a:r>
              <a:rPr sz="2000" b="1" dirty="0">
                <a:latin typeface="Calibri"/>
                <a:cs typeface="Calibri"/>
              </a:rPr>
              <a:t>mucha </a:t>
            </a:r>
            <a:r>
              <a:rPr sz="2000" b="1" spc="-5" dirty="0">
                <a:latin typeface="Calibri"/>
                <a:cs typeface="Calibri"/>
              </a:rPr>
              <a:t>más </a:t>
            </a:r>
            <a:r>
              <a:rPr sz="2000" b="1" spc="-10" dirty="0">
                <a:latin typeface="Calibri"/>
                <a:cs typeface="Calibri"/>
              </a:rPr>
              <a:t>flexibilidad</a:t>
            </a:r>
            <a:r>
              <a:rPr sz="2000" spc="-10" dirty="0">
                <a:latin typeface="Calibri"/>
                <a:cs typeface="Calibri"/>
              </a:rPr>
              <a:t>. </a:t>
            </a:r>
            <a:r>
              <a:rPr sz="2000" spc="-70" dirty="0">
                <a:latin typeface="Calibri"/>
                <a:cs typeface="Calibri"/>
              </a:rPr>
              <a:t>P.e. </a:t>
            </a:r>
            <a:r>
              <a:rPr sz="2000" spc="-5" dirty="0">
                <a:latin typeface="Calibri"/>
                <a:cs typeface="Calibri"/>
              </a:rPr>
              <a:t>aplicación </a:t>
            </a:r>
            <a:r>
              <a:rPr sz="2000" dirty="0">
                <a:latin typeface="Calibri"/>
                <a:cs typeface="Calibri"/>
              </a:rPr>
              <a:t>de </a:t>
            </a:r>
            <a:r>
              <a:rPr sz="2000" spc="5" dirty="0">
                <a:latin typeface="Calibri"/>
                <a:cs typeface="Calibri"/>
              </a:rPr>
              <a:t> </a:t>
            </a:r>
            <a:r>
              <a:rPr sz="2000" spc="-10" dirty="0">
                <a:latin typeface="Calibri"/>
                <a:cs typeface="Calibri"/>
              </a:rPr>
              <a:t>comercio</a:t>
            </a:r>
            <a:r>
              <a:rPr sz="2000" spc="-5" dirty="0">
                <a:latin typeface="Calibri"/>
                <a:cs typeface="Calibri"/>
              </a:rPr>
              <a:t> </a:t>
            </a:r>
            <a:r>
              <a:rPr sz="2000" spc="-10" dirty="0">
                <a:latin typeface="Calibri"/>
                <a:cs typeface="Calibri"/>
              </a:rPr>
              <a:t>electrónico</a:t>
            </a:r>
            <a:r>
              <a:rPr sz="2000" spc="-5" dirty="0">
                <a:latin typeface="Calibri"/>
                <a:cs typeface="Calibri"/>
              </a:rPr>
              <a:t> </a:t>
            </a:r>
            <a:r>
              <a:rPr sz="2000" dirty="0">
                <a:latin typeface="Calibri"/>
                <a:cs typeface="Calibri"/>
              </a:rPr>
              <a:t>que</a:t>
            </a:r>
            <a:r>
              <a:rPr sz="2000" spc="5" dirty="0">
                <a:latin typeface="Calibri"/>
                <a:cs typeface="Calibri"/>
              </a:rPr>
              <a:t> </a:t>
            </a:r>
            <a:r>
              <a:rPr sz="2000" spc="-10" dirty="0">
                <a:latin typeface="Calibri"/>
                <a:cs typeface="Calibri"/>
              </a:rPr>
              <a:t>vende</a:t>
            </a:r>
            <a:r>
              <a:rPr sz="2000" spc="-5" dirty="0">
                <a:latin typeface="Calibri"/>
                <a:cs typeface="Calibri"/>
              </a:rPr>
              <a:t> muchos</a:t>
            </a:r>
            <a:r>
              <a:rPr sz="2000" dirty="0">
                <a:latin typeface="Calibri"/>
                <a:cs typeface="Calibri"/>
              </a:rPr>
              <a:t> </a:t>
            </a:r>
            <a:r>
              <a:rPr sz="2000" spc="-5" dirty="0">
                <a:latin typeface="Calibri"/>
                <a:cs typeface="Calibri"/>
              </a:rPr>
              <a:t>tipos</a:t>
            </a:r>
            <a:r>
              <a:rPr sz="2000" dirty="0">
                <a:latin typeface="Calibri"/>
                <a:cs typeface="Calibri"/>
              </a:rPr>
              <a:t> de</a:t>
            </a:r>
            <a:r>
              <a:rPr sz="2000" spc="5" dirty="0">
                <a:latin typeface="Calibri"/>
                <a:cs typeface="Calibri"/>
              </a:rPr>
              <a:t> </a:t>
            </a:r>
            <a:r>
              <a:rPr sz="2000" spc="-10" dirty="0">
                <a:latin typeface="Calibri"/>
                <a:cs typeface="Calibri"/>
              </a:rPr>
              <a:t>productos:</a:t>
            </a:r>
            <a:r>
              <a:rPr sz="2000" spc="430" dirty="0">
                <a:latin typeface="Calibri"/>
                <a:cs typeface="Calibri"/>
              </a:rPr>
              <a:t> </a:t>
            </a:r>
            <a:r>
              <a:rPr sz="2000" spc="-10" dirty="0">
                <a:latin typeface="Calibri"/>
                <a:cs typeface="Calibri"/>
              </a:rPr>
              <a:t>¿una </a:t>
            </a:r>
            <a:r>
              <a:rPr sz="2000" spc="-5" dirty="0">
                <a:latin typeface="Calibri"/>
                <a:cs typeface="Calibri"/>
              </a:rPr>
              <a:t> tabla</a:t>
            </a:r>
            <a:r>
              <a:rPr sz="2000" dirty="0">
                <a:latin typeface="Calibri"/>
                <a:cs typeface="Calibri"/>
              </a:rPr>
              <a:t> </a:t>
            </a:r>
            <a:r>
              <a:rPr sz="2000" spc="-10" dirty="0">
                <a:latin typeface="Calibri"/>
                <a:cs typeface="Calibri"/>
              </a:rPr>
              <a:t>para todos</a:t>
            </a:r>
            <a:r>
              <a:rPr sz="2000" spc="-5" dirty="0">
                <a:latin typeface="Calibri"/>
                <a:cs typeface="Calibri"/>
              </a:rPr>
              <a:t> los</a:t>
            </a:r>
            <a:r>
              <a:rPr sz="2000" dirty="0">
                <a:latin typeface="Calibri"/>
                <a:cs typeface="Calibri"/>
              </a:rPr>
              <a:t> </a:t>
            </a:r>
            <a:r>
              <a:rPr sz="2000" spc="-10" dirty="0">
                <a:latin typeface="Calibri"/>
                <a:cs typeface="Calibri"/>
              </a:rPr>
              <a:t>productos</a:t>
            </a:r>
            <a:r>
              <a:rPr sz="2000" spc="-5" dirty="0">
                <a:latin typeface="Calibri"/>
                <a:cs typeface="Calibri"/>
              </a:rPr>
              <a:t> </a:t>
            </a:r>
            <a:r>
              <a:rPr sz="2000" dirty="0">
                <a:latin typeface="Calibri"/>
                <a:cs typeface="Calibri"/>
              </a:rPr>
              <a:t>o</a:t>
            </a:r>
            <a:r>
              <a:rPr sz="2000" spc="-10" dirty="0">
                <a:latin typeface="Calibri"/>
                <a:cs typeface="Calibri"/>
              </a:rPr>
              <a:t> </a:t>
            </a:r>
            <a:r>
              <a:rPr sz="2000" dirty="0">
                <a:latin typeface="Calibri"/>
                <a:cs typeface="Calibri"/>
              </a:rPr>
              <a:t>una</a:t>
            </a:r>
            <a:r>
              <a:rPr sz="2000" spc="-20" dirty="0">
                <a:latin typeface="Calibri"/>
                <a:cs typeface="Calibri"/>
              </a:rPr>
              <a:t> </a:t>
            </a:r>
            <a:r>
              <a:rPr sz="2000" spc="-5" dirty="0">
                <a:latin typeface="Calibri"/>
                <a:cs typeface="Calibri"/>
              </a:rPr>
              <a:t>tabla</a:t>
            </a:r>
            <a:r>
              <a:rPr sz="2000" spc="15" dirty="0">
                <a:latin typeface="Calibri"/>
                <a:cs typeface="Calibri"/>
              </a:rPr>
              <a:t> </a:t>
            </a:r>
            <a:r>
              <a:rPr sz="2000" dirty="0">
                <a:latin typeface="Calibri"/>
                <a:cs typeface="Calibri"/>
              </a:rPr>
              <a:t>por</a:t>
            </a:r>
            <a:r>
              <a:rPr sz="2000" spc="-25" dirty="0">
                <a:latin typeface="Calibri"/>
                <a:cs typeface="Calibri"/>
              </a:rPr>
              <a:t> </a:t>
            </a:r>
            <a:r>
              <a:rPr sz="2000" spc="-5" dirty="0">
                <a:latin typeface="Calibri"/>
                <a:cs typeface="Calibri"/>
              </a:rPr>
              <a:t>cada </a:t>
            </a:r>
            <a:r>
              <a:rPr sz="2000" spc="-10" dirty="0">
                <a:latin typeface="Calibri"/>
                <a:cs typeface="Calibri"/>
              </a:rPr>
              <a:t>producto?</a:t>
            </a:r>
            <a:endParaRPr sz="2000">
              <a:latin typeface="Calibri"/>
              <a:cs typeface="Calibri"/>
            </a:endParaRPr>
          </a:p>
          <a:p>
            <a:pPr marL="756285" lvl="1" indent="-287020" algn="just">
              <a:lnSpc>
                <a:spcPct val="100000"/>
              </a:lnSpc>
              <a:buClr>
                <a:srgbClr val="E75C01"/>
              </a:buClr>
              <a:buFont typeface="Arial MT"/>
              <a:buChar char="–"/>
              <a:tabLst>
                <a:tab pos="756920" algn="l"/>
              </a:tabLst>
            </a:pPr>
            <a:r>
              <a:rPr sz="2000" dirty="0">
                <a:latin typeface="Calibri"/>
                <a:cs typeface="Calibri"/>
              </a:rPr>
              <a:t>Una</a:t>
            </a:r>
            <a:r>
              <a:rPr sz="2000" spc="-20" dirty="0">
                <a:latin typeface="Calibri"/>
                <a:cs typeface="Calibri"/>
              </a:rPr>
              <a:t> </a:t>
            </a:r>
            <a:r>
              <a:rPr sz="2000" dirty="0">
                <a:latin typeface="Calibri"/>
                <a:cs typeface="Calibri"/>
              </a:rPr>
              <a:t>BD</a:t>
            </a:r>
            <a:r>
              <a:rPr sz="2000" spc="-15" dirty="0">
                <a:latin typeface="Calibri"/>
                <a:cs typeface="Calibri"/>
              </a:rPr>
              <a:t> </a:t>
            </a:r>
            <a:r>
              <a:rPr sz="2000" dirty="0">
                <a:latin typeface="Calibri"/>
                <a:cs typeface="Calibri"/>
              </a:rPr>
              <a:t>NoSQL</a:t>
            </a:r>
            <a:r>
              <a:rPr sz="2000" spc="-30" dirty="0">
                <a:latin typeface="Calibri"/>
                <a:cs typeface="Calibri"/>
              </a:rPr>
              <a:t> </a:t>
            </a:r>
            <a:r>
              <a:rPr sz="2000" b="1" dirty="0">
                <a:latin typeface="Calibri"/>
                <a:cs typeface="Calibri"/>
              </a:rPr>
              <a:t>no</a:t>
            </a:r>
            <a:r>
              <a:rPr sz="2000" b="1" spc="-15" dirty="0">
                <a:latin typeface="Calibri"/>
                <a:cs typeface="Calibri"/>
              </a:rPr>
              <a:t> </a:t>
            </a:r>
            <a:r>
              <a:rPr sz="2000" spc="-10" dirty="0">
                <a:latin typeface="Calibri"/>
                <a:cs typeface="Calibri"/>
              </a:rPr>
              <a:t>requiere</a:t>
            </a:r>
            <a:r>
              <a:rPr sz="2000" spc="-5" dirty="0">
                <a:latin typeface="Calibri"/>
                <a:cs typeface="Calibri"/>
              </a:rPr>
              <a:t> </a:t>
            </a:r>
            <a:r>
              <a:rPr sz="2000" dirty="0">
                <a:latin typeface="Calibri"/>
                <a:cs typeface="Calibri"/>
              </a:rPr>
              <a:t>una</a:t>
            </a:r>
            <a:r>
              <a:rPr sz="2000" spc="-15" dirty="0">
                <a:latin typeface="Calibri"/>
                <a:cs typeface="Calibri"/>
              </a:rPr>
              <a:t> </a:t>
            </a:r>
            <a:r>
              <a:rPr sz="2000" b="1" spc="-10" dirty="0">
                <a:latin typeface="Calibri"/>
                <a:cs typeface="Calibri"/>
              </a:rPr>
              <a:t>estructura</a:t>
            </a:r>
            <a:r>
              <a:rPr sz="2000" b="1" spc="-15" dirty="0">
                <a:latin typeface="Calibri"/>
                <a:cs typeface="Calibri"/>
              </a:rPr>
              <a:t> </a:t>
            </a:r>
            <a:r>
              <a:rPr sz="2000" b="1" dirty="0">
                <a:latin typeface="Calibri"/>
                <a:cs typeface="Calibri"/>
              </a:rPr>
              <a:t>fija</a:t>
            </a:r>
            <a:endParaRPr sz="2000">
              <a:latin typeface="Calibri"/>
              <a:cs typeface="Calibri"/>
            </a:endParaRPr>
          </a:p>
          <a:p>
            <a:pPr marL="1155065" marR="6350" lvl="2" indent="-228600" algn="just">
              <a:lnSpc>
                <a:spcPts val="1630"/>
              </a:lnSpc>
              <a:spcBef>
                <a:spcPts val="405"/>
              </a:spcBef>
              <a:buClr>
                <a:srgbClr val="E75C01"/>
              </a:buClr>
              <a:buFont typeface="Arial MT"/>
              <a:buChar char="•"/>
              <a:tabLst>
                <a:tab pos="1155700" algn="l"/>
              </a:tabLst>
            </a:pPr>
            <a:r>
              <a:rPr sz="1700" spc="-15" dirty="0">
                <a:latin typeface="Calibri"/>
                <a:cs typeface="Calibri"/>
              </a:rPr>
              <a:t>Por </a:t>
            </a:r>
            <a:r>
              <a:rPr sz="1700" spc="-5" dirty="0">
                <a:latin typeface="Calibri"/>
                <a:cs typeface="Calibri"/>
              </a:rPr>
              <a:t>ejemplo, </a:t>
            </a:r>
            <a:r>
              <a:rPr sz="1700" dirty="0">
                <a:latin typeface="Calibri"/>
                <a:cs typeface="Calibri"/>
              </a:rPr>
              <a:t>en </a:t>
            </a:r>
            <a:r>
              <a:rPr sz="1700" spc="-5" dirty="0">
                <a:latin typeface="Calibri"/>
                <a:cs typeface="Calibri"/>
              </a:rPr>
              <a:t>una BD </a:t>
            </a:r>
            <a:r>
              <a:rPr sz="1700" spc="-10" dirty="0">
                <a:latin typeface="Calibri"/>
                <a:cs typeface="Calibri"/>
              </a:rPr>
              <a:t>orientada </a:t>
            </a:r>
            <a:r>
              <a:rPr sz="1700" dirty="0">
                <a:latin typeface="Calibri"/>
                <a:cs typeface="Calibri"/>
              </a:rPr>
              <a:t>a</a:t>
            </a:r>
            <a:r>
              <a:rPr sz="1700" spc="5" dirty="0">
                <a:latin typeface="Calibri"/>
                <a:cs typeface="Calibri"/>
              </a:rPr>
              <a:t> </a:t>
            </a:r>
            <a:r>
              <a:rPr sz="1700" spc="-5" dirty="0">
                <a:latin typeface="Calibri"/>
                <a:cs typeface="Calibri"/>
              </a:rPr>
              <a:t>documentos podríamos </a:t>
            </a:r>
            <a:r>
              <a:rPr sz="1700" spc="-10" dirty="0">
                <a:latin typeface="Calibri"/>
                <a:cs typeface="Calibri"/>
              </a:rPr>
              <a:t>añadir nuevos </a:t>
            </a:r>
            <a:r>
              <a:rPr sz="1700" spc="-5" dirty="0">
                <a:latin typeface="Calibri"/>
                <a:cs typeface="Calibri"/>
              </a:rPr>
              <a:t> </a:t>
            </a:r>
            <a:r>
              <a:rPr sz="1700" spc="-10" dirty="0">
                <a:latin typeface="Calibri"/>
                <a:cs typeface="Calibri"/>
              </a:rPr>
              <a:t>atributos</a:t>
            </a:r>
            <a:r>
              <a:rPr sz="1700" spc="-5" dirty="0">
                <a:latin typeface="Calibri"/>
                <a:cs typeface="Calibri"/>
              </a:rPr>
              <a:t> </a:t>
            </a:r>
            <a:r>
              <a:rPr sz="1700" dirty="0">
                <a:latin typeface="Calibri"/>
                <a:cs typeface="Calibri"/>
              </a:rPr>
              <a:t>a </a:t>
            </a:r>
            <a:r>
              <a:rPr sz="1700" spc="-5" dirty="0">
                <a:latin typeface="Calibri"/>
                <a:cs typeface="Calibri"/>
              </a:rPr>
              <a:t>medida que </a:t>
            </a:r>
            <a:r>
              <a:rPr sz="1700" dirty="0">
                <a:latin typeface="Calibri"/>
                <a:cs typeface="Calibri"/>
              </a:rPr>
              <a:t>se </a:t>
            </a:r>
            <a:r>
              <a:rPr sz="1700" spc="-5" dirty="0">
                <a:latin typeface="Calibri"/>
                <a:cs typeface="Calibri"/>
              </a:rPr>
              <a:t>necesiten </a:t>
            </a:r>
            <a:r>
              <a:rPr sz="1700" spc="-10" dirty="0">
                <a:latin typeface="Calibri"/>
                <a:cs typeface="Calibri"/>
              </a:rPr>
              <a:t>sin </a:t>
            </a:r>
            <a:r>
              <a:rPr sz="1700" spc="-5" dirty="0">
                <a:latin typeface="Calibri"/>
                <a:cs typeface="Calibri"/>
              </a:rPr>
              <a:t>hacer un </a:t>
            </a:r>
            <a:r>
              <a:rPr sz="1700" spc="-30" dirty="0">
                <a:latin typeface="Calibri"/>
                <a:cs typeface="Calibri"/>
              </a:rPr>
              <a:t>ALTER</a:t>
            </a:r>
            <a:r>
              <a:rPr sz="1700" spc="-25" dirty="0">
                <a:latin typeface="Calibri"/>
                <a:cs typeface="Calibri"/>
              </a:rPr>
              <a:t> TABLE,</a:t>
            </a:r>
            <a:r>
              <a:rPr sz="1700" spc="-20" dirty="0">
                <a:latin typeface="Calibri"/>
                <a:cs typeface="Calibri"/>
              </a:rPr>
              <a:t> </a:t>
            </a:r>
            <a:r>
              <a:rPr sz="1700" b="1" spc="-10" dirty="0">
                <a:latin typeface="Calibri"/>
                <a:cs typeface="Calibri"/>
              </a:rPr>
              <a:t>basta con </a:t>
            </a:r>
            <a:r>
              <a:rPr sz="1700" b="1" spc="-5" dirty="0">
                <a:latin typeface="Calibri"/>
                <a:cs typeface="Calibri"/>
              </a:rPr>
              <a:t> añadir</a:t>
            </a:r>
            <a:r>
              <a:rPr sz="1700" b="1" spc="-20" dirty="0">
                <a:latin typeface="Calibri"/>
                <a:cs typeface="Calibri"/>
              </a:rPr>
              <a:t> </a:t>
            </a:r>
            <a:r>
              <a:rPr sz="1700" b="1" spc="-5" dirty="0">
                <a:latin typeface="Calibri"/>
                <a:cs typeface="Calibri"/>
              </a:rPr>
              <a:t>un</a:t>
            </a:r>
            <a:r>
              <a:rPr sz="1700" b="1" spc="5" dirty="0">
                <a:latin typeface="Calibri"/>
                <a:cs typeface="Calibri"/>
              </a:rPr>
              <a:t> </a:t>
            </a:r>
            <a:r>
              <a:rPr sz="1700" b="1" spc="-10" dirty="0">
                <a:latin typeface="Calibri"/>
                <a:cs typeface="Calibri"/>
              </a:rPr>
              <a:t>nuevo</a:t>
            </a:r>
            <a:r>
              <a:rPr sz="1700" b="1" spc="-5" dirty="0">
                <a:latin typeface="Calibri"/>
                <a:cs typeface="Calibri"/>
              </a:rPr>
              <a:t> documento</a:t>
            </a:r>
            <a:r>
              <a:rPr sz="1700" b="1" spc="-15" dirty="0">
                <a:latin typeface="Calibri"/>
                <a:cs typeface="Calibri"/>
              </a:rPr>
              <a:t> </a:t>
            </a:r>
            <a:r>
              <a:rPr sz="1700" b="1" spc="-10" dirty="0">
                <a:latin typeface="Calibri"/>
                <a:cs typeface="Calibri"/>
              </a:rPr>
              <a:t>con</a:t>
            </a:r>
            <a:r>
              <a:rPr sz="1700" b="1" spc="10" dirty="0">
                <a:latin typeface="Calibri"/>
                <a:cs typeface="Calibri"/>
              </a:rPr>
              <a:t> </a:t>
            </a:r>
            <a:r>
              <a:rPr sz="1700" b="1" spc="-5" dirty="0">
                <a:latin typeface="Calibri"/>
                <a:cs typeface="Calibri"/>
              </a:rPr>
              <a:t>los</a:t>
            </a:r>
            <a:r>
              <a:rPr sz="1700" b="1" spc="-10" dirty="0">
                <a:latin typeface="Calibri"/>
                <a:cs typeface="Calibri"/>
              </a:rPr>
              <a:t> nuevos </a:t>
            </a:r>
            <a:r>
              <a:rPr sz="1700" b="1" spc="-5" dirty="0">
                <a:latin typeface="Calibri"/>
                <a:cs typeface="Calibri"/>
              </a:rPr>
              <a:t>atributos</a:t>
            </a:r>
            <a:r>
              <a:rPr sz="1700" spc="-5" dirty="0">
                <a:latin typeface="Calibri"/>
                <a:cs typeface="Calibri"/>
              </a:rPr>
              <a:t>.</a:t>
            </a:r>
            <a:endParaRPr sz="1700">
              <a:latin typeface="Calibri"/>
              <a:cs typeface="Calibri"/>
            </a:endParaRPr>
          </a:p>
          <a:p>
            <a:pPr marL="355600" indent="-342900">
              <a:lnSpc>
                <a:spcPts val="2640"/>
              </a:lnSpc>
              <a:buClr>
                <a:srgbClr val="E75C01"/>
              </a:buClr>
              <a:buFont typeface="Arial MT"/>
              <a:buChar char="•"/>
              <a:tabLst>
                <a:tab pos="354965" algn="l"/>
                <a:tab pos="355600" algn="l"/>
              </a:tabLst>
            </a:pPr>
            <a:r>
              <a:rPr sz="2200" spc="-5" dirty="0">
                <a:latin typeface="Calibri"/>
                <a:cs typeface="Calibri"/>
              </a:rPr>
              <a:t>Disponibilidad</a:t>
            </a:r>
            <a:endParaRPr sz="2200">
              <a:latin typeface="Calibri"/>
              <a:cs typeface="Calibri"/>
            </a:endParaRPr>
          </a:p>
        </p:txBody>
      </p:sp>
      <p:sp>
        <p:nvSpPr>
          <p:cNvPr id="6" name="Rectángulo 5">
            <a:extLst>
              <a:ext uri="{FF2B5EF4-FFF2-40B4-BE49-F238E27FC236}">
                <a16:creationId xmlns:a16="http://schemas.microsoft.com/office/drawing/2014/main" id="{07FDCA87-F31C-0E3C-CDAE-6226D2C0EBDD}"/>
              </a:ext>
            </a:extLst>
          </p:cNvPr>
          <p:cNvSpPr/>
          <p:nvPr/>
        </p:nvSpPr>
        <p:spPr>
          <a:xfrm>
            <a:off x="304800" y="6166996"/>
            <a:ext cx="1600200" cy="614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u="sng" spc="-10" dirty="0" err="1">
                <a:uFill>
                  <a:solidFill>
                    <a:srgbClr val="FD8231"/>
                  </a:solidFill>
                </a:uFill>
              </a:rPr>
              <a:t>Limitaciones</a:t>
            </a:r>
            <a:r>
              <a:rPr u="sng" spc="-30" dirty="0">
                <a:uFill>
                  <a:solidFill>
                    <a:srgbClr val="FD8231"/>
                  </a:solidFill>
                </a:uFill>
              </a:rPr>
              <a:t> </a:t>
            </a:r>
            <a:r>
              <a:rPr u="sng" spc="-5" dirty="0">
                <a:uFill>
                  <a:solidFill>
                    <a:srgbClr val="FD8231"/>
                  </a:solidFill>
                </a:uFill>
              </a:rPr>
              <a:t>de</a:t>
            </a:r>
            <a:r>
              <a:rPr u="sng" spc="-25" dirty="0">
                <a:uFill>
                  <a:solidFill>
                    <a:srgbClr val="FD8231"/>
                  </a:solidFill>
                </a:uFill>
              </a:rPr>
              <a:t> </a:t>
            </a:r>
            <a:r>
              <a:rPr u="sng" spc="-5" dirty="0">
                <a:uFill>
                  <a:solidFill>
                    <a:srgbClr val="FD8231"/>
                  </a:solidFill>
                </a:uFill>
              </a:rPr>
              <a:t>las</a:t>
            </a:r>
            <a:r>
              <a:rPr u="sng" spc="-25" dirty="0">
                <a:uFill>
                  <a:solidFill>
                    <a:srgbClr val="FD8231"/>
                  </a:solidFill>
                </a:uFill>
              </a:rPr>
              <a:t> </a:t>
            </a:r>
            <a:r>
              <a:rPr u="sng" spc="-5" dirty="0">
                <a:uFill>
                  <a:solidFill>
                    <a:srgbClr val="FD8231"/>
                  </a:solidFill>
                </a:uFill>
              </a:rPr>
              <a:t>BD</a:t>
            </a:r>
            <a:r>
              <a:rPr u="sng" spc="-20" dirty="0">
                <a:uFill>
                  <a:solidFill>
                    <a:srgbClr val="FD8231"/>
                  </a:solidFill>
                </a:uFill>
              </a:rPr>
              <a:t> </a:t>
            </a:r>
            <a:r>
              <a:rPr u="sng" spc="-10" dirty="0">
                <a:uFill>
                  <a:solidFill>
                    <a:srgbClr val="FD8231"/>
                  </a:solidFill>
                </a:uFill>
              </a:rPr>
              <a:t>Relacionales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3" name="object 3"/>
          <p:cNvSpPr txBox="1"/>
          <p:nvPr/>
        </p:nvSpPr>
        <p:spPr>
          <a:xfrm>
            <a:off x="535940" y="1565808"/>
            <a:ext cx="8208009" cy="4752975"/>
          </a:xfrm>
          <a:prstGeom prst="rect">
            <a:avLst/>
          </a:prstGeom>
        </p:spPr>
        <p:txBody>
          <a:bodyPr vert="horz" wrap="square" lIns="0" tIns="12700" rIns="0" bIns="0" rtlCol="0">
            <a:spAutoFit/>
          </a:bodyPr>
          <a:lstStyle/>
          <a:p>
            <a:pPr marL="355600" indent="-342900">
              <a:lnSpc>
                <a:spcPct val="100000"/>
              </a:lnSpc>
              <a:spcBef>
                <a:spcPts val="100"/>
              </a:spcBef>
              <a:buClr>
                <a:srgbClr val="E75C01"/>
              </a:buClr>
              <a:buFont typeface="Arial MT"/>
              <a:buChar char="•"/>
              <a:tabLst>
                <a:tab pos="354965" algn="l"/>
                <a:tab pos="355600" algn="l"/>
              </a:tabLst>
            </a:pPr>
            <a:r>
              <a:rPr sz="2700" spc="-5" dirty="0">
                <a:latin typeface="Calibri"/>
                <a:cs typeface="Calibri"/>
              </a:rPr>
              <a:t>Escalabilidad</a:t>
            </a:r>
            <a:endParaRPr sz="2700">
              <a:latin typeface="Calibri"/>
              <a:cs typeface="Calibri"/>
            </a:endParaRPr>
          </a:p>
          <a:p>
            <a:pPr marL="355600" indent="-342900">
              <a:lnSpc>
                <a:spcPct val="100000"/>
              </a:lnSpc>
              <a:buClr>
                <a:srgbClr val="E75C01"/>
              </a:buClr>
              <a:buFont typeface="Arial MT"/>
              <a:buChar char="•"/>
              <a:tabLst>
                <a:tab pos="354965" algn="l"/>
                <a:tab pos="355600" algn="l"/>
              </a:tabLst>
            </a:pPr>
            <a:r>
              <a:rPr sz="2700" spc="-15" dirty="0">
                <a:latin typeface="Calibri"/>
                <a:cs typeface="Calibri"/>
              </a:rPr>
              <a:t>Coste</a:t>
            </a:r>
            <a:endParaRPr sz="2700">
              <a:latin typeface="Calibri"/>
              <a:cs typeface="Calibri"/>
            </a:endParaRPr>
          </a:p>
          <a:p>
            <a:pPr marL="355600" indent="-342900">
              <a:lnSpc>
                <a:spcPct val="100000"/>
              </a:lnSpc>
              <a:buClr>
                <a:srgbClr val="E75C01"/>
              </a:buClr>
              <a:buFont typeface="Arial MT"/>
              <a:buChar char="•"/>
              <a:tabLst>
                <a:tab pos="354965" algn="l"/>
                <a:tab pos="355600" algn="l"/>
              </a:tabLst>
            </a:pPr>
            <a:r>
              <a:rPr sz="2700" spc="-10" dirty="0">
                <a:latin typeface="Calibri"/>
                <a:cs typeface="Calibri"/>
              </a:rPr>
              <a:t>Flexibilidad</a:t>
            </a:r>
            <a:endParaRPr sz="2700">
              <a:latin typeface="Calibri"/>
              <a:cs typeface="Calibri"/>
            </a:endParaRPr>
          </a:p>
          <a:p>
            <a:pPr marL="355600" indent="-342900">
              <a:lnSpc>
                <a:spcPct val="100000"/>
              </a:lnSpc>
              <a:buClr>
                <a:srgbClr val="E75C01"/>
              </a:buClr>
              <a:buFont typeface="Arial MT"/>
              <a:buChar char="•"/>
              <a:tabLst>
                <a:tab pos="354965" algn="l"/>
                <a:tab pos="355600" algn="l"/>
              </a:tabLst>
            </a:pPr>
            <a:r>
              <a:rPr sz="2700" b="1" spc="-5" dirty="0">
                <a:latin typeface="Calibri"/>
                <a:cs typeface="Calibri"/>
              </a:rPr>
              <a:t>Disponibilidad</a:t>
            </a:r>
            <a:endParaRPr sz="2700">
              <a:latin typeface="Calibri"/>
              <a:cs typeface="Calibri"/>
            </a:endParaRPr>
          </a:p>
          <a:p>
            <a:pPr marL="756285" lvl="1" indent="-287020" algn="just">
              <a:lnSpc>
                <a:spcPct val="100000"/>
              </a:lnSpc>
              <a:spcBef>
                <a:spcPts val="10"/>
              </a:spcBef>
              <a:buClr>
                <a:srgbClr val="E75C01"/>
              </a:buClr>
              <a:buFont typeface="Arial MT"/>
              <a:buChar char="–"/>
              <a:tabLst>
                <a:tab pos="756920" algn="l"/>
              </a:tabLst>
            </a:pPr>
            <a:r>
              <a:rPr sz="2400" spc="-10" dirty="0">
                <a:latin typeface="Calibri"/>
                <a:cs typeface="Calibri"/>
              </a:rPr>
              <a:t>Estamos</a:t>
            </a:r>
            <a:r>
              <a:rPr sz="2400" spc="-35" dirty="0">
                <a:latin typeface="Calibri"/>
                <a:cs typeface="Calibri"/>
              </a:rPr>
              <a:t> </a:t>
            </a:r>
            <a:r>
              <a:rPr sz="2400" spc="-10" dirty="0">
                <a:latin typeface="Calibri"/>
                <a:cs typeface="Calibri"/>
              </a:rPr>
              <a:t>acostumbrados</a:t>
            </a:r>
            <a:r>
              <a:rPr sz="2400" spc="-25" dirty="0">
                <a:latin typeface="Calibri"/>
                <a:cs typeface="Calibri"/>
              </a:rPr>
              <a:t> </a:t>
            </a:r>
            <a:r>
              <a:rPr sz="2400" dirty="0">
                <a:latin typeface="Calibri"/>
                <a:cs typeface="Calibri"/>
              </a:rPr>
              <a:t>a</a:t>
            </a:r>
            <a:r>
              <a:rPr sz="2400" spc="-5" dirty="0">
                <a:latin typeface="Calibri"/>
                <a:cs typeface="Calibri"/>
              </a:rPr>
              <a:t> </a:t>
            </a:r>
            <a:r>
              <a:rPr sz="2400" b="1" spc="-5" dirty="0">
                <a:latin typeface="Calibri"/>
                <a:cs typeface="Calibri"/>
              </a:rPr>
              <a:t>disponibilidad</a:t>
            </a:r>
            <a:r>
              <a:rPr sz="2400" b="1" dirty="0">
                <a:latin typeface="Calibri"/>
                <a:cs typeface="Calibri"/>
              </a:rPr>
              <a:t> </a:t>
            </a:r>
            <a:r>
              <a:rPr sz="2400" b="1" spc="-15" dirty="0">
                <a:latin typeface="Calibri"/>
                <a:cs typeface="Calibri"/>
              </a:rPr>
              <a:t>total</a:t>
            </a:r>
            <a:r>
              <a:rPr sz="2400" b="1" spc="-5" dirty="0">
                <a:latin typeface="Calibri"/>
                <a:cs typeface="Calibri"/>
              </a:rPr>
              <a:t> </a:t>
            </a:r>
            <a:r>
              <a:rPr sz="2400" spc="-5" dirty="0">
                <a:latin typeface="Calibri"/>
                <a:cs typeface="Calibri"/>
              </a:rPr>
              <a:t>de los</a:t>
            </a:r>
            <a:r>
              <a:rPr sz="2400" spc="-15" dirty="0">
                <a:latin typeface="Calibri"/>
                <a:cs typeface="Calibri"/>
              </a:rPr>
              <a:t> </a:t>
            </a:r>
            <a:r>
              <a:rPr sz="2400" spc="-5" dirty="0">
                <a:latin typeface="Calibri"/>
                <a:cs typeface="Calibri"/>
              </a:rPr>
              <a:t>sitios.</a:t>
            </a:r>
            <a:endParaRPr sz="2400">
              <a:latin typeface="Calibri"/>
              <a:cs typeface="Calibri"/>
            </a:endParaRPr>
          </a:p>
          <a:p>
            <a:pPr marL="756285" marR="5080" lvl="1" indent="-287020" algn="just">
              <a:lnSpc>
                <a:spcPts val="2300"/>
              </a:lnSpc>
              <a:spcBef>
                <a:spcPts val="560"/>
              </a:spcBef>
              <a:buClr>
                <a:srgbClr val="E75C01"/>
              </a:buClr>
              <a:buFont typeface="Arial MT"/>
              <a:buChar char="–"/>
              <a:tabLst>
                <a:tab pos="756920" algn="l"/>
              </a:tabLst>
            </a:pPr>
            <a:r>
              <a:rPr sz="2400" spc="-5" dirty="0">
                <a:latin typeface="Calibri"/>
                <a:cs typeface="Calibri"/>
              </a:rPr>
              <a:t>Las</a:t>
            </a:r>
            <a:r>
              <a:rPr sz="2400" dirty="0">
                <a:latin typeface="Calibri"/>
                <a:cs typeface="Calibri"/>
              </a:rPr>
              <a:t> BD</a:t>
            </a:r>
            <a:r>
              <a:rPr sz="2400" spc="5" dirty="0">
                <a:latin typeface="Calibri"/>
                <a:cs typeface="Calibri"/>
              </a:rPr>
              <a:t> </a:t>
            </a:r>
            <a:r>
              <a:rPr sz="2400" spc="-10" dirty="0">
                <a:latin typeface="Calibri"/>
                <a:cs typeface="Calibri"/>
              </a:rPr>
              <a:t>NoSQL</a:t>
            </a:r>
            <a:r>
              <a:rPr sz="2400" spc="-5" dirty="0">
                <a:latin typeface="Calibri"/>
                <a:cs typeface="Calibri"/>
              </a:rPr>
              <a:t> </a:t>
            </a:r>
            <a:r>
              <a:rPr sz="2400" spc="-15" dirty="0">
                <a:latin typeface="Calibri"/>
                <a:cs typeface="Calibri"/>
              </a:rPr>
              <a:t>están</a:t>
            </a:r>
            <a:r>
              <a:rPr sz="2400" spc="-10" dirty="0">
                <a:latin typeface="Calibri"/>
                <a:cs typeface="Calibri"/>
              </a:rPr>
              <a:t> </a:t>
            </a:r>
            <a:r>
              <a:rPr sz="2400" spc="-5" dirty="0">
                <a:latin typeface="Calibri"/>
                <a:cs typeface="Calibri"/>
              </a:rPr>
              <a:t>diseñadas</a:t>
            </a:r>
            <a:r>
              <a:rPr sz="2400" dirty="0">
                <a:latin typeface="Calibri"/>
                <a:cs typeface="Calibri"/>
              </a:rPr>
              <a:t> </a:t>
            </a:r>
            <a:r>
              <a:rPr sz="2400" spc="-15" dirty="0">
                <a:latin typeface="Calibri"/>
                <a:cs typeface="Calibri"/>
              </a:rPr>
              <a:t>para</a:t>
            </a:r>
            <a:r>
              <a:rPr sz="2400" spc="-10" dirty="0">
                <a:latin typeface="Calibri"/>
                <a:cs typeface="Calibri"/>
              </a:rPr>
              <a:t> </a:t>
            </a:r>
            <a:r>
              <a:rPr sz="2400" spc="-5" dirty="0">
                <a:latin typeface="Calibri"/>
                <a:cs typeface="Calibri"/>
              </a:rPr>
              <a:t>poder</a:t>
            </a:r>
            <a:r>
              <a:rPr sz="2400" dirty="0">
                <a:latin typeface="Calibri"/>
                <a:cs typeface="Calibri"/>
              </a:rPr>
              <a:t> </a:t>
            </a:r>
            <a:r>
              <a:rPr sz="2400" spc="-5" dirty="0">
                <a:latin typeface="Calibri"/>
                <a:cs typeface="Calibri"/>
              </a:rPr>
              <a:t>funcionar</a:t>
            </a:r>
            <a:r>
              <a:rPr sz="2400" dirty="0">
                <a:latin typeface="Calibri"/>
                <a:cs typeface="Calibri"/>
              </a:rPr>
              <a:t> </a:t>
            </a:r>
            <a:r>
              <a:rPr sz="2400" spc="-10" dirty="0">
                <a:latin typeface="Calibri"/>
                <a:cs typeface="Calibri"/>
              </a:rPr>
              <a:t>en </a:t>
            </a:r>
            <a:r>
              <a:rPr sz="2400" spc="-5" dirty="0">
                <a:latin typeface="Calibri"/>
                <a:cs typeface="Calibri"/>
              </a:rPr>
              <a:t> </a:t>
            </a:r>
            <a:r>
              <a:rPr sz="2400" b="1" spc="-5" dirty="0">
                <a:latin typeface="Calibri"/>
                <a:cs typeface="Calibri"/>
              </a:rPr>
              <a:t>múltiples servidores </a:t>
            </a:r>
            <a:r>
              <a:rPr sz="2400" b="1" spc="-15" dirty="0">
                <a:latin typeface="Calibri"/>
                <a:cs typeface="Calibri"/>
              </a:rPr>
              <a:t>baratos</a:t>
            </a:r>
            <a:r>
              <a:rPr sz="2400" spc="-15" dirty="0">
                <a:latin typeface="Calibri"/>
                <a:cs typeface="Calibri"/>
              </a:rPr>
              <a:t>. </a:t>
            </a:r>
            <a:r>
              <a:rPr sz="2400" dirty="0">
                <a:latin typeface="Calibri"/>
                <a:cs typeface="Calibri"/>
              </a:rPr>
              <a:t>El </a:t>
            </a:r>
            <a:r>
              <a:rPr sz="2400" spc="-5" dirty="0">
                <a:latin typeface="Calibri"/>
                <a:cs typeface="Calibri"/>
              </a:rPr>
              <a:t>uso de un </a:t>
            </a:r>
            <a:r>
              <a:rPr sz="2400" dirty="0">
                <a:latin typeface="Calibri"/>
                <a:cs typeface="Calibri"/>
              </a:rPr>
              <a:t>servidor </a:t>
            </a:r>
            <a:r>
              <a:rPr sz="2400" spc="-10" dirty="0">
                <a:latin typeface="Calibri"/>
                <a:cs typeface="Calibri"/>
              </a:rPr>
              <a:t>central </a:t>
            </a:r>
            <a:r>
              <a:rPr sz="2400" spc="-5" dirty="0">
                <a:latin typeface="Calibri"/>
                <a:cs typeface="Calibri"/>
              </a:rPr>
              <a:t> relacional</a:t>
            </a:r>
            <a:r>
              <a:rPr sz="2400" spc="-20" dirty="0">
                <a:latin typeface="Calibri"/>
                <a:cs typeface="Calibri"/>
              </a:rPr>
              <a:t> </a:t>
            </a:r>
            <a:r>
              <a:rPr sz="2400" spc="-5" dirty="0">
                <a:latin typeface="Calibri"/>
                <a:cs typeface="Calibri"/>
              </a:rPr>
              <a:t>(+backup)</a:t>
            </a:r>
            <a:r>
              <a:rPr sz="2400" spc="-30" dirty="0">
                <a:latin typeface="Calibri"/>
                <a:cs typeface="Calibri"/>
              </a:rPr>
              <a:t> </a:t>
            </a:r>
            <a:r>
              <a:rPr sz="2400" spc="-10" dirty="0">
                <a:latin typeface="Calibri"/>
                <a:cs typeface="Calibri"/>
              </a:rPr>
              <a:t>desaprovecha</a:t>
            </a:r>
            <a:r>
              <a:rPr sz="2400" spc="15" dirty="0">
                <a:latin typeface="Calibri"/>
                <a:cs typeface="Calibri"/>
              </a:rPr>
              <a:t> </a:t>
            </a:r>
            <a:r>
              <a:rPr sz="2400" spc="-5" dirty="0">
                <a:latin typeface="Calibri"/>
                <a:cs typeface="Calibri"/>
              </a:rPr>
              <a:t>muchos</a:t>
            </a:r>
            <a:r>
              <a:rPr sz="2400" spc="-25" dirty="0">
                <a:latin typeface="Calibri"/>
                <a:cs typeface="Calibri"/>
              </a:rPr>
              <a:t> </a:t>
            </a:r>
            <a:r>
              <a:rPr sz="2400" spc="-10" dirty="0">
                <a:latin typeface="Calibri"/>
                <a:cs typeface="Calibri"/>
              </a:rPr>
              <a:t>recursos.</a:t>
            </a:r>
            <a:endParaRPr sz="2400">
              <a:latin typeface="Calibri"/>
              <a:cs typeface="Calibri"/>
            </a:endParaRPr>
          </a:p>
          <a:p>
            <a:pPr lvl="1">
              <a:lnSpc>
                <a:spcPct val="100000"/>
              </a:lnSpc>
              <a:spcBef>
                <a:spcPts val="5"/>
              </a:spcBef>
              <a:buClr>
                <a:srgbClr val="E75C01"/>
              </a:buClr>
              <a:buFont typeface="Arial MT"/>
              <a:buChar char="–"/>
            </a:pPr>
            <a:endParaRPr sz="2900">
              <a:latin typeface="Calibri"/>
              <a:cs typeface="Calibri"/>
            </a:endParaRPr>
          </a:p>
          <a:p>
            <a:pPr marL="354965" marR="5080" indent="-342900" algn="just">
              <a:lnSpc>
                <a:spcPct val="80000"/>
              </a:lnSpc>
              <a:buClr>
                <a:srgbClr val="E75C01"/>
              </a:buClr>
              <a:buFont typeface="Arial MT"/>
              <a:buChar char="•"/>
              <a:tabLst>
                <a:tab pos="355600" algn="l"/>
              </a:tabLst>
            </a:pPr>
            <a:r>
              <a:rPr sz="2700" dirty="0">
                <a:latin typeface="Calibri"/>
                <a:cs typeface="Calibri"/>
              </a:rPr>
              <a:t>Los </a:t>
            </a:r>
            <a:r>
              <a:rPr sz="2700" spc="-10" dirty="0">
                <a:latin typeface="Calibri"/>
                <a:cs typeface="Calibri"/>
              </a:rPr>
              <a:t>diseñadores </a:t>
            </a:r>
            <a:r>
              <a:rPr sz="2700" spc="-5" dirty="0">
                <a:latin typeface="Calibri"/>
                <a:cs typeface="Calibri"/>
              </a:rPr>
              <a:t>de </a:t>
            </a:r>
            <a:r>
              <a:rPr sz="2700" spc="-10" dirty="0">
                <a:latin typeface="Calibri"/>
                <a:cs typeface="Calibri"/>
              </a:rPr>
              <a:t>BD migran </a:t>
            </a:r>
            <a:r>
              <a:rPr sz="2700" dirty="0">
                <a:latin typeface="Calibri"/>
                <a:cs typeface="Calibri"/>
              </a:rPr>
              <a:t>a </a:t>
            </a:r>
            <a:r>
              <a:rPr sz="2700" spc="-10" dirty="0">
                <a:latin typeface="Calibri"/>
                <a:cs typeface="Calibri"/>
              </a:rPr>
              <a:t>sistemas </a:t>
            </a:r>
            <a:r>
              <a:rPr sz="2700" spc="-5" dirty="0">
                <a:latin typeface="Calibri"/>
                <a:cs typeface="Calibri"/>
              </a:rPr>
              <a:t>NoSQL </a:t>
            </a:r>
            <a:r>
              <a:rPr sz="2700" spc="-10" dirty="0">
                <a:latin typeface="Calibri"/>
                <a:cs typeface="Calibri"/>
              </a:rPr>
              <a:t>cuando </a:t>
            </a:r>
            <a:r>
              <a:rPr sz="2700" spc="-600" dirty="0">
                <a:latin typeface="Calibri"/>
                <a:cs typeface="Calibri"/>
              </a:rPr>
              <a:t> </a:t>
            </a:r>
            <a:r>
              <a:rPr sz="2700" dirty="0">
                <a:latin typeface="Calibri"/>
                <a:cs typeface="Calibri"/>
              </a:rPr>
              <a:t>las</a:t>
            </a:r>
            <a:r>
              <a:rPr sz="2700" spc="5" dirty="0">
                <a:latin typeface="Calibri"/>
                <a:cs typeface="Calibri"/>
              </a:rPr>
              <a:t> </a:t>
            </a:r>
            <a:r>
              <a:rPr sz="2700" spc="-5" dirty="0">
                <a:latin typeface="Calibri"/>
                <a:cs typeface="Calibri"/>
              </a:rPr>
              <a:t>soluciones</a:t>
            </a:r>
            <a:r>
              <a:rPr sz="2700" dirty="0">
                <a:latin typeface="Calibri"/>
                <a:cs typeface="Calibri"/>
              </a:rPr>
              <a:t> </a:t>
            </a:r>
            <a:r>
              <a:rPr sz="2700" spc="-10" dirty="0">
                <a:latin typeface="Calibri"/>
                <a:cs typeface="Calibri"/>
              </a:rPr>
              <a:t>relacionales</a:t>
            </a:r>
            <a:r>
              <a:rPr sz="2700" spc="-5" dirty="0">
                <a:latin typeface="Calibri"/>
                <a:cs typeface="Calibri"/>
              </a:rPr>
              <a:t> </a:t>
            </a:r>
            <a:r>
              <a:rPr sz="2700" dirty="0">
                <a:latin typeface="Calibri"/>
                <a:cs typeface="Calibri"/>
              </a:rPr>
              <a:t>en</a:t>
            </a:r>
            <a:r>
              <a:rPr sz="2700" spc="5" dirty="0">
                <a:latin typeface="Calibri"/>
                <a:cs typeface="Calibri"/>
              </a:rPr>
              <a:t> </a:t>
            </a:r>
            <a:r>
              <a:rPr sz="2700" spc="-10" dirty="0">
                <a:latin typeface="Calibri"/>
                <a:cs typeface="Calibri"/>
              </a:rPr>
              <a:t>aspectos</a:t>
            </a:r>
            <a:r>
              <a:rPr sz="2700" spc="-5" dirty="0">
                <a:latin typeface="Calibri"/>
                <a:cs typeface="Calibri"/>
              </a:rPr>
              <a:t> </a:t>
            </a:r>
            <a:r>
              <a:rPr sz="2700" spc="-10" dirty="0">
                <a:latin typeface="Calibri"/>
                <a:cs typeface="Calibri"/>
              </a:rPr>
              <a:t>como </a:t>
            </a:r>
            <a:r>
              <a:rPr sz="2700" spc="-5" dirty="0">
                <a:latin typeface="Calibri"/>
                <a:cs typeface="Calibri"/>
              </a:rPr>
              <a:t> </a:t>
            </a:r>
            <a:r>
              <a:rPr sz="2700" spc="-10" dirty="0">
                <a:latin typeface="Calibri"/>
                <a:cs typeface="Calibri"/>
              </a:rPr>
              <a:t>escalabilidad, </a:t>
            </a:r>
            <a:r>
              <a:rPr sz="2700" spc="-25" dirty="0">
                <a:latin typeface="Calibri"/>
                <a:cs typeface="Calibri"/>
              </a:rPr>
              <a:t>coste, </a:t>
            </a:r>
            <a:r>
              <a:rPr sz="2700" spc="-5" dirty="0">
                <a:latin typeface="Calibri"/>
                <a:cs typeface="Calibri"/>
              </a:rPr>
              <a:t>flexibilidad </a:t>
            </a:r>
            <a:r>
              <a:rPr sz="2700" dirty="0">
                <a:latin typeface="Calibri"/>
                <a:cs typeface="Calibri"/>
              </a:rPr>
              <a:t>y </a:t>
            </a:r>
            <a:r>
              <a:rPr sz="2700" spc="-5" dirty="0">
                <a:latin typeface="Calibri"/>
                <a:cs typeface="Calibri"/>
              </a:rPr>
              <a:t>disponibilidad </a:t>
            </a:r>
            <a:r>
              <a:rPr sz="2700" b="1" dirty="0">
                <a:latin typeface="Calibri"/>
                <a:cs typeface="Calibri"/>
              </a:rPr>
              <a:t>no son </a:t>
            </a:r>
            <a:r>
              <a:rPr sz="2700" b="1" spc="5" dirty="0">
                <a:latin typeface="Calibri"/>
                <a:cs typeface="Calibri"/>
              </a:rPr>
              <a:t> </a:t>
            </a:r>
            <a:r>
              <a:rPr sz="2700" b="1" spc="-15" dirty="0">
                <a:latin typeface="Calibri"/>
                <a:cs typeface="Calibri"/>
              </a:rPr>
              <a:t>suficientemente</a:t>
            </a:r>
            <a:r>
              <a:rPr sz="2700" b="1" spc="25" dirty="0">
                <a:latin typeface="Calibri"/>
                <a:cs typeface="Calibri"/>
              </a:rPr>
              <a:t> </a:t>
            </a:r>
            <a:r>
              <a:rPr sz="2700" b="1" spc="-15" dirty="0">
                <a:latin typeface="Calibri"/>
                <a:cs typeface="Calibri"/>
              </a:rPr>
              <a:t>eficientes</a:t>
            </a:r>
            <a:r>
              <a:rPr sz="2700" spc="-15" dirty="0">
                <a:latin typeface="Calibri"/>
                <a:cs typeface="Calibri"/>
              </a:rPr>
              <a:t>.</a:t>
            </a:r>
            <a:endParaRPr sz="2700">
              <a:latin typeface="Calibri"/>
              <a:cs typeface="Calibri"/>
            </a:endParaRPr>
          </a:p>
        </p:txBody>
      </p:sp>
      <p:sp>
        <p:nvSpPr>
          <p:cNvPr id="6" name="Rectángulo 5">
            <a:extLst>
              <a:ext uri="{FF2B5EF4-FFF2-40B4-BE49-F238E27FC236}">
                <a16:creationId xmlns:a16="http://schemas.microsoft.com/office/drawing/2014/main" id="{9958223F-0569-E6AE-7615-7CB635232105}"/>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lang="en-US" u="sng" spc="-10" dirty="0">
                <a:uFill>
                  <a:solidFill>
                    <a:srgbClr val="FD8231"/>
                  </a:solidFill>
                </a:uFill>
              </a:rPr>
              <a:t>BASE (not ACID)</a:t>
            </a:r>
            <a:r>
              <a:rPr u="sng" spc="-10" dirty="0">
                <a:uFill>
                  <a:solidFill>
                    <a:srgbClr val="FD8231"/>
                  </a:solidFill>
                </a:uFill>
              </a:rPr>
              <a:t> </a:t>
            </a:r>
            <a:r>
              <a:rPr lang="en-US" u="sng" spc="-10" dirty="0">
                <a:uFill>
                  <a:solidFill>
                    <a:srgbClr val="FD8231"/>
                  </a:solidFill>
                </a:uFill>
              </a:rPr>
              <a:t>                                   </a:t>
            </a:r>
            <a:r>
              <a:rPr u="sng" spc="-10" dirty="0">
                <a:uFill>
                  <a:solidFill>
                    <a:srgbClr val="FD8231"/>
                  </a:solidFill>
                </a:uFill>
              </a:rPr>
              <a:t>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3" name="object 3"/>
          <p:cNvSpPr txBox="1"/>
          <p:nvPr/>
        </p:nvSpPr>
        <p:spPr>
          <a:xfrm>
            <a:off x="535940" y="1565808"/>
            <a:ext cx="8208009" cy="3816429"/>
          </a:xfrm>
          <a:prstGeom prst="rect">
            <a:avLst/>
          </a:prstGeom>
        </p:spPr>
        <p:txBody>
          <a:bodyPr vert="horz" wrap="square" lIns="0" tIns="12700" rIns="0" bIns="0" rtlCol="0">
            <a:spAutoFit/>
          </a:bodyPr>
          <a:lstStyle/>
          <a:p>
            <a:pPr marL="355600" indent="-342900" algn="just">
              <a:lnSpc>
                <a:spcPct val="100000"/>
              </a:lnSpc>
              <a:spcBef>
                <a:spcPts val="100"/>
              </a:spcBef>
              <a:buClr>
                <a:srgbClr val="E75C01"/>
              </a:buClr>
              <a:buFont typeface="Arial MT"/>
              <a:buChar char="•"/>
              <a:tabLst>
                <a:tab pos="354965" algn="l"/>
                <a:tab pos="355600" algn="l"/>
              </a:tabLst>
            </a:pPr>
            <a:r>
              <a:rPr lang="es-ES" sz="2700" spc="-5" dirty="0">
                <a:latin typeface="Calibri"/>
                <a:cs typeface="Calibri"/>
              </a:rPr>
              <a:t>ACID para RDBMS • Atomicidad, Consistencia, Aislamiento y Durabilidad.</a:t>
            </a:r>
          </a:p>
          <a:p>
            <a:pPr marL="355600" indent="-342900" algn="just">
              <a:lnSpc>
                <a:spcPct val="100000"/>
              </a:lnSpc>
              <a:spcBef>
                <a:spcPts val="100"/>
              </a:spcBef>
              <a:buClr>
                <a:srgbClr val="E75C01"/>
              </a:buClr>
              <a:buFont typeface="Arial MT"/>
              <a:buChar char="•"/>
              <a:tabLst>
                <a:tab pos="354965" algn="l"/>
                <a:tab pos="355600" algn="l"/>
              </a:tabLst>
            </a:pPr>
            <a:endParaRPr lang="es-ES" sz="2700" spc="-5" dirty="0">
              <a:latin typeface="Calibri"/>
              <a:cs typeface="Calibri"/>
            </a:endParaRPr>
          </a:p>
          <a:p>
            <a:pPr marL="355600" indent="-342900" algn="just">
              <a:lnSpc>
                <a:spcPct val="100000"/>
              </a:lnSpc>
              <a:spcBef>
                <a:spcPts val="100"/>
              </a:spcBef>
              <a:buClr>
                <a:srgbClr val="E75C01"/>
              </a:buClr>
              <a:buFont typeface="Arial MT"/>
              <a:buChar char="•"/>
              <a:tabLst>
                <a:tab pos="354965" algn="l"/>
                <a:tab pos="355600" algn="l"/>
              </a:tabLst>
            </a:pPr>
            <a:r>
              <a:rPr lang="es-ES" sz="2700" spc="-5" dirty="0">
                <a:latin typeface="Calibri"/>
                <a:cs typeface="Calibri"/>
              </a:rPr>
              <a:t>Los sistemas NOSQL normalmente no proporcionan ACID.</a:t>
            </a:r>
          </a:p>
          <a:p>
            <a:pPr marL="355600" indent="-342900" algn="just">
              <a:lnSpc>
                <a:spcPct val="100000"/>
              </a:lnSpc>
              <a:spcBef>
                <a:spcPts val="100"/>
              </a:spcBef>
              <a:buClr>
                <a:srgbClr val="E75C01"/>
              </a:buClr>
              <a:buFont typeface="Arial MT"/>
              <a:buChar char="•"/>
              <a:tabLst>
                <a:tab pos="354965" algn="l"/>
                <a:tab pos="355600" algn="l"/>
              </a:tabLst>
            </a:pPr>
            <a:endParaRPr lang="es-ES" sz="2700" spc="-5" dirty="0">
              <a:latin typeface="Calibri"/>
              <a:cs typeface="Calibri"/>
            </a:endParaRPr>
          </a:p>
          <a:p>
            <a:pPr marL="355600" indent="-342900" algn="just">
              <a:lnSpc>
                <a:spcPct val="100000"/>
              </a:lnSpc>
              <a:spcBef>
                <a:spcPts val="100"/>
              </a:spcBef>
              <a:buClr>
                <a:srgbClr val="E75C01"/>
              </a:buClr>
              <a:buFont typeface="Arial MT"/>
              <a:buChar char="•"/>
              <a:tabLst>
                <a:tab pos="354965" algn="l"/>
                <a:tab pos="355600" algn="l"/>
              </a:tabLst>
            </a:pPr>
            <a:r>
              <a:rPr lang="es-ES" sz="2700" spc="-5" dirty="0">
                <a:latin typeface="Calibri"/>
                <a:cs typeface="Calibri"/>
              </a:rPr>
              <a:t>BASE: </a:t>
            </a:r>
            <a:r>
              <a:rPr lang="es-ES" sz="2700" spc="-5" dirty="0" err="1">
                <a:latin typeface="Calibri"/>
                <a:cs typeface="Calibri"/>
              </a:rPr>
              <a:t>Basically</a:t>
            </a:r>
            <a:r>
              <a:rPr lang="es-ES" sz="2700" spc="-5" dirty="0">
                <a:latin typeface="Calibri"/>
                <a:cs typeface="Calibri"/>
              </a:rPr>
              <a:t> </a:t>
            </a:r>
            <a:r>
              <a:rPr lang="es-ES" sz="2700" spc="-5" dirty="0" err="1">
                <a:latin typeface="Calibri"/>
                <a:cs typeface="Calibri"/>
              </a:rPr>
              <a:t>Available</a:t>
            </a:r>
            <a:r>
              <a:rPr lang="es-ES" sz="2700" spc="-5" dirty="0">
                <a:latin typeface="Calibri"/>
                <a:cs typeface="Calibri"/>
              </a:rPr>
              <a:t> • </a:t>
            </a:r>
            <a:r>
              <a:rPr lang="es-ES" sz="2700" spc="-5" dirty="0" err="1">
                <a:latin typeface="Calibri"/>
                <a:cs typeface="Calibri"/>
              </a:rPr>
              <a:t>Soft</a:t>
            </a:r>
            <a:r>
              <a:rPr lang="es-ES" sz="2700" spc="-5" dirty="0">
                <a:latin typeface="Calibri"/>
                <a:cs typeface="Calibri"/>
              </a:rPr>
              <a:t> </a:t>
            </a:r>
            <a:r>
              <a:rPr lang="es-ES" sz="2700" spc="-5" dirty="0" err="1">
                <a:latin typeface="Calibri"/>
                <a:cs typeface="Calibri"/>
              </a:rPr>
              <a:t>state</a:t>
            </a:r>
            <a:r>
              <a:rPr lang="es-ES" sz="2700" spc="-5" dirty="0">
                <a:latin typeface="Calibri"/>
                <a:cs typeface="Calibri"/>
              </a:rPr>
              <a:t> • </a:t>
            </a:r>
            <a:r>
              <a:rPr lang="es-ES" sz="2700" spc="-5" dirty="0" err="1">
                <a:latin typeface="Calibri"/>
                <a:cs typeface="Calibri"/>
              </a:rPr>
              <a:t>Eventually</a:t>
            </a:r>
            <a:r>
              <a:rPr lang="es-ES" sz="2700" spc="-5" dirty="0">
                <a:latin typeface="Calibri"/>
                <a:cs typeface="Calibri"/>
              </a:rPr>
              <a:t> </a:t>
            </a:r>
            <a:r>
              <a:rPr lang="es-ES" sz="2700" spc="-5" dirty="0" err="1">
                <a:latin typeface="Calibri"/>
                <a:cs typeface="Calibri"/>
              </a:rPr>
              <a:t>consistent</a:t>
            </a:r>
            <a:r>
              <a:rPr lang="es-ES" sz="2700" spc="-5" dirty="0">
                <a:latin typeface="Calibri"/>
                <a:cs typeface="Calibri"/>
              </a:rPr>
              <a:t>.</a:t>
            </a:r>
          </a:p>
          <a:p>
            <a:pPr marL="355600" indent="-342900" algn="just">
              <a:lnSpc>
                <a:spcPct val="100000"/>
              </a:lnSpc>
              <a:spcBef>
                <a:spcPts val="100"/>
              </a:spcBef>
              <a:buClr>
                <a:srgbClr val="E75C01"/>
              </a:buClr>
              <a:buFont typeface="Arial MT"/>
              <a:buChar char="•"/>
              <a:tabLst>
                <a:tab pos="354965" algn="l"/>
                <a:tab pos="355600" algn="l"/>
              </a:tabLst>
            </a:pPr>
            <a:endParaRPr lang="es-ES" sz="2700" spc="-5" dirty="0">
              <a:latin typeface="Calibri"/>
              <a:cs typeface="Calibri"/>
            </a:endParaRPr>
          </a:p>
        </p:txBody>
      </p:sp>
      <p:sp>
        <p:nvSpPr>
          <p:cNvPr id="6" name="Rectángulo 5">
            <a:extLst>
              <a:ext uri="{FF2B5EF4-FFF2-40B4-BE49-F238E27FC236}">
                <a16:creationId xmlns:a16="http://schemas.microsoft.com/office/drawing/2014/main" id="{9958223F-0569-E6AE-7615-7CB635232105}"/>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591719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lang="en-US" u="sng" spc="-10" dirty="0">
                <a:uFill>
                  <a:solidFill>
                    <a:srgbClr val="FD8231"/>
                  </a:solidFill>
                </a:uFill>
              </a:rPr>
              <a:t>BASE (not ACID)</a:t>
            </a:r>
            <a:r>
              <a:rPr u="sng" spc="-10" dirty="0">
                <a:uFill>
                  <a:solidFill>
                    <a:srgbClr val="FD8231"/>
                  </a:solidFill>
                </a:uFill>
              </a:rPr>
              <a:t> </a:t>
            </a:r>
            <a:r>
              <a:rPr lang="en-US" u="sng" spc="-10" dirty="0">
                <a:uFill>
                  <a:solidFill>
                    <a:srgbClr val="FD8231"/>
                  </a:solidFill>
                </a:uFill>
              </a:rPr>
              <a:t>                                   </a:t>
            </a:r>
            <a:r>
              <a:rPr u="sng" spc="-10" dirty="0">
                <a:uFill>
                  <a:solidFill>
                    <a:srgbClr val="FD8231"/>
                  </a:solidFill>
                </a:uFill>
              </a:rPr>
              <a:t>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
        <p:nvSpPr>
          <p:cNvPr id="3" name="object 3"/>
          <p:cNvSpPr txBox="1"/>
          <p:nvPr/>
        </p:nvSpPr>
        <p:spPr>
          <a:xfrm>
            <a:off x="535940" y="1565808"/>
            <a:ext cx="8208009" cy="4219104"/>
          </a:xfrm>
          <a:prstGeom prst="rect">
            <a:avLst/>
          </a:prstGeom>
        </p:spPr>
        <p:txBody>
          <a:bodyPr vert="horz" wrap="square" lIns="0" tIns="12700" rIns="0" bIns="0" rtlCol="0">
            <a:spAutoFit/>
          </a:bodyPr>
          <a:lstStyle/>
          <a:p>
            <a:pPr marL="355600" indent="-342900" algn="just">
              <a:lnSpc>
                <a:spcPct val="100000"/>
              </a:lnSpc>
              <a:spcBef>
                <a:spcPts val="100"/>
              </a:spcBef>
              <a:buClr>
                <a:srgbClr val="E75C01"/>
              </a:buClr>
              <a:buFont typeface="Arial MT"/>
              <a:buChar char="•"/>
              <a:tabLst>
                <a:tab pos="354965" algn="l"/>
                <a:tab pos="355600" algn="l"/>
              </a:tabLst>
            </a:pPr>
            <a:r>
              <a:rPr lang="es-ES" sz="2700" spc="-5" dirty="0">
                <a:latin typeface="Calibri"/>
                <a:cs typeface="Calibri"/>
              </a:rPr>
              <a:t>La idea es que al renunciar a las restricciones ACID, uno puede lograr un rendimiento mucho mayor y escalabilidad.</a:t>
            </a:r>
          </a:p>
          <a:p>
            <a:pPr marL="355600" indent="-342900" algn="just">
              <a:lnSpc>
                <a:spcPct val="100000"/>
              </a:lnSpc>
              <a:spcBef>
                <a:spcPts val="100"/>
              </a:spcBef>
              <a:buClr>
                <a:srgbClr val="E75C01"/>
              </a:buClr>
              <a:buFont typeface="Arial MT"/>
              <a:buChar char="•"/>
              <a:tabLst>
                <a:tab pos="354965" algn="l"/>
                <a:tab pos="355600" algn="l"/>
              </a:tabLst>
            </a:pPr>
            <a:endParaRPr lang="es-ES" sz="2700" spc="-5" dirty="0">
              <a:latin typeface="Calibri"/>
              <a:cs typeface="Calibri"/>
            </a:endParaRPr>
          </a:p>
          <a:p>
            <a:pPr marL="355600" indent="-342900" algn="just">
              <a:lnSpc>
                <a:spcPct val="100000"/>
              </a:lnSpc>
              <a:spcBef>
                <a:spcPts val="100"/>
              </a:spcBef>
              <a:buClr>
                <a:srgbClr val="E75C01"/>
              </a:buClr>
              <a:buFont typeface="Arial MT"/>
              <a:buChar char="•"/>
              <a:tabLst>
                <a:tab pos="354965" algn="l"/>
                <a:tab pos="355600" algn="l"/>
              </a:tabLst>
            </a:pPr>
            <a:r>
              <a:rPr lang="es-ES" sz="2700" spc="-5" dirty="0">
                <a:latin typeface="Calibri"/>
                <a:cs typeface="Calibri"/>
              </a:rPr>
              <a:t>Disponibilidad todo el tiempo, un estado flexible y consistencia eventual, por lo que en preciso momento puede que no sea consistente, pero a lo largo del tiempo será eventualmente consistente.</a:t>
            </a:r>
          </a:p>
          <a:p>
            <a:pPr marL="355600" indent="-342900" algn="just">
              <a:lnSpc>
                <a:spcPct val="100000"/>
              </a:lnSpc>
              <a:spcBef>
                <a:spcPts val="100"/>
              </a:spcBef>
              <a:buClr>
                <a:srgbClr val="E75C01"/>
              </a:buClr>
              <a:buFont typeface="Arial MT"/>
              <a:buChar char="•"/>
              <a:tabLst>
                <a:tab pos="354965" algn="l"/>
                <a:tab pos="355600" algn="l"/>
              </a:tabLst>
            </a:pPr>
            <a:endParaRPr lang="es-ES" sz="2700" spc="-5" dirty="0">
              <a:latin typeface="Calibri"/>
              <a:cs typeface="Calibri"/>
            </a:endParaRPr>
          </a:p>
          <a:p>
            <a:pPr marL="355600" indent="-342900" algn="just">
              <a:lnSpc>
                <a:spcPct val="100000"/>
              </a:lnSpc>
              <a:spcBef>
                <a:spcPts val="100"/>
              </a:spcBef>
              <a:buClr>
                <a:srgbClr val="E75C01"/>
              </a:buClr>
              <a:buFont typeface="Arial MT"/>
              <a:buChar char="•"/>
              <a:tabLst>
                <a:tab pos="354965" algn="l"/>
                <a:tab pos="355600" algn="l"/>
              </a:tabLst>
            </a:pPr>
            <a:endParaRPr lang="es-ES" sz="2700" spc="-5" dirty="0">
              <a:latin typeface="Calibri"/>
              <a:cs typeface="Calibri"/>
            </a:endParaRPr>
          </a:p>
        </p:txBody>
      </p:sp>
      <p:sp>
        <p:nvSpPr>
          <p:cNvPr id="6" name="Rectángulo 5">
            <a:extLst>
              <a:ext uri="{FF2B5EF4-FFF2-40B4-BE49-F238E27FC236}">
                <a16:creationId xmlns:a16="http://schemas.microsoft.com/office/drawing/2014/main" id="{9958223F-0569-E6AE-7615-7CB635232105}"/>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66290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lang="en-US" u="sng" spc="-10" dirty="0">
                <a:uFill>
                  <a:solidFill>
                    <a:srgbClr val="FD8231"/>
                  </a:solidFill>
                </a:uFill>
              </a:rPr>
              <a:t>BASE (not ACID)</a:t>
            </a:r>
            <a:r>
              <a:rPr u="sng" spc="-10" dirty="0">
                <a:uFill>
                  <a:solidFill>
                    <a:srgbClr val="FD8231"/>
                  </a:solidFill>
                </a:uFill>
              </a:rPr>
              <a:t> </a:t>
            </a:r>
            <a:r>
              <a:rPr lang="en-US" u="sng" spc="-10" dirty="0">
                <a:uFill>
                  <a:solidFill>
                    <a:srgbClr val="FD8231"/>
                  </a:solidFill>
                </a:uFill>
              </a:rPr>
              <a:t>                                   </a:t>
            </a:r>
            <a:r>
              <a:rPr u="sng" spc="-10" dirty="0">
                <a:uFill>
                  <a:solidFill>
                    <a:srgbClr val="FD8231"/>
                  </a:solidFill>
                </a:uFill>
              </a:rPr>
              <a:t>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
        <p:nvSpPr>
          <p:cNvPr id="3" name="object 3"/>
          <p:cNvSpPr txBox="1"/>
          <p:nvPr/>
        </p:nvSpPr>
        <p:spPr>
          <a:xfrm>
            <a:off x="535940" y="1565808"/>
            <a:ext cx="8208009" cy="2946961"/>
          </a:xfrm>
          <a:prstGeom prst="rect">
            <a:avLst/>
          </a:prstGeom>
        </p:spPr>
        <p:txBody>
          <a:bodyPr vert="horz" wrap="square" lIns="0" tIns="12700" rIns="0" bIns="0" rtlCol="0">
            <a:spAutoFit/>
          </a:bodyPr>
          <a:lstStyle/>
          <a:p>
            <a:pPr marL="355600" indent="-342900" algn="just">
              <a:lnSpc>
                <a:spcPct val="100000"/>
              </a:lnSpc>
              <a:spcBef>
                <a:spcPts val="100"/>
              </a:spcBef>
              <a:buClr>
                <a:srgbClr val="E75C01"/>
              </a:buClr>
              <a:buFont typeface="Arial MT"/>
              <a:buChar char="•"/>
              <a:tabLst>
                <a:tab pos="354965" algn="l"/>
                <a:tab pos="355600" algn="l"/>
              </a:tabLst>
            </a:pPr>
            <a:r>
              <a:rPr lang="es-ES" sz="2700" spc="-5" dirty="0">
                <a:latin typeface="Calibri"/>
                <a:cs typeface="Calibri"/>
              </a:rPr>
              <a:t>Los sistemas ACID fuerzan la consistencia de la base de datos en todo momento sacrificando parte de la disponibilidad. Sin embargo, BASE gana disponibilidad perdiendo parte de la consistencia, otorgando un estado de los datos más flexible.</a:t>
            </a:r>
          </a:p>
          <a:p>
            <a:pPr marL="355600" indent="-342900" algn="just">
              <a:lnSpc>
                <a:spcPct val="100000"/>
              </a:lnSpc>
              <a:spcBef>
                <a:spcPts val="100"/>
              </a:spcBef>
              <a:buClr>
                <a:srgbClr val="E75C01"/>
              </a:buClr>
              <a:buFont typeface="Arial MT"/>
              <a:buChar char="•"/>
              <a:tabLst>
                <a:tab pos="354965" algn="l"/>
                <a:tab pos="355600" algn="l"/>
              </a:tabLst>
            </a:pPr>
            <a:endParaRPr lang="es-ES" sz="2700" spc="-5" dirty="0">
              <a:latin typeface="Calibri"/>
              <a:cs typeface="Calibri"/>
            </a:endParaRPr>
          </a:p>
          <a:p>
            <a:pPr marL="355600" indent="-342900" algn="just">
              <a:lnSpc>
                <a:spcPct val="100000"/>
              </a:lnSpc>
              <a:spcBef>
                <a:spcPts val="100"/>
              </a:spcBef>
              <a:buClr>
                <a:srgbClr val="E75C01"/>
              </a:buClr>
              <a:buFont typeface="Arial MT"/>
              <a:buChar char="•"/>
              <a:tabLst>
                <a:tab pos="354965" algn="l"/>
                <a:tab pos="355600" algn="l"/>
              </a:tabLst>
            </a:pPr>
            <a:endParaRPr lang="es-ES" sz="2700" spc="-5" dirty="0">
              <a:latin typeface="Calibri"/>
              <a:cs typeface="Calibri"/>
            </a:endParaRPr>
          </a:p>
        </p:txBody>
      </p:sp>
      <p:sp>
        <p:nvSpPr>
          <p:cNvPr id="6" name="Rectángulo 5">
            <a:extLst>
              <a:ext uri="{FF2B5EF4-FFF2-40B4-BE49-F238E27FC236}">
                <a16:creationId xmlns:a16="http://schemas.microsoft.com/office/drawing/2014/main" id="{9958223F-0569-E6AE-7615-7CB635232105}"/>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92725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lang="en-US" u="sng" spc="-10" dirty="0" err="1">
                <a:uFill>
                  <a:solidFill>
                    <a:srgbClr val="FD8231"/>
                  </a:solidFill>
                </a:uFill>
              </a:rPr>
              <a:t>Disponibilidad</a:t>
            </a:r>
            <a:r>
              <a:rPr lang="en-US" u="sng" spc="-10" dirty="0">
                <a:uFill>
                  <a:solidFill>
                    <a:srgbClr val="FD8231"/>
                  </a:solidFill>
                </a:uFill>
              </a:rPr>
              <a:t> </a:t>
            </a:r>
            <a:r>
              <a:rPr lang="en-US" u="sng" spc="-10" dirty="0" err="1">
                <a:uFill>
                  <a:solidFill>
                    <a:srgbClr val="FD8231"/>
                  </a:solidFill>
                </a:uFill>
              </a:rPr>
              <a:t>básica</a:t>
            </a:r>
            <a:r>
              <a:rPr lang="en-US" u="sng" spc="-10" dirty="0">
                <a:uFill>
                  <a:solidFill>
                    <a:srgbClr val="FD8231"/>
                  </a:solidFill>
                </a:uFill>
              </a:rPr>
              <a:t>                           </a:t>
            </a:r>
            <a:r>
              <a:rPr u="sng" spc="-10" dirty="0">
                <a:uFill>
                  <a:solidFill>
                    <a:srgbClr val="FD8231"/>
                  </a:solidFill>
                </a:uFill>
              </a:rPr>
              <a:t>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
        <p:nvSpPr>
          <p:cNvPr id="3" name="object 3"/>
          <p:cNvSpPr txBox="1"/>
          <p:nvPr/>
        </p:nvSpPr>
        <p:spPr>
          <a:xfrm>
            <a:off x="535940" y="1565808"/>
            <a:ext cx="8208009" cy="4852610"/>
          </a:xfrm>
          <a:prstGeom prst="rect">
            <a:avLst/>
          </a:prstGeom>
        </p:spPr>
        <p:txBody>
          <a:bodyPr vert="horz" wrap="square" lIns="0" tIns="12700" rIns="0" bIns="0" rtlCol="0">
            <a:spAutoFit/>
          </a:bodyPr>
          <a:lstStyle/>
          <a:p>
            <a:pPr marL="355600" indent="-342900" algn="just">
              <a:lnSpc>
                <a:spcPct val="100000"/>
              </a:lnSpc>
              <a:spcBef>
                <a:spcPts val="100"/>
              </a:spcBef>
              <a:buClr>
                <a:srgbClr val="E75C01"/>
              </a:buClr>
              <a:buFont typeface="Arial MT"/>
              <a:buChar char="•"/>
              <a:tabLst>
                <a:tab pos="354965" algn="l"/>
                <a:tab pos="355600" algn="l"/>
              </a:tabLst>
            </a:pPr>
            <a:r>
              <a:rPr lang="es-ES" sz="2400" spc="-5" dirty="0">
                <a:latin typeface="Calibri"/>
                <a:cs typeface="Calibri"/>
              </a:rPr>
              <a:t>El enfoque de la base de datos NoSQL se centra en la disponibilidad de los datos incluso en presencia de múltiples fallas. Logra esto mediante el uso de un enfoque altamente distribuido para la gestión de bases de datos. </a:t>
            </a:r>
          </a:p>
          <a:p>
            <a:pPr marL="355600" indent="-342900" algn="just">
              <a:lnSpc>
                <a:spcPct val="100000"/>
              </a:lnSpc>
              <a:spcBef>
                <a:spcPts val="100"/>
              </a:spcBef>
              <a:buClr>
                <a:srgbClr val="E75C01"/>
              </a:buClr>
              <a:buFont typeface="Arial MT"/>
              <a:buChar char="•"/>
              <a:tabLst>
                <a:tab pos="354965" algn="l"/>
                <a:tab pos="355600" algn="l"/>
              </a:tabLst>
            </a:pPr>
            <a:endParaRPr lang="es-ES" sz="2400" spc="-5" dirty="0">
              <a:latin typeface="Calibri"/>
              <a:cs typeface="Calibri"/>
            </a:endParaRPr>
          </a:p>
          <a:p>
            <a:pPr marL="355600" indent="-342900" algn="just">
              <a:lnSpc>
                <a:spcPct val="100000"/>
              </a:lnSpc>
              <a:spcBef>
                <a:spcPts val="100"/>
              </a:spcBef>
              <a:buClr>
                <a:srgbClr val="E75C01"/>
              </a:buClr>
              <a:buFont typeface="Arial MT"/>
              <a:buChar char="•"/>
              <a:tabLst>
                <a:tab pos="354965" algn="l"/>
                <a:tab pos="355600" algn="l"/>
              </a:tabLst>
            </a:pPr>
            <a:r>
              <a:rPr lang="es-ES" sz="2400" spc="-5" dirty="0">
                <a:latin typeface="Calibri"/>
                <a:cs typeface="Calibri"/>
              </a:rPr>
              <a:t>En lugar de mantener un único gran almacén de datos y centrarse en la tolerancia a fallos de ese almacén, las bases de datos NoSQL distribuyen los datos en muchos sistemas de almacenamiento con un alto grado de replicación. En el improbable caso de que una falla interrumpa el acceso a un segmento de datos, esto no necesariamente resulta en una interrupción completa de la base de datos.</a:t>
            </a:r>
          </a:p>
          <a:p>
            <a:pPr marL="355600" indent="-342900" algn="just">
              <a:lnSpc>
                <a:spcPct val="100000"/>
              </a:lnSpc>
              <a:spcBef>
                <a:spcPts val="100"/>
              </a:spcBef>
              <a:buClr>
                <a:srgbClr val="E75C01"/>
              </a:buClr>
              <a:buFont typeface="Arial MT"/>
              <a:buChar char="•"/>
              <a:tabLst>
                <a:tab pos="354965" algn="l"/>
                <a:tab pos="355600" algn="l"/>
              </a:tabLst>
            </a:pPr>
            <a:endParaRPr lang="es-ES" sz="2400" spc="-5" dirty="0">
              <a:latin typeface="Calibri"/>
              <a:cs typeface="Calibri"/>
            </a:endParaRPr>
          </a:p>
        </p:txBody>
      </p:sp>
      <p:sp>
        <p:nvSpPr>
          <p:cNvPr id="6" name="Rectángulo 5">
            <a:extLst>
              <a:ext uri="{FF2B5EF4-FFF2-40B4-BE49-F238E27FC236}">
                <a16:creationId xmlns:a16="http://schemas.microsoft.com/office/drawing/2014/main" id="{9958223F-0569-E6AE-7615-7CB635232105}"/>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2477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lang="en-US" u="sng" spc="-10" dirty="0">
                <a:uFill>
                  <a:solidFill>
                    <a:srgbClr val="FD8231"/>
                  </a:solidFill>
                </a:uFill>
              </a:rPr>
              <a:t>Estado </a:t>
            </a:r>
            <a:r>
              <a:rPr lang="en-US" u="sng" spc="-10" dirty="0" err="1">
                <a:uFill>
                  <a:solidFill>
                    <a:srgbClr val="FD8231"/>
                  </a:solidFill>
                </a:uFill>
              </a:rPr>
              <a:t>blando</a:t>
            </a:r>
            <a:r>
              <a:rPr lang="en-US" u="sng" spc="-10" dirty="0">
                <a:uFill>
                  <a:solidFill>
                    <a:srgbClr val="FD8231"/>
                  </a:solidFill>
                </a:uFill>
              </a:rPr>
              <a:t>                                        </a:t>
            </a:r>
            <a:r>
              <a:rPr u="sng" spc="-10" dirty="0">
                <a:uFill>
                  <a:solidFill>
                    <a:srgbClr val="FD8231"/>
                  </a:solidFill>
                </a:uFill>
              </a:rPr>
              <a:t>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3" name="object 3"/>
          <p:cNvSpPr txBox="1"/>
          <p:nvPr/>
        </p:nvSpPr>
        <p:spPr>
          <a:xfrm>
            <a:off x="535940" y="1565808"/>
            <a:ext cx="8208009" cy="1859483"/>
          </a:xfrm>
          <a:prstGeom prst="rect">
            <a:avLst/>
          </a:prstGeom>
        </p:spPr>
        <p:txBody>
          <a:bodyPr vert="horz" wrap="square" lIns="0" tIns="12700" rIns="0" bIns="0" rtlCol="0">
            <a:spAutoFit/>
          </a:bodyPr>
          <a:lstStyle/>
          <a:p>
            <a:pPr marL="355600" indent="-342900" algn="just">
              <a:lnSpc>
                <a:spcPct val="100000"/>
              </a:lnSpc>
              <a:spcBef>
                <a:spcPts val="100"/>
              </a:spcBef>
              <a:buClr>
                <a:srgbClr val="E75C01"/>
              </a:buClr>
              <a:buFont typeface="Arial MT"/>
              <a:buChar char="•"/>
              <a:tabLst>
                <a:tab pos="354965" algn="l"/>
                <a:tab pos="355600" algn="l"/>
              </a:tabLst>
            </a:pPr>
            <a:r>
              <a:rPr lang="es-ES" sz="2400" spc="-5" dirty="0">
                <a:latin typeface="Calibri"/>
                <a:cs typeface="Calibri"/>
              </a:rPr>
              <a:t>Las bases de datos BASE abandonan los requisitos de consistencia del modelo ACID prácticamente por completo. Uno de los conceptos básicos detrás de BASE es que la consistencia de los datos es un problema del desarrollador y no debe ser manejado por la base de datos.</a:t>
            </a:r>
          </a:p>
        </p:txBody>
      </p:sp>
      <p:sp>
        <p:nvSpPr>
          <p:cNvPr id="6" name="Rectángulo 5">
            <a:extLst>
              <a:ext uri="{FF2B5EF4-FFF2-40B4-BE49-F238E27FC236}">
                <a16:creationId xmlns:a16="http://schemas.microsoft.com/office/drawing/2014/main" id="{9958223F-0569-E6AE-7615-7CB635232105}"/>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8068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7868" y="1484375"/>
            <a:ext cx="8209280" cy="0"/>
          </a:xfrm>
          <a:custGeom>
            <a:avLst/>
            <a:gdLst/>
            <a:ahLst/>
            <a:cxnLst/>
            <a:rect l="l" t="t" r="r" b="b"/>
            <a:pathLst>
              <a:path w="8209280">
                <a:moveTo>
                  <a:pt x="0" y="0"/>
                </a:moveTo>
                <a:lnTo>
                  <a:pt x="8208911" y="0"/>
                </a:lnTo>
              </a:path>
            </a:pathLst>
          </a:custGeom>
          <a:ln w="9525">
            <a:solidFill>
              <a:srgbClr val="FD8231"/>
            </a:solidFill>
          </a:ln>
        </p:spPr>
        <p:txBody>
          <a:bodyPr wrap="square" lIns="0" tIns="0" rIns="0" bIns="0" rtlCol="0"/>
          <a:lstStyle/>
          <a:p>
            <a:endParaRPr/>
          </a:p>
        </p:txBody>
      </p:sp>
      <p:sp>
        <p:nvSpPr>
          <p:cNvPr id="4" name="object 4"/>
          <p:cNvSpPr txBox="1">
            <a:spLocks noGrp="1"/>
          </p:cNvSpPr>
          <p:nvPr>
            <p:ph type="title"/>
          </p:nvPr>
        </p:nvSpPr>
        <p:spPr>
          <a:xfrm>
            <a:off x="535940" y="496633"/>
            <a:ext cx="2343150" cy="635000"/>
          </a:xfrm>
          <a:prstGeom prst="rect">
            <a:avLst/>
          </a:prstGeom>
        </p:spPr>
        <p:txBody>
          <a:bodyPr vert="horz" wrap="square" lIns="0" tIns="12065" rIns="0" bIns="0" rtlCol="0">
            <a:spAutoFit/>
          </a:bodyPr>
          <a:lstStyle/>
          <a:p>
            <a:pPr marL="12700">
              <a:lnSpc>
                <a:spcPct val="100000"/>
              </a:lnSpc>
              <a:spcBef>
                <a:spcPts val="95"/>
              </a:spcBef>
            </a:pPr>
            <a:r>
              <a:rPr spc="-20" dirty="0"/>
              <a:t>Bibliografía</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5" name="object 5"/>
          <p:cNvSpPr txBox="1"/>
          <p:nvPr/>
        </p:nvSpPr>
        <p:spPr>
          <a:xfrm>
            <a:off x="535940" y="1555496"/>
            <a:ext cx="7997825" cy="3914775"/>
          </a:xfrm>
          <a:prstGeom prst="rect">
            <a:avLst/>
          </a:prstGeom>
        </p:spPr>
        <p:txBody>
          <a:bodyPr vert="horz" wrap="square" lIns="0" tIns="76835" rIns="0" bIns="0" rtlCol="0">
            <a:spAutoFit/>
          </a:bodyPr>
          <a:lstStyle/>
          <a:p>
            <a:pPr marL="354965" marR="602615" indent="-342900">
              <a:lnSpc>
                <a:spcPts val="2110"/>
              </a:lnSpc>
              <a:spcBef>
                <a:spcPts val="605"/>
              </a:spcBef>
              <a:buClr>
                <a:srgbClr val="E75C01"/>
              </a:buClr>
              <a:buFont typeface="Arial MT"/>
              <a:buChar char="•"/>
              <a:tabLst>
                <a:tab pos="354965" algn="l"/>
                <a:tab pos="355600" algn="l"/>
              </a:tabLst>
            </a:pPr>
            <a:r>
              <a:rPr sz="2200" spc="-5" dirty="0">
                <a:latin typeface="Calibri"/>
                <a:cs typeface="Calibri"/>
              </a:rPr>
              <a:t>Dan</a:t>
            </a:r>
            <a:r>
              <a:rPr sz="2200" spc="-15" dirty="0">
                <a:latin typeface="Calibri"/>
                <a:cs typeface="Calibri"/>
              </a:rPr>
              <a:t> </a:t>
            </a:r>
            <a:r>
              <a:rPr sz="2200" spc="-10" dirty="0">
                <a:latin typeface="Calibri"/>
                <a:cs typeface="Calibri"/>
              </a:rPr>
              <a:t>Sullivan </a:t>
            </a:r>
            <a:r>
              <a:rPr sz="2200" spc="-5" dirty="0">
                <a:latin typeface="Calibri"/>
                <a:cs typeface="Calibri"/>
              </a:rPr>
              <a:t>(2015). NoSQL</a:t>
            </a:r>
            <a:r>
              <a:rPr sz="2200" spc="25" dirty="0">
                <a:latin typeface="Calibri"/>
                <a:cs typeface="Calibri"/>
              </a:rPr>
              <a:t> </a:t>
            </a:r>
            <a:r>
              <a:rPr sz="2200" spc="-20" dirty="0">
                <a:latin typeface="Calibri"/>
                <a:cs typeface="Calibri"/>
              </a:rPr>
              <a:t>for</a:t>
            </a:r>
            <a:r>
              <a:rPr sz="2200" dirty="0">
                <a:latin typeface="Calibri"/>
                <a:cs typeface="Calibri"/>
              </a:rPr>
              <a:t> </a:t>
            </a:r>
            <a:r>
              <a:rPr sz="2200" spc="-15" dirty="0">
                <a:latin typeface="Calibri"/>
                <a:cs typeface="Calibri"/>
              </a:rPr>
              <a:t>Mere</a:t>
            </a:r>
            <a:r>
              <a:rPr sz="2200" spc="25" dirty="0">
                <a:latin typeface="Calibri"/>
                <a:cs typeface="Calibri"/>
              </a:rPr>
              <a:t> </a:t>
            </a:r>
            <a:r>
              <a:rPr sz="2200" spc="-10" dirty="0">
                <a:latin typeface="Calibri"/>
                <a:cs typeface="Calibri"/>
              </a:rPr>
              <a:t>Mortals. </a:t>
            </a:r>
            <a:r>
              <a:rPr sz="2200" spc="-15" dirty="0">
                <a:latin typeface="Calibri"/>
                <a:cs typeface="Calibri"/>
              </a:rPr>
              <a:t>Addison-Wesley </a:t>
            </a:r>
            <a:r>
              <a:rPr sz="2200" spc="-484" dirty="0">
                <a:latin typeface="Calibri"/>
                <a:cs typeface="Calibri"/>
              </a:rPr>
              <a:t> </a:t>
            </a:r>
            <a:r>
              <a:rPr sz="2200" spc="-10" dirty="0">
                <a:latin typeface="Calibri"/>
                <a:cs typeface="Calibri"/>
              </a:rPr>
              <a:t>Professional.</a:t>
            </a:r>
            <a:endParaRPr sz="2200">
              <a:latin typeface="Calibri"/>
              <a:cs typeface="Calibri"/>
            </a:endParaRPr>
          </a:p>
          <a:p>
            <a:pPr marL="355600" marR="66675" indent="-342900">
              <a:lnSpc>
                <a:spcPts val="2110"/>
              </a:lnSpc>
              <a:spcBef>
                <a:spcPts val="535"/>
              </a:spcBef>
              <a:buClr>
                <a:srgbClr val="E75C01"/>
              </a:buClr>
              <a:buFont typeface="Arial MT"/>
              <a:buChar char="•"/>
              <a:tabLst>
                <a:tab pos="354965" algn="l"/>
                <a:tab pos="355600" algn="l"/>
              </a:tabLst>
            </a:pPr>
            <a:r>
              <a:rPr sz="2200" spc="-10" dirty="0">
                <a:latin typeface="Calibri"/>
                <a:cs typeface="Calibri"/>
              </a:rPr>
              <a:t>Guy</a:t>
            </a:r>
            <a:r>
              <a:rPr sz="2200" spc="10" dirty="0">
                <a:latin typeface="Calibri"/>
                <a:cs typeface="Calibri"/>
              </a:rPr>
              <a:t> </a:t>
            </a:r>
            <a:r>
              <a:rPr sz="2200" spc="-5" dirty="0">
                <a:latin typeface="Calibri"/>
                <a:cs typeface="Calibri"/>
              </a:rPr>
              <a:t>Harrison (2016).</a:t>
            </a:r>
            <a:r>
              <a:rPr sz="2200" spc="-15" dirty="0">
                <a:latin typeface="Calibri"/>
                <a:cs typeface="Calibri"/>
              </a:rPr>
              <a:t> Next</a:t>
            </a:r>
            <a:r>
              <a:rPr sz="2200" spc="30" dirty="0">
                <a:latin typeface="Calibri"/>
                <a:cs typeface="Calibri"/>
              </a:rPr>
              <a:t> </a:t>
            </a:r>
            <a:r>
              <a:rPr sz="2200" spc="-15" dirty="0">
                <a:latin typeface="Calibri"/>
                <a:cs typeface="Calibri"/>
              </a:rPr>
              <a:t>Generation</a:t>
            </a:r>
            <a:r>
              <a:rPr sz="2200" spc="25" dirty="0">
                <a:latin typeface="Calibri"/>
                <a:cs typeface="Calibri"/>
              </a:rPr>
              <a:t> </a:t>
            </a:r>
            <a:r>
              <a:rPr sz="2200" spc="-10" dirty="0">
                <a:latin typeface="Calibri"/>
                <a:cs typeface="Calibri"/>
              </a:rPr>
              <a:t>Databases:</a:t>
            </a:r>
            <a:r>
              <a:rPr sz="2200" spc="-15" dirty="0">
                <a:latin typeface="Calibri"/>
                <a:cs typeface="Calibri"/>
              </a:rPr>
              <a:t> </a:t>
            </a:r>
            <a:r>
              <a:rPr sz="2200" dirty="0">
                <a:latin typeface="Calibri"/>
                <a:cs typeface="Calibri"/>
              </a:rPr>
              <a:t>NoSQL,</a:t>
            </a:r>
            <a:r>
              <a:rPr sz="2200" spc="20" dirty="0">
                <a:latin typeface="Calibri"/>
                <a:cs typeface="Calibri"/>
              </a:rPr>
              <a:t> </a:t>
            </a:r>
            <a:r>
              <a:rPr sz="2200" spc="-5" dirty="0">
                <a:latin typeface="Calibri"/>
                <a:cs typeface="Calibri"/>
              </a:rPr>
              <a:t>NewSQL, </a:t>
            </a:r>
            <a:r>
              <a:rPr sz="2200" spc="-484" dirty="0">
                <a:latin typeface="Calibri"/>
                <a:cs typeface="Calibri"/>
              </a:rPr>
              <a:t> </a:t>
            </a:r>
            <a:r>
              <a:rPr sz="2200" spc="-5" dirty="0">
                <a:latin typeface="Calibri"/>
                <a:cs typeface="Calibri"/>
              </a:rPr>
              <a:t>and</a:t>
            </a:r>
            <a:r>
              <a:rPr sz="2200" spc="-15" dirty="0">
                <a:latin typeface="Calibri"/>
                <a:cs typeface="Calibri"/>
              </a:rPr>
              <a:t> </a:t>
            </a:r>
            <a:r>
              <a:rPr sz="2200" dirty="0">
                <a:latin typeface="Calibri"/>
                <a:cs typeface="Calibri"/>
              </a:rPr>
              <a:t>Big</a:t>
            </a:r>
            <a:r>
              <a:rPr sz="2200" spc="5" dirty="0">
                <a:latin typeface="Calibri"/>
                <a:cs typeface="Calibri"/>
              </a:rPr>
              <a:t> </a:t>
            </a:r>
            <a:r>
              <a:rPr sz="2200" spc="-15" dirty="0">
                <a:latin typeface="Calibri"/>
                <a:cs typeface="Calibri"/>
              </a:rPr>
              <a:t>Data.</a:t>
            </a:r>
            <a:r>
              <a:rPr sz="2200" spc="-25" dirty="0">
                <a:latin typeface="Calibri"/>
                <a:cs typeface="Calibri"/>
              </a:rPr>
              <a:t> </a:t>
            </a:r>
            <a:r>
              <a:rPr sz="2200" spc="-10" dirty="0">
                <a:latin typeface="Calibri"/>
                <a:cs typeface="Calibri"/>
              </a:rPr>
              <a:t>Apress.</a:t>
            </a:r>
            <a:endParaRPr sz="2200">
              <a:latin typeface="Calibri"/>
              <a:cs typeface="Calibri"/>
            </a:endParaRPr>
          </a:p>
          <a:p>
            <a:pPr marL="355600" marR="707390" indent="-342900">
              <a:lnSpc>
                <a:spcPts val="2110"/>
              </a:lnSpc>
              <a:spcBef>
                <a:spcPts val="530"/>
              </a:spcBef>
              <a:buClr>
                <a:srgbClr val="E75C01"/>
              </a:buClr>
              <a:buFont typeface="Arial MT"/>
              <a:buChar char="•"/>
              <a:tabLst>
                <a:tab pos="354965" algn="l"/>
                <a:tab pos="355600" algn="l"/>
              </a:tabLst>
            </a:pPr>
            <a:r>
              <a:rPr sz="2200" spc="-20" dirty="0">
                <a:latin typeface="Calibri"/>
                <a:cs typeface="Calibri"/>
              </a:rPr>
              <a:t>Xun</a:t>
            </a:r>
            <a:r>
              <a:rPr sz="2200" spc="-10" dirty="0">
                <a:latin typeface="Calibri"/>
                <a:cs typeface="Calibri"/>
              </a:rPr>
              <a:t> </a:t>
            </a:r>
            <a:r>
              <a:rPr sz="2200" spc="-35" dirty="0">
                <a:latin typeface="Calibri"/>
                <a:cs typeface="Calibri"/>
              </a:rPr>
              <a:t>Wu</a:t>
            </a:r>
            <a:r>
              <a:rPr sz="2200" spc="-10" dirty="0">
                <a:latin typeface="Calibri"/>
                <a:cs typeface="Calibri"/>
              </a:rPr>
              <a:t> et</a:t>
            </a:r>
            <a:r>
              <a:rPr sz="2200" spc="15" dirty="0">
                <a:latin typeface="Calibri"/>
                <a:cs typeface="Calibri"/>
              </a:rPr>
              <a:t> </a:t>
            </a:r>
            <a:r>
              <a:rPr sz="2200" spc="-5" dirty="0">
                <a:latin typeface="Calibri"/>
                <a:cs typeface="Calibri"/>
              </a:rPr>
              <a:t>al</a:t>
            </a:r>
            <a:r>
              <a:rPr sz="2200" spc="-10" dirty="0">
                <a:latin typeface="Calibri"/>
                <a:cs typeface="Calibri"/>
              </a:rPr>
              <a:t> </a:t>
            </a:r>
            <a:r>
              <a:rPr sz="2200" spc="-5" dirty="0">
                <a:latin typeface="Calibri"/>
                <a:cs typeface="Calibri"/>
              </a:rPr>
              <a:t>(2018).</a:t>
            </a:r>
            <a:r>
              <a:rPr sz="2200" spc="-10" dirty="0">
                <a:latin typeface="Calibri"/>
                <a:cs typeface="Calibri"/>
              </a:rPr>
              <a:t> </a:t>
            </a:r>
            <a:r>
              <a:rPr sz="2200" spc="-15" dirty="0">
                <a:latin typeface="Calibri"/>
                <a:cs typeface="Calibri"/>
              </a:rPr>
              <a:t>Seven</a:t>
            </a:r>
            <a:r>
              <a:rPr sz="2200" spc="15" dirty="0">
                <a:latin typeface="Calibri"/>
                <a:cs typeface="Calibri"/>
              </a:rPr>
              <a:t> </a:t>
            </a:r>
            <a:r>
              <a:rPr sz="2200" spc="-5" dirty="0">
                <a:latin typeface="Calibri"/>
                <a:cs typeface="Calibri"/>
              </a:rPr>
              <a:t>NoSQL</a:t>
            </a:r>
            <a:r>
              <a:rPr sz="2200" spc="5" dirty="0">
                <a:latin typeface="Calibri"/>
                <a:cs typeface="Calibri"/>
              </a:rPr>
              <a:t> </a:t>
            </a:r>
            <a:r>
              <a:rPr sz="2200" spc="-10" dirty="0">
                <a:latin typeface="Calibri"/>
                <a:cs typeface="Calibri"/>
              </a:rPr>
              <a:t>Databases</a:t>
            </a:r>
            <a:r>
              <a:rPr sz="2200" dirty="0">
                <a:latin typeface="Calibri"/>
                <a:cs typeface="Calibri"/>
              </a:rPr>
              <a:t> </a:t>
            </a:r>
            <a:r>
              <a:rPr sz="2200" spc="-5" dirty="0">
                <a:latin typeface="Calibri"/>
                <a:cs typeface="Calibri"/>
              </a:rPr>
              <a:t>in</a:t>
            </a:r>
            <a:r>
              <a:rPr sz="2200" spc="-10" dirty="0">
                <a:latin typeface="Calibri"/>
                <a:cs typeface="Calibri"/>
              </a:rPr>
              <a:t> </a:t>
            </a:r>
            <a:r>
              <a:rPr sz="2200" spc="-5" dirty="0">
                <a:latin typeface="Calibri"/>
                <a:cs typeface="Calibri"/>
              </a:rPr>
              <a:t>a </a:t>
            </a:r>
            <a:r>
              <a:rPr sz="2200" spc="-25" dirty="0">
                <a:latin typeface="Calibri"/>
                <a:cs typeface="Calibri"/>
              </a:rPr>
              <a:t>Week.</a:t>
            </a:r>
            <a:r>
              <a:rPr sz="2200" spc="30" dirty="0">
                <a:latin typeface="Calibri"/>
                <a:cs typeface="Calibri"/>
              </a:rPr>
              <a:t> </a:t>
            </a:r>
            <a:r>
              <a:rPr sz="2200" spc="-15" dirty="0">
                <a:latin typeface="Calibri"/>
                <a:cs typeface="Calibri"/>
              </a:rPr>
              <a:t>Pack </a:t>
            </a:r>
            <a:r>
              <a:rPr sz="2200" spc="-484" dirty="0">
                <a:latin typeface="Calibri"/>
                <a:cs typeface="Calibri"/>
              </a:rPr>
              <a:t> </a:t>
            </a:r>
            <a:r>
              <a:rPr sz="2200" spc="-5" dirty="0">
                <a:latin typeface="Calibri"/>
                <a:cs typeface="Calibri"/>
              </a:rPr>
              <a:t>Publishing.</a:t>
            </a:r>
            <a:endParaRPr sz="2200">
              <a:latin typeface="Calibri"/>
              <a:cs typeface="Calibri"/>
            </a:endParaRPr>
          </a:p>
          <a:p>
            <a:pPr marL="354965" marR="50165" indent="-342900">
              <a:lnSpc>
                <a:spcPts val="2110"/>
              </a:lnSpc>
              <a:spcBef>
                <a:spcPts val="530"/>
              </a:spcBef>
              <a:buClr>
                <a:srgbClr val="E75C01"/>
              </a:buClr>
              <a:buFont typeface="Arial MT"/>
              <a:buChar char="•"/>
              <a:tabLst>
                <a:tab pos="354965" algn="l"/>
                <a:tab pos="355600" algn="l"/>
              </a:tabLst>
            </a:pPr>
            <a:r>
              <a:rPr sz="2200" spc="-5" dirty="0">
                <a:latin typeface="Calibri"/>
                <a:cs typeface="Calibri"/>
              </a:rPr>
              <a:t>Dan</a:t>
            </a:r>
            <a:r>
              <a:rPr sz="2200" spc="-20" dirty="0">
                <a:latin typeface="Calibri"/>
                <a:cs typeface="Calibri"/>
              </a:rPr>
              <a:t> </a:t>
            </a:r>
            <a:r>
              <a:rPr sz="2200" spc="-10" dirty="0">
                <a:latin typeface="Calibri"/>
                <a:cs typeface="Calibri"/>
              </a:rPr>
              <a:t>McCreary</a:t>
            </a:r>
            <a:r>
              <a:rPr sz="2200" spc="-5" dirty="0">
                <a:latin typeface="Calibri"/>
                <a:cs typeface="Calibri"/>
              </a:rPr>
              <a:t> &amp;</a:t>
            </a:r>
            <a:r>
              <a:rPr sz="2200" spc="10" dirty="0">
                <a:latin typeface="Calibri"/>
                <a:cs typeface="Calibri"/>
              </a:rPr>
              <a:t> </a:t>
            </a:r>
            <a:r>
              <a:rPr sz="2200" spc="-5" dirty="0">
                <a:latin typeface="Calibri"/>
                <a:cs typeface="Calibri"/>
              </a:rPr>
              <a:t>Ann</a:t>
            </a:r>
            <a:r>
              <a:rPr sz="2200" dirty="0">
                <a:latin typeface="Calibri"/>
                <a:cs typeface="Calibri"/>
              </a:rPr>
              <a:t> </a:t>
            </a:r>
            <a:r>
              <a:rPr sz="2200" spc="-15" dirty="0">
                <a:latin typeface="Calibri"/>
                <a:cs typeface="Calibri"/>
              </a:rPr>
              <a:t>Kelly</a:t>
            </a:r>
            <a:r>
              <a:rPr sz="2200" spc="-5" dirty="0">
                <a:latin typeface="Calibri"/>
                <a:cs typeface="Calibri"/>
              </a:rPr>
              <a:t> (2014). </a:t>
            </a:r>
            <a:r>
              <a:rPr sz="2200" spc="-10" dirty="0">
                <a:latin typeface="Calibri"/>
                <a:cs typeface="Calibri"/>
              </a:rPr>
              <a:t>Making</a:t>
            </a:r>
            <a:r>
              <a:rPr sz="2200" spc="5" dirty="0">
                <a:latin typeface="Calibri"/>
                <a:cs typeface="Calibri"/>
              </a:rPr>
              <a:t> </a:t>
            </a:r>
            <a:r>
              <a:rPr sz="2200" spc="-5" dirty="0">
                <a:latin typeface="Calibri"/>
                <a:cs typeface="Calibri"/>
              </a:rPr>
              <a:t>Sense</a:t>
            </a:r>
            <a:r>
              <a:rPr sz="2200" spc="15" dirty="0">
                <a:latin typeface="Calibri"/>
                <a:cs typeface="Calibri"/>
              </a:rPr>
              <a:t> </a:t>
            </a:r>
            <a:r>
              <a:rPr sz="2200" dirty="0">
                <a:latin typeface="Calibri"/>
                <a:cs typeface="Calibri"/>
              </a:rPr>
              <a:t>of</a:t>
            </a:r>
            <a:r>
              <a:rPr sz="2200" spc="10" dirty="0">
                <a:latin typeface="Calibri"/>
                <a:cs typeface="Calibri"/>
              </a:rPr>
              <a:t> </a:t>
            </a:r>
            <a:r>
              <a:rPr sz="2200" spc="-5" dirty="0">
                <a:latin typeface="Calibri"/>
                <a:cs typeface="Calibri"/>
              </a:rPr>
              <a:t>NoSQL.</a:t>
            </a:r>
            <a:r>
              <a:rPr sz="2200" dirty="0">
                <a:latin typeface="Calibri"/>
                <a:cs typeface="Calibri"/>
              </a:rPr>
              <a:t> </a:t>
            </a:r>
            <a:r>
              <a:rPr sz="2200" spc="-5" dirty="0">
                <a:latin typeface="Calibri"/>
                <a:cs typeface="Calibri"/>
              </a:rPr>
              <a:t>A</a:t>
            </a:r>
            <a:r>
              <a:rPr sz="2200" spc="10" dirty="0">
                <a:latin typeface="Calibri"/>
                <a:cs typeface="Calibri"/>
              </a:rPr>
              <a:t> </a:t>
            </a:r>
            <a:r>
              <a:rPr sz="2200" spc="-5" dirty="0">
                <a:latin typeface="Calibri"/>
                <a:cs typeface="Calibri"/>
              </a:rPr>
              <a:t>guide </a:t>
            </a:r>
            <a:r>
              <a:rPr sz="2200" spc="-484" dirty="0">
                <a:latin typeface="Calibri"/>
                <a:cs typeface="Calibri"/>
              </a:rPr>
              <a:t> </a:t>
            </a:r>
            <a:r>
              <a:rPr sz="2200" spc="-20" dirty="0">
                <a:latin typeface="Calibri"/>
                <a:cs typeface="Calibri"/>
              </a:rPr>
              <a:t>for</a:t>
            </a:r>
            <a:r>
              <a:rPr sz="2200" spc="-5" dirty="0">
                <a:latin typeface="Calibri"/>
                <a:cs typeface="Calibri"/>
              </a:rPr>
              <a:t> </a:t>
            </a:r>
            <a:r>
              <a:rPr sz="2200" spc="-15" dirty="0">
                <a:latin typeface="Calibri"/>
                <a:cs typeface="Calibri"/>
              </a:rPr>
              <a:t>managers</a:t>
            </a:r>
            <a:r>
              <a:rPr sz="2200" spc="20" dirty="0">
                <a:latin typeface="Calibri"/>
                <a:cs typeface="Calibri"/>
              </a:rPr>
              <a:t> </a:t>
            </a:r>
            <a:r>
              <a:rPr sz="2200" spc="-5" dirty="0">
                <a:latin typeface="Calibri"/>
                <a:cs typeface="Calibri"/>
              </a:rPr>
              <a:t>and </a:t>
            </a:r>
            <a:r>
              <a:rPr sz="2200" spc="-10" dirty="0">
                <a:latin typeface="Calibri"/>
                <a:cs typeface="Calibri"/>
              </a:rPr>
              <a:t>the</a:t>
            </a:r>
            <a:r>
              <a:rPr sz="2200" spc="5" dirty="0">
                <a:latin typeface="Calibri"/>
                <a:cs typeface="Calibri"/>
              </a:rPr>
              <a:t> </a:t>
            </a:r>
            <a:r>
              <a:rPr sz="2200" spc="-15" dirty="0">
                <a:latin typeface="Calibri"/>
                <a:cs typeface="Calibri"/>
              </a:rPr>
              <a:t>rest</a:t>
            </a:r>
            <a:r>
              <a:rPr sz="2200" dirty="0">
                <a:latin typeface="Calibri"/>
                <a:cs typeface="Calibri"/>
              </a:rPr>
              <a:t> of</a:t>
            </a:r>
            <a:r>
              <a:rPr sz="2200" spc="10" dirty="0">
                <a:latin typeface="Calibri"/>
                <a:cs typeface="Calibri"/>
              </a:rPr>
              <a:t> </a:t>
            </a:r>
            <a:r>
              <a:rPr sz="2200" spc="-5" dirty="0">
                <a:latin typeface="Calibri"/>
                <a:cs typeface="Calibri"/>
              </a:rPr>
              <a:t>us.</a:t>
            </a:r>
            <a:r>
              <a:rPr sz="2200" spc="-10" dirty="0">
                <a:latin typeface="Calibri"/>
                <a:cs typeface="Calibri"/>
              </a:rPr>
              <a:t> Manning Publications.</a:t>
            </a:r>
            <a:endParaRPr sz="2200">
              <a:latin typeface="Calibri"/>
              <a:cs typeface="Calibri"/>
            </a:endParaRPr>
          </a:p>
          <a:p>
            <a:pPr marL="354965" marR="50800" indent="-342900">
              <a:lnSpc>
                <a:spcPts val="2110"/>
              </a:lnSpc>
              <a:spcBef>
                <a:spcPts val="535"/>
              </a:spcBef>
              <a:buClr>
                <a:srgbClr val="E75C01"/>
              </a:buClr>
              <a:buFont typeface="Arial MT"/>
              <a:buChar char="•"/>
              <a:tabLst>
                <a:tab pos="354965" algn="l"/>
                <a:tab pos="355600" algn="l"/>
              </a:tabLst>
            </a:pPr>
            <a:r>
              <a:rPr sz="2200" spc="-20" dirty="0">
                <a:latin typeface="Calibri"/>
                <a:cs typeface="Calibri"/>
              </a:rPr>
              <a:t>Gaurav </a:t>
            </a:r>
            <a:r>
              <a:rPr sz="2200" spc="-30" dirty="0">
                <a:latin typeface="Calibri"/>
                <a:cs typeface="Calibri"/>
              </a:rPr>
              <a:t>Vaish</a:t>
            </a:r>
            <a:r>
              <a:rPr sz="2200" spc="-10" dirty="0">
                <a:latin typeface="Calibri"/>
                <a:cs typeface="Calibri"/>
              </a:rPr>
              <a:t> </a:t>
            </a:r>
            <a:r>
              <a:rPr sz="2200" spc="-5" dirty="0">
                <a:latin typeface="Calibri"/>
                <a:cs typeface="Calibri"/>
              </a:rPr>
              <a:t>(2013).</a:t>
            </a:r>
            <a:r>
              <a:rPr sz="2200" spc="-15" dirty="0">
                <a:latin typeface="Calibri"/>
                <a:cs typeface="Calibri"/>
              </a:rPr>
              <a:t> Getting</a:t>
            </a:r>
            <a:r>
              <a:rPr sz="2200" spc="40" dirty="0">
                <a:latin typeface="Calibri"/>
                <a:cs typeface="Calibri"/>
              </a:rPr>
              <a:t> </a:t>
            </a:r>
            <a:r>
              <a:rPr sz="2200" spc="-15" dirty="0">
                <a:latin typeface="Calibri"/>
                <a:cs typeface="Calibri"/>
              </a:rPr>
              <a:t>Started</a:t>
            </a:r>
            <a:r>
              <a:rPr sz="2200" spc="5" dirty="0">
                <a:latin typeface="Calibri"/>
                <a:cs typeface="Calibri"/>
              </a:rPr>
              <a:t> </a:t>
            </a:r>
            <a:r>
              <a:rPr sz="2200" spc="-5" dirty="0">
                <a:latin typeface="Calibri"/>
                <a:cs typeface="Calibri"/>
              </a:rPr>
              <a:t>with</a:t>
            </a:r>
            <a:r>
              <a:rPr sz="2200" dirty="0">
                <a:latin typeface="Calibri"/>
                <a:cs typeface="Calibri"/>
              </a:rPr>
              <a:t> </a:t>
            </a:r>
            <a:r>
              <a:rPr sz="2200" spc="-5" dirty="0">
                <a:latin typeface="Calibri"/>
                <a:cs typeface="Calibri"/>
              </a:rPr>
              <a:t>NoSQL.</a:t>
            </a:r>
            <a:r>
              <a:rPr sz="2200" spc="5" dirty="0">
                <a:latin typeface="Calibri"/>
                <a:cs typeface="Calibri"/>
              </a:rPr>
              <a:t> </a:t>
            </a:r>
            <a:r>
              <a:rPr sz="2200" spc="-50" dirty="0">
                <a:latin typeface="Calibri"/>
                <a:cs typeface="Calibri"/>
              </a:rPr>
              <a:t>Your</a:t>
            </a:r>
            <a:r>
              <a:rPr sz="2200" spc="5" dirty="0">
                <a:latin typeface="Calibri"/>
                <a:cs typeface="Calibri"/>
              </a:rPr>
              <a:t> </a:t>
            </a:r>
            <a:r>
              <a:rPr sz="2200" spc="-5" dirty="0">
                <a:latin typeface="Calibri"/>
                <a:cs typeface="Calibri"/>
              </a:rPr>
              <a:t>guide</a:t>
            </a:r>
            <a:r>
              <a:rPr sz="2200" spc="10" dirty="0">
                <a:latin typeface="Calibri"/>
                <a:cs typeface="Calibri"/>
              </a:rPr>
              <a:t> </a:t>
            </a:r>
            <a:r>
              <a:rPr sz="2200" spc="-20" dirty="0">
                <a:latin typeface="Calibri"/>
                <a:cs typeface="Calibri"/>
              </a:rPr>
              <a:t>to</a:t>
            </a:r>
            <a:r>
              <a:rPr sz="2200" spc="10" dirty="0">
                <a:latin typeface="Calibri"/>
                <a:cs typeface="Calibri"/>
              </a:rPr>
              <a:t> </a:t>
            </a:r>
            <a:r>
              <a:rPr sz="2200" spc="-10" dirty="0">
                <a:latin typeface="Calibri"/>
                <a:cs typeface="Calibri"/>
              </a:rPr>
              <a:t>the </a:t>
            </a:r>
            <a:r>
              <a:rPr sz="2200" spc="-480" dirty="0">
                <a:latin typeface="Calibri"/>
                <a:cs typeface="Calibri"/>
              </a:rPr>
              <a:t> </a:t>
            </a:r>
            <a:r>
              <a:rPr sz="2200" spc="-10" dirty="0">
                <a:latin typeface="Calibri"/>
                <a:cs typeface="Calibri"/>
              </a:rPr>
              <a:t>world </a:t>
            </a:r>
            <a:r>
              <a:rPr sz="2200" spc="-5" dirty="0">
                <a:latin typeface="Calibri"/>
                <a:cs typeface="Calibri"/>
              </a:rPr>
              <a:t>and</a:t>
            </a:r>
            <a:r>
              <a:rPr sz="2200" spc="-10" dirty="0">
                <a:latin typeface="Calibri"/>
                <a:cs typeface="Calibri"/>
              </a:rPr>
              <a:t> technology</a:t>
            </a:r>
            <a:r>
              <a:rPr sz="2200" spc="20" dirty="0">
                <a:latin typeface="Calibri"/>
                <a:cs typeface="Calibri"/>
              </a:rPr>
              <a:t> </a:t>
            </a:r>
            <a:r>
              <a:rPr sz="2200" dirty="0">
                <a:latin typeface="Calibri"/>
                <a:cs typeface="Calibri"/>
              </a:rPr>
              <a:t>of</a:t>
            </a:r>
            <a:r>
              <a:rPr sz="2200" spc="5" dirty="0">
                <a:latin typeface="Calibri"/>
                <a:cs typeface="Calibri"/>
              </a:rPr>
              <a:t> </a:t>
            </a:r>
            <a:r>
              <a:rPr sz="2200" spc="-5" dirty="0">
                <a:latin typeface="Calibri"/>
                <a:cs typeface="Calibri"/>
              </a:rPr>
              <a:t>NoSQL.</a:t>
            </a:r>
            <a:r>
              <a:rPr sz="2200" dirty="0">
                <a:latin typeface="Calibri"/>
                <a:cs typeface="Calibri"/>
              </a:rPr>
              <a:t> </a:t>
            </a:r>
            <a:r>
              <a:rPr sz="2200" spc="-40" dirty="0">
                <a:latin typeface="Calibri"/>
                <a:cs typeface="Calibri"/>
              </a:rPr>
              <a:t>PACKT</a:t>
            </a:r>
            <a:r>
              <a:rPr sz="2200" spc="-10" dirty="0">
                <a:latin typeface="Calibri"/>
                <a:cs typeface="Calibri"/>
              </a:rPr>
              <a:t> </a:t>
            </a:r>
            <a:r>
              <a:rPr sz="2200" spc="-5" dirty="0">
                <a:latin typeface="Calibri"/>
                <a:cs typeface="Calibri"/>
              </a:rPr>
              <a:t>Publishing.</a:t>
            </a:r>
            <a:endParaRPr sz="2200">
              <a:latin typeface="Calibri"/>
              <a:cs typeface="Calibri"/>
            </a:endParaRPr>
          </a:p>
          <a:p>
            <a:pPr marL="355600" marR="5080" indent="-343535">
              <a:lnSpc>
                <a:spcPts val="2110"/>
              </a:lnSpc>
              <a:spcBef>
                <a:spcPts val="530"/>
              </a:spcBef>
              <a:buClr>
                <a:srgbClr val="E75C01"/>
              </a:buClr>
              <a:buFont typeface="Arial MT"/>
              <a:buChar char="•"/>
              <a:tabLst>
                <a:tab pos="354965" algn="l"/>
                <a:tab pos="355600" algn="l"/>
              </a:tabLst>
            </a:pPr>
            <a:r>
              <a:rPr sz="2200" spc="-5" dirty="0">
                <a:latin typeface="Calibri"/>
                <a:cs typeface="Calibri"/>
              </a:rPr>
              <a:t>Joe</a:t>
            </a:r>
            <a:r>
              <a:rPr sz="2200" spc="10" dirty="0">
                <a:latin typeface="Calibri"/>
                <a:cs typeface="Calibri"/>
              </a:rPr>
              <a:t> </a:t>
            </a:r>
            <a:r>
              <a:rPr sz="2200" spc="-20" dirty="0">
                <a:latin typeface="Calibri"/>
                <a:cs typeface="Calibri"/>
              </a:rPr>
              <a:t>Celko</a:t>
            </a:r>
            <a:r>
              <a:rPr sz="2200" dirty="0">
                <a:latin typeface="Calibri"/>
                <a:cs typeface="Calibri"/>
              </a:rPr>
              <a:t> </a:t>
            </a:r>
            <a:r>
              <a:rPr sz="2200" spc="-5" dirty="0">
                <a:latin typeface="Calibri"/>
                <a:cs typeface="Calibri"/>
              </a:rPr>
              <a:t>(2014).</a:t>
            </a:r>
            <a:r>
              <a:rPr sz="2200" spc="-10" dirty="0">
                <a:latin typeface="Calibri"/>
                <a:cs typeface="Calibri"/>
              </a:rPr>
              <a:t> </a:t>
            </a:r>
            <a:r>
              <a:rPr sz="2200" spc="-5" dirty="0">
                <a:latin typeface="Calibri"/>
                <a:cs typeface="Calibri"/>
              </a:rPr>
              <a:t>Joe</a:t>
            </a:r>
            <a:r>
              <a:rPr sz="2200" spc="20" dirty="0">
                <a:latin typeface="Calibri"/>
                <a:cs typeface="Calibri"/>
              </a:rPr>
              <a:t> </a:t>
            </a:r>
            <a:r>
              <a:rPr sz="2200" spc="-35" dirty="0">
                <a:latin typeface="Calibri"/>
                <a:cs typeface="Calibri"/>
              </a:rPr>
              <a:t>Celko’s</a:t>
            </a:r>
            <a:r>
              <a:rPr sz="2200" dirty="0">
                <a:latin typeface="Calibri"/>
                <a:cs typeface="Calibri"/>
              </a:rPr>
              <a:t> </a:t>
            </a:r>
            <a:r>
              <a:rPr sz="2200" spc="-10" dirty="0">
                <a:latin typeface="Calibri"/>
                <a:cs typeface="Calibri"/>
              </a:rPr>
              <a:t>Complete</a:t>
            </a:r>
            <a:r>
              <a:rPr sz="2200" spc="30" dirty="0">
                <a:latin typeface="Calibri"/>
                <a:cs typeface="Calibri"/>
              </a:rPr>
              <a:t> </a:t>
            </a:r>
            <a:r>
              <a:rPr sz="2200" spc="-5" dirty="0">
                <a:latin typeface="Calibri"/>
                <a:cs typeface="Calibri"/>
              </a:rPr>
              <a:t>guide</a:t>
            </a:r>
            <a:r>
              <a:rPr sz="2200" spc="5" dirty="0">
                <a:latin typeface="Calibri"/>
                <a:cs typeface="Calibri"/>
              </a:rPr>
              <a:t> </a:t>
            </a:r>
            <a:r>
              <a:rPr sz="2200" spc="-20" dirty="0">
                <a:latin typeface="Calibri"/>
                <a:cs typeface="Calibri"/>
              </a:rPr>
              <a:t>to</a:t>
            </a:r>
            <a:r>
              <a:rPr sz="2200" spc="10" dirty="0">
                <a:latin typeface="Calibri"/>
                <a:cs typeface="Calibri"/>
              </a:rPr>
              <a:t> </a:t>
            </a:r>
            <a:r>
              <a:rPr sz="2200" spc="-5" dirty="0">
                <a:latin typeface="Calibri"/>
                <a:cs typeface="Calibri"/>
              </a:rPr>
              <a:t>NoSQL.</a:t>
            </a:r>
            <a:r>
              <a:rPr sz="2200" spc="15" dirty="0">
                <a:latin typeface="Calibri"/>
                <a:cs typeface="Calibri"/>
              </a:rPr>
              <a:t> </a:t>
            </a:r>
            <a:r>
              <a:rPr sz="2200" spc="-10" dirty="0">
                <a:latin typeface="Calibri"/>
                <a:cs typeface="Calibri"/>
              </a:rPr>
              <a:t>What</a:t>
            </a:r>
            <a:r>
              <a:rPr sz="2200" dirty="0">
                <a:latin typeface="Calibri"/>
                <a:cs typeface="Calibri"/>
              </a:rPr>
              <a:t> </a:t>
            </a:r>
            <a:r>
              <a:rPr sz="2200" spc="-10" dirty="0">
                <a:latin typeface="Calibri"/>
                <a:cs typeface="Calibri"/>
              </a:rPr>
              <a:t>every </a:t>
            </a:r>
            <a:r>
              <a:rPr sz="2200" spc="-480" dirty="0">
                <a:latin typeface="Calibri"/>
                <a:cs typeface="Calibri"/>
              </a:rPr>
              <a:t> </a:t>
            </a:r>
            <a:r>
              <a:rPr sz="2200" spc="-10" dirty="0">
                <a:latin typeface="Calibri"/>
                <a:cs typeface="Calibri"/>
              </a:rPr>
              <a:t>SQL</a:t>
            </a:r>
            <a:r>
              <a:rPr sz="2200" spc="5" dirty="0">
                <a:latin typeface="Calibri"/>
                <a:cs typeface="Calibri"/>
              </a:rPr>
              <a:t> </a:t>
            </a:r>
            <a:r>
              <a:rPr sz="2200" spc="-10" dirty="0">
                <a:latin typeface="Calibri"/>
                <a:cs typeface="Calibri"/>
              </a:rPr>
              <a:t>professional </a:t>
            </a:r>
            <a:r>
              <a:rPr sz="2200" spc="-5" dirty="0">
                <a:latin typeface="Calibri"/>
                <a:cs typeface="Calibri"/>
              </a:rPr>
              <a:t>needs</a:t>
            </a:r>
            <a:r>
              <a:rPr sz="2200" spc="10" dirty="0">
                <a:latin typeface="Calibri"/>
                <a:cs typeface="Calibri"/>
              </a:rPr>
              <a:t> </a:t>
            </a:r>
            <a:r>
              <a:rPr sz="2200" spc="-20" dirty="0">
                <a:latin typeface="Calibri"/>
                <a:cs typeface="Calibri"/>
              </a:rPr>
              <a:t>to</a:t>
            </a:r>
            <a:r>
              <a:rPr sz="2200" spc="15" dirty="0">
                <a:latin typeface="Calibri"/>
                <a:cs typeface="Calibri"/>
              </a:rPr>
              <a:t> </a:t>
            </a:r>
            <a:r>
              <a:rPr sz="2200" spc="-10" dirty="0">
                <a:latin typeface="Calibri"/>
                <a:cs typeface="Calibri"/>
              </a:rPr>
              <a:t>know</a:t>
            </a:r>
            <a:r>
              <a:rPr sz="2200" spc="20" dirty="0">
                <a:latin typeface="Calibri"/>
                <a:cs typeface="Calibri"/>
              </a:rPr>
              <a:t> </a:t>
            </a:r>
            <a:r>
              <a:rPr sz="2200" spc="-5" dirty="0">
                <a:latin typeface="Calibri"/>
                <a:cs typeface="Calibri"/>
              </a:rPr>
              <a:t>about</a:t>
            </a:r>
            <a:r>
              <a:rPr sz="2200" spc="-15" dirty="0">
                <a:latin typeface="Calibri"/>
                <a:cs typeface="Calibri"/>
              </a:rPr>
              <a:t> </a:t>
            </a:r>
            <a:r>
              <a:rPr sz="2200" spc="-10" dirty="0">
                <a:latin typeface="Calibri"/>
                <a:cs typeface="Calibri"/>
              </a:rPr>
              <a:t>nonrelational</a:t>
            </a:r>
            <a:r>
              <a:rPr sz="2200" spc="-30" dirty="0">
                <a:latin typeface="Calibri"/>
                <a:cs typeface="Calibri"/>
              </a:rPr>
              <a:t> </a:t>
            </a:r>
            <a:r>
              <a:rPr sz="2200" spc="-10" dirty="0">
                <a:latin typeface="Calibri"/>
                <a:cs typeface="Calibri"/>
              </a:rPr>
              <a:t>databases. </a:t>
            </a:r>
            <a:r>
              <a:rPr sz="2200" spc="-5" dirty="0">
                <a:latin typeface="Calibri"/>
                <a:cs typeface="Calibri"/>
              </a:rPr>
              <a:t> </a:t>
            </a:r>
            <a:r>
              <a:rPr sz="2200" spc="-15" dirty="0">
                <a:latin typeface="Calibri"/>
                <a:cs typeface="Calibri"/>
              </a:rPr>
              <a:t>Morgan</a:t>
            </a:r>
            <a:r>
              <a:rPr sz="2200" spc="-25" dirty="0">
                <a:latin typeface="Calibri"/>
                <a:cs typeface="Calibri"/>
              </a:rPr>
              <a:t> </a:t>
            </a:r>
            <a:r>
              <a:rPr sz="2200" spc="-15" dirty="0">
                <a:latin typeface="Calibri"/>
                <a:cs typeface="Calibri"/>
              </a:rPr>
              <a:t>Kauffmann.</a:t>
            </a:r>
            <a:endParaRPr sz="22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lang="en-US" u="sng" spc="-10" dirty="0" err="1">
                <a:uFill>
                  <a:solidFill>
                    <a:srgbClr val="FD8231"/>
                  </a:solidFill>
                </a:uFill>
              </a:rPr>
              <a:t>Consistencia</a:t>
            </a:r>
            <a:r>
              <a:rPr lang="en-US" u="sng" spc="-10" dirty="0">
                <a:uFill>
                  <a:solidFill>
                    <a:srgbClr val="FD8231"/>
                  </a:solidFill>
                </a:uFill>
              </a:rPr>
              <a:t> eventual                         </a:t>
            </a:r>
            <a:r>
              <a:rPr u="sng" spc="-10" dirty="0">
                <a:uFill>
                  <a:solidFill>
                    <a:srgbClr val="FD8231"/>
                  </a:solidFill>
                </a:uFill>
              </a:rPr>
              <a:t>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
        <p:nvSpPr>
          <p:cNvPr id="3" name="object 3"/>
          <p:cNvSpPr txBox="1"/>
          <p:nvPr/>
        </p:nvSpPr>
        <p:spPr>
          <a:xfrm>
            <a:off x="535940" y="1565808"/>
            <a:ext cx="8208009" cy="3362459"/>
          </a:xfrm>
          <a:prstGeom prst="rect">
            <a:avLst/>
          </a:prstGeom>
        </p:spPr>
        <p:txBody>
          <a:bodyPr vert="horz" wrap="square" lIns="0" tIns="12700" rIns="0" bIns="0" rtlCol="0">
            <a:spAutoFit/>
          </a:bodyPr>
          <a:lstStyle/>
          <a:p>
            <a:pPr marL="355600" indent="-342900" algn="just">
              <a:lnSpc>
                <a:spcPct val="100000"/>
              </a:lnSpc>
              <a:spcBef>
                <a:spcPts val="100"/>
              </a:spcBef>
              <a:buClr>
                <a:srgbClr val="E75C01"/>
              </a:buClr>
              <a:buFont typeface="Arial MT"/>
              <a:buChar char="•"/>
              <a:tabLst>
                <a:tab pos="354965" algn="l"/>
                <a:tab pos="355600" algn="l"/>
              </a:tabLst>
            </a:pPr>
            <a:r>
              <a:rPr lang="es-ES" sz="2400" spc="-5" dirty="0">
                <a:latin typeface="Calibri"/>
                <a:cs typeface="Calibri"/>
              </a:rPr>
              <a:t>El único requisito que tienen las bases de datos NoSQL con respecto a la consistencia es exigir que, en algún momento en el futuro, los datos converjan a un estado consistente. Sin embargo, no se garantiza cuándo ocurrirá esto. </a:t>
            </a:r>
          </a:p>
          <a:p>
            <a:pPr marL="355600" indent="-342900" algn="just">
              <a:lnSpc>
                <a:spcPct val="100000"/>
              </a:lnSpc>
              <a:spcBef>
                <a:spcPts val="100"/>
              </a:spcBef>
              <a:buClr>
                <a:srgbClr val="E75C01"/>
              </a:buClr>
              <a:buFont typeface="Arial MT"/>
              <a:buChar char="•"/>
              <a:tabLst>
                <a:tab pos="354965" algn="l"/>
                <a:tab pos="355600" algn="l"/>
              </a:tabLst>
            </a:pPr>
            <a:endParaRPr lang="es-ES" sz="2400" spc="-5" dirty="0">
              <a:latin typeface="Calibri"/>
              <a:cs typeface="Calibri"/>
            </a:endParaRPr>
          </a:p>
          <a:p>
            <a:pPr marL="355600" indent="-342900" algn="just">
              <a:lnSpc>
                <a:spcPct val="100000"/>
              </a:lnSpc>
              <a:spcBef>
                <a:spcPts val="100"/>
              </a:spcBef>
              <a:buClr>
                <a:srgbClr val="E75C01"/>
              </a:buClr>
              <a:buFont typeface="Arial MT"/>
              <a:buChar char="•"/>
              <a:tabLst>
                <a:tab pos="354965" algn="l"/>
                <a:tab pos="355600" algn="l"/>
              </a:tabLst>
            </a:pPr>
            <a:r>
              <a:rPr lang="es-ES" sz="2400" spc="-5" dirty="0">
                <a:latin typeface="Calibri"/>
                <a:cs typeface="Calibri"/>
              </a:rPr>
              <a:t>Esa es una desviación completa del requisito de consistencia inmediata de ACID que prohíbe que una transacción se ejecute hasta que la transacción anterior se haya completado y la base de datos haya convergido a un estado consistente.</a:t>
            </a:r>
          </a:p>
        </p:txBody>
      </p:sp>
      <p:sp>
        <p:nvSpPr>
          <p:cNvPr id="6" name="Rectángulo 5">
            <a:extLst>
              <a:ext uri="{FF2B5EF4-FFF2-40B4-BE49-F238E27FC236}">
                <a16:creationId xmlns:a16="http://schemas.microsoft.com/office/drawing/2014/main" id="{9958223F-0569-E6AE-7615-7CB635232105}"/>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58160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168" y="191833"/>
            <a:ext cx="8157209" cy="627736"/>
          </a:xfrm>
          <a:prstGeom prst="rect">
            <a:avLst/>
          </a:prstGeom>
        </p:spPr>
        <p:txBody>
          <a:bodyPr vert="horz" wrap="square" lIns="0" tIns="12065" rIns="0" bIns="0" rtlCol="0">
            <a:spAutoFit/>
          </a:bodyPr>
          <a:lstStyle/>
          <a:p>
            <a:pPr marL="93345">
              <a:lnSpc>
                <a:spcPct val="100000"/>
              </a:lnSpc>
              <a:spcBef>
                <a:spcPts val="95"/>
              </a:spcBef>
            </a:pPr>
            <a:r>
              <a:rPr b="1" u="sng" spc="-10" dirty="0" err="1">
                <a:uFill>
                  <a:solidFill>
                    <a:srgbClr val="FD8231"/>
                  </a:solidFill>
                </a:uFill>
                <a:latin typeface="Calibri"/>
                <a:cs typeface="Calibri"/>
              </a:rPr>
              <a:t>Clasificación</a:t>
            </a:r>
            <a:r>
              <a:rPr b="1" u="sng" spc="45" dirty="0">
                <a:uFill>
                  <a:solidFill>
                    <a:srgbClr val="FD8231"/>
                  </a:solidFill>
                </a:uFill>
                <a:latin typeface="Calibri"/>
                <a:cs typeface="Calibri"/>
              </a:rPr>
              <a:t> </a:t>
            </a:r>
            <a:r>
              <a:rPr b="1" u="sng" dirty="0">
                <a:uFill>
                  <a:solidFill>
                    <a:srgbClr val="FD8231"/>
                  </a:solidFill>
                </a:uFill>
                <a:latin typeface="Calibri"/>
                <a:cs typeface="Calibri"/>
              </a:rPr>
              <a:t>de </a:t>
            </a:r>
            <a:r>
              <a:rPr b="1" u="sng" spc="-5" dirty="0">
                <a:uFill>
                  <a:solidFill>
                    <a:srgbClr val="FD8231"/>
                  </a:solidFill>
                </a:uFill>
                <a:latin typeface="Calibri"/>
                <a:cs typeface="Calibri"/>
              </a:rPr>
              <a:t>Bases</a:t>
            </a:r>
            <a:r>
              <a:rPr b="1" u="sng" spc="5" dirty="0">
                <a:uFill>
                  <a:solidFill>
                    <a:srgbClr val="FD8231"/>
                  </a:solidFill>
                </a:uFill>
                <a:latin typeface="Calibri"/>
                <a:cs typeface="Calibri"/>
              </a:rPr>
              <a:t> </a:t>
            </a:r>
            <a:r>
              <a:rPr b="1" u="sng" dirty="0">
                <a:uFill>
                  <a:solidFill>
                    <a:srgbClr val="FD8231"/>
                  </a:solidFill>
                </a:uFill>
                <a:latin typeface="Calibri"/>
                <a:cs typeface="Calibri"/>
              </a:rPr>
              <a:t>de </a:t>
            </a:r>
            <a:r>
              <a:rPr b="1" u="sng" spc="-25" dirty="0">
                <a:uFill>
                  <a:solidFill>
                    <a:srgbClr val="FD8231"/>
                  </a:solidFill>
                </a:uFill>
                <a:latin typeface="Calibri"/>
                <a:cs typeface="Calibri"/>
              </a:rPr>
              <a:t>Datos</a:t>
            </a:r>
            <a:r>
              <a:rPr b="1" u="sng" dirty="0">
                <a:uFill>
                  <a:solidFill>
                    <a:srgbClr val="FD8231"/>
                  </a:solidFill>
                </a:uFill>
                <a:latin typeface="Calibri"/>
                <a:cs typeface="Calibri"/>
              </a:rPr>
              <a:t> </a:t>
            </a:r>
            <a:r>
              <a:rPr b="1" u="sng" spc="-10" dirty="0">
                <a:uFill>
                  <a:solidFill>
                    <a:srgbClr val="FD8231"/>
                  </a:solidFill>
                </a:uFill>
                <a:latin typeface="Calibri"/>
                <a:cs typeface="Calibri"/>
              </a:rPr>
              <a:t>NoSQL</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3" name="object 3"/>
          <p:cNvSpPr txBox="1"/>
          <p:nvPr/>
        </p:nvSpPr>
        <p:spPr>
          <a:xfrm>
            <a:off x="535940" y="1561591"/>
            <a:ext cx="8072120" cy="4384675"/>
          </a:xfrm>
          <a:prstGeom prst="rect">
            <a:avLst/>
          </a:prstGeom>
        </p:spPr>
        <p:txBody>
          <a:bodyPr vert="horz" wrap="square" lIns="0" tIns="13335" rIns="0" bIns="0" rtlCol="0">
            <a:spAutoFit/>
          </a:bodyPr>
          <a:lstStyle/>
          <a:p>
            <a:pPr marL="355600" indent="-342900">
              <a:lnSpc>
                <a:spcPct val="100000"/>
              </a:lnSpc>
              <a:spcBef>
                <a:spcPts val="105"/>
              </a:spcBef>
              <a:buClr>
                <a:srgbClr val="E75C01"/>
              </a:buClr>
              <a:buFont typeface="Arial MT"/>
              <a:buChar char="•"/>
              <a:tabLst>
                <a:tab pos="354965" algn="l"/>
                <a:tab pos="355600" algn="l"/>
              </a:tabLst>
            </a:pPr>
            <a:r>
              <a:rPr sz="2000" spc="-5" dirty="0">
                <a:latin typeface="Calibri"/>
                <a:cs typeface="Calibri"/>
              </a:rPr>
              <a:t>Las Bases</a:t>
            </a:r>
            <a:r>
              <a:rPr sz="2000" spc="10" dirty="0">
                <a:latin typeface="Calibri"/>
                <a:cs typeface="Calibri"/>
              </a:rPr>
              <a:t> </a:t>
            </a:r>
            <a:r>
              <a:rPr sz="2000" dirty="0">
                <a:latin typeface="Calibri"/>
                <a:cs typeface="Calibri"/>
              </a:rPr>
              <a:t>de</a:t>
            </a:r>
            <a:r>
              <a:rPr sz="2000" spc="-10" dirty="0">
                <a:latin typeface="Calibri"/>
                <a:cs typeface="Calibri"/>
              </a:rPr>
              <a:t> Datos</a:t>
            </a:r>
            <a:r>
              <a:rPr sz="2000" dirty="0">
                <a:latin typeface="Calibri"/>
                <a:cs typeface="Calibri"/>
              </a:rPr>
              <a:t> NoSQL</a:t>
            </a:r>
            <a:r>
              <a:rPr sz="2000" spc="-15" dirty="0">
                <a:latin typeface="Calibri"/>
                <a:cs typeface="Calibri"/>
              </a:rPr>
              <a:t> </a:t>
            </a:r>
            <a:r>
              <a:rPr sz="2000" dirty="0">
                <a:latin typeface="Calibri"/>
                <a:cs typeface="Calibri"/>
              </a:rPr>
              <a:t>más</a:t>
            </a:r>
            <a:r>
              <a:rPr sz="2000" spc="10" dirty="0">
                <a:latin typeface="Calibri"/>
                <a:cs typeface="Calibri"/>
              </a:rPr>
              <a:t> </a:t>
            </a:r>
            <a:r>
              <a:rPr sz="2000" spc="-10" dirty="0">
                <a:latin typeface="Calibri"/>
                <a:cs typeface="Calibri"/>
              </a:rPr>
              <a:t>extendidas</a:t>
            </a:r>
            <a:r>
              <a:rPr sz="2000" spc="10" dirty="0">
                <a:latin typeface="Calibri"/>
                <a:cs typeface="Calibri"/>
              </a:rPr>
              <a:t> </a:t>
            </a:r>
            <a:r>
              <a:rPr sz="2000" spc="-5" dirty="0">
                <a:latin typeface="Calibri"/>
                <a:cs typeface="Calibri"/>
              </a:rPr>
              <a:t>son:</a:t>
            </a:r>
            <a:endParaRPr sz="2000" dirty="0">
              <a:latin typeface="Calibri"/>
              <a:cs typeface="Calibri"/>
            </a:endParaRPr>
          </a:p>
          <a:p>
            <a:pPr marL="756285" lvl="1" indent="-287020">
              <a:lnSpc>
                <a:spcPct val="100000"/>
              </a:lnSpc>
              <a:spcBef>
                <a:spcPts val="5"/>
              </a:spcBef>
              <a:buClr>
                <a:srgbClr val="E75C01"/>
              </a:buClr>
              <a:buFont typeface="Arial MT"/>
              <a:buChar char="–"/>
              <a:tabLst>
                <a:tab pos="756285" algn="l"/>
                <a:tab pos="756920" algn="l"/>
              </a:tabLst>
            </a:pPr>
            <a:r>
              <a:rPr sz="1800" spc="-15" dirty="0">
                <a:latin typeface="Calibri"/>
                <a:cs typeface="Calibri"/>
              </a:rPr>
              <a:t>Clave-Valor</a:t>
            </a:r>
            <a:endParaRPr sz="1800" dirty="0">
              <a:latin typeface="Calibri"/>
              <a:cs typeface="Calibri"/>
            </a:endParaRPr>
          </a:p>
          <a:p>
            <a:pPr marL="756285" lvl="1" indent="-287020">
              <a:lnSpc>
                <a:spcPct val="100000"/>
              </a:lnSpc>
              <a:buClr>
                <a:srgbClr val="E75C01"/>
              </a:buClr>
              <a:buFont typeface="Arial MT"/>
              <a:buChar char="–"/>
              <a:tabLst>
                <a:tab pos="756285" algn="l"/>
                <a:tab pos="756920" algn="l"/>
              </a:tabLst>
            </a:pPr>
            <a:r>
              <a:rPr sz="1800" spc="-10" dirty="0">
                <a:latin typeface="Calibri"/>
                <a:cs typeface="Calibri"/>
              </a:rPr>
              <a:t>Orientadas</a:t>
            </a:r>
            <a:r>
              <a:rPr sz="1800" spc="-20" dirty="0">
                <a:latin typeface="Calibri"/>
                <a:cs typeface="Calibri"/>
              </a:rPr>
              <a:t> </a:t>
            </a:r>
            <a:r>
              <a:rPr sz="1800" dirty="0">
                <a:latin typeface="Calibri"/>
                <a:cs typeface="Calibri"/>
              </a:rPr>
              <a:t>a</a:t>
            </a:r>
            <a:r>
              <a:rPr sz="1800" spc="-15" dirty="0">
                <a:latin typeface="Calibri"/>
                <a:cs typeface="Calibri"/>
              </a:rPr>
              <a:t> </a:t>
            </a:r>
            <a:r>
              <a:rPr sz="1800" spc="-5" dirty="0">
                <a:latin typeface="Calibri"/>
                <a:cs typeface="Calibri"/>
              </a:rPr>
              <a:t>Documentos</a:t>
            </a:r>
            <a:endParaRPr sz="1800" dirty="0">
              <a:latin typeface="Calibri"/>
              <a:cs typeface="Calibri"/>
            </a:endParaRPr>
          </a:p>
          <a:p>
            <a:pPr marL="756285" lvl="1" indent="-287020">
              <a:lnSpc>
                <a:spcPct val="100000"/>
              </a:lnSpc>
              <a:buClr>
                <a:srgbClr val="E75C01"/>
              </a:buClr>
              <a:buFont typeface="Arial MT"/>
              <a:buChar char="–"/>
              <a:tabLst>
                <a:tab pos="756285" algn="l"/>
                <a:tab pos="756920" algn="l"/>
              </a:tabLst>
            </a:pPr>
            <a:r>
              <a:rPr sz="1800" spc="-10" dirty="0">
                <a:latin typeface="Calibri"/>
                <a:cs typeface="Calibri"/>
              </a:rPr>
              <a:t>Orientadas</a:t>
            </a:r>
            <a:r>
              <a:rPr sz="1800" spc="-20" dirty="0">
                <a:latin typeface="Calibri"/>
                <a:cs typeface="Calibri"/>
              </a:rPr>
              <a:t> </a:t>
            </a:r>
            <a:r>
              <a:rPr sz="1800" dirty="0">
                <a:latin typeface="Calibri"/>
                <a:cs typeface="Calibri"/>
              </a:rPr>
              <a:t>a</a:t>
            </a:r>
            <a:r>
              <a:rPr sz="1800" spc="-15" dirty="0">
                <a:latin typeface="Calibri"/>
                <a:cs typeface="Calibri"/>
              </a:rPr>
              <a:t> Grafos</a:t>
            </a:r>
            <a:endParaRPr sz="1800" dirty="0">
              <a:latin typeface="Calibri"/>
              <a:cs typeface="Calibri"/>
            </a:endParaRPr>
          </a:p>
          <a:p>
            <a:pPr marL="756285" lvl="1" indent="-287020">
              <a:lnSpc>
                <a:spcPct val="100000"/>
              </a:lnSpc>
              <a:buClr>
                <a:srgbClr val="E75C01"/>
              </a:buClr>
              <a:buFont typeface="Arial MT"/>
              <a:buChar char="–"/>
              <a:tabLst>
                <a:tab pos="756285" algn="l"/>
                <a:tab pos="756920" algn="l"/>
              </a:tabLst>
            </a:pPr>
            <a:r>
              <a:rPr sz="1800" spc="-10" dirty="0">
                <a:latin typeface="Calibri"/>
                <a:cs typeface="Calibri"/>
              </a:rPr>
              <a:t>Familia </a:t>
            </a:r>
            <a:r>
              <a:rPr sz="1800" dirty="0">
                <a:latin typeface="Calibri"/>
                <a:cs typeface="Calibri"/>
              </a:rPr>
              <a:t>de</a:t>
            </a:r>
            <a:r>
              <a:rPr sz="1800" spc="-20" dirty="0">
                <a:latin typeface="Calibri"/>
                <a:cs typeface="Calibri"/>
              </a:rPr>
              <a:t> </a:t>
            </a:r>
            <a:r>
              <a:rPr sz="1800" spc="-5" dirty="0">
                <a:latin typeface="Calibri"/>
                <a:cs typeface="Calibri"/>
              </a:rPr>
              <a:t>Columnas</a:t>
            </a:r>
            <a:endParaRPr sz="1800" dirty="0">
              <a:latin typeface="Calibri"/>
              <a:cs typeface="Calibri"/>
            </a:endParaRPr>
          </a:p>
          <a:p>
            <a:pPr lvl="1">
              <a:lnSpc>
                <a:spcPct val="100000"/>
              </a:lnSpc>
              <a:spcBef>
                <a:spcPts val="5"/>
              </a:spcBef>
              <a:buChar char="–"/>
            </a:pPr>
            <a:endParaRPr sz="2150" dirty="0">
              <a:latin typeface="Calibri"/>
              <a:cs typeface="Calibri"/>
            </a:endParaRPr>
          </a:p>
          <a:p>
            <a:pPr marL="354965" marR="6350" indent="-342900" algn="just">
              <a:lnSpc>
                <a:spcPct val="80000"/>
              </a:lnSpc>
              <a:spcBef>
                <a:spcPts val="5"/>
              </a:spcBef>
              <a:buClr>
                <a:srgbClr val="E75C01"/>
              </a:buClr>
              <a:buFont typeface="Arial MT"/>
              <a:buChar char="•"/>
              <a:tabLst>
                <a:tab pos="355600" algn="l"/>
              </a:tabLst>
            </a:pPr>
            <a:r>
              <a:rPr sz="2000" dirty="0">
                <a:latin typeface="Calibri"/>
                <a:cs typeface="Calibri"/>
              </a:rPr>
              <a:t>Aunque </a:t>
            </a:r>
            <a:r>
              <a:rPr sz="2000" spc="-5" dirty="0">
                <a:latin typeface="Calibri"/>
                <a:cs typeface="Calibri"/>
              </a:rPr>
              <a:t>las Bases </a:t>
            </a:r>
            <a:r>
              <a:rPr sz="2000" dirty="0">
                <a:latin typeface="Calibri"/>
                <a:cs typeface="Calibri"/>
              </a:rPr>
              <a:t>de </a:t>
            </a:r>
            <a:r>
              <a:rPr sz="2000" spc="-10" dirty="0">
                <a:latin typeface="Calibri"/>
                <a:cs typeface="Calibri"/>
              </a:rPr>
              <a:t>Datos </a:t>
            </a:r>
            <a:r>
              <a:rPr sz="2000" spc="-5" dirty="0">
                <a:latin typeface="Calibri"/>
                <a:cs typeface="Calibri"/>
              </a:rPr>
              <a:t>NoSQL no tienen por </a:t>
            </a:r>
            <a:r>
              <a:rPr sz="2000" dirty="0">
                <a:latin typeface="Calibri"/>
                <a:cs typeface="Calibri"/>
              </a:rPr>
              <a:t>qué </a:t>
            </a:r>
            <a:r>
              <a:rPr sz="2000" spc="-15" dirty="0">
                <a:latin typeface="Calibri"/>
                <a:cs typeface="Calibri"/>
              </a:rPr>
              <a:t>estar </a:t>
            </a:r>
            <a:r>
              <a:rPr sz="2000" spc="-5" dirty="0">
                <a:latin typeface="Calibri"/>
                <a:cs typeface="Calibri"/>
              </a:rPr>
              <a:t>implementadas </a:t>
            </a:r>
            <a:r>
              <a:rPr sz="2000" dirty="0">
                <a:latin typeface="Calibri"/>
                <a:cs typeface="Calibri"/>
              </a:rPr>
              <a:t> </a:t>
            </a:r>
            <a:r>
              <a:rPr sz="2000" spc="-5" dirty="0">
                <a:latin typeface="Calibri"/>
                <a:cs typeface="Calibri"/>
              </a:rPr>
              <a:t>en sistemas distribuidos, </a:t>
            </a:r>
            <a:r>
              <a:rPr sz="2000" dirty="0">
                <a:latin typeface="Calibri"/>
                <a:cs typeface="Calibri"/>
              </a:rPr>
              <a:t>algunas de sus </a:t>
            </a:r>
            <a:r>
              <a:rPr sz="2000" spc="-10" dirty="0">
                <a:latin typeface="Calibri"/>
                <a:cs typeface="Calibri"/>
              </a:rPr>
              <a:t>características </a:t>
            </a:r>
            <a:r>
              <a:rPr sz="2000" dirty="0">
                <a:latin typeface="Calibri"/>
                <a:cs typeface="Calibri"/>
              </a:rPr>
              <a:t>más </a:t>
            </a:r>
            <a:r>
              <a:rPr sz="2000" spc="-10" dirty="0">
                <a:latin typeface="Calibri"/>
                <a:cs typeface="Calibri"/>
              </a:rPr>
              <a:t>interesantes </a:t>
            </a:r>
            <a:r>
              <a:rPr sz="2000" spc="-5" dirty="0">
                <a:latin typeface="Calibri"/>
                <a:cs typeface="Calibri"/>
              </a:rPr>
              <a:t> </a:t>
            </a:r>
            <a:r>
              <a:rPr sz="2000" spc="-10" dirty="0">
                <a:latin typeface="Calibri"/>
                <a:cs typeface="Calibri"/>
              </a:rPr>
              <a:t>destacan</a:t>
            </a:r>
            <a:r>
              <a:rPr sz="2000" dirty="0">
                <a:latin typeface="Calibri"/>
                <a:cs typeface="Calibri"/>
              </a:rPr>
              <a:t> </a:t>
            </a:r>
            <a:r>
              <a:rPr sz="2000" spc="-5" dirty="0">
                <a:latin typeface="Calibri"/>
                <a:cs typeface="Calibri"/>
              </a:rPr>
              <a:t>en </a:t>
            </a:r>
            <a:r>
              <a:rPr sz="2000" dirty="0">
                <a:latin typeface="Calibri"/>
                <a:cs typeface="Calibri"/>
              </a:rPr>
              <a:t>una</a:t>
            </a:r>
            <a:r>
              <a:rPr sz="2000" spc="-10" dirty="0">
                <a:latin typeface="Calibri"/>
                <a:cs typeface="Calibri"/>
              </a:rPr>
              <a:t> </a:t>
            </a:r>
            <a:r>
              <a:rPr sz="2000" b="1" spc="-5" dirty="0">
                <a:latin typeface="Calibri"/>
                <a:cs typeface="Calibri"/>
              </a:rPr>
              <a:t>implementación</a:t>
            </a:r>
            <a:r>
              <a:rPr sz="2000" b="1" spc="-40" dirty="0">
                <a:latin typeface="Calibri"/>
                <a:cs typeface="Calibri"/>
              </a:rPr>
              <a:t> </a:t>
            </a:r>
            <a:r>
              <a:rPr sz="2000" b="1" spc="-5" dirty="0">
                <a:latin typeface="Calibri"/>
                <a:cs typeface="Calibri"/>
              </a:rPr>
              <a:t>distribuida</a:t>
            </a:r>
            <a:r>
              <a:rPr sz="2000" spc="-5" dirty="0">
                <a:latin typeface="Calibri"/>
                <a:cs typeface="Calibri"/>
              </a:rPr>
              <a:t>.</a:t>
            </a:r>
            <a:endParaRPr sz="2000" dirty="0">
              <a:latin typeface="Calibri"/>
              <a:cs typeface="Calibri"/>
            </a:endParaRPr>
          </a:p>
          <a:p>
            <a:pPr marL="756285" lvl="1" indent="-287020" algn="just">
              <a:lnSpc>
                <a:spcPts val="2160"/>
              </a:lnSpc>
              <a:buClr>
                <a:srgbClr val="E75C01"/>
              </a:buClr>
              <a:buFont typeface="Arial MT"/>
              <a:buChar char="–"/>
              <a:tabLst>
                <a:tab pos="756920" algn="l"/>
              </a:tabLst>
            </a:pPr>
            <a:r>
              <a:rPr sz="2000" spc="-5" dirty="0">
                <a:latin typeface="Calibri"/>
                <a:cs typeface="Calibri"/>
              </a:rPr>
              <a:t>Tiene</a:t>
            </a:r>
            <a:r>
              <a:rPr sz="2000" spc="445" dirty="0">
                <a:latin typeface="Calibri"/>
                <a:cs typeface="Calibri"/>
              </a:rPr>
              <a:t> </a:t>
            </a:r>
            <a:r>
              <a:rPr sz="2000" spc="-5" dirty="0">
                <a:latin typeface="Calibri"/>
                <a:cs typeface="Calibri"/>
              </a:rPr>
              <a:t>sentido</a:t>
            </a:r>
            <a:r>
              <a:rPr sz="2000" spc="450" dirty="0">
                <a:latin typeface="Calibri"/>
                <a:cs typeface="Calibri"/>
              </a:rPr>
              <a:t> </a:t>
            </a:r>
            <a:r>
              <a:rPr sz="2000" spc="-5" dirty="0">
                <a:latin typeface="Calibri"/>
                <a:cs typeface="Calibri"/>
              </a:rPr>
              <a:t>implementar</a:t>
            </a:r>
            <a:r>
              <a:rPr sz="2000" spc="465" dirty="0">
                <a:latin typeface="Calibri"/>
                <a:cs typeface="Calibri"/>
              </a:rPr>
              <a:t> </a:t>
            </a:r>
            <a:r>
              <a:rPr sz="2000" dirty="0">
                <a:latin typeface="Calibri"/>
                <a:cs typeface="Calibri"/>
              </a:rPr>
              <a:t>una  </a:t>
            </a:r>
            <a:r>
              <a:rPr sz="2000" spc="-5" dirty="0">
                <a:latin typeface="Calibri"/>
                <a:cs typeface="Calibri"/>
              </a:rPr>
              <a:t>BD</a:t>
            </a:r>
            <a:r>
              <a:rPr sz="2000" spc="440" dirty="0">
                <a:latin typeface="Calibri"/>
                <a:cs typeface="Calibri"/>
              </a:rPr>
              <a:t> </a:t>
            </a:r>
            <a:r>
              <a:rPr sz="2000" spc="-5" dirty="0">
                <a:latin typeface="Calibri"/>
                <a:cs typeface="Calibri"/>
              </a:rPr>
              <a:t>NoSQL</a:t>
            </a:r>
            <a:r>
              <a:rPr sz="2000" spc="445" dirty="0">
                <a:latin typeface="Calibri"/>
                <a:cs typeface="Calibri"/>
              </a:rPr>
              <a:t> </a:t>
            </a:r>
            <a:r>
              <a:rPr sz="2000" spc="-5" dirty="0">
                <a:latin typeface="Calibri"/>
                <a:cs typeface="Calibri"/>
              </a:rPr>
              <a:t>en</a:t>
            </a:r>
            <a:r>
              <a:rPr sz="2000" spc="450" dirty="0">
                <a:latin typeface="Calibri"/>
                <a:cs typeface="Calibri"/>
              </a:rPr>
              <a:t> </a:t>
            </a:r>
            <a:r>
              <a:rPr sz="2000" b="1" spc="-5" dirty="0">
                <a:latin typeface="Calibri"/>
                <a:cs typeface="Calibri"/>
              </a:rPr>
              <a:t>múltiples</a:t>
            </a:r>
            <a:r>
              <a:rPr sz="2000" b="1" spc="450" dirty="0">
                <a:latin typeface="Calibri"/>
                <a:cs typeface="Calibri"/>
              </a:rPr>
              <a:t> </a:t>
            </a:r>
            <a:r>
              <a:rPr sz="2000" b="1" spc="-5" dirty="0">
                <a:latin typeface="Calibri"/>
                <a:cs typeface="Calibri"/>
              </a:rPr>
              <a:t>servidores</a:t>
            </a:r>
            <a:endParaRPr sz="2000" dirty="0">
              <a:latin typeface="Calibri"/>
              <a:cs typeface="Calibri"/>
            </a:endParaRPr>
          </a:p>
          <a:p>
            <a:pPr marL="756285" algn="just">
              <a:lnSpc>
                <a:spcPts val="2160"/>
              </a:lnSpc>
            </a:pPr>
            <a:r>
              <a:rPr sz="2000" dirty="0">
                <a:latin typeface="Calibri"/>
                <a:cs typeface="Calibri"/>
              </a:rPr>
              <a:t>cuando</a:t>
            </a:r>
            <a:r>
              <a:rPr sz="2000" spc="-25" dirty="0">
                <a:latin typeface="Calibri"/>
                <a:cs typeface="Calibri"/>
              </a:rPr>
              <a:t> </a:t>
            </a:r>
            <a:r>
              <a:rPr sz="2000" spc="-5" dirty="0">
                <a:latin typeface="Calibri"/>
                <a:cs typeface="Calibri"/>
              </a:rPr>
              <a:t>la</a:t>
            </a:r>
            <a:r>
              <a:rPr sz="2000" spc="5" dirty="0">
                <a:latin typeface="Calibri"/>
                <a:cs typeface="Calibri"/>
              </a:rPr>
              <a:t> </a:t>
            </a:r>
            <a:r>
              <a:rPr sz="2000" b="1" spc="-5" dirty="0">
                <a:latin typeface="Calibri"/>
                <a:cs typeface="Calibri"/>
              </a:rPr>
              <a:t>disponibilidad</a:t>
            </a:r>
            <a:r>
              <a:rPr sz="2000" b="1" spc="-35" dirty="0">
                <a:latin typeface="Calibri"/>
                <a:cs typeface="Calibri"/>
              </a:rPr>
              <a:t> </a:t>
            </a:r>
            <a:r>
              <a:rPr sz="2000" dirty="0">
                <a:latin typeface="Calibri"/>
                <a:cs typeface="Calibri"/>
              </a:rPr>
              <a:t>y </a:t>
            </a:r>
            <a:r>
              <a:rPr sz="2000" spc="-5" dirty="0">
                <a:latin typeface="Calibri"/>
                <a:cs typeface="Calibri"/>
              </a:rPr>
              <a:t>la</a:t>
            </a:r>
            <a:r>
              <a:rPr sz="2000" dirty="0">
                <a:latin typeface="Calibri"/>
                <a:cs typeface="Calibri"/>
              </a:rPr>
              <a:t> </a:t>
            </a:r>
            <a:r>
              <a:rPr sz="2000" b="1" spc="-5" dirty="0">
                <a:latin typeface="Calibri"/>
                <a:cs typeface="Calibri"/>
              </a:rPr>
              <a:t>escalabilidad</a:t>
            </a:r>
            <a:r>
              <a:rPr sz="2000" b="1" spc="-10" dirty="0">
                <a:latin typeface="Calibri"/>
                <a:cs typeface="Calibri"/>
              </a:rPr>
              <a:t> </a:t>
            </a:r>
            <a:r>
              <a:rPr sz="2000" spc="-5" dirty="0">
                <a:latin typeface="Calibri"/>
                <a:cs typeface="Calibri"/>
              </a:rPr>
              <a:t>son</a:t>
            </a:r>
            <a:r>
              <a:rPr sz="2000" dirty="0">
                <a:latin typeface="Calibri"/>
                <a:cs typeface="Calibri"/>
              </a:rPr>
              <a:t> </a:t>
            </a:r>
            <a:r>
              <a:rPr sz="2000" spc="-5" dirty="0">
                <a:latin typeface="Calibri"/>
                <a:cs typeface="Calibri"/>
              </a:rPr>
              <a:t>aspectos</a:t>
            </a:r>
            <a:r>
              <a:rPr sz="2000" spc="15" dirty="0">
                <a:latin typeface="Calibri"/>
                <a:cs typeface="Calibri"/>
              </a:rPr>
              <a:t> </a:t>
            </a:r>
            <a:r>
              <a:rPr sz="2000" spc="-5" dirty="0">
                <a:latin typeface="Calibri"/>
                <a:cs typeface="Calibri"/>
              </a:rPr>
              <a:t>básicos.</a:t>
            </a:r>
            <a:endParaRPr sz="2000" dirty="0">
              <a:latin typeface="Calibri"/>
              <a:cs typeface="Calibri"/>
            </a:endParaRPr>
          </a:p>
          <a:p>
            <a:pPr marL="755650" marR="5080" lvl="1" indent="-286385" algn="just">
              <a:lnSpc>
                <a:spcPct val="80000"/>
              </a:lnSpc>
              <a:spcBef>
                <a:spcPts val="480"/>
              </a:spcBef>
              <a:buClr>
                <a:srgbClr val="E75C01"/>
              </a:buClr>
              <a:buFont typeface="Arial MT"/>
              <a:buChar char="–"/>
              <a:tabLst>
                <a:tab pos="756920" algn="l"/>
              </a:tabLst>
            </a:pPr>
            <a:r>
              <a:rPr sz="2000" dirty="0">
                <a:latin typeface="Calibri"/>
                <a:cs typeface="Calibri"/>
              </a:rPr>
              <a:t>Algunas</a:t>
            </a:r>
            <a:r>
              <a:rPr sz="2000" spc="5" dirty="0">
                <a:latin typeface="Calibri"/>
                <a:cs typeface="Calibri"/>
              </a:rPr>
              <a:t> </a:t>
            </a:r>
            <a:r>
              <a:rPr sz="2000" spc="-10" dirty="0">
                <a:latin typeface="Calibri"/>
                <a:cs typeface="Calibri"/>
              </a:rPr>
              <a:t>características</a:t>
            </a:r>
            <a:r>
              <a:rPr sz="2000" spc="-5" dirty="0">
                <a:latin typeface="Calibri"/>
                <a:cs typeface="Calibri"/>
              </a:rPr>
              <a:t> importantes</a:t>
            </a:r>
            <a:r>
              <a:rPr sz="2000" dirty="0">
                <a:latin typeface="Calibri"/>
                <a:cs typeface="Calibri"/>
              </a:rPr>
              <a:t> </a:t>
            </a:r>
            <a:r>
              <a:rPr sz="2000" spc="-5" dirty="0">
                <a:latin typeface="Calibri"/>
                <a:cs typeface="Calibri"/>
              </a:rPr>
              <a:t>en</a:t>
            </a:r>
            <a:r>
              <a:rPr sz="2000" dirty="0">
                <a:latin typeface="Calibri"/>
                <a:cs typeface="Calibri"/>
              </a:rPr>
              <a:t> </a:t>
            </a:r>
            <a:r>
              <a:rPr sz="2000" spc="-5" dirty="0">
                <a:latin typeface="Calibri"/>
                <a:cs typeface="Calibri"/>
              </a:rPr>
              <a:t>distribución</a:t>
            </a:r>
            <a:r>
              <a:rPr sz="2000" dirty="0">
                <a:latin typeface="Calibri"/>
                <a:cs typeface="Calibri"/>
              </a:rPr>
              <a:t> </a:t>
            </a:r>
            <a:r>
              <a:rPr sz="2000" spc="-5" dirty="0">
                <a:latin typeface="Calibri"/>
                <a:cs typeface="Calibri"/>
              </a:rPr>
              <a:t>no</a:t>
            </a:r>
            <a:r>
              <a:rPr sz="2000" dirty="0">
                <a:latin typeface="Calibri"/>
                <a:cs typeface="Calibri"/>
              </a:rPr>
              <a:t> </a:t>
            </a:r>
            <a:r>
              <a:rPr sz="2000" spc="-5" dirty="0">
                <a:latin typeface="Calibri"/>
                <a:cs typeface="Calibri"/>
              </a:rPr>
              <a:t>lo</a:t>
            </a:r>
            <a:r>
              <a:rPr sz="2000" dirty="0">
                <a:latin typeface="Calibri"/>
                <a:cs typeface="Calibri"/>
              </a:rPr>
              <a:t> </a:t>
            </a:r>
            <a:r>
              <a:rPr sz="2000" spc="-5" dirty="0">
                <a:latin typeface="Calibri"/>
                <a:cs typeface="Calibri"/>
              </a:rPr>
              <a:t>son</a:t>
            </a:r>
            <a:r>
              <a:rPr sz="2000" dirty="0">
                <a:latin typeface="Calibri"/>
                <a:cs typeface="Calibri"/>
              </a:rPr>
              <a:t> </a:t>
            </a:r>
            <a:r>
              <a:rPr sz="2000" spc="-10" dirty="0">
                <a:latin typeface="Calibri"/>
                <a:cs typeface="Calibri"/>
              </a:rPr>
              <a:t>en </a:t>
            </a:r>
            <a:r>
              <a:rPr sz="2000" spc="-5" dirty="0">
                <a:latin typeface="Calibri"/>
                <a:cs typeface="Calibri"/>
              </a:rPr>
              <a:t> implementaciones</a:t>
            </a:r>
            <a:r>
              <a:rPr sz="2000" spc="25" dirty="0">
                <a:latin typeface="Calibri"/>
                <a:cs typeface="Calibri"/>
              </a:rPr>
              <a:t> </a:t>
            </a:r>
            <a:r>
              <a:rPr sz="2000" spc="-5" dirty="0">
                <a:latin typeface="Calibri"/>
                <a:cs typeface="Calibri"/>
              </a:rPr>
              <a:t>en </a:t>
            </a:r>
            <a:r>
              <a:rPr sz="2000" dirty="0">
                <a:latin typeface="Calibri"/>
                <a:cs typeface="Calibri"/>
              </a:rPr>
              <a:t>un</a:t>
            </a:r>
            <a:r>
              <a:rPr sz="2000" spc="-10" dirty="0">
                <a:latin typeface="Calibri"/>
                <a:cs typeface="Calibri"/>
              </a:rPr>
              <a:t> </a:t>
            </a:r>
            <a:r>
              <a:rPr sz="2000" spc="-5" dirty="0">
                <a:latin typeface="Calibri"/>
                <a:cs typeface="Calibri"/>
              </a:rPr>
              <a:t>único</a:t>
            </a:r>
            <a:r>
              <a:rPr sz="2000" spc="-25" dirty="0">
                <a:latin typeface="Calibri"/>
                <a:cs typeface="Calibri"/>
              </a:rPr>
              <a:t> servidor.</a:t>
            </a:r>
            <a:endParaRPr sz="2000" dirty="0">
              <a:latin typeface="Calibri"/>
              <a:cs typeface="Calibri"/>
            </a:endParaRPr>
          </a:p>
          <a:p>
            <a:pPr marL="756285" marR="5080" lvl="1" indent="-287020" algn="just">
              <a:lnSpc>
                <a:spcPct val="80000"/>
              </a:lnSpc>
              <a:spcBef>
                <a:spcPts val="480"/>
              </a:spcBef>
              <a:buClr>
                <a:srgbClr val="E75C01"/>
              </a:buClr>
              <a:buFont typeface="Arial MT"/>
              <a:buChar char="–"/>
              <a:tabLst>
                <a:tab pos="756920" algn="l"/>
              </a:tabLst>
            </a:pPr>
            <a:r>
              <a:rPr sz="2000" dirty="0">
                <a:latin typeface="Calibri"/>
                <a:cs typeface="Calibri"/>
              </a:rPr>
              <a:t>En</a:t>
            </a:r>
            <a:r>
              <a:rPr sz="2000" spc="5" dirty="0">
                <a:latin typeface="Calibri"/>
                <a:cs typeface="Calibri"/>
              </a:rPr>
              <a:t> </a:t>
            </a:r>
            <a:r>
              <a:rPr sz="2000" spc="-5" dirty="0">
                <a:latin typeface="Calibri"/>
                <a:cs typeface="Calibri"/>
              </a:rPr>
              <a:t>distribución,</a:t>
            </a:r>
            <a:r>
              <a:rPr sz="2000" dirty="0">
                <a:latin typeface="Calibri"/>
                <a:cs typeface="Calibri"/>
              </a:rPr>
              <a:t> </a:t>
            </a:r>
            <a:r>
              <a:rPr sz="2000" spc="-5" dirty="0">
                <a:latin typeface="Calibri"/>
                <a:cs typeface="Calibri"/>
              </a:rPr>
              <a:t>se</a:t>
            </a:r>
            <a:r>
              <a:rPr sz="2000" dirty="0">
                <a:latin typeface="Calibri"/>
                <a:cs typeface="Calibri"/>
              </a:rPr>
              <a:t> </a:t>
            </a:r>
            <a:r>
              <a:rPr sz="2000" spc="-5" dirty="0">
                <a:latin typeface="Calibri"/>
                <a:cs typeface="Calibri"/>
              </a:rPr>
              <a:t>necesita</a:t>
            </a:r>
            <a:r>
              <a:rPr sz="2000" dirty="0">
                <a:latin typeface="Calibri"/>
                <a:cs typeface="Calibri"/>
              </a:rPr>
              <a:t> un</a:t>
            </a:r>
            <a:r>
              <a:rPr sz="2000" spc="5" dirty="0">
                <a:latin typeface="Calibri"/>
                <a:cs typeface="Calibri"/>
              </a:rPr>
              <a:t> </a:t>
            </a:r>
            <a:r>
              <a:rPr sz="2000" b="1" spc="-5" dirty="0">
                <a:solidFill>
                  <a:srgbClr val="FF0000"/>
                </a:solidFill>
                <a:latin typeface="Calibri"/>
                <a:cs typeface="Calibri"/>
              </a:rPr>
              <a:t>balance</a:t>
            </a:r>
            <a:r>
              <a:rPr sz="2000" b="1" dirty="0">
                <a:solidFill>
                  <a:srgbClr val="FF0000"/>
                </a:solidFill>
                <a:latin typeface="Calibri"/>
                <a:cs typeface="Calibri"/>
              </a:rPr>
              <a:t> </a:t>
            </a:r>
            <a:r>
              <a:rPr sz="2000" spc="-15" dirty="0">
                <a:latin typeface="Calibri"/>
                <a:cs typeface="Calibri"/>
              </a:rPr>
              <a:t>entre</a:t>
            </a:r>
            <a:r>
              <a:rPr sz="2000" spc="-10" dirty="0">
                <a:latin typeface="Calibri"/>
                <a:cs typeface="Calibri"/>
              </a:rPr>
              <a:t> </a:t>
            </a:r>
            <a:r>
              <a:rPr sz="2000" spc="-5" dirty="0">
                <a:latin typeface="Calibri"/>
                <a:cs typeface="Calibri"/>
              </a:rPr>
              <a:t>disponibilidad</a:t>
            </a:r>
            <a:r>
              <a:rPr sz="2000" dirty="0">
                <a:latin typeface="Calibri"/>
                <a:cs typeface="Calibri"/>
              </a:rPr>
              <a:t> </a:t>
            </a:r>
            <a:r>
              <a:rPr sz="2000" spc="-5" dirty="0">
                <a:latin typeface="Calibri"/>
                <a:cs typeface="Calibri"/>
              </a:rPr>
              <a:t>(A), </a:t>
            </a:r>
            <a:r>
              <a:rPr sz="2000" dirty="0">
                <a:latin typeface="Calibri"/>
                <a:cs typeface="Calibri"/>
              </a:rPr>
              <a:t> </a:t>
            </a:r>
            <a:r>
              <a:rPr sz="2000" spc="-10" dirty="0">
                <a:latin typeface="Calibri"/>
                <a:cs typeface="Calibri"/>
              </a:rPr>
              <a:t>consistencia</a:t>
            </a:r>
            <a:r>
              <a:rPr sz="2000" spc="-5" dirty="0">
                <a:latin typeface="Calibri"/>
                <a:cs typeface="Calibri"/>
              </a:rPr>
              <a:t> </a:t>
            </a:r>
            <a:r>
              <a:rPr sz="2000" dirty="0">
                <a:latin typeface="Calibri"/>
                <a:cs typeface="Calibri"/>
              </a:rPr>
              <a:t>(C),</a:t>
            </a:r>
            <a:r>
              <a:rPr sz="2000" spc="5" dirty="0">
                <a:latin typeface="Calibri"/>
                <a:cs typeface="Calibri"/>
              </a:rPr>
              <a:t> </a:t>
            </a:r>
            <a:r>
              <a:rPr sz="2000" spc="-5" dirty="0">
                <a:latin typeface="Calibri"/>
                <a:cs typeface="Calibri"/>
              </a:rPr>
              <a:t>partition-protection</a:t>
            </a:r>
            <a:r>
              <a:rPr sz="2000" dirty="0">
                <a:latin typeface="Calibri"/>
                <a:cs typeface="Calibri"/>
              </a:rPr>
              <a:t> </a:t>
            </a:r>
            <a:r>
              <a:rPr sz="2000" spc="-5" dirty="0">
                <a:latin typeface="Calibri"/>
                <a:cs typeface="Calibri"/>
              </a:rPr>
              <a:t>(P)</a:t>
            </a:r>
            <a:r>
              <a:rPr sz="2000" dirty="0">
                <a:latin typeface="Calibri"/>
                <a:cs typeface="Calibri"/>
              </a:rPr>
              <a:t> y</a:t>
            </a:r>
            <a:r>
              <a:rPr sz="2000" spc="5" dirty="0">
                <a:latin typeface="Calibri"/>
                <a:cs typeface="Calibri"/>
              </a:rPr>
              <a:t> </a:t>
            </a:r>
            <a:r>
              <a:rPr sz="2000" spc="-5" dirty="0">
                <a:latin typeface="Calibri"/>
                <a:cs typeface="Calibri"/>
              </a:rPr>
              <a:t>durabilidad,</a:t>
            </a:r>
            <a:r>
              <a:rPr sz="2000" dirty="0">
                <a:latin typeface="Calibri"/>
                <a:cs typeface="Calibri"/>
              </a:rPr>
              <a:t> </a:t>
            </a:r>
            <a:r>
              <a:rPr sz="2000" spc="-5" dirty="0">
                <a:latin typeface="Calibri"/>
                <a:cs typeface="Calibri"/>
              </a:rPr>
              <a:t>aspectos </a:t>
            </a:r>
            <a:r>
              <a:rPr sz="2000" dirty="0">
                <a:latin typeface="Calibri"/>
                <a:cs typeface="Calibri"/>
              </a:rPr>
              <a:t> </a:t>
            </a:r>
            <a:r>
              <a:rPr sz="2000" spc="-5" dirty="0">
                <a:latin typeface="Calibri"/>
                <a:cs typeface="Calibri"/>
              </a:rPr>
              <a:t>fundamentales</a:t>
            </a:r>
            <a:r>
              <a:rPr sz="2000" spc="5" dirty="0">
                <a:latin typeface="Calibri"/>
                <a:cs typeface="Calibri"/>
              </a:rPr>
              <a:t> </a:t>
            </a:r>
            <a:r>
              <a:rPr sz="2000" spc="-5" dirty="0">
                <a:latin typeface="Calibri"/>
                <a:cs typeface="Calibri"/>
              </a:rPr>
              <a:t>en </a:t>
            </a:r>
            <a:r>
              <a:rPr sz="2000" dirty="0">
                <a:latin typeface="Calibri"/>
                <a:cs typeface="Calibri"/>
              </a:rPr>
              <a:t>BD</a:t>
            </a:r>
            <a:r>
              <a:rPr sz="2000" spc="-20" dirty="0">
                <a:latin typeface="Calibri"/>
                <a:cs typeface="Calibri"/>
              </a:rPr>
              <a:t> </a:t>
            </a:r>
            <a:r>
              <a:rPr sz="2000" spc="-5" dirty="0">
                <a:latin typeface="Calibri"/>
                <a:cs typeface="Calibri"/>
              </a:rPr>
              <a:t>NoSQL.</a:t>
            </a:r>
            <a:endParaRPr sz="2000" dirty="0">
              <a:latin typeface="Calibri"/>
              <a:cs typeface="Calibri"/>
            </a:endParaRPr>
          </a:p>
        </p:txBody>
      </p:sp>
      <p:sp>
        <p:nvSpPr>
          <p:cNvPr id="6" name="Rectángulo 5">
            <a:extLst>
              <a:ext uri="{FF2B5EF4-FFF2-40B4-BE49-F238E27FC236}">
                <a16:creationId xmlns:a16="http://schemas.microsoft.com/office/drawing/2014/main" id="{BF4AADBB-FAAB-23AF-2C68-196E9CFBF950}"/>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168" y="191833"/>
            <a:ext cx="8157209" cy="627736"/>
          </a:xfrm>
          <a:prstGeom prst="rect">
            <a:avLst/>
          </a:prstGeom>
        </p:spPr>
        <p:txBody>
          <a:bodyPr vert="horz" wrap="square" lIns="0" tIns="12065" rIns="0" bIns="0" rtlCol="0">
            <a:spAutoFit/>
          </a:bodyPr>
          <a:lstStyle/>
          <a:p>
            <a:pPr marL="93345">
              <a:lnSpc>
                <a:spcPct val="100000"/>
              </a:lnSpc>
              <a:spcBef>
                <a:spcPts val="95"/>
              </a:spcBef>
            </a:pPr>
            <a:r>
              <a:rPr lang="en-US" b="1" u="sng" spc="-10" dirty="0" err="1">
                <a:uFill>
                  <a:solidFill>
                    <a:srgbClr val="FD8231"/>
                  </a:solidFill>
                </a:uFill>
                <a:latin typeface="Calibri"/>
                <a:cs typeface="Calibri"/>
              </a:rPr>
              <a:t>Teorema</a:t>
            </a:r>
            <a:r>
              <a:rPr lang="en-US" b="1" u="sng" spc="-10" dirty="0">
                <a:uFill>
                  <a:solidFill>
                    <a:srgbClr val="FD8231"/>
                  </a:solidFill>
                </a:uFill>
                <a:latin typeface="Calibri"/>
                <a:cs typeface="Calibri"/>
              </a:rPr>
              <a:t> CAP</a:t>
            </a:r>
            <a:endParaRPr b="1" u="sng" spc="-10" dirty="0">
              <a:uFill>
                <a:solidFill>
                  <a:srgbClr val="FD8231"/>
                </a:solidFill>
              </a:uFill>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6" name="Rectángulo 5">
            <a:extLst>
              <a:ext uri="{FF2B5EF4-FFF2-40B4-BE49-F238E27FC236}">
                <a16:creationId xmlns:a16="http://schemas.microsoft.com/office/drawing/2014/main" id="{BF4AADBB-FAAB-23AF-2C68-196E9CFBF950}"/>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 name="Picture 2" descr="Teorema CAP y el reto de la escalabilidad RDBMS y NoSQL - Asesoftware">
            <a:extLst>
              <a:ext uri="{FF2B5EF4-FFF2-40B4-BE49-F238E27FC236}">
                <a16:creationId xmlns:a16="http://schemas.microsoft.com/office/drawing/2014/main" id="{BE6B321B-6656-47E0-EE8F-CB53E2DAB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423" y="1897743"/>
            <a:ext cx="4544620" cy="3062514"/>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6D02E8E3-DD27-D183-4F74-B845662E864C}"/>
              </a:ext>
            </a:extLst>
          </p:cNvPr>
          <p:cNvSpPr txBox="1"/>
          <p:nvPr/>
        </p:nvSpPr>
        <p:spPr>
          <a:xfrm>
            <a:off x="609600" y="1582340"/>
            <a:ext cx="3735832" cy="4247317"/>
          </a:xfrm>
          <a:prstGeom prst="rect">
            <a:avLst/>
          </a:prstGeom>
          <a:noFill/>
        </p:spPr>
        <p:txBody>
          <a:bodyPr wrap="square">
            <a:spAutoFit/>
          </a:bodyPr>
          <a:lstStyle/>
          <a:p>
            <a:pPr algn="just"/>
            <a:r>
              <a:rPr lang="es-ES" dirty="0">
                <a:solidFill>
                  <a:schemeClr val="tx1"/>
                </a:solidFill>
              </a:rPr>
              <a:t>A menudo se cita el teorema CAP de Eric </a:t>
            </a:r>
            <a:r>
              <a:rPr lang="es-ES" dirty="0" err="1">
                <a:solidFill>
                  <a:schemeClr val="tx1"/>
                </a:solidFill>
              </a:rPr>
              <a:t>Brewer</a:t>
            </a:r>
            <a:r>
              <a:rPr lang="es-ES" dirty="0">
                <a:solidFill>
                  <a:schemeClr val="tx1"/>
                </a:solidFill>
              </a:rPr>
              <a:t> para NoSQL.</a:t>
            </a:r>
          </a:p>
          <a:p>
            <a:pPr algn="just"/>
            <a:endParaRPr lang="es-ES" dirty="0">
              <a:solidFill>
                <a:schemeClr val="tx1"/>
              </a:solidFill>
            </a:endParaRPr>
          </a:p>
          <a:p>
            <a:pPr algn="just"/>
            <a:r>
              <a:rPr lang="es-ES" dirty="0">
                <a:solidFill>
                  <a:schemeClr val="tx1"/>
                </a:solidFill>
              </a:rPr>
              <a:t>Un sistema puede tener sólo dos de tres de las siguientes propiedades:</a:t>
            </a:r>
          </a:p>
          <a:p>
            <a:pPr algn="just"/>
            <a:endParaRPr lang="es-ES" dirty="0">
              <a:solidFill>
                <a:schemeClr val="tx1"/>
              </a:solidFill>
            </a:endParaRPr>
          </a:p>
          <a:p>
            <a:pPr algn="just"/>
            <a:r>
              <a:rPr lang="es-ES" dirty="0">
                <a:solidFill>
                  <a:schemeClr val="tx1"/>
                </a:solidFill>
              </a:rPr>
              <a:t>• Consistencia</a:t>
            </a:r>
          </a:p>
          <a:p>
            <a:pPr algn="just"/>
            <a:r>
              <a:rPr lang="es-ES" dirty="0">
                <a:solidFill>
                  <a:schemeClr val="tx1"/>
                </a:solidFill>
              </a:rPr>
              <a:t>• Disponibilidad</a:t>
            </a:r>
          </a:p>
          <a:p>
            <a:pPr algn="just"/>
            <a:r>
              <a:rPr lang="es-ES" dirty="0">
                <a:solidFill>
                  <a:schemeClr val="tx1"/>
                </a:solidFill>
              </a:rPr>
              <a:t>• Tolerancia de partición</a:t>
            </a:r>
          </a:p>
          <a:p>
            <a:pPr algn="just"/>
            <a:endParaRPr lang="es-ES" dirty="0">
              <a:solidFill>
                <a:schemeClr val="tx1"/>
              </a:solidFill>
            </a:endParaRPr>
          </a:p>
          <a:p>
            <a:pPr algn="just"/>
            <a:r>
              <a:rPr lang="es-ES" dirty="0">
                <a:solidFill>
                  <a:schemeClr val="tx1"/>
                </a:solidFill>
              </a:rPr>
              <a:t>Los sistemas NoSQL generalmente renuncian a la consistencia.</a:t>
            </a:r>
          </a:p>
          <a:p>
            <a:pPr algn="just"/>
            <a:endParaRPr lang="es-ES" dirty="0">
              <a:solidFill>
                <a:schemeClr val="tx1"/>
              </a:solidFill>
            </a:endParaRPr>
          </a:p>
          <a:p>
            <a:pPr algn="just"/>
            <a:r>
              <a:rPr lang="es-ES" dirty="0">
                <a:solidFill>
                  <a:schemeClr val="tx1"/>
                </a:solidFill>
              </a:rPr>
              <a:t>• Sin embargo, las compensaciones son complejas</a:t>
            </a:r>
            <a:endParaRPr lang="es-CO" dirty="0">
              <a:solidFill>
                <a:schemeClr val="tx1"/>
              </a:solidFill>
            </a:endParaRPr>
          </a:p>
        </p:txBody>
      </p:sp>
    </p:spTree>
    <p:extLst>
      <p:ext uri="{BB962C8B-B14F-4D97-AF65-F5344CB8AC3E}">
        <p14:creationId xmlns:p14="http://schemas.microsoft.com/office/powerpoint/2010/main" val="288493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168" y="191833"/>
            <a:ext cx="8157209" cy="627736"/>
          </a:xfrm>
          <a:prstGeom prst="rect">
            <a:avLst/>
          </a:prstGeom>
        </p:spPr>
        <p:txBody>
          <a:bodyPr vert="horz" wrap="square" lIns="0" tIns="12065" rIns="0" bIns="0" rtlCol="0">
            <a:spAutoFit/>
          </a:bodyPr>
          <a:lstStyle/>
          <a:p>
            <a:pPr marL="93345">
              <a:lnSpc>
                <a:spcPct val="100000"/>
              </a:lnSpc>
              <a:spcBef>
                <a:spcPts val="95"/>
              </a:spcBef>
            </a:pPr>
            <a:r>
              <a:rPr lang="en-US" b="1" u="sng" spc="-10" dirty="0" err="1">
                <a:uFill>
                  <a:solidFill>
                    <a:srgbClr val="FD8231"/>
                  </a:solidFill>
                </a:uFill>
                <a:latin typeface="Calibri"/>
                <a:cs typeface="Calibri"/>
              </a:rPr>
              <a:t>Teorema</a:t>
            </a:r>
            <a:r>
              <a:rPr lang="en-US" b="1" u="sng" spc="-10" dirty="0">
                <a:uFill>
                  <a:solidFill>
                    <a:srgbClr val="FD8231"/>
                  </a:solidFill>
                </a:uFill>
                <a:latin typeface="Calibri"/>
                <a:cs typeface="Calibri"/>
              </a:rPr>
              <a:t> CAP</a:t>
            </a:r>
            <a:endParaRPr b="1" u="sng" spc="-10" dirty="0">
              <a:uFill>
                <a:solidFill>
                  <a:srgbClr val="FD8231"/>
                </a:solidFill>
              </a:uFill>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
        <p:nvSpPr>
          <p:cNvPr id="6" name="Rectángulo 5">
            <a:extLst>
              <a:ext uri="{FF2B5EF4-FFF2-40B4-BE49-F238E27FC236}">
                <a16:creationId xmlns:a16="http://schemas.microsoft.com/office/drawing/2014/main" id="{BF4AADBB-FAAB-23AF-2C68-196E9CFBF950}"/>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6D02E8E3-DD27-D183-4F74-B845662E864C}"/>
              </a:ext>
            </a:extLst>
          </p:cNvPr>
          <p:cNvSpPr txBox="1"/>
          <p:nvPr/>
        </p:nvSpPr>
        <p:spPr>
          <a:xfrm>
            <a:off x="450304" y="1161981"/>
            <a:ext cx="2704289" cy="5078313"/>
          </a:xfrm>
          <a:prstGeom prst="rect">
            <a:avLst/>
          </a:prstGeom>
          <a:noFill/>
        </p:spPr>
        <p:txBody>
          <a:bodyPr wrap="square">
            <a:spAutoFit/>
          </a:bodyPr>
          <a:lstStyle/>
          <a:p>
            <a:pPr algn="just"/>
            <a:r>
              <a:rPr lang="es-ES" dirty="0">
                <a:solidFill>
                  <a:schemeClr val="tx1"/>
                </a:solidFill>
              </a:rPr>
              <a:t>Es imposible para un sistema computacional distribuido ofrecer simultáneamente las siguientes tres garantías:</a:t>
            </a:r>
          </a:p>
          <a:p>
            <a:pPr algn="just"/>
            <a:endParaRPr lang="es-ES" dirty="0">
              <a:solidFill>
                <a:schemeClr val="tx1"/>
              </a:solidFill>
            </a:endParaRPr>
          </a:p>
          <a:p>
            <a:pPr algn="just"/>
            <a:r>
              <a:rPr lang="es-ES" dirty="0">
                <a:solidFill>
                  <a:schemeClr val="tx1"/>
                </a:solidFill>
              </a:rPr>
              <a:t>C: Todos los nodos ven los mismos datos al mismo tiempo.</a:t>
            </a:r>
          </a:p>
          <a:p>
            <a:pPr algn="just"/>
            <a:endParaRPr lang="es-ES" dirty="0">
              <a:solidFill>
                <a:schemeClr val="tx1"/>
              </a:solidFill>
            </a:endParaRPr>
          </a:p>
          <a:p>
            <a:pPr algn="just"/>
            <a:r>
              <a:rPr lang="es-ES" dirty="0">
                <a:solidFill>
                  <a:schemeClr val="tx1"/>
                </a:solidFill>
              </a:rPr>
              <a:t>D: Garantiza que cada petición recibe una respuesta acerca de si tuvo éxito o no.</a:t>
            </a:r>
          </a:p>
          <a:p>
            <a:pPr algn="just"/>
            <a:endParaRPr lang="es-ES" dirty="0">
              <a:solidFill>
                <a:schemeClr val="tx1"/>
              </a:solidFill>
            </a:endParaRPr>
          </a:p>
          <a:p>
            <a:pPr algn="just"/>
            <a:r>
              <a:rPr lang="es-ES" dirty="0">
                <a:solidFill>
                  <a:schemeClr val="tx1"/>
                </a:solidFill>
              </a:rPr>
              <a:t>P: El sistema continúa funcionando a pesar de la perdida de mensajes.</a:t>
            </a:r>
            <a:endParaRPr lang="es-CO" dirty="0">
              <a:solidFill>
                <a:schemeClr val="tx1"/>
              </a:solidFill>
            </a:endParaRPr>
          </a:p>
        </p:txBody>
      </p:sp>
      <p:pic>
        <p:nvPicPr>
          <p:cNvPr id="3" name="Picture 2" descr="Qué es el teorema CAP y cómo elegir la base de datos para tu proyecto">
            <a:extLst>
              <a:ext uri="{FF2B5EF4-FFF2-40B4-BE49-F238E27FC236}">
                <a16:creationId xmlns:a16="http://schemas.microsoft.com/office/drawing/2014/main" id="{541D26AF-1191-67E7-F79C-378337483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257300"/>
            <a:ext cx="5791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03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
        <p:nvSpPr>
          <p:cNvPr id="6" name="Rectángulo 5">
            <a:extLst>
              <a:ext uri="{FF2B5EF4-FFF2-40B4-BE49-F238E27FC236}">
                <a16:creationId xmlns:a16="http://schemas.microsoft.com/office/drawing/2014/main" id="{BF4AADBB-FAAB-23AF-2C68-196E9CFBF950}"/>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FE21D979-A9C3-6FAE-94B3-C051C52B10E0}"/>
              </a:ext>
            </a:extLst>
          </p:cNvPr>
          <p:cNvPicPr>
            <a:picLocks noChangeAspect="1"/>
          </p:cNvPicPr>
          <p:nvPr/>
        </p:nvPicPr>
        <p:blipFill>
          <a:blip r:embed="rId2"/>
          <a:stretch>
            <a:fillRect/>
          </a:stretch>
        </p:blipFill>
        <p:spPr>
          <a:xfrm>
            <a:off x="944246" y="533400"/>
            <a:ext cx="7255508" cy="5049395"/>
          </a:xfrm>
          <a:prstGeom prst="rect">
            <a:avLst/>
          </a:prstGeom>
        </p:spPr>
      </p:pic>
    </p:spTree>
    <p:extLst>
      <p:ext uri="{BB962C8B-B14F-4D97-AF65-F5344CB8AC3E}">
        <p14:creationId xmlns:p14="http://schemas.microsoft.com/office/powerpoint/2010/main" val="3665960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13335">
              <a:lnSpc>
                <a:spcPct val="100000"/>
              </a:lnSpc>
              <a:tabLst>
                <a:tab pos="8222615" algn="l"/>
              </a:tabLst>
            </a:pPr>
            <a:r>
              <a:rPr b="1" u="sng" spc="-275" dirty="0">
                <a:uFill>
                  <a:solidFill>
                    <a:srgbClr val="FD8231"/>
                  </a:solidFill>
                </a:uFill>
                <a:latin typeface="Calibri"/>
                <a:cs typeface="Calibri"/>
              </a:rPr>
              <a:t> </a:t>
            </a:r>
            <a:r>
              <a:rPr b="1" u="sng" spc="-5" dirty="0">
                <a:uFill>
                  <a:solidFill>
                    <a:srgbClr val="FD8231"/>
                  </a:solidFill>
                </a:uFill>
                <a:latin typeface="Calibri"/>
                <a:cs typeface="Calibri"/>
              </a:rPr>
              <a:t>Elección</a:t>
            </a:r>
            <a:r>
              <a:rPr b="1" u="sng" spc="5" dirty="0">
                <a:uFill>
                  <a:solidFill>
                    <a:srgbClr val="FD8231"/>
                  </a:solidFill>
                </a:uFill>
                <a:latin typeface="Calibri"/>
                <a:cs typeface="Calibri"/>
              </a:rPr>
              <a:t> </a:t>
            </a:r>
            <a:r>
              <a:rPr b="1" u="sng" spc="-5" dirty="0">
                <a:uFill>
                  <a:solidFill>
                    <a:srgbClr val="FD8231"/>
                  </a:solidFill>
                </a:uFill>
                <a:latin typeface="Calibri"/>
                <a:cs typeface="Calibri"/>
              </a:rPr>
              <a:t>de</a:t>
            </a:r>
            <a:r>
              <a:rPr b="1" u="sng" spc="-15" dirty="0">
                <a:uFill>
                  <a:solidFill>
                    <a:srgbClr val="FD8231"/>
                  </a:solidFill>
                </a:uFill>
                <a:latin typeface="Calibri"/>
                <a:cs typeface="Calibri"/>
              </a:rPr>
              <a:t> </a:t>
            </a:r>
            <a:r>
              <a:rPr b="1" u="sng" spc="-5" dirty="0">
                <a:uFill>
                  <a:solidFill>
                    <a:srgbClr val="FD8231"/>
                  </a:solidFill>
                </a:uFill>
                <a:latin typeface="Calibri"/>
                <a:cs typeface="Calibri"/>
              </a:rPr>
              <a:t>una</a:t>
            </a:r>
            <a:r>
              <a:rPr b="1" u="sng" spc="-10" dirty="0">
                <a:uFill>
                  <a:solidFill>
                    <a:srgbClr val="FD8231"/>
                  </a:solidFill>
                </a:uFill>
                <a:latin typeface="Calibri"/>
                <a:cs typeface="Calibri"/>
              </a:rPr>
              <a:t> </a:t>
            </a:r>
            <a:r>
              <a:rPr b="1" u="sng" spc="-5" dirty="0">
                <a:uFill>
                  <a:solidFill>
                    <a:srgbClr val="FD8231"/>
                  </a:solidFill>
                </a:uFill>
                <a:latin typeface="Calibri"/>
                <a:cs typeface="Calibri"/>
              </a:rPr>
              <a:t>BD</a:t>
            </a:r>
            <a:r>
              <a:rPr b="1" u="sng" spc="-15" dirty="0">
                <a:uFill>
                  <a:solidFill>
                    <a:srgbClr val="FD8231"/>
                  </a:solidFill>
                </a:uFill>
                <a:latin typeface="Calibri"/>
                <a:cs typeface="Calibri"/>
              </a:rPr>
              <a:t> </a:t>
            </a:r>
            <a:r>
              <a:rPr b="1" u="sng" spc="-10" dirty="0">
                <a:uFill>
                  <a:solidFill>
                    <a:srgbClr val="FD8231"/>
                  </a:solidFill>
                </a:uFill>
                <a:latin typeface="Calibri"/>
                <a:cs typeface="Calibri"/>
              </a:rPr>
              <a:t>NoSQL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sp>
        <p:nvSpPr>
          <p:cNvPr id="3" name="object 3"/>
          <p:cNvSpPr txBox="1"/>
          <p:nvPr/>
        </p:nvSpPr>
        <p:spPr>
          <a:xfrm>
            <a:off x="535940" y="1616456"/>
            <a:ext cx="8071484" cy="3399007"/>
          </a:xfrm>
          <a:prstGeom prst="rect">
            <a:avLst/>
          </a:prstGeom>
        </p:spPr>
        <p:txBody>
          <a:bodyPr vert="horz" wrap="square" lIns="0" tIns="13335" rIns="0" bIns="0" rtlCol="0">
            <a:spAutoFit/>
          </a:bodyPr>
          <a:lstStyle/>
          <a:p>
            <a:pPr marL="355600" marR="6350" indent="-343535">
              <a:lnSpc>
                <a:spcPct val="100000"/>
              </a:lnSpc>
              <a:spcBef>
                <a:spcPts val="105"/>
              </a:spcBef>
              <a:buClr>
                <a:srgbClr val="E75C01"/>
              </a:buClr>
              <a:buFont typeface="Arial MT"/>
              <a:buChar char="•"/>
              <a:tabLst>
                <a:tab pos="354965" algn="l"/>
                <a:tab pos="355600" algn="l"/>
              </a:tabLst>
            </a:pPr>
            <a:r>
              <a:rPr sz="2000" spc="-5" dirty="0">
                <a:latin typeface="Calibri"/>
                <a:cs typeface="Calibri"/>
              </a:rPr>
              <a:t>La</a:t>
            </a:r>
            <a:r>
              <a:rPr sz="2000" spc="105" dirty="0">
                <a:latin typeface="Calibri"/>
                <a:cs typeface="Calibri"/>
              </a:rPr>
              <a:t> </a:t>
            </a:r>
            <a:r>
              <a:rPr sz="2000" spc="-10" dirty="0">
                <a:latin typeface="Calibri"/>
                <a:cs typeface="Calibri"/>
              </a:rPr>
              <a:t>llegada</a:t>
            </a:r>
            <a:r>
              <a:rPr sz="2000" spc="95" dirty="0">
                <a:latin typeface="Calibri"/>
                <a:cs typeface="Calibri"/>
              </a:rPr>
              <a:t> </a:t>
            </a:r>
            <a:r>
              <a:rPr sz="2000" dirty="0">
                <a:latin typeface="Calibri"/>
                <a:cs typeface="Calibri"/>
              </a:rPr>
              <a:t>de</a:t>
            </a:r>
            <a:r>
              <a:rPr sz="2000" spc="95" dirty="0">
                <a:latin typeface="Calibri"/>
                <a:cs typeface="Calibri"/>
              </a:rPr>
              <a:t> </a:t>
            </a:r>
            <a:r>
              <a:rPr sz="2000" spc="-5" dirty="0">
                <a:latin typeface="Calibri"/>
                <a:cs typeface="Calibri"/>
              </a:rPr>
              <a:t>los</a:t>
            </a:r>
            <a:r>
              <a:rPr sz="2000" spc="100" dirty="0">
                <a:latin typeface="Calibri"/>
                <a:cs typeface="Calibri"/>
              </a:rPr>
              <a:t> </a:t>
            </a:r>
            <a:r>
              <a:rPr sz="2000" spc="-5" dirty="0">
                <a:latin typeface="Calibri"/>
                <a:cs typeface="Calibri"/>
              </a:rPr>
              <a:t>SGBD</a:t>
            </a:r>
            <a:r>
              <a:rPr sz="2000" spc="100" dirty="0">
                <a:latin typeface="Calibri"/>
                <a:cs typeface="Calibri"/>
              </a:rPr>
              <a:t> </a:t>
            </a:r>
            <a:r>
              <a:rPr sz="2000" spc="-5" dirty="0">
                <a:latin typeface="Calibri"/>
                <a:cs typeface="Calibri"/>
              </a:rPr>
              <a:t>Relacionales</a:t>
            </a:r>
            <a:r>
              <a:rPr sz="2000" spc="110" dirty="0">
                <a:latin typeface="Calibri"/>
                <a:cs typeface="Calibri"/>
              </a:rPr>
              <a:t> </a:t>
            </a:r>
            <a:r>
              <a:rPr sz="2000" spc="-10" dirty="0">
                <a:latin typeface="Calibri"/>
                <a:cs typeface="Calibri"/>
              </a:rPr>
              <a:t>prácticamente</a:t>
            </a:r>
            <a:r>
              <a:rPr sz="2000" spc="100" dirty="0">
                <a:latin typeface="Calibri"/>
                <a:cs typeface="Calibri"/>
              </a:rPr>
              <a:t> </a:t>
            </a:r>
            <a:r>
              <a:rPr sz="2000" spc="-5" dirty="0">
                <a:latin typeface="Calibri"/>
                <a:cs typeface="Calibri"/>
              </a:rPr>
              <a:t>acabó</a:t>
            </a:r>
            <a:r>
              <a:rPr sz="2000" spc="85" dirty="0">
                <a:latin typeface="Calibri"/>
                <a:cs typeface="Calibri"/>
              </a:rPr>
              <a:t> </a:t>
            </a:r>
            <a:r>
              <a:rPr sz="2000" spc="-10" dirty="0">
                <a:latin typeface="Calibri"/>
                <a:cs typeface="Calibri"/>
              </a:rPr>
              <a:t>con</a:t>
            </a:r>
            <a:r>
              <a:rPr sz="2000" spc="110" dirty="0">
                <a:latin typeface="Calibri"/>
                <a:cs typeface="Calibri"/>
              </a:rPr>
              <a:t> </a:t>
            </a:r>
            <a:r>
              <a:rPr sz="2000" spc="-5" dirty="0">
                <a:latin typeface="Calibri"/>
                <a:cs typeface="Calibri"/>
              </a:rPr>
              <a:t>los</a:t>
            </a:r>
            <a:r>
              <a:rPr sz="2000" spc="75" dirty="0">
                <a:latin typeface="Calibri"/>
                <a:cs typeface="Calibri"/>
              </a:rPr>
              <a:t> </a:t>
            </a:r>
            <a:r>
              <a:rPr sz="2000" spc="-15" dirty="0">
                <a:latin typeface="Calibri"/>
                <a:cs typeface="Calibri"/>
              </a:rPr>
              <a:t>gestores </a:t>
            </a:r>
            <a:r>
              <a:rPr sz="2000" spc="-434" dirty="0">
                <a:latin typeface="Calibri"/>
                <a:cs typeface="Calibri"/>
              </a:rPr>
              <a:t> </a:t>
            </a:r>
            <a:r>
              <a:rPr sz="2000" spc="-5" dirty="0">
                <a:latin typeface="Calibri"/>
                <a:cs typeface="Calibri"/>
              </a:rPr>
              <a:t>prerrelacionales</a:t>
            </a:r>
            <a:r>
              <a:rPr sz="2000" spc="20" dirty="0">
                <a:latin typeface="Calibri"/>
                <a:cs typeface="Calibri"/>
              </a:rPr>
              <a:t> </a:t>
            </a:r>
            <a:r>
              <a:rPr sz="2000" dirty="0">
                <a:latin typeface="Calibri"/>
                <a:cs typeface="Calibri"/>
              </a:rPr>
              <a:t>(p.e</a:t>
            </a:r>
            <a:r>
              <a:rPr sz="2000" spc="-5" dirty="0">
                <a:latin typeface="Calibri"/>
                <a:cs typeface="Calibri"/>
              </a:rPr>
              <a:t> </a:t>
            </a:r>
            <a:r>
              <a:rPr sz="2000" dirty="0">
                <a:latin typeface="Calibri"/>
                <a:cs typeface="Calibri"/>
              </a:rPr>
              <a:t>basados</a:t>
            </a:r>
            <a:r>
              <a:rPr sz="2000" spc="-5" dirty="0">
                <a:latin typeface="Calibri"/>
                <a:cs typeface="Calibri"/>
              </a:rPr>
              <a:t> en</a:t>
            </a:r>
            <a:r>
              <a:rPr sz="2000" dirty="0">
                <a:latin typeface="Calibri"/>
                <a:cs typeface="Calibri"/>
              </a:rPr>
              <a:t> </a:t>
            </a:r>
            <a:r>
              <a:rPr sz="2000" spc="-10" dirty="0">
                <a:latin typeface="Calibri"/>
                <a:cs typeface="Calibri"/>
              </a:rPr>
              <a:t>ficheros,</a:t>
            </a:r>
            <a:r>
              <a:rPr sz="2000" spc="10" dirty="0">
                <a:latin typeface="Calibri"/>
                <a:cs typeface="Calibri"/>
              </a:rPr>
              <a:t> </a:t>
            </a:r>
            <a:r>
              <a:rPr sz="2000" dirty="0">
                <a:latin typeface="Calibri"/>
                <a:cs typeface="Calibri"/>
              </a:rPr>
              <a:t>BD</a:t>
            </a:r>
            <a:r>
              <a:rPr sz="2000" spc="-5" dirty="0">
                <a:latin typeface="Calibri"/>
                <a:cs typeface="Calibri"/>
              </a:rPr>
              <a:t> en</a:t>
            </a:r>
            <a:r>
              <a:rPr sz="2000" dirty="0">
                <a:latin typeface="Calibri"/>
                <a:cs typeface="Calibri"/>
              </a:rPr>
              <a:t> </a:t>
            </a:r>
            <a:r>
              <a:rPr sz="2000" spc="-15" dirty="0">
                <a:latin typeface="Calibri"/>
                <a:cs typeface="Calibri"/>
              </a:rPr>
              <a:t>Red</a:t>
            </a:r>
            <a:r>
              <a:rPr sz="2000" spc="-10" dirty="0">
                <a:latin typeface="Calibri"/>
                <a:cs typeface="Calibri"/>
              </a:rPr>
              <a:t> </a:t>
            </a:r>
            <a:r>
              <a:rPr sz="2000" dirty="0">
                <a:latin typeface="Calibri"/>
                <a:cs typeface="Calibri"/>
              </a:rPr>
              <a:t>y</a:t>
            </a:r>
            <a:r>
              <a:rPr sz="2000" spc="-10" dirty="0">
                <a:latin typeface="Calibri"/>
                <a:cs typeface="Calibri"/>
              </a:rPr>
              <a:t> </a:t>
            </a:r>
            <a:r>
              <a:rPr sz="2000" dirty="0">
                <a:latin typeface="Calibri"/>
                <a:cs typeface="Calibri"/>
              </a:rPr>
              <a:t>BD</a:t>
            </a:r>
            <a:r>
              <a:rPr sz="2000" spc="-10" dirty="0">
                <a:latin typeface="Calibri"/>
                <a:cs typeface="Calibri"/>
              </a:rPr>
              <a:t> Jerárquicas).</a:t>
            </a:r>
            <a:endParaRPr sz="2000" dirty="0">
              <a:latin typeface="Calibri"/>
              <a:cs typeface="Calibri"/>
            </a:endParaRPr>
          </a:p>
          <a:p>
            <a:pPr>
              <a:lnSpc>
                <a:spcPct val="100000"/>
              </a:lnSpc>
              <a:buClr>
                <a:srgbClr val="E75C01"/>
              </a:buClr>
              <a:buFont typeface="Arial MT"/>
              <a:buChar char="•"/>
            </a:pPr>
            <a:endParaRPr sz="2750" dirty="0">
              <a:latin typeface="Calibri"/>
              <a:cs typeface="Calibri"/>
            </a:endParaRPr>
          </a:p>
          <a:p>
            <a:pPr marL="354965" marR="5080" indent="-342900">
              <a:lnSpc>
                <a:spcPct val="100000"/>
              </a:lnSpc>
              <a:buClr>
                <a:srgbClr val="E75C01"/>
              </a:buClr>
              <a:buFont typeface="Arial MT"/>
              <a:buChar char="•"/>
              <a:tabLst>
                <a:tab pos="354965" algn="l"/>
                <a:tab pos="355600" algn="l"/>
              </a:tabLst>
            </a:pPr>
            <a:r>
              <a:rPr sz="2000" spc="-5" dirty="0">
                <a:latin typeface="Calibri"/>
                <a:cs typeface="Calibri"/>
              </a:rPr>
              <a:t>La</a:t>
            </a:r>
            <a:r>
              <a:rPr sz="2000" spc="60" dirty="0">
                <a:latin typeface="Calibri"/>
                <a:cs typeface="Calibri"/>
              </a:rPr>
              <a:t> </a:t>
            </a:r>
            <a:r>
              <a:rPr sz="2000" spc="-5" dirty="0">
                <a:latin typeface="Calibri"/>
                <a:cs typeface="Calibri"/>
              </a:rPr>
              <a:t>aparición</a:t>
            </a:r>
            <a:r>
              <a:rPr sz="2000" spc="45" dirty="0">
                <a:latin typeface="Calibri"/>
                <a:cs typeface="Calibri"/>
              </a:rPr>
              <a:t> </a:t>
            </a:r>
            <a:r>
              <a:rPr sz="2000" dirty="0">
                <a:latin typeface="Calibri"/>
                <a:cs typeface="Calibri"/>
              </a:rPr>
              <a:t>y</a:t>
            </a:r>
            <a:r>
              <a:rPr sz="2000" spc="60" dirty="0">
                <a:latin typeface="Calibri"/>
                <a:cs typeface="Calibri"/>
              </a:rPr>
              <a:t> </a:t>
            </a:r>
            <a:r>
              <a:rPr sz="2000" spc="-5" dirty="0">
                <a:latin typeface="Calibri"/>
                <a:cs typeface="Calibri"/>
              </a:rPr>
              <a:t>expansión</a:t>
            </a:r>
            <a:r>
              <a:rPr sz="2000" spc="70" dirty="0">
                <a:latin typeface="Calibri"/>
                <a:cs typeface="Calibri"/>
              </a:rPr>
              <a:t> </a:t>
            </a:r>
            <a:r>
              <a:rPr sz="2000" dirty="0">
                <a:latin typeface="Calibri"/>
                <a:cs typeface="Calibri"/>
              </a:rPr>
              <a:t>de</a:t>
            </a:r>
            <a:r>
              <a:rPr sz="2000" spc="50" dirty="0">
                <a:latin typeface="Calibri"/>
                <a:cs typeface="Calibri"/>
              </a:rPr>
              <a:t> </a:t>
            </a:r>
            <a:r>
              <a:rPr sz="2000" b="1" spc="-10" dirty="0">
                <a:latin typeface="Calibri"/>
                <a:cs typeface="Calibri"/>
              </a:rPr>
              <a:t>sistemas</a:t>
            </a:r>
            <a:r>
              <a:rPr sz="2000" b="1" spc="55" dirty="0">
                <a:latin typeface="Calibri"/>
                <a:cs typeface="Calibri"/>
              </a:rPr>
              <a:t> </a:t>
            </a:r>
            <a:r>
              <a:rPr sz="2000" b="1" spc="-10" dirty="0">
                <a:latin typeface="Calibri"/>
                <a:cs typeface="Calibri"/>
              </a:rPr>
              <a:t>web</a:t>
            </a:r>
            <a:r>
              <a:rPr sz="2000" b="1" spc="60" dirty="0">
                <a:latin typeface="Calibri"/>
                <a:cs typeface="Calibri"/>
              </a:rPr>
              <a:t> </a:t>
            </a:r>
            <a:r>
              <a:rPr sz="2000" b="1" spc="-5" dirty="0">
                <a:latin typeface="Calibri"/>
                <a:cs typeface="Calibri"/>
              </a:rPr>
              <a:t>actuales</a:t>
            </a:r>
            <a:r>
              <a:rPr sz="2000" b="1" spc="45" dirty="0">
                <a:latin typeface="Calibri"/>
                <a:cs typeface="Calibri"/>
              </a:rPr>
              <a:t> </a:t>
            </a:r>
            <a:r>
              <a:rPr sz="2000" spc="-15" dirty="0">
                <a:latin typeface="Calibri"/>
                <a:cs typeface="Calibri"/>
              </a:rPr>
              <a:t>hizo</a:t>
            </a:r>
            <a:r>
              <a:rPr sz="2000" spc="55" dirty="0">
                <a:latin typeface="Calibri"/>
                <a:cs typeface="Calibri"/>
              </a:rPr>
              <a:t> </a:t>
            </a:r>
            <a:r>
              <a:rPr sz="2000" spc="-5" dirty="0">
                <a:latin typeface="Calibri"/>
                <a:cs typeface="Calibri"/>
              </a:rPr>
              <a:t>que</a:t>
            </a:r>
            <a:r>
              <a:rPr sz="2000" spc="65" dirty="0">
                <a:latin typeface="Calibri"/>
                <a:cs typeface="Calibri"/>
              </a:rPr>
              <a:t> </a:t>
            </a:r>
            <a:r>
              <a:rPr sz="2000" spc="-5" dirty="0">
                <a:latin typeface="Calibri"/>
                <a:cs typeface="Calibri"/>
              </a:rPr>
              <a:t>los</a:t>
            </a:r>
            <a:r>
              <a:rPr sz="2000" spc="60" dirty="0">
                <a:latin typeface="Calibri"/>
                <a:cs typeface="Calibri"/>
              </a:rPr>
              <a:t> </a:t>
            </a:r>
            <a:r>
              <a:rPr sz="2000" spc="-5" dirty="0">
                <a:latin typeface="Calibri"/>
                <a:cs typeface="Calibri"/>
              </a:rPr>
              <a:t>SGBDR</a:t>
            </a:r>
            <a:r>
              <a:rPr sz="2000" spc="45" dirty="0">
                <a:latin typeface="Calibri"/>
                <a:cs typeface="Calibri"/>
              </a:rPr>
              <a:t> </a:t>
            </a:r>
            <a:r>
              <a:rPr sz="2000" b="1" spc="-10" dirty="0">
                <a:latin typeface="Calibri"/>
                <a:cs typeface="Calibri"/>
              </a:rPr>
              <a:t>no </a:t>
            </a:r>
            <a:r>
              <a:rPr sz="2000" b="1" spc="-434" dirty="0">
                <a:latin typeface="Calibri"/>
                <a:cs typeface="Calibri"/>
              </a:rPr>
              <a:t> </a:t>
            </a:r>
            <a:r>
              <a:rPr sz="2000" b="1" spc="-15" dirty="0">
                <a:latin typeface="Calibri"/>
                <a:cs typeface="Calibri"/>
              </a:rPr>
              <a:t>dieran</a:t>
            </a:r>
            <a:r>
              <a:rPr sz="2000" b="1" spc="5" dirty="0">
                <a:latin typeface="Calibri"/>
                <a:cs typeface="Calibri"/>
              </a:rPr>
              <a:t> </a:t>
            </a:r>
            <a:r>
              <a:rPr sz="2000" b="1" spc="-10" dirty="0">
                <a:latin typeface="Calibri"/>
                <a:cs typeface="Calibri"/>
              </a:rPr>
              <a:t>respuesta</a:t>
            </a:r>
            <a:r>
              <a:rPr sz="2000" b="1" spc="-15" dirty="0">
                <a:latin typeface="Calibri"/>
                <a:cs typeface="Calibri"/>
              </a:rPr>
              <a:t> </a:t>
            </a:r>
            <a:r>
              <a:rPr sz="2000" dirty="0">
                <a:latin typeface="Calibri"/>
                <a:cs typeface="Calibri"/>
              </a:rPr>
              <a:t>a </a:t>
            </a:r>
            <a:r>
              <a:rPr sz="2000" spc="-5" dirty="0">
                <a:latin typeface="Calibri"/>
                <a:cs typeface="Calibri"/>
              </a:rPr>
              <a:t>las</a:t>
            </a:r>
            <a:r>
              <a:rPr sz="2000" spc="10" dirty="0">
                <a:latin typeface="Calibri"/>
                <a:cs typeface="Calibri"/>
              </a:rPr>
              <a:t> </a:t>
            </a:r>
            <a:r>
              <a:rPr sz="2000" spc="-5" dirty="0" err="1">
                <a:latin typeface="Calibri"/>
                <a:cs typeface="Calibri"/>
              </a:rPr>
              <a:t>necesidades</a:t>
            </a:r>
            <a:r>
              <a:rPr sz="2000" spc="-5" dirty="0">
                <a:latin typeface="Calibri"/>
                <a:cs typeface="Calibri"/>
              </a:rPr>
              <a:t>.</a:t>
            </a:r>
            <a:endParaRPr lang="en-US" sz="2000" spc="-5" dirty="0">
              <a:latin typeface="Calibri"/>
              <a:cs typeface="Calibri"/>
            </a:endParaRPr>
          </a:p>
          <a:p>
            <a:pPr marL="354965" marR="5080" indent="-342900">
              <a:lnSpc>
                <a:spcPct val="100000"/>
              </a:lnSpc>
              <a:buClr>
                <a:srgbClr val="E75C01"/>
              </a:buClr>
              <a:buFont typeface="Arial MT"/>
              <a:buChar char="•"/>
              <a:tabLst>
                <a:tab pos="354965" algn="l"/>
                <a:tab pos="355600" algn="l"/>
              </a:tabLst>
            </a:pPr>
            <a:endParaRPr sz="2000" dirty="0">
              <a:latin typeface="Calibri"/>
              <a:cs typeface="Calibri"/>
            </a:endParaRPr>
          </a:p>
          <a:p>
            <a:pPr marL="355600" marR="5080" indent="-343535">
              <a:lnSpc>
                <a:spcPct val="100000"/>
              </a:lnSpc>
              <a:spcBef>
                <a:spcPts val="480"/>
              </a:spcBef>
              <a:buClr>
                <a:srgbClr val="E75C01"/>
              </a:buClr>
              <a:buFont typeface="Arial MT"/>
              <a:buChar char="•"/>
              <a:tabLst>
                <a:tab pos="354965" algn="l"/>
                <a:tab pos="355600" algn="l"/>
              </a:tabLst>
            </a:pPr>
            <a:r>
              <a:rPr sz="2000" spc="-15" dirty="0">
                <a:latin typeface="Calibri"/>
                <a:cs typeface="Calibri"/>
              </a:rPr>
              <a:t>Esto</a:t>
            </a:r>
            <a:r>
              <a:rPr sz="2000" spc="20" dirty="0">
                <a:latin typeface="Calibri"/>
                <a:cs typeface="Calibri"/>
              </a:rPr>
              <a:t> </a:t>
            </a:r>
            <a:r>
              <a:rPr sz="2000" spc="-15" dirty="0">
                <a:latin typeface="Calibri"/>
                <a:cs typeface="Calibri"/>
              </a:rPr>
              <a:t>provocó</a:t>
            </a:r>
            <a:r>
              <a:rPr sz="2000" spc="-10" dirty="0">
                <a:latin typeface="Calibri"/>
                <a:cs typeface="Calibri"/>
              </a:rPr>
              <a:t> </a:t>
            </a:r>
            <a:r>
              <a:rPr sz="2000" spc="-5" dirty="0">
                <a:latin typeface="Calibri"/>
                <a:cs typeface="Calibri"/>
              </a:rPr>
              <a:t>el</a:t>
            </a:r>
            <a:r>
              <a:rPr sz="2000" dirty="0">
                <a:latin typeface="Calibri"/>
                <a:cs typeface="Calibri"/>
              </a:rPr>
              <a:t> </a:t>
            </a:r>
            <a:r>
              <a:rPr sz="2000" b="1" spc="-10" dirty="0">
                <a:latin typeface="Calibri"/>
                <a:cs typeface="Calibri"/>
              </a:rPr>
              <a:t>"renacimiento"</a:t>
            </a:r>
            <a:r>
              <a:rPr sz="2000" b="1" spc="-5" dirty="0">
                <a:latin typeface="Calibri"/>
                <a:cs typeface="Calibri"/>
              </a:rPr>
              <a:t> </a:t>
            </a:r>
            <a:r>
              <a:rPr sz="2000" b="1" dirty="0">
                <a:latin typeface="Calibri"/>
                <a:cs typeface="Calibri"/>
              </a:rPr>
              <a:t>de</a:t>
            </a:r>
            <a:r>
              <a:rPr sz="2000" b="1" spc="445" dirty="0">
                <a:latin typeface="Calibri"/>
                <a:cs typeface="Calibri"/>
              </a:rPr>
              <a:t> </a:t>
            </a:r>
            <a:r>
              <a:rPr sz="2000" b="1" dirty="0">
                <a:latin typeface="Calibri"/>
                <a:cs typeface="Calibri"/>
              </a:rPr>
              <a:t>BD</a:t>
            </a:r>
            <a:r>
              <a:rPr sz="2000" b="1" spc="445" dirty="0">
                <a:latin typeface="Calibri"/>
                <a:cs typeface="Calibri"/>
              </a:rPr>
              <a:t> </a:t>
            </a:r>
            <a:r>
              <a:rPr sz="2000" b="1" spc="-5" dirty="0">
                <a:latin typeface="Calibri"/>
                <a:cs typeface="Calibri"/>
              </a:rPr>
              <a:t>no</a:t>
            </a:r>
            <a:r>
              <a:rPr sz="2000" b="1" spc="5" dirty="0">
                <a:latin typeface="Calibri"/>
                <a:cs typeface="Calibri"/>
              </a:rPr>
              <a:t> </a:t>
            </a:r>
            <a:r>
              <a:rPr sz="2000" b="1" spc="-5" dirty="0">
                <a:latin typeface="Calibri"/>
                <a:cs typeface="Calibri"/>
              </a:rPr>
              <a:t>relacionales  </a:t>
            </a:r>
            <a:r>
              <a:rPr sz="2000" spc="-5" dirty="0">
                <a:latin typeface="Calibri"/>
                <a:cs typeface="Calibri"/>
              </a:rPr>
              <a:t>(p.e.</a:t>
            </a:r>
            <a:r>
              <a:rPr sz="2000" dirty="0">
                <a:latin typeface="Calibri"/>
                <a:cs typeface="Calibri"/>
              </a:rPr>
              <a:t> </a:t>
            </a:r>
            <a:r>
              <a:rPr sz="2000" spc="-25" dirty="0">
                <a:latin typeface="Calibri"/>
                <a:cs typeface="Calibri"/>
              </a:rPr>
              <a:t>Yahoo!</a:t>
            </a:r>
            <a:r>
              <a:rPr sz="2000" spc="-5" dirty="0">
                <a:latin typeface="Calibri"/>
                <a:cs typeface="Calibri"/>
              </a:rPr>
              <a:t> -&gt; </a:t>
            </a:r>
            <a:r>
              <a:rPr sz="2000" spc="-440" dirty="0">
                <a:latin typeface="Calibri"/>
                <a:cs typeface="Calibri"/>
              </a:rPr>
              <a:t> </a:t>
            </a:r>
            <a:r>
              <a:rPr sz="2000" spc="-5" dirty="0">
                <a:latin typeface="Calibri"/>
                <a:cs typeface="Calibri"/>
              </a:rPr>
              <a:t>Hadoop,</a:t>
            </a:r>
            <a:r>
              <a:rPr sz="2000" spc="-20" dirty="0">
                <a:latin typeface="Calibri"/>
                <a:cs typeface="Calibri"/>
              </a:rPr>
              <a:t> </a:t>
            </a:r>
            <a:r>
              <a:rPr sz="2000" spc="-5" dirty="0">
                <a:latin typeface="Calibri"/>
                <a:cs typeface="Calibri"/>
              </a:rPr>
              <a:t>Google</a:t>
            </a:r>
            <a:r>
              <a:rPr sz="2000" spc="-25" dirty="0">
                <a:latin typeface="Calibri"/>
                <a:cs typeface="Calibri"/>
              </a:rPr>
              <a:t> </a:t>
            </a:r>
            <a:r>
              <a:rPr sz="2000" spc="-5" dirty="0">
                <a:latin typeface="Calibri"/>
                <a:cs typeface="Calibri"/>
              </a:rPr>
              <a:t>-&gt;</a:t>
            </a:r>
            <a:r>
              <a:rPr sz="2000" dirty="0">
                <a:latin typeface="Calibri"/>
                <a:cs typeface="Calibri"/>
              </a:rPr>
              <a:t> </a:t>
            </a:r>
            <a:r>
              <a:rPr sz="2000" spc="-20" dirty="0">
                <a:latin typeface="Calibri"/>
                <a:cs typeface="Calibri"/>
              </a:rPr>
              <a:t>BigTable,</a:t>
            </a:r>
            <a:r>
              <a:rPr sz="2000" spc="-5" dirty="0">
                <a:latin typeface="Calibri"/>
                <a:cs typeface="Calibri"/>
              </a:rPr>
              <a:t> </a:t>
            </a:r>
            <a:r>
              <a:rPr sz="2000" spc="-10" dirty="0">
                <a:latin typeface="Calibri"/>
                <a:cs typeface="Calibri"/>
              </a:rPr>
              <a:t>Amazon</a:t>
            </a:r>
            <a:r>
              <a:rPr sz="2000" spc="-5" dirty="0">
                <a:latin typeface="Calibri"/>
                <a:cs typeface="Calibri"/>
              </a:rPr>
              <a:t> -&gt;</a:t>
            </a:r>
            <a:r>
              <a:rPr sz="2000" dirty="0">
                <a:latin typeface="Calibri"/>
                <a:cs typeface="Calibri"/>
              </a:rPr>
              <a:t> </a:t>
            </a:r>
            <a:r>
              <a:rPr sz="2000" spc="-5" dirty="0">
                <a:latin typeface="Calibri"/>
                <a:cs typeface="Calibri"/>
              </a:rPr>
              <a:t>DynamoDB).</a:t>
            </a:r>
            <a:endParaRPr lang="en-US" sz="2000" spc="-5" dirty="0">
              <a:latin typeface="Calibri"/>
              <a:cs typeface="Calibri"/>
            </a:endParaRPr>
          </a:p>
          <a:p>
            <a:pPr marL="355600" marR="5080" indent="-343535">
              <a:lnSpc>
                <a:spcPct val="100000"/>
              </a:lnSpc>
              <a:spcBef>
                <a:spcPts val="480"/>
              </a:spcBef>
              <a:buClr>
                <a:srgbClr val="E75C01"/>
              </a:buClr>
              <a:buFont typeface="Arial MT"/>
              <a:buChar char="•"/>
              <a:tabLst>
                <a:tab pos="354965" algn="l"/>
                <a:tab pos="355600" algn="l"/>
              </a:tabLst>
            </a:pPr>
            <a:endParaRPr sz="2000" dirty="0">
              <a:latin typeface="Calibri"/>
              <a:cs typeface="Calibri"/>
            </a:endParaRPr>
          </a:p>
          <a:p>
            <a:pPr marL="355600" indent="-342900">
              <a:lnSpc>
                <a:spcPct val="100000"/>
              </a:lnSpc>
              <a:spcBef>
                <a:spcPts val="480"/>
              </a:spcBef>
              <a:buClr>
                <a:srgbClr val="E75C01"/>
              </a:buClr>
              <a:buFont typeface="Arial MT"/>
              <a:buChar char="•"/>
              <a:tabLst>
                <a:tab pos="354965" algn="l"/>
                <a:tab pos="355600" algn="l"/>
              </a:tabLst>
            </a:pPr>
            <a:r>
              <a:rPr sz="2000" dirty="0">
                <a:latin typeface="Calibri"/>
                <a:cs typeface="Calibri"/>
              </a:rPr>
              <a:t>Muchos</a:t>
            </a:r>
            <a:r>
              <a:rPr sz="2000" spc="-25" dirty="0">
                <a:latin typeface="Calibri"/>
                <a:cs typeface="Calibri"/>
              </a:rPr>
              <a:t> </a:t>
            </a:r>
            <a:r>
              <a:rPr sz="2000" dirty="0">
                <a:latin typeface="Calibri"/>
                <a:cs typeface="Calibri"/>
              </a:rPr>
              <a:t>de</a:t>
            </a:r>
            <a:r>
              <a:rPr sz="2000" spc="-10" dirty="0">
                <a:latin typeface="Calibri"/>
                <a:cs typeface="Calibri"/>
              </a:rPr>
              <a:t> </a:t>
            </a:r>
            <a:r>
              <a:rPr sz="2000" spc="-5" dirty="0">
                <a:latin typeface="Calibri"/>
                <a:cs typeface="Calibri"/>
              </a:rPr>
              <a:t>los</a:t>
            </a:r>
            <a:r>
              <a:rPr sz="2000" spc="15" dirty="0">
                <a:latin typeface="Calibri"/>
                <a:cs typeface="Calibri"/>
              </a:rPr>
              <a:t> </a:t>
            </a:r>
            <a:r>
              <a:rPr sz="2000" spc="-10" dirty="0">
                <a:latin typeface="Calibri"/>
                <a:cs typeface="Calibri"/>
              </a:rPr>
              <a:t>productos</a:t>
            </a:r>
            <a:r>
              <a:rPr sz="2000" spc="-25" dirty="0">
                <a:latin typeface="Calibri"/>
                <a:cs typeface="Calibri"/>
              </a:rPr>
              <a:t> </a:t>
            </a:r>
            <a:r>
              <a:rPr sz="2000" spc="-5" dirty="0">
                <a:latin typeface="Calibri"/>
                <a:cs typeface="Calibri"/>
              </a:rPr>
              <a:t>son</a:t>
            </a:r>
            <a:r>
              <a:rPr sz="2000" spc="10" dirty="0">
                <a:latin typeface="Calibri"/>
                <a:cs typeface="Calibri"/>
              </a:rPr>
              <a:t> </a:t>
            </a:r>
            <a:r>
              <a:rPr sz="2000" spc="-10" dirty="0">
                <a:latin typeface="Calibri"/>
                <a:cs typeface="Calibri"/>
              </a:rPr>
              <a:t>libres,</a:t>
            </a:r>
            <a:r>
              <a:rPr sz="2000" spc="10" dirty="0">
                <a:latin typeface="Calibri"/>
                <a:cs typeface="Calibri"/>
              </a:rPr>
              <a:t> </a:t>
            </a:r>
            <a:r>
              <a:rPr sz="2000" spc="-5" dirty="0">
                <a:latin typeface="Calibri"/>
                <a:cs typeface="Calibri"/>
              </a:rPr>
              <a:t>lo</a:t>
            </a:r>
            <a:r>
              <a:rPr sz="2000" spc="5" dirty="0">
                <a:latin typeface="Calibri"/>
                <a:cs typeface="Calibri"/>
              </a:rPr>
              <a:t> </a:t>
            </a:r>
            <a:r>
              <a:rPr sz="2000" dirty="0">
                <a:latin typeface="Calibri"/>
                <a:cs typeface="Calibri"/>
              </a:rPr>
              <a:t>cual</a:t>
            </a:r>
            <a:r>
              <a:rPr sz="2000" spc="-5" dirty="0">
                <a:latin typeface="Calibri"/>
                <a:cs typeface="Calibri"/>
              </a:rPr>
              <a:t> </a:t>
            </a:r>
            <a:r>
              <a:rPr sz="2000" dirty="0">
                <a:latin typeface="Calibri"/>
                <a:cs typeface="Calibri"/>
              </a:rPr>
              <a:t>ha</a:t>
            </a:r>
            <a:r>
              <a:rPr sz="2000" spc="-5" dirty="0">
                <a:latin typeface="Calibri"/>
                <a:cs typeface="Calibri"/>
              </a:rPr>
              <a:t> propiciado</a:t>
            </a:r>
            <a:r>
              <a:rPr sz="2000" spc="-10" dirty="0">
                <a:latin typeface="Calibri"/>
                <a:cs typeface="Calibri"/>
              </a:rPr>
              <a:t> </a:t>
            </a:r>
            <a:r>
              <a:rPr sz="2000" spc="-5" dirty="0">
                <a:latin typeface="Calibri"/>
                <a:cs typeface="Calibri"/>
              </a:rPr>
              <a:t>su</a:t>
            </a:r>
            <a:r>
              <a:rPr sz="2000" dirty="0">
                <a:latin typeface="Calibri"/>
                <a:cs typeface="Calibri"/>
              </a:rPr>
              <a:t> </a:t>
            </a:r>
            <a:r>
              <a:rPr sz="2000" spc="-5" dirty="0">
                <a:latin typeface="Calibri"/>
                <a:cs typeface="Calibri"/>
              </a:rPr>
              <a:t>expansión.</a:t>
            </a:r>
            <a:endParaRPr sz="2000" dirty="0">
              <a:latin typeface="Calibri"/>
              <a:cs typeface="Calibri"/>
            </a:endParaRPr>
          </a:p>
        </p:txBody>
      </p:sp>
      <p:sp>
        <p:nvSpPr>
          <p:cNvPr id="6" name="Rectángulo 5">
            <a:extLst>
              <a:ext uri="{FF2B5EF4-FFF2-40B4-BE49-F238E27FC236}">
                <a16:creationId xmlns:a16="http://schemas.microsoft.com/office/drawing/2014/main" id="{C6C18759-E2A0-266A-CBA7-EB40C34029BA}"/>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u="sng" spc="-5" dirty="0" err="1">
                <a:uFill>
                  <a:solidFill>
                    <a:srgbClr val="FD8231"/>
                  </a:solidFill>
                </a:uFill>
              </a:rPr>
              <a:t>Elección</a:t>
            </a:r>
            <a:r>
              <a:rPr u="sng" spc="-40" dirty="0">
                <a:uFill>
                  <a:solidFill>
                    <a:srgbClr val="FD8231"/>
                  </a:solidFill>
                </a:uFill>
              </a:rPr>
              <a:t> </a:t>
            </a:r>
            <a:r>
              <a:rPr u="sng" spc="-5" dirty="0">
                <a:uFill>
                  <a:solidFill>
                    <a:srgbClr val="FD8231"/>
                  </a:solidFill>
                </a:uFill>
              </a:rPr>
              <a:t>de</a:t>
            </a:r>
            <a:r>
              <a:rPr u="sng" spc="-40" dirty="0">
                <a:uFill>
                  <a:solidFill>
                    <a:srgbClr val="FD8231"/>
                  </a:solidFill>
                </a:uFill>
              </a:rPr>
              <a:t> </a:t>
            </a:r>
            <a:r>
              <a:rPr u="sng" spc="-5" dirty="0">
                <a:uFill>
                  <a:solidFill>
                    <a:srgbClr val="FD8231"/>
                  </a:solidFill>
                </a:uFill>
              </a:rPr>
              <a:t>una</a:t>
            </a:r>
            <a:r>
              <a:rPr u="sng" spc="-15" dirty="0">
                <a:uFill>
                  <a:solidFill>
                    <a:srgbClr val="FD8231"/>
                  </a:solidFill>
                </a:uFill>
              </a:rPr>
              <a:t> </a:t>
            </a:r>
            <a:r>
              <a:rPr u="sng" spc="-5" dirty="0">
                <a:uFill>
                  <a:solidFill>
                    <a:srgbClr val="FD8231"/>
                  </a:solidFill>
                </a:uFill>
              </a:rPr>
              <a:t>BD</a:t>
            </a:r>
            <a:r>
              <a:rPr u="sng" spc="5" dirty="0">
                <a:uFill>
                  <a:solidFill>
                    <a:srgbClr val="FD8231"/>
                  </a:solidFill>
                </a:uFill>
              </a:rPr>
              <a:t> </a:t>
            </a:r>
            <a:r>
              <a:rPr u="sng" spc="-5" dirty="0">
                <a:uFill>
                  <a:solidFill>
                    <a:srgbClr val="FD8231"/>
                  </a:solidFill>
                </a:uFill>
              </a:rPr>
              <a:t>NoSQL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26</a:t>
            </a:fld>
            <a:endParaRPr dirty="0"/>
          </a:p>
        </p:txBody>
      </p:sp>
      <p:sp>
        <p:nvSpPr>
          <p:cNvPr id="3" name="object 3"/>
          <p:cNvSpPr txBox="1"/>
          <p:nvPr/>
        </p:nvSpPr>
        <p:spPr>
          <a:xfrm>
            <a:off x="535940" y="1571650"/>
            <a:ext cx="8278495" cy="4550410"/>
          </a:xfrm>
          <a:prstGeom prst="rect">
            <a:avLst/>
          </a:prstGeom>
        </p:spPr>
        <p:txBody>
          <a:bodyPr vert="horz" wrap="square" lIns="0" tIns="61594" rIns="0" bIns="0" rtlCol="0">
            <a:spAutoFit/>
          </a:bodyPr>
          <a:lstStyle/>
          <a:p>
            <a:pPr marL="355600" indent="-342900">
              <a:lnSpc>
                <a:spcPct val="100000"/>
              </a:lnSpc>
              <a:spcBef>
                <a:spcPts val="484"/>
              </a:spcBef>
              <a:buClr>
                <a:srgbClr val="E75C01"/>
              </a:buClr>
              <a:buFont typeface="Arial MT"/>
              <a:buChar char="•"/>
              <a:tabLst>
                <a:tab pos="354965" algn="l"/>
                <a:tab pos="355600" algn="l"/>
              </a:tabLst>
            </a:pPr>
            <a:r>
              <a:rPr sz="1600" spc="-5" dirty="0">
                <a:latin typeface="Calibri"/>
                <a:cs typeface="Calibri"/>
              </a:rPr>
              <a:t>En</a:t>
            </a:r>
            <a:r>
              <a:rPr sz="1600" spc="10" dirty="0">
                <a:latin typeface="Calibri"/>
                <a:cs typeface="Calibri"/>
              </a:rPr>
              <a:t> </a:t>
            </a:r>
            <a:r>
              <a:rPr sz="1600" spc="-5" dirty="0">
                <a:latin typeface="Calibri"/>
                <a:cs typeface="Calibri"/>
              </a:rPr>
              <a:t>un</a:t>
            </a:r>
            <a:r>
              <a:rPr sz="1600" spc="-15" dirty="0">
                <a:latin typeface="Calibri"/>
                <a:cs typeface="Calibri"/>
              </a:rPr>
              <a:t> </a:t>
            </a:r>
            <a:r>
              <a:rPr sz="1600" b="1" spc="-5" dirty="0">
                <a:latin typeface="Calibri"/>
                <a:cs typeface="Calibri"/>
              </a:rPr>
              <a:t>SGBD</a:t>
            </a:r>
            <a:r>
              <a:rPr sz="1600" b="1" spc="25" dirty="0">
                <a:latin typeface="Calibri"/>
                <a:cs typeface="Calibri"/>
              </a:rPr>
              <a:t> </a:t>
            </a:r>
            <a:r>
              <a:rPr sz="1600" b="1" spc="-5" dirty="0">
                <a:latin typeface="Calibri"/>
                <a:cs typeface="Calibri"/>
              </a:rPr>
              <a:t>Relacional</a:t>
            </a:r>
            <a:r>
              <a:rPr sz="1600" b="1" spc="-20" dirty="0">
                <a:latin typeface="Calibri"/>
                <a:cs typeface="Calibri"/>
              </a:rPr>
              <a:t> </a:t>
            </a:r>
            <a:r>
              <a:rPr sz="1600" dirty="0">
                <a:latin typeface="Calibri"/>
                <a:cs typeface="Calibri"/>
              </a:rPr>
              <a:t>lo </a:t>
            </a:r>
            <a:r>
              <a:rPr sz="1600" spc="-10" dirty="0">
                <a:latin typeface="Calibri"/>
                <a:cs typeface="Calibri"/>
              </a:rPr>
              <a:t>fundamental</a:t>
            </a:r>
            <a:r>
              <a:rPr sz="1600" spc="-20" dirty="0">
                <a:latin typeface="Calibri"/>
                <a:cs typeface="Calibri"/>
              </a:rPr>
              <a:t> </a:t>
            </a:r>
            <a:r>
              <a:rPr sz="1600" spc="-5" dirty="0">
                <a:latin typeface="Calibri"/>
                <a:cs typeface="Calibri"/>
              </a:rPr>
              <a:t>es</a:t>
            </a:r>
            <a:r>
              <a:rPr sz="1600" spc="10" dirty="0">
                <a:latin typeface="Calibri"/>
                <a:cs typeface="Calibri"/>
              </a:rPr>
              <a:t> </a:t>
            </a:r>
            <a:r>
              <a:rPr sz="1600" dirty="0">
                <a:latin typeface="Calibri"/>
                <a:cs typeface="Calibri"/>
              </a:rPr>
              <a:t>la</a:t>
            </a:r>
            <a:r>
              <a:rPr sz="1600" spc="-15" dirty="0">
                <a:latin typeface="Calibri"/>
                <a:cs typeface="Calibri"/>
              </a:rPr>
              <a:t> </a:t>
            </a:r>
            <a:r>
              <a:rPr sz="1600" b="1" spc="-10" dirty="0">
                <a:latin typeface="Calibri"/>
                <a:cs typeface="Calibri"/>
              </a:rPr>
              <a:t>estructura</a:t>
            </a:r>
            <a:r>
              <a:rPr sz="1600" b="1" spc="40" dirty="0">
                <a:latin typeface="Calibri"/>
                <a:cs typeface="Calibri"/>
              </a:rPr>
              <a:t> </a:t>
            </a:r>
            <a:r>
              <a:rPr sz="1600" spc="-5" dirty="0">
                <a:latin typeface="Calibri"/>
                <a:cs typeface="Calibri"/>
              </a:rPr>
              <a:t>de</a:t>
            </a:r>
            <a:r>
              <a:rPr sz="1600" spc="5" dirty="0">
                <a:latin typeface="Calibri"/>
                <a:cs typeface="Calibri"/>
              </a:rPr>
              <a:t> </a:t>
            </a:r>
            <a:r>
              <a:rPr sz="1600" dirty="0">
                <a:latin typeface="Calibri"/>
                <a:cs typeface="Calibri"/>
              </a:rPr>
              <a:t>las</a:t>
            </a:r>
            <a:r>
              <a:rPr sz="1600" spc="-10" dirty="0">
                <a:latin typeface="Calibri"/>
                <a:cs typeface="Calibri"/>
              </a:rPr>
              <a:t> </a:t>
            </a:r>
            <a:r>
              <a:rPr sz="1600" spc="-5" dirty="0">
                <a:latin typeface="Calibri"/>
                <a:cs typeface="Calibri"/>
              </a:rPr>
              <a:t>entidades</a:t>
            </a:r>
            <a:r>
              <a:rPr sz="1600" spc="-15" dirty="0">
                <a:latin typeface="Calibri"/>
                <a:cs typeface="Calibri"/>
              </a:rPr>
              <a:t> </a:t>
            </a:r>
            <a:r>
              <a:rPr sz="1600" spc="-5" dirty="0">
                <a:latin typeface="Calibri"/>
                <a:cs typeface="Calibri"/>
              </a:rPr>
              <a:t>y</a:t>
            </a:r>
            <a:r>
              <a:rPr sz="1600" spc="10" dirty="0">
                <a:latin typeface="Calibri"/>
                <a:cs typeface="Calibri"/>
              </a:rPr>
              <a:t> </a:t>
            </a:r>
            <a:r>
              <a:rPr sz="1600" spc="-10" dirty="0">
                <a:latin typeface="Calibri"/>
                <a:cs typeface="Calibri"/>
              </a:rPr>
              <a:t>cómo</a:t>
            </a:r>
            <a:r>
              <a:rPr sz="1600" spc="20" dirty="0">
                <a:latin typeface="Calibri"/>
                <a:cs typeface="Calibri"/>
              </a:rPr>
              <a:t> </a:t>
            </a:r>
            <a:r>
              <a:rPr sz="1600" spc="-5" dirty="0">
                <a:latin typeface="Calibri"/>
                <a:cs typeface="Calibri"/>
              </a:rPr>
              <a:t>se</a:t>
            </a:r>
            <a:r>
              <a:rPr sz="1600" spc="10" dirty="0">
                <a:latin typeface="Calibri"/>
                <a:cs typeface="Calibri"/>
              </a:rPr>
              <a:t> </a:t>
            </a:r>
            <a:r>
              <a:rPr sz="1600" b="1" spc="-5" dirty="0">
                <a:latin typeface="Calibri"/>
                <a:cs typeface="Calibri"/>
              </a:rPr>
              <a:t>relacionan</a:t>
            </a:r>
            <a:r>
              <a:rPr sz="1600" spc="-5" dirty="0">
                <a:latin typeface="Calibri"/>
                <a:cs typeface="Calibri"/>
              </a:rPr>
              <a:t>.</a:t>
            </a:r>
            <a:endParaRPr sz="1600">
              <a:latin typeface="Calibri"/>
              <a:cs typeface="Calibri"/>
            </a:endParaRPr>
          </a:p>
          <a:p>
            <a:pPr marL="354965" marR="6985" indent="-342900">
              <a:lnSpc>
                <a:spcPct val="100000"/>
              </a:lnSpc>
              <a:spcBef>
                <a:spcPts val="380"/>
              </a:spcBef>
              <a:buClr>
                <a:srgbClr val="E75C01"/>
              </a:buClr>
              <a:buFont typeface="Arial MT"/>
              <a:buChar char="•"/>
              <a:tabLst>
                <a:tab pos="354965" algn="l"/>
                <a:tab pos="355600" algn="l"/>
              </a:tabLst>
            </a:pPr>
            <a:r>
              <a:rPr sz="1600" spc="-5" dirty="0">
                <a:latin typeface="Calibri"/>
                <a:cs typeface="Calibri"/>
              </a:rPr>
              <a:t>En</a:t>
            </a:r>
            <a:r>
              <a:rPr sz="1600" spc="105" dirty="0">
                <a:latin typeface="Calibri"/>
                <a:cs typeface="Calibri"/>
              </a:rPr>
              <a:t> </a:t>
            </a:r>
            <a:r>
              <a:rPr sz="1600" b="1" dirty="0">
                <a:latin typeface="Calibri"/>
                <a:cs typeface="Calibri"/>
              </a:rPr>
              <a:t>BD</a:t>
            </a:r>
            <a:r>
              <a:rPr sz="1600" b="1" spc="120" dirty="0">
                <a:latin typeface="Calibri"/>
                <a:cs typeface="Calibri"/>
              </a:rPr>
              <a:t> </a:t>
            </a:r>
            <a:r>
              <a:rPr sz="1600" b="1" spc="-5" dirty="0">
                <a:latin typeface="Calibri"/>
                <a:cs typeface="Calibri"/>
              </a:rPr>
              <a:t>NoSQL</a:t>
            </a:r>
            <a:r>
              <a:rPr sz="1600" spc="-5" dirty="0">
                <a:latin typeface="Calibri"/>
                <a:cs typeface="Calibri"/>
              </a:rPr>
              <a:t>,</a:t>
            </a:r>
            <a:r>
              <a:rPr sz="1600" spc="105" dirty="0">
                <a:latin typeface="Calibri"/>
                <a:cs typeface="Calibri"/>
              </a:rPr>
              <a:t> </a:t>
            </a:r>
            <a:r>
              <a:rPr sz="1600" spc="-5" dirty="0">
                <a:latin typeface="Calibri"/>
                <a:cs typeface="Calibri"/>
              </a:rPr>
              <a:t>aunque</a:t>
            </a:r>
            <a:r>
              <a:rPr sz="1600" spc="110" dirty="0">
                <a:latin typeface="Calibri"/>
                <a:cs typeface="Calibri"/>
              </a:rPr>
              <a:t> </a:t>
            </a:r>
            <a:r>
              <a:rPr sz="1600" spc="-10" dirty="0">
                <a:latin typeface="Calibri"/>
                <a:cs typeface="Calibri"/>
              </a:rPr>
              <a:t>también</a:t>
            </a:r>
            <a:r>
              <a:rPr sz="1600" spc="110" dirty="0">
                <a:latin typeface="Calibri"/>
                <a:cs typeface="Calibri"/>
              </a:rPr>
              <a:t> </a:t>
            </a:r>
            <a:r>
              <a:rPr sz="1600" spc="-5" dirty="0">
                <a:latin typeface="Calibri"/>
                <a:cs typeface="Calibri"/>
              </a:rPr>
              <a:t>modelamos</a:t>
            </a:r>
            <a:r>
              <a:rPr sz="1600" spc="120" dirty="0">
                <a:latin typeface="Calibri"/>
                <a:cs typeface="Calibri"/>
              </a:rPr>
              <a:t> </a:t>
            </a:r>
            <a:r>
              <a:rPr sz="1600" spc="-10" dirty="0">
                <a:latin typeface="Calibri"/>
                <a:cs typeface="Calibri"/>
              </a:rPr>
              <a:t>estos</a:t>
            </a:r>
            <a:r>
              <a:rPr sz="1600" spc="105" dirty="0">
                <a:latin typeface="Calibri"/>
                <a:cs typeface="Calibri"/>
              </a:rPr>
              <a:t> </a:t>
            </a:r>
            <a:r>
              <a:rPr sz="1600" spc="-5" dirty="0">
                <a:latin typeface="Calibri"/>
                <a:cs typeface="Calibri"/>
              </a:rPr>
              <a:t>aspectos,</a:t>
            </a:r>
            <a:r>
              <a:rPr sz="1600" spc="120" dirty="0">
                <a:latin typeface="Calibri"/>
                <a:cs typeface="Calibri"/>
              </a:rPr>
              <a:t> </a:t>
            </a:r>
            <a:r>
              <a:rPr sz="1600" spc="-5" dirty="0">
                <a:latin typeface="Calibri"/>
                <a:cs typeface="Calibri"/>
              </a:rPr>
              <a:t>el</a:t>
            </a:r>
            <a:r>
              <a:rPr sz="1600" spc="114" dirty="0">
                <a:latin typeface="Calibri"/>
                <a:cs typeface="Calibri"/>
              </a:rPr>
              <a:t> </a:t>
            </a:r>
            <a:r>
              <a:rPr sz="1600" b="1" spc="-10" dirty="0">
                <a:latin typeface="Calibri"/>
                <a:cs typeface="Calibri"/>
              </a:rPr>
              <a:t>rendimiento</a:t>
            </a:r>
            <a:r>
              <a:rPr sz="1600" b="1" spc="114" dirty="0">
                <a:latin typeface="Calibri"/>
                <a:cs typeface="Calibri"/>
              </a:rPr>
              <a:t> </a:t>
            </a:r>
            <a:r>
              <a:rPr sz="1600" spc="-5" dirty="0">
                <a:latin typeface="Calibri"/>
                <a:cs typeface="Calibri"/>
              </a:rPr>
              <a:t>es</a:t>
            </a:r>
            <a:r>
              <a:rPr sz="1600" spc="110" dirty="0">
                <a:latin typeface="Calibri"/>
                <a:cs typeface="Calibri"/>
              </a:rPr>
              <a:t> </a:t>
            </a:r>
            <a:r>
              <a:rPr sz="1600" spc="-5" dirty="0">
                <a:latin typeface="Calibri"/>
                <a:cs typeface="Calibri"/>
              </a:rPr>
              <a:t>más</a:t>
            </a:r>
            <a:r>
              <a:rPr sz="1600" spc="110" dirty="0">
                <a:latin typeface="Calibri"/>
                <a:cs typeface="Calibri"/>
              </a:rPr>
              <a:t> </a:t>
            </a:r>
            <a:r>
              <a:rPr sz="1600" spc="-5" dirty="0">
                <a:latin typeface="Calibri"/>
                <a:cs typeface="Calibri"/>
              </a:rPr>
              <a:t>importante </a:t>
            </a:r>
            <a:r>
              <a:rPr sz="1600" spc="-350" dirty="0">
                <a:latin typeface="Calibri"/>
                <a:cs typeface="Calibri"/>
              </a:rPr>
              <a:t> </a:t>
            </a:r>
            <a:r>
              <a:rPr sz="1600" spc="-5" dirty="0">
                <a:latin typeface="Calibri"/>
                <a:cs typeface="Calibri"/>
              </a:rPr>
              <a:t>que</a:t>
            </a:r>
            <a:r>
              <a:rPr sz="1600" spc="-10" dirty="0">
                <a:latin typeface="Calibri"/>
                <a:cs typeface="Calibri"/>
              </a:rPr>
              <a:t> preservar</a:t>
            </a:r>
            <a:r>
              <a:rPr sz="1600" spc="50" dirty="0">
                <a:latin typeface="Calibri"/>
                <a:cs typeface="Calibri"/>
              </a:rPr>
              <a:t> </a:t>
            </a:r>
            <a:r>
              <a:rPr sz="1600" spc="-5" dirty="0">
                <a:latin typeface="Calibri"/>
                <a:cs typeface="Calibri"/>
              </a:rPr>
              <a:t>el</a:t>
            </a:r>
            <a:r>
              <a:rPr sz="1600" dirty="0">
                <a:latin typeface="Calibri"/>
                <a:cs typeface="Calibri"/>
              </a:rPr>
              <a:t> </a:t>
            </a:r>
            <a:r>
              <a:rPr sz="1600" spc="-5" dirty="0">
                <a:latin typeface="Calibri"/>
                <a:cs typeface="Calibri"/>
              </a:rPr>
              <a:t>modelo.</a:t>
            </a:r>
            <a:endParaRPr sz="1600">
              <a:latin typeface="Calibri"/>
              <a:cs typeface="Calibri"/>
            </a:endParaRPr>
          </a:p>
          <a:p>
            <a:pPr marL="355600" marR="5080" indent="-343535">
              <a:lnSpc>
                <a:spcPct val="100000"/>
              </a:lnSpc>
              <a:spcBef>
                <a:spcPts val="385"/>
              </a:spcBef>
              <a:buClr>
                <a:srgbClr val="E75C01"/>
              </a:buClr>
              <a:buFont typeface="Wingdings"/>
              <a:buChar char=""/>
              <a:tabLst>
                <a:tab pos="354965" algn="l"/>
                <a:tab pos="355600" algn="l"/>
              </a:tabLst>
            </a:pPr>
            <a:r>
              <a:rPr sz="1600" spc="-5" dirty="0">
                <a:latin typeface="Calibri"/>
                <a:cs typeface="Calibri"/>
              </a:rPr>
              <a:t>El</a:t>
            </a:r>
            <a:r>
              <a:rPr sz="1600" spc="190" dirty="0">
                <a:latin typeface="Calibri"/>
                <a:cs typeface="Calibri"/>
              </a:rPr>
              <a:t> </a:t>
            </a:r>
            <a:r>
              <a:rPr sz="1600" b="1" spc="-5" dirty="0">
                <a:latin typeface="Calibri"/>
                <a:cs typeface="Calibri"/>
              </a:rPr>
              <a:t>Modelo</a:t>
            </a:r>
            <a:r>
              <a:rPr sz="1600" b="1" spc="190" dirty="0">
                <a:latin typeface="Calibri"/>
                <a:cs typeface="Calibri"/>
              </a:rPr>
              <a:t> </a:t>
            </a:r>
            <a:r>
              <a:rPr sz="1600" b="1" spc="-10" dirty="0">
                <a:latin typeface="Calibri"/>
                <a:cs typeface="Calibri"/>
              </a:rPr>
              <a:t>Relacional</a:t>
            </a:r>
            <a:r>
              <a:rPr sz="1600" b="1" spc="200" dirty="0">
                <a:latin typeface="Calibri"/>
                <a:cs typeface="Calibri"/>
              </a:rPr>
              <a:t> </a:t>
            </a:r>
            <a:r>
              <a:rPr sz="1600" spc="-10" dirty="0">
                <a:latin typeface="Calibri"/>
                <a:cs typeface="Calibri"/>
              </a:rPr>
              <a:t>respondió</a:t>
            </a:r>
            <a:r>
              <a:rPr sz="1600" spc="180" dirty="0">
                <a:latin typeface="Calibri"/>
                <a:cs typeface="Calibri"/>
              </a:rPr>
              <a:t> </a:t>
            </a:r>
            <a:r>
              <a:rPr sz="1600" spc="-5" dirty="0">
                <a:latin typeface="Calibri"/>
                <a:cs typeface="Calibri"/>
              </a:rPr>
              <a:t>a</a:t>
            </a:r>
            <a:r>
              <a:rPr sz="1600" spc="195" dirty="0">
                <a:latin typeface="Calibri"/>
                <a:cs typeface="Calibri"/>
              </a:rPr>
              <a:t> </a:t>
            </a:r>
            <a:r>
              <a:rPr sz="1600" dirty="0">
                <a:latin typeface="Calibri"/>
                <a:cs typeface="Calibri"/>
              </a:rPr>
              <a:t>la</a:t>
            </a:r>
            <a:r>
              <a:rPr sz="1600" spc="190" dirty="0">
                <a:latin typeface="Calibri"/>
                <a:cs typeface="Calibri"/>
              </a:rPr>
              <a:t> </a:t>
            </a:r>
            <a:r>
              <a:rPr sz="1600" b="1" spc="-5" dirty="0">
                <a:solidFill>
                  <a:srgbClr val="FF0000"/>
                </a:solidFill>
                <a:latin typeface="Calibri"/>
                <a:cs typeface="Calibri"/>
              </a:rPr>
              <a:t>necesidad</a:t>
            </a:r>
            <a:r>
              <a:rPr sz="1600" b="1" spc="175" dirty="0">
                <a:solidFill>
                  <a:srgbClr val="FF0000"/>
                </a:solidFill>
                <a:latin typeface="Calibri"/>
                <a:cs typeface="Calibri"/>
              </a:rPr>
              <a:t> </a:t>
            </a:r>
            <a:r>
              <a:rPr sz="1600" dirty="0">
                <a:latin typeface="Calibri"/>
                <a:cs typeface="Calibri"/>
              </a:rPr>
              <a:t>de</a:t>
            </a:r>
            <a:r>
              <a:rPr sz="1600" spc="204" dirty="0">
                <a:latin typeface="Calibri"/>
                <a:cs typeface="Calibri"/>
              </a:rPr>
              <a:t> </a:t>
            </a:r>
            <a:r>
              <a:rPr sz="1600" spc="-10" dirty="0">
                <a:latin typeface="Calibri"/>
                <a:cs typeface="Calibri"/>
              </a:rPr>
              <a:t>resolver</a:t>
            </a:r>
            <a:r>
              <a:rPr sz="1600" spc="180" dirty="0">
                <a:latin typeface="Calibri"/>
                <a:cs typeface="Calibri"/>
              </a:rPr>
              <a:t> </a:t>
            </a:r>
            <a:r>
              <a:rPr sz="1600" dirty="0">
                <a:latin typeface="Calibri"/>
                <a:cs typeface="Calibri"/>
              </a:rPr>
              <a:t>las</a:t>
            </a:r>
            <a:r>
              <a:rPr sz="1600" spc="185" dirty="0">
                <a:latin typeface="Calibri"/>
                <a:cs typeface="Calibri"/>
              </a:rPr>
              <a:t> </a:t>
            </a:r>
            <a:r>
              <a:rPr sz="1600" b="1" spc="-5" dirty="0">
                <a:latin typeface="Calibri"/>
                <a:cs typeface="Calibri"/>
              </a:rPr>
              <a:t>anomalías</a:t>
            </a:r>
            <a:r>
              <a:rPr sz="1600" b="1" spc="185" dirty="0">
                <a:latin typeface="Calibri"/>
                <a:cs typeface="Calibri"/>
              </a:rPr>
              <a:t> </a:t>
            </a:r>
            <a:r>
              <a:rPr sz="1600" b="1" spc="-5" dirty="0">
                <a:latin typeface="Calibri"/>
                <a:cs typeface="Calibri"/>
              </a:rPr>
              <a:t>en</a:t>
            </a:r>
            <a:r>
              <a:rPr sz="1600" b="1" spc="190" dirty="0">
                <a:latin typeface="Calibri"/>
                <a:cs typeface="Calibri"/>
              </a:rPr>
              <a:t> </a:t>
            </a:r>
            <a:r>
              <a:rPr sz="1600" b="1" dirty="0">
                <a:latin typeface="Calibri"/>
                <a:cs typeface="Calibri"/>
              </a:rPr>
              <a:t>los</a:t>
            </a:r>
            <a:r>
              <a:rPr sz="1600" b="1" spc="180" dirty="0">
                <a:latin typeface="Calibri"/>
                <a:cs typeface="Calibri"/>
              </a:rPr>
              <a:t> </a:t>
            </a:r>
            <a:r>
              <a:rPr sz="1600" b="1" spc="-10" dirty="0">
                <a:latin typeface="Calibri"/>
                <a:cs typeface="Calibri"/>
              </a:rPr>
              <a:t>datos</a:t>
            </a:r>
            <a:r>
              <a:rPr sz="1600" b="1" spc="185" dirty="0">
                <a:latin typeface="Calibri"/>
                <a:cs typeface="Calibri"/>
              </a:rPr>
              <a:t> </a:t>
            </a:r>
            <a:r>
              <a:rPr sz="1600" spc="-5" dirty="0">
                <a:latin typeface="Calibri"/>
                <a:cs typeface="Calibri"/>
              </a:rPr>
              <a:t>y</a:t>
            </a:r>
            <a:r>
              <a:rPr sz="1600" spc="204" dirty="0">
                <a:latin typeface="Calibri"/>
                <a:cs typeface="Calibri"/>
              </a:rPr>
              <a:t> </a:t>
            </a:r>
            <a:r>
              <a:rPr sz="1600" spc="-5" dirty="0">
                <a:latin typeface="Calibri"/>
                <a:cs typeface="Calibri"/>
              </a:rPr>
              <a:t>a</a:t>
            </a:r>
            <a:r>
              <a:rPr sz="1600" spc="190" dirty="0">
                <a:latin typeface="Calibri"/>
                <a:cs typeface="Calibri"/>
              </a:rPr>
              <a:t> </a:t>
            </a:r>
            <a:r>
              <a:rPr sz="1600" dirty="0">
                <a:latin typeface="Calibri"/>
                <a:cs typeface="Calibri"/>
              </a:rPr>
              <a:t>la </a:t>
            </a:r>
            <a:r>
              <a:rPr sz="1600" spc="-345" dirty="0">
                <a:latin typeface="Calibri"/>
                <a:cs typeface="Calibri"/>
              </a:rPr>
              <a:t> </a:t>
            </a:r>
            <a:r>
              <a:rPr sz="1600" spc="-5" dirty="0">
                <a:latin typeface="Calibri"/>
                <a:cs typeface="Calibri"/>
              </a:rPr>
              <a:t>dificultad</a:t>
            </a:r>
            <a:r>
              <a:rPr sz="1600" spc="-35" dirty="0">
                <a:latin typeface="Calibri"/>
                <a:cs typeface="Calibri"/>
              </a:rPr>
              <a:t> </a:t>
            </a:r>
            <a:r>
              <a:rPr sz="1600" spc="-5" dirty="0">
                <a:latin typeface="Calibri"/>
                <a:cs typeface="Calibri"/>
              </a:rPr>
              <a:t>de </a:t>
            </a:r>
            <a:r>
              <a:rPr sz="1600" b="1" spc="-10" dirty="0">
                <a:latin typeface="Calibri"/>
                <a:cs typeface="Calibri"/>
              </a:rPr>
              <a:t>reutilizar </a:t>
            </a:r>
            <a:r>
              <a:rPr sz="1600" b="1" dirty="0">
                <a:latin typeface="Calibri"/>
                <a:cs typeface="Calibri"/>
              </a:rPr>
              <a:t>BD</a:t>
            </a:r>
            <a:r>
              <a:rPr sz="1600" b="1" spc="10" dirty="0">
                <a:latin typeface="Calibri"/>
                <a:cs typeface="Calibri"/>
              </a:rPr>
              <a:t> </a:t>
            </a:r>
            <a:r>
              <a:rPr sz="1600" b="1" spc="-15" dirty="0">
                <a:latin typeface="Calibri"/>
                <a:cs typeface="Calibri"/>
              </a:rPr>
              <a:t>existentes</a:t>
            </a:r>
            <a:r>
              <a:rPr sz="1600" b="1" spc="-10" dirty="0">
                <a:latin typeface="Calibri"/>
                <a:cs typeface="Calibri"/>
              </a:rPr>
              <a:t> </a:t>
            </a:r>
            <a:r>
              <a:rPr sz="1600" spc="-15" dirty="0">
                <a:latin typeface="Calibri"/>
                <a:cs typeface="Calibri"/>
              </a:rPr>
              <a:t>para</a:t>
            </a:r>
            <a:r>
              <a:rPr sz="1600" dirty="0">
                <a:latin typeface="Calibri"/>
                <a:cs typeface="Calibri"/>
              </a:rPr>
              <a:t> </a:t>
            </a:r>
            <a:r>
              <a:rPr sz="1600" spc="-10" dirty="0">
                <a:latin typeface="Calibri"/>
                <a:cs typeface="Calibri"/>
              </a:rPr>
              <a:t>nuevas</a:t>
            </a:r>
            <a:r>
              <a:rPr sz="1600" spc="10" dirty="0">
                <a:latin typeface="Calibri"/>
                <a:cs typeface="Calibri"/>
              </a:rPr>
              <a:t> </a:t>
            </a:r>
            <a:r>
              <a:rPr sz="1600" spc="-5" dirty="0">
                <a:latin typeface="Calibri"/>
                <a:cs typeface="Calibri"/>
              </a:rPr>
              <a:t>aplicaciones.</a:t>
            </a:r>
            <a:endParaRPr sz="1600">
              <a:latin typeface="Calibri"/>
              <a:cs typeface="Calibri"/>
            </a:endParaRPr>
          </a:p>
          <a:p>
            <a:pPr marL="355600" marR="6350" indent="-342900">
              <a:lnSpc>
                <a:spcPct val="100000"/>
              </a:lnSpc>
              <a:spcBef>
                <a:spcPts val="385"/>
              </a:spcBef>
              <a:buClr>
                <a:srgbClr val="E75C01"/>
              </a:buClr>
              <a:buFont typeface="Wingdings"/>
              <a:buChar char=""/>
              <a:tabLst>
                <a:tab pos="354965" algn="l"/>
                <a:tab pos="355600" algn="l"/>
              </a:tabLst>
            </a:pPr>
            <a:r>
              <a:rPr sz="1600" spc="-5" dirty="0">
                <a:latin typeface="Calibri"/>
                <a:cs typeface="Calibri"/>
              </a:rPr>
              <a:t>Las</a:t>
            </a:r>
            <a:r>
              <a:rPr sz="1600" spc="30" dirty="0">
                <a:latin typeface="Calibri"/>
                <a:cs typeface="Calibri"/>
              </a:rPr>
              <a:t> </a:t>
            </a:r>
            <a:r>
              <a:rPr sz="1600" b="1" dirty="0">
                <a:latin typeface="Calibri"/>
                <a:cs typeface="Calibri"/>
              </a:rPr>
              <a:t>BD</a:t>
            </a:r>
            <a:r>
              <a:rPr sz="1600" b="1" spc="40" dirty="0">
                <a:latin typeface="Calibri"/>
                <a:cs typeface="Calibri"/>
              </a:rPr>
              <a:t> </a:t>
            </a:r>
            <a:r>
              <a:rPr sz="1600" b="1" spc="-5" dirty="0">
                <a:latin typeface="Calibri"/>
                <a:cs typeface="Calibri"/>
              </a:rPr>
              <a:t>NoSQL</a:t>
            </a:r>
            <a:r>
              <a:rPr sz="1600" b="1" spc="30" dirty="0">
                <a:latin typeface="Calibri"/>
                <a:cs typeface="Calibri"/>
              </a:rPr>
              <a:t> </a:t>
            </a:r>
            <a:r>
              <a:rPr sz="1600" spc="-5" dirty="0">
                <a:latin typeface="Calibri"/>
                <a:cs typeface="Calibri"/>
              </a:rPr>
              <a:t>también</a:t>
            </a:r>
            <a:r>
              <a:rPr sz="1600" spc="40" dirty="0">
                <a:latin typeface="Calibri"/>
                <a:cs typeface="Calibri"/>
              </a:rPr>
              <a:t> </a:t>
            </a:r>
            <a:r>
              <a:rPr sz="1600" spc="-15" dirty="0">
                <a:latin typeface="Calibri"/>
                <a:cs typeface="Calibri"/>
              </a:rPr>
              <a:t>surgen</a:t>
            </a:r>
            <a:r>
              <a:rPr sz="1600" spc="35" dirty="0">
                <a:latin typeface="Calibri"/>
                <a:cs typeface="Calibri"/>
              </a:rPr>
              <a:t> </a:t>
            </a:r>
            <a:r>
              <a:rPr sz="1600" spc="-10" dirty="0">
                <a:latin typeface="Calibri"/>
                <a:cs typeface="Calibri"/>
              </a:rPr>
              <a:t>ante</a:t>
            </a:r>
            <a:r>
              <a:rPr sz="1600" spc="35" dirty="0">
                <a:latin typeface="Calibri"/>
                <a:cs typeface="Calibri"/>
              </a:rPr>
              <a:t> </a:t>
            </a:r>
            <a:r>
              <a:rPr sz="1600" b="1" spc="-5" dirty="0">
                <a:solidFill>
                  <a:srgbClr val="FF0000"/>
                </a:solidFill>
                <a:latin typeface="Calibri"/>
                <a:cs typeface="Calibri"/>
              </a:rPr>
              <a:t>una</a:t>
            </a:r>
            <a:r>
              <a:rPr sz="1600" b="1" spc="50" dirty="0">
                <a:solidFill>
                  <a:srgbClr val="FF0000"/>
                </a:solidFill>
                <a:latin typeface="Calibri"/>
                <a:cs typeface="Calibri"/>
              </a:rPr>
              <a:t> </a:t>
            </a:r>
            <a:r>
              <a:rPr sz="1600" b="1" spc="-5" dirty="0">
                <a:solidFill>
                  <a:srgbClr val="FF0000"/>
                </a:solidFill>
                <a:latin typeface="Calibri"/>
                <a:cs typeface="Calibri"/>
              </a:rPr>
              <a:t>necesidad</a:t>
            </a:r>
            <a:r>
              <a:rPr sz="1600" spc="-5" dirty="0">
                <a:latin typeface="Calibri"/>
                <a:cs typeface="Calibri"/>
              </a:rPr>
              <a:t>:</a:t>
            </a:r>
            <a:r>
              <a:rPr sz="1600" spc="40" dirty="0">
                <a:latin typeface="Calibri"/>
                <a:cs typeface="Calibri"/>
              </a:rPr>
              <a:t> </a:t>
            </a:r>
            <a:r>
              <a:rPr sz="1600" dirty="0">
                <a:latin typeface="Calibri"/>
                <a:cs typeface="Calibri"/>
              </a:rPr>
              <a:t>las</a:t>
            </a:r>
            <a:r>
              <a:rPr sz="1600" spc="30" dirty="0">
                <a:latin typeface="Calibri"/>
                <a:cs typeface="Calibri"/>
              </a:rPr>
              <a:t> </a:t>
            </a:r>
            <a:r>
              <a:rPr sz="1600" spc="-5" dirty="0">
                <a:latin typeface="Calibri"/>
                <a:cs typeface="Calibri"/>
              </a:rPr>
              <a:t>dificultades</a:t>
            </a:r>
            <a:r>
              <a:rPr sz="1600" spc="40" dirty="0">
                <a:latin typeface="Calibri"/>
                <a:cs typeface="Calibri"/>
              </a:rPr>
              <a:t> </a:t>
            </a:r>
            <a:r>
              <a:rPr sz="1600" spc="-15" dirty="0">
                <a:latin typeface="Calibri"/>
                <a:cs typeface="Calibri"/>
              </a:rPr>
              <a:t>para</a:t>
            </a:r>
            <a:r>
              <a:rPr sz="1600" spc="35" dirty="0">
                <a:latin typeface="Calibri"/>
                <a:cs typeface="Calibri"/>
              </a:rPr>
              <a:t> </a:t>
            </a:r>
            <a:r>
              <a:rPr sz="1600" b="1" spc="-5" dirty="0">
                <a:latin typeface="Calibri"/>
                <a:cs typeface="Calibri"/>
              </a:rPr>
              <a:t>escalar</a:t>
            </a:r>
            <a:r>
              <a:rPr sz="1600" b="1" spc="35" dirty="0">
                <a:latin typeface="Calibri"/>
                <a:cs typeface="Calibri"/>
              </a:rPr>
              <a:t> </a:t>
            </a:r>
            <a:r>
              <a:rPr sz="1600" spc="-5" dirty="0">
                <a:latin typeface="Calibri"/>
                <a:cs typeface="Calibri"/>
              </a:rPr>
              <a:t>y</a:t>
            </a:r>
            <a:r>
              <a:rPr sz="1600" spc="30" dirty="0">
                <a:latin typeface="Calibri"/>
                <a:cs typeface="Calibri"/>
              </a:rPr>
              <a:t> </a:t>
            </a:r>
            <a:r>
              <a:rPr sz="1600" spc="-5" dirty="0">
                <a:latin typeface="Calibri"/>
                <a:cs typeface="Calibri"/>
              </a:rPr>
              <a:t>dar</a:t>
            </a:r>
            <a:r>
              <a:rPr sz="1600" spc="60" dirty="0">
                <a:latin typeface="Calibri"/>
                <a:cs typeface="Calibri"/>
              </a:rPr>
              <a:t> </a:t>
            </a:r>
            <a:r>
              <a:rPr sz="1600" spc="-10" dirty="0">
                <a:latin typeface="Calibri"/>
                <a:cs typeface="Calibri"/>
              </a:rPr>
              <a:t>respuesta </a:t>
            </a:r>
            <a:r>
              <a:rPr sz="1600" spc="-350" dirty="0">
                <a:latin typeface="Calibri"/>
                <a:cs typeface="Calibri"/>
              </a:rPr>
              <a:t> </a:t>
            </a:r>
            <a:r>
              <a:rPr sz="1600" spc="-5" dirty="0">
                <a:latin typeface="Calibri"/>
                <a:cs typeface="Calibri"/>
              </a:rPr>
              <a:t>a</a:t>
            </a:r>
            <a:r>
              <a:rPr sz="1600" dirty="0">
                <a:latin typeface="Calibri"/>
                <a:cs typeface="Calibri"/>
              </a:rPr>
              <a:t> las</a:t>
            </a:r>
            <a:r>
              <a:rPr sz="1600" spc="-15" dirty="0">
                <a:latin typeface="Calibri"/>
                <a:cs typeface="Calibri"/>
              </a:rPr>
              <a:t> </a:t>
            </a:r>
            <a:r>
              <a:rPr sz="1600" spc="-10" dirty="0">
                <a:latin typeface="Calibri"/>
                <a:cs typeface="Calibri"/>
              </a:rPr>
              <a:t>crecientes</a:t>
            </a:r>
            <a:r>
              <a:rPr sz="1600" spc="20" dirty="0">
                <a:latin typeface="Calibri"/>
                <a:cs typeface="Calibri"/>
              </a:rPr>
              <a:t> </a:t>
            </a:r>
            <a:r>
              <a:rPr sz="1600" spc="-5" dirty="0">
                <a:latin typeface="Calibri"/>
                <a:cs typeface="Calibri"/>
              </a:rPr>
              <a:t>demandas</a:t>
            </a:r>
            <a:r>
              <a:rPr sz="1600" dirty="0">
                <a:latin typeface="Calibri"/>
                <a:cs typeface="Calibri"/>
              </a:rPr>
              <a:t> </a:t>
            </a:r>
            <a:r>
              <a:rPr sz="1600" b="1" spc="-5" dirty="0">
                <a:latin typeface="Calibri"/>
                <a:cs typeface="Calibri"/>
              </a:rPr>
              <a:t>de altos</a:t>
            </a:r>
            <a:r>
              <a:rPr sz="1600" b="1" spc="-15" dirty="0">
                <a:latin typeface="Calibri"/>
                <a:cs typeface="Calibri"/>
              </a:rPr>
              <a:t> </a:t>
            </a:r>
            <a:r>
              <a:rPr sz="1600" b="1" spc="-5" dirty="0">
                <a:latin typeface="Calibri"/>
                <a:cs typeface="Calibri"/>
              </a:rPr>
              <a:t>volúmenes</a:t>
            </a:r>
            <a:r>
              <a:rPr sz="1600" b="1" spc="5" dirty="0">
                <a:latin typeface="Calibri"/>
                <a:cs typeface="Calibri"/>
              </a:rPr>
              <a:t> </a:t>
            </a:r>
            <a:r>
              <a:rPr sz="1600" b="1" spc="-5" dirty="0">
                <a:latin typeface="Calibri"/>
                <a:cs typeface="Calibri"/>
              </a:rPr>
              <a:t>de</a:t>
            </a:r>
            <a:r>
              <a:rPr sz="1600" b="1" spc="15" dirty="0">
                <a:latin typeface="Calibri"/>
                <a:cs typeface="Calibri"/>
              </a:rPr>
              <a:t> </a:t>
            </a:r>
            <a:r>
              <a:rPr sz="1600" b="1" spc="-10" dirty="0">
                <a:latin typeface="Calibri"/>
                <a:cs typeface="Calibri"/>
              </a:rPr>
              <a:t>operaciones</a:t>
            </a:r>
            <a:r>
              <a:rPr sz="1600" b="1" spc="10" dirty="0">
                <a:latin typeface="Calibri"/>
                <a:cs typeface="Calibri"/>
              </a:rPr>
              <a:t> </a:t>
            </a:r>
            <a:r>
              <a:rPr sz="1600" b="1" spc="-5" dirty="0">
                <a:latin typeface="Calibri"/>
                <a:cs typeface="Calibri"/>
              </a:rPr>
              <a:t>de</a:t>
            </a:r>
            <a:r>
              <a:rPr sz="1600" b="1" spc="10" dirty="0">
                <a:latin typeface="Calibri"/>
                <a:cs typeface="Calibri"/>
              </a:rPr>
              <a:t> </a:t>
            </a:r>
            <a:r>
              <a:rPr sz="1600" b="1" spc="-10" dirty="0">
                <a:latin typeface="Calibri"/>
                <a:cs typeface="Calibri"/>
              </a:rPr>
              <a:t>lectura</a:t>
            </a:r>
            <a:r>
              <a:rPr sz="1600" b="1" spc="15" dirty="0">
                <a:latin typeface="Calibri"/>
                <a:cs typeface="Calibri"/>
              </a:rPr>
              <a:t> </a:t>
            </a:r>
            <a:r>
              <a:rPr sz="1600" b="1" spc="-5" dirty="0">
                <a:latin typeface="Calibri"/>
                <a:cs typeface="Calibri"/>
              </a:rPr>
              <a:t>y </a:t>
            </a:r>
            <a:r>
              <a:rPr sz="1600" b="1" spc="-10" dirty="0">
                <a:latin typeface="Calibri"/>
                <a:cs typeface="Calibri"/>
              </a:rPr>
              <a:t>escritura.</a:t>
            </a:r>
            <a:endParaRPr sz="1600">
              <a:latin typeface="Calibri"/>
              <a:cs typeface="Calibri"/>
            </a:endParaRPr>
          </a:p>
          <a:p>
            <a:pPr marL="413384" marR="6350" indent="-635">
              <a:lnSpc>
                <a:spcPct val="100000"/>
              </a:lnSpc>
              <a:spcBef>
                <a:spcPts val="385"/>
              </a:spcBef>
            </a:pPr>
            <a:r>
              <a:rPr sz="1600" spc="-5" dirty="0">
                <a:latin typeface="Calibri"/>
                <a:cs typeface="Calibri"/>
              </a:rPr>
              <a:t>Como</a:t>
            </a:r>
            <a:r>
              <a:rPr sz="1600" spc="100" dirty="0">
                <a:latin typeface="Calibri"/>
                <a:cs typeface="Calibri"/>
              </a:rPr>
              <a:t> </a:t>
            </a:r>
            <a:r>
              <a:rPr sz="1600" spc="-5" dirty="0">
                <a:latin typeface="Calibri"/>
                <a:cs typeface="Calibri"/>
              </a:rPr>
              <a:t>consecuencia,</a:t>
            </a:r>
            <a:r>
              <a:rPr sz="1600" spc="85" dirty="0">
                <a:latin typeface="Calibri"/>
                <a:cs typeface="Calibri"/>
              </a:rPr>
              <a:t> </a:t>
            </a:r>
            <a:r>
              <a:rPr sz="1600" b="1" spc="-10" dirty="0">
                <a:latin typeface="Calibri"/>
                <a:cs typeface="Calibri"/>
              </a:rPr>
              <a:t>perdemos</a:t>
            </a:r>
            <a:r>
              <a:rPr sz="1600" b="1" spc="110" dirty="0">
                <a:latin typeface="Calibri"/>
                <a:cs typeface="Calibri"/>
              </a:rPr>
              <a:t> </a:t>
            </a:r>
            <a:r>
              <a:rPr sz="1600" b="1" spc="-10" dirty="0">
                <a:latin typeface="Calibri"/>
                <a:cs typeface="Calibri"/>
              </a:rPr>
              <a:t>consistencia</a:t>
            </a:r>
            <a:r>
              <a:rPr sz="1600" b="1" spc="95" dirty="0">
                <a:latin typeface="Calibri"/>
                <a:cs typeface="Calibri"/>
              </a:rPr>
              <a:t> </a:t>
            </a:r>
            <a:r>
              <a:rPr sz="1600" b="1" spc="-10" dirty="0">
                <a:latin typeface="Calibri"/>
                <a:cs typeface="Calibri"/>
              </a:rPr>
              <a:t>inmediata</a:t>
            </a:r>
            <a:r>
              <a:rPr sz="1600" b="1" spc="95" dirty="0">
                <a:latin typeface="Calibri"/>
                <a:cs typeface="Calibri"/>
              </a:rPr>
              <a:t> </a:t>
            </a:r>
            <a:r>
              <a:rPr sz="1600" b="1" spc="-5" dirty="0">
                <a:latin typeface="Calibri"/>
                <a:cs typeface="Calibri"/>
              </a:rPr>
              <a:t>y</a:t>
            </a:r>
            <a:r>
              <a:rPr sz="1600" b="1" spc="85" dirty="0">
                <a:latin typeface="Calibri"/>
                <a:cs typeface="Calibri"/>
              </a:rPr>
              <a:t> </a:t>
            </a:r>
            <a:r>
              <a:rPr sz="1600" b="1" spc="-5" dirty="0">
                <a:latin typeface="Calibri"/>
                <a:cs typeface="Calibri"/>
              </a:rPr>
              <a:t>transacciones</a:t>
            </a:r>
            <a:r>
              <a:rPr sz="1600" b="1" spc="85" dirty="0">
                <a:latin typeface="Calibri"/>
                <a:cs typeface="Calibri"/>
              </a:rPr>
              <a:t> </a:t>
            </a:r>
            <a:r>
              <a:rPr sz="1600" b="1" spc="-10" dirty="0">
                <a:latin typeface="Calibri"/>
                <a:cs typeface="Calibri"/>
              </a:rPr>
              <a:t>ACID</a:t>
            </a:r>
            <a:r>
              <a:rPr sz="1600" b="1" spc="105" dirty="0">
                <a:latin typeface="Calibri"/>
                <a:cs typeface="Calibri"/>
              </a:rPr>
              <a:t> </a:t>
            </a:r>
            <a:r>
              <a:rPr sz="1600" spc="-5" dirty="0">
                <a:latin typeface="Calibri"/>
                <a:cs typeface="Calibri"/>
              </a:rPr>
              <a:t>(en</a:t>
            </a:r>
            <a:r>
              <a:rPr sz="1600" spc="85" dirty="0">
                <a:latin typeface="Calibri"/>
                <a:cs typeface="Calibri"/>
              </a:rPr>
              <a:t> </a:t>
            </a:r>
            <a:r>
              <a:rPr sz="1600" spc="-5" dirty="0">
                <a:latin typeface="Calibri"/>
                <a:cs typeface="Calibri"/>
              </a:rPr>
              <a:t>algunos </a:t>
            </a:r>
            <a:r>
              <a:rPr sz="1600" spc="-350" dirty="0">
                <a:latin typeface="Calibri"/>
                <a:cs typeface="Calibri"/>
              </a:rPr>
              <a:t> </a:t>
            </a:r>
            <a:r>
              <a:rPr sz="1600" spc="-10" dirty="0">
                <a:latin typeface="Calibri"/>
                <a:cs typeface="Calibri"/>
              </a:rPr>
              <a:t>casos).</a:t>
            </a:r>
            <a:endParaRPr sz="1600">
              <a:latin typeface="Calibri"/>
              <a:cs typeface="Calibri"/>
            </a:endParaRPr>
          </a:p>
          <a:p>
            <a:pPr marL="355600" indent="-342900">
              <a:lnSpc>
                <a:spcPct val="100000"/>
              </a:lnSpc>
              <a:spcBef>
                <a:spcPts val="384"/>
              </a:spcBef>
              <a:buClr>
                <a:srgbClr val="E75C01"/>
              </a:buClr>
              <a:buFont typeface="Arial MT"/>
              <a:buChar char="•"/>
              <a:tabLst>
                <a:tab pos="354965" algn="l"/>
                <a:tab pos="355600" algn="l"/>
              </a:tabLst>
            </a:pPr>
            <a:r>
              <a:rPr sz="1600" spc="-5" dirty="0">
                <a:latin typeface="Calibri"/>
                <a:cs typeface="Calibri"/>
              </a:rPr>
              <a:t>Algunos</a:t>
            </a:r>
            <a:r>
              <a:rPr sz="1600" spc="-15" dirty="0">
                <a:latin typeface="Calibri"/>
                <a:cs typeface="Calibri"/>
              </a:rPr>
              <a:t> </a:t>
            </a:r>
            <a:r>
              <a:rPr sz="1600" spc="-10" dirty="0">
                <a:latin typeface="Calibri"/>
                <a:cs typeface="Calibri"/>
              </a:rPr>
              <a:t>otros</a:t>
            </a:r>
            <a:r>
              <a:rPr sz="1600" spc="40" dirty="0">
                <a:latin typeface="Calibri"/>
                <a:cs typeface="Calibri"/>
              </a:rPr>
              <a:t> </a:t>
            </a:r>
            <a:r>
              <a:rPr sz="1600" spc="-10" dirty="0">
                <a:latin typeface="Calibri"/>
                <a:cs typeface="Calibri"/>
              </a:rPr>
              <a:t>aspectos</a:t>
            </a:r>
            <a:r>
              <a:rPr sz="1600" spc="15" dirty="0">
                <a:latin typeface="Calibri"/>
                <a:cs typeface="Calibri"/>
              </a:rPr>
              <a:t> </a:t>
            </a:r>
            <a:r>
              <a:rPr sz="1600" spc="-5" dirty="0">
                <a:latin typeface="Calibri"/>
                <a:cs typeface="Calibri"/>
              </a:rPr>
              <a:t>que</a:t>
            </a:r>
            <a:r>
              <a:rPr sz="1600" dirty="0">
                <a:latin typeface="Calibri"/>
                <a:cs typeface="Calibri"/>
              </a:rPr>
              <a:t> </a:t>
            </a:r>
            <a:r>
              <a:rPr sz="1600" spc="-10" dirty="0">
                <a:latin typeface="Calibri"/>
                <a:cs typeface="Calibri"/>
              </a:rPr>
              <a:t>influyen</a:t>
            </a:r>
            <a:r>
              <a:rPr sz="1600" spc="5" dirty="0">
                <a:latin typeface="Calibri"/>
                <a:cs typeface="Calibri"/>
              </a:rPr>
              <a:t> </a:t>
            </a:r>
            <a:r>
              <a:rPr sz="1600" spc="-5" dirty="0">
                <a:latin typeface="Calibri"/>
                <a:cs typeface="Calibri"/>
              </a:rPr>
              <a:t>y</a:t>
            </a:r>
            <a:r>
              <a:rPr sz="1600" dirty="0">
                <a:latin typeface="Calibri"/>
                <a:cs typeface="Calibri"/>
              </a:rPr>
              <a:t> </a:t>
            </a:r>
            <a:r>
              <a:rPr sz="1600" spc="-5" dirty="0">
                <a:latin typeface="Calibri"/>
                <a:cs typeface="Calibri"/>
              </a:rPr>
              <a:t>a</a:t>
            </a:r>
            <a:r>
              <a:rPr sz="1600" spc="5" dirty="0">
                <a:latin typeface="Calibri"/>
                <a:cs typeface="Calibri"/>
              </a:rPr>
              <a:t> </a:t>
            </a:r>
            <a:r>
              <a:rPr sz="1600" spc="-10" dirty="0">
                <a:latin typeface="Calibri"/>
                <a:cs typeface="Calibri"/>
              </a:rPr>
              <a:t>tener</a:t>
            </a:r>
            <a:r>
              <a:rPr sz="1600" spc="20" dirty="0">
                <a:latin typeface="Calibri"/>
                <a:cs typeface="Calibri"/>
              </a:rPr>
              <a:t> </a:t>
            </a:r>
            <a:r>
              <a:rPr sz="1600" spc="-5" dirty="0">
                <a:latin typeface="Calibri"/>
                <a:cs typeface="Calibri"/>
              </a:rPr>
              <a:t>en</a:t>
            </a:r>
            <a:r>
              <a:rPr sz="1600" dirty="0">
                <a:latin typeface="Calibri"/>
                <a:cs typeface="Calibri"/>
              </a:rPr>
              <a:t> </a:t>
            </a:r>
            <a:r>
              <a:rPr sz="1600" spc="-10" dirty="0">
                <a:latin typeface="Calibri"/>
                <a:cs typeface="Calibri"/>
              </a:rPr>
              <a:t>cuenta</a:t>
            </a:r>
            <a:r>
              <a:rPr sz="1600" spc="5" dirty="0">
                <a:latin typeface="Calibri"/>
                <a:cs typeface="Calibri"/>
              </a:rPr>
              <a:t> </a:t>
            </a:r>
            <a:r>
              <a:rPr sz="1600" spc="-5" dirty="0">
                <a:latin typeface="Calibri"/>
                <a:cs typeface="Calibri"/>
              </a:rPr>
              <a:t>a</a:t>
            </a:r>
            <a:r>
              <a:rPr sz="1600" dirty="0">
                <a:latin typeface="Calibri"/>
                <a:cs typeface="Calibri"/>
              </a:rPr>
              <a:t> la</a:t>
            </a:r>
            <a:r>
              <a:rPr sz="1600" spc="-10" dirty="0">
                <a:latin typeface="Calibri"/>
                <a:cs typeface="Calibri"/>
              </a:rPr>
              <a:t> </a:t>
            </a:r>
            <a:r>
              <a:rPr sz="1600" spc="-15" dirty="0">
                <a:latin typeface="Calibri"/>
                <a:cs typeface="Calibri"/>
              </a:rPr>
              <a:t>hora</a:t>
            </a:r>
            <a:r>
              <a:rPr sz="1600" spc="30" dirty="0">
                <a:latin typeface="Calibri"/>
                <a:cs typeface="Calibri"/>
              </a:rPr>
              <a:t> </a:t>
            </a:r>
            <a:r>
              <a:rPr sz="1600" b="1" spc="-5" dirty="0">
                <a:latin typeface="Calibri"/>
                <a:cs typeface="Calibri"/>
              </a:rPr>
              <a:t>de</a:t>
            </a:r>
            <a:r>
              <a:rPr sz="1600" b="1" dirty="0">
                <a:latin typeface="Calibri"/>
                <a:cs typeface="Calibri"/>
              </a:rPr>
              <a:t> </a:t>
            </a:r>
            <a:r>
              <a:rPr sz="1600" b="1" spc="-5" dirty="0">
                <a:latin typeface="Calibri"/>
                <a:cs typeface="Calibri"/>
              </a:rPr>
              <a:t>elegir </a:t>
            </a:r>
            <a:r>
              <a:rPr sz="1600" b="1" spc="-10" dirty="0">
                <a:latin typeface="Calibri"/>
                <a:cs typeface="Calibri"/>
              </a:rPr>
              <a:t>una</a:t>
            </a:r>
            <a:r>
              <a:rPr sz="1600" b="1" spc="30" dirty="0">
                <a:latin typeface="Calibri"/>
                <a:cs typeface="Calibri"/>
              </a:rPr>
              <a:t> </a:t>
            </a:r>
            <a:r>
              <a:rPr sz="1600" b="1" dirty="0">
                <a:latin typeface="Calibri"/>
                <a:cs typeface="Calibri"/>
              </a:rPr>
              <a:t>BD</a:t>
            </a:r>
            <a:r>
              <a:rPr sz="1600" b="1" spc="5" dirty="0">
                <a:latin typeface="Calibri"/>
                <a:cs typeface="Calibri"/>
              </a:rPr>
              <a:t> </a:t>
            </a:r>
            <a:r>
              <a:rPr sz="1600" b="1" spc="-5" dirty="0">
                <a:latin typeface="Calibri"/>
                <a:cs typeface="Calibri"/>
              </a:rPr>
              <a:t>NoSQL</a:t>
            </a:r>
            <a:r>
              <a:rPr sz="1600" spc="-5" dirty="0">
                <a:latin typeface="Calibri"/>
                <a:cs typeface="Calibri"/>
              </a:rPr>
              <a:t>:</a:t>
            </a:r>
            <a:endParaRPr sz="1600">
              <a:latin typeface="Calibri"/>
              <a:cs typeface="Calibri"/>
            </a:endParaRPr>
          </a:p>
          <a:p>
            <a:pPr marL="756285" lvl="1" indent="-287020">
              <a:lnSpc>
                <a:spcPct val="100000"/>
              </a:lnSpc>
              <a:spcBef>
                <a:spcPts val="340"/>
              </a:spcBef>
              <a:buClr>
                <a:srgbClr val="E75C01"/>
              </a:buClr>
              <a:buFont typeface="Arial MT"/>
              <a:buChar char="–"/>
              <a:tabLst>
                <a:tab pos="756285" algn="l"/>
                <a:tab pos="756920" algn="l"/>
              </a:tabLst>
            </a:pPr>
            <a:r>
              <a:rPr sz="1400" spc="-5" dirty="0">
                <a:latin typeface="Calibri"/>
                <a:cs typeface="Calibri"/>
              </a:rPr>
              <a:t>Tipos</a:t>
            </a:r>
            <a:r>
              <a:rPr sz="1400" spc="-15" dirty="0">
                <a:latin typeface="Calibri"/>
                <a:cs typeface="Calibri"/>
              </a:rPr>
              <a:t> </a:t>
            </a:r>
            <a:r>
              <a:rPr sz="1400" spc="-5" dirty="0">
                <a:latin typeface="Calibri"/>
                <a:cs typeface="Calibri"/>
              </a:rPr>
              <a:t>de</a:t>
            </a:r>
            <a:r>
              <a:rPr sz="1400" dirty="0">
                <a:latin typeface="Calibri"/>
                <a:cs typeface="Calibri"/>
              </a:rPr>
              <a:t> </a:t>
            </a:r>
            <a:r>
              <a:rPr sz="1400" spc="-5" dirty="0">
                <a:latin typeface="Calibri"/>
                <a:cs typeface="Calibri"/>
              </a:rPr>
              <a:t>consultas</a:t>
            </a:r>
            <a:r>
              <a:rPr sz="1400" spc="5" dirty="0">
                <a:latin typeface="Calibri"/>
                <a:cs typeface="Calibri"/>
              </a:rPr>
              <a:t> </a:t>
            </a:r>
            <a:r>
              <a:rPr sz="1400" spc="-5" dirty="0">
                <a:latin typeface="Calibri"/>
                <a:cs typeface="Calibri"/>
              </a:rPr>
              <a:t>que</a:t>
            </a:r>
            <a:r>
              <a:rPr sz="1400" dirty="0">
                <a:latin typeface="Calibri"/>
                <a:cs typeface="Calibri"/>
              </a:rPr>
              <a:t> se</a:t>
            </a:r>
            <a:r>
              <a:rPr sz="1400" spc="-20" dirty="0">
                <a:latin typeface="Calibri"/>
                <a:cs typeface="Calibri"/>
              </a:rPr>
              <a:t> </a:t>
            </a:r>
            <a:r>
              <a:rPr sz="1400" spc="-10" dirty="0">
                <a:latin typeface="Calibri"/>
                <a:cs typeface="Calibri"/>
              </a:rPr>
              <a:t>realizan</a:t>
            </a:r>
            <a:endParaRPr sz="1400">
              <a:latin typeface="Calibri"/>
              <a:cs typeface="Calibri"/>
            </a:endParaRPr>
          </a:p>
          <a:p>
            <a:pPr marL="756285" lvl="1" indent="-287020">
              <a:lnSpc>
                <a:spcPct val="100000"/>
              </a:lnSpc>
              <a:spcBef>
                <a:spcPts val="340"/>
              </a:spcBef>
              <a:buClr>
                <a:srgbClr val="E75C01"/>
              </a:buClr>
              <a:buFont typeface="Arial MT"/>
              <a:buChar char="–"/>
              <a:tabLst>
                <a:tab pos="756285" algn="l"/>
                <a:tab pos="756920" algn="l"/>
              </a:tabLst>
            </a:pPr>
            <a:r>
              <a:rPr sz="1400" spc="-15" dirty="0">
                <a:latin typeface="Calibri"/>
                <a:cs typeface="Calibri"/>
              </a:rPr>
              <a:t>Volumen</a:t>
            </a:r>
            <a:r>
              <a:rPr sz="1400" spc="-5" dirty="0">
                <a:latin typeface="Calibri"/>
                <a:cs typeface="Calibri"/>
              </a:rPr>
              <a:t> de</a:t>
            </a:r>
            <a:r>
              <a:rPr sz="1400" dirty="0">
                <a:latin typeface="Calibri"/>
                <a:cs typeface="Calibri"/>
              </a:rPr>
              <a:t> </a:t>
            </a:r>
            <a:r>
              <a:rPr sz="1400" spc="-10" dirty="0">
                <a:latin typeface="Calibri"/>
                <a:cs typeface="Calibri"/>
              </a:rPr>
              <a:t>lecturas</a:t>
            </a:r>
            <a:r>
              <a:rPr sz="1400" spc="5" dirty="0">
                <a:latin typeface="Calibri"/>
                <a:cs typeface="Calibri"/>
              </a:rPr>
              <a:t> </a:t>
            </a:r>
            <a:r>
              <a:rPr sz="1400" dirty="0">
                <a:latin typeface="Calibri"/>
                <a:cs typeface="Calibri"/>
              </a:rPr>
              <a:t>y</a:t>
            </a:r>
            <a:r>
              <a:rPr sz="1400" spc="-10" dirty="0">
                <a:latin typeface="Calibri"/>
                <a:cs typeface="Calibri"/>
              </a:rPr>
              <a:t> </a:t>
            </a:r>
            <a:r>
              <a:rPr sz="1400" spc="-5" dirty="0">
                <a:latin typeface="Calibri"/>
                <a:cs typeface="Calibri"/>
              </a:rPr>
              <a:t>escrituras</a:t>
            </a:r>
            <a:endParaRPr sz="1400">
              <a:latin typeface="Calibri"/>
              <a:cs typeface="Calibri"/>
            </a:endParaRPr>
          </a:p>
          <a:p>
            <a:pPr marL="756285" lvl="1" indent="-287020">
              <a:lnSpc>
                <a:spcPct val="100000"/>
              </a:lnSpc>
              <a:spcBef>
                <a:spcPts val="335"/>
              </a:spcBef>
              <a:buClr>
                <a:srgbClr val="E75C01"/>
              </a:buClr>
              <a:buFont typeface="Arial MT"/>
              <a:buChar char="–"/>
              <a:tabLst>
                <a:tab pos="756285" algn="l"/>
                <a:tab pos="756920" algn="l"/>
              </a:tabLst>
            </a:pPr>
            <a:r>
              <a:rPr sz="1400" spc="-20" dirty="0">
                <a:latin typeface="Calibri"/>
                <a:cs typeface="Calibri"/>
              </a:rPr>
              <a:t>Tolerancia</a:t>
            </a:r>
            <a:r>
              <a:rPr sz="1400" dirty="0">
                <a:latin typeface="Calibri"/>
                <a:cs typeface="Calibri"/>
              </a:rPr>
              <a:t> </a:t>
            </a:r>
            <a:r>
              <a:rPr sz="1400" spc="-10" dirty="0">
                <a:latin typeface="Calibri"/>
                <a:cs typeface="Calibri"/>
              </a:rPr>
              <a:t>ante</a:t>
            </a:r>
            <a:r>
              <a:rPr sz="1400" spc="15" dirty="0">
                <a:latin typeface="Calibri"/>
                <a:cs typeface="Calibri"/>
              </a:rPr>
              <a:t> </a:t>
            </a:r>
            <a:r>
              <a:rPr sz="1400" spc="-10" dirty="0">
                <a:latin typeface="Calibri"/>
                <a:cs typeface="Calibri"/>
              </a:rPr>
              <a:t>datos</a:t>
            </a:r>
            <a:r>
              <a:rPr sz="1400" spc="10" dirty="0">
                <a:latin typeface="Calibri"/>
                <a:cs typeface="Calibri"/>
              </a:rPr>
              <a:t> </a:t>
            </a:r>
            <a:r>
              <a:rPr sz="1400" spc="-10" dirty="0">
                <a:latin typeface="Calibri"/>
                <a:cs typeface="Calibri"/>
              </a:rPr>
              <a:t>inconsistentes</a:t>
            </a:r>
            <a:r>
              <a:rPr sz="1400" spc="20" dirty="0">
                <a:latin typeface="Calibri"/>
                <a:cs typeface="Calibri"/>
              </a:rPr>
              <a:t> </a:t>
            </a:r>
            <a:r>
              <a:rPr sz="1400" spc="-5" dirty="0">
                <a:latin typeface="Calibri"/>
                <a:cs typeface="Calibri"/>
              </a:rPr>
              <a:t>en</a:t>
            </a:r>
            <a:r>
              <a:rPr sz="1400" spc="5" dirty="0">
                <a:latin typeface="Calibri"/>
                <a:cs typeface="Calibri"/>
              </a:rPr>
              <a:t> </a:t>
            </a:r>
            <a:r>
              <a:rPr sz="1400" dirty="0">
                <a:latin typeface="Calibri"/>
                <a:cs typeface="Calibri"/>
              </a:rPr>
              <a:t>las</a:t>
            </a:r>
            <a:r>
              <a:rPr sz="1400" spc="5" dirty="0">
                <a:latin typeface="Calibri"/>
                <a:cs typeface="Calibri"/>
              </a:rPr>
              <a:t> </a:t>
            </a:r>
            <a:r>
              <a:rPr sz="1400" spc="-10" dirty="0">
                <a:latin typeface="Calibri"/>
                <a:cs typeface="Calibri"/>
              </a:rPr>
              <a:t>réplicas</a:t>
            </a:r>
            <a:endParaRPr sz="1400">
              <a:latin typeface="Calibri"/>
              <a:cs typeface="Calibri"/>
            </a:endParaRPr>
          </a:p>
          <a:p>
            <a:pPr marL="756285" lvl="1" indent="-287020">
              <a:lnSpc>
                <a:spcPct val="100000"/>
              </a:lnSpc>
              <a:spcBef>
                <a:spcPts val="335"/>
              </a:spcBef>
              <a:buClr>
                <a:srgbClr val="E75C01"/>
              </a:buClr>
              <a:buFont typeface="Arial MT"/>
              <a:buChar char="–"/>
              <a:tabLst>
                <a:tab pos="756285" algn="l"/>
                <a:tab pos="756920" algn="l"/>
              </a:tabLst>
            </a:pPr>
            <a:r>
              <a:rPr sz="1400" spc="-5" dirty="0">
                <a:latin typeface="Calibri"/>
                <a:cs typeface="Calibri"/>
              </a:rPr>
              <a:t>La</a:t>
            </a:r>
            <a:r>
              <a:rPr sz="1400" spc="-10" dirty="0">
                <a:latin typeface="Calibri"/>
                <a:cs typeface="Calibri"/>
              </a:rPr>
              <a:t> naturaleza</a:t>
            </a:r>
            <a:r>
              <a:rPr sz="1400" spc="15" dirty="0">
                <a:latin typeface="Calibri"/>
                <a:cs typeface="Calibri"/>
              </a:rPr>
              <a:t> </a:t>
            </a:r>
            <a:r>
              <a:rPr sz="1400" spc="-5" dirty="0">
                <a:latin typeface="Calibri"/>
                <a:cs typeface="Calibri"/>
              </a:rPr>
              <a:t>de</a:t>
            </a:r>
            <a:r>
              <a:rPr sz="1400" dirty="0">
                <a:latin typeface="Calibri"/>
                <a:cs typeface="Calibri"/>
              </a:rPr>
              <a:t> las</a:t>
            </a:r>
            <a:r>
              <a:rPr sz="1400" spc="-10" dirty="0">
                <a:latin typeface="Calibri"/>
                <a:cs typeface="Calibri"/>
              </a:rPr>
              <a:t> </a:t>
            </a:r>
            <a:r>
              <a:rPr sz="1400" spc="-5" dirty="0">
                <a:latin typeface="Calibri"/>
                <a:cs typeface="Calibri"/>
              </a:rPr>
              <a:t>relaciones</a:t>
            </a:r>
            <a:r>
              <a:rPr sz="1400" spc="10" dirty="0">
                <a:latin typeface="Calibri"/>
                <a:cs typeface="Calibri"/>
              </a:rPr>
              <a:t> </a:t>
            </a:r>
            <a:r>
              <a:rPr sz="1400" spc="-10" dirty="0">
                <a:latin typeface="Calibri"/>
                <a:cs typeface="Calibri"/>
              </a:rPr>
              <a:t>entre</a:t>
            </a:r>
            <a:r>
              <a:rPr sz="1400" spc="10" dirty="0">
                <a:latin typeface="Calibri"/>
                <a:cs typeface="Calibri"/>
              </a:rPr>
              <a:t> </a:t>
            </a:r>
            <a:r>
              <a:rPr sz="1400" spc="-10" dirty="0">
                <a:latin typeface="Calibri"/>
                <a:cs typeface="Calibri"/>
              </a:rPr>
              <a:t>entidades</a:t>
            </a:r>
            <a:endParaRPr sz="1400">
              <a:latin typeface="Calibri"/>
              <a:cs typeface="Calibri"/>
            </a:endParaRPr>
          </a:p>
          <a:p>
            <a:pPr marL="756285" lvl="1" indent="-287020">
              <a:lnSpc>
                <a:spcPct val="100000"/>
              </a:lnSpc>
              <a:spcBef>
                <a:spcPts val="335"/>
              </a:spcBef>
              <a:buClr>
                <a:srgbClr val="E75C01"/>
              </a:buClr>
              <a:buFont typeface="Arial MT"/>
              <a:buChar char="–"/>
              <a:tabLst>
                <a:tab pos="756285" algn="l"/>
                <a:tab pos="756920" algn="l"/>
              </a:tabLst>
            </a:pPr>
            <a:r>
              <a:rPr sz="1400" spc="-5" dirty="0">
                <a:latin typeface="Calibri"/>
                <a:cs typeface="Calibri"/>
              </a:rPr>
              <a:t>Disponibilidad</a:t>
            </a:r>
            <a:r>
              <a:rPr sz="1400" spc="10" dirty="0">
                <a:latin typeface="Calibri"/>
                <a:cs typeface="Calibri"/>
              </a:rPr>
              <a:t> </a:t>
            </a:r>
            <a:r>
              <a:rPr sz="1400" dirty="0">
                <a:latin typeface="Calibri"/>
                <a:cs typeface="Calibri"/>
              </a:rPr>
              <a:t>y</a:t>
            </a:r>
            <a:r>
              <a:rPr sz="1400" spc="315" dirty="0">
                <a:latin typeface="Calibri"/>
                <a:cs typeface="Calibri"/>
              </a:rPr>
              <a:t> </a:t>
            </a:r>
            <a:r>
              <a:rPr sz="1400" spc="-5" dirty="0">
                <a:latin typeface="Calibri"/>
                <a:cs typeface="Calibri"/>
              </a:rPr>
              <a:t>requisitos</a:t>
            </a:r>
            <a:r>
              <a:rPr sz="1400" spc="20" dirty="0">
                <a:latin typeface="Calibri"/>
                <a:cs typeface="Calibri"/>
              </a:rPr>
              <a:t> </a:t>
            </a:r>
            <a:r>
              <a:rPr sz="1400" spc="-5" dirty="0">
                <a:latin typeface="Calibri"/>
                <a:cs typeface="Calibri"/>
              </a:rPr>
              <a:t>de </a:t>
            </a:r>
            <a:r>
              <a:rPr sz="1400" spc="-10" dirty="0">
                <a:latin typeface="Calibri"/>
                <a:cs typeface="Calibri"/>
              </a:rPr>
              <a:t>recuperación</a:t>
            </a:r>
            <a:r>
              <a:rPr sz="1400" spc="5" dirty="0">
                <a:latin typeface="Calibri"/>
                <a:cs typeface="Calibri"/>
              </a:rPr>
              <a:t> </a:t>
            </a:r>
            <a:r>
              <a:rPr sz="1400" spc="-10" dirty="0">
                <a:latin typeface="Calibri"/>
                <a:cs typeface="Calibri"/>
              </a:rPr>
              <a:t>ante</a:t>
            </a:r>
            <a:r>
              <a:rPr sz="1400" spc="15" dirty="0">
                <a:latin typeface="Calibri"/>
                <a:cs typeface="Calibri"/>
              </a:rPr>
              <a:t> </a:t>
            </a:r>
            <a:r>
              <a:rPr sz="1400" spc="-10" dirty="0">
                <a:latin typeface="Calibri"/>
                <a:cs typeface="Calibri"/>
              </a:rPr>
              <a:t>pérdidas</a:t>
            </a:r>
            <a:endParaRPr sz="1400">
              <a:latin typeface="Calibri"/>
              <a:cs typeface="Calibri"/>
            </a:endParaRPr>
          </a:p>
          <a:p>
            <a:pPr marL="756285" lvl="1" indent="-287020">
              <a:lnSpc>
                <a:spcPct val="100000"/>
              </a:lnSpc>
              <a:spcBef>
                <a:spcPts val="335"/>
              </a:spcBef>
              <a:buClr>
                <a:srgbClr val="E75C01"/>
              </a:buClr>
              <a:buFont typeface="Arial MT"/>
              <a:buChar char="–"/>
              <a:tabLst>
                <a:tab pos="756285" algn="l"/>
                <a:tab pos="756920" algn="l"/>
              </a:tabLst>
            </a:pPr>
            <a:r>
              <a:rPr sz="1400" spc="-5" dirty="0">
                <a:latin typeface="Calibri"/>
                <a:cs typeface="Calibri"/>
              </a:rPr>
              <a:t>Flexibilidad</a:t>
            </a:r>
            <a:r>
              <a:rPr sz="1400" spc="5" dirty="0">
                <a:latin typeface="Calibri"/>
                <a:cs typeface="Calibri"/>
              </a:rPr>
              <a:t> </a:t>
            </a:r>
            <a:r>
              <a:rPr sz="1400" spc="-5" dirty="0">
                <a:latin typeface="Calibri"/>
                <a:cs typeface="Calibri"/>
              </a:rPr>
              <a:t>en</a:t>
            </a:r>
            <a:r>
              <a:rPr sz="1400" dirty="0">
                <a:latin typeface="Calibri"/>
                <a:cs typeface="Calibri"/>
              </a:rPr>
              <a:t> los</a:t>
            </a:r>
            <a:r>
              <a:rPr sz="1400" spc="-20" dirty="0">
                <a:latin typeface="Calibri"/>
                <a:cs typeface="Calibri"/>
              </a:rPr>
              <a:t> </a:t>
            </a:r>
            <a:r>
              <a:rPr sz="1400" spc="-5" dirty="0">
                <a:latin typeface="Calibri"/>
                <a:cs typeface="Calibri"/>
              </a:rPr>
              <a:t>modelos</a:t>
            </a:r>
            <a:r>
              <a:rPr sz="1400" spc="-15" dirty="0">
                <a:latin typeface="Calibri"/>
                <a:cs typeface="Calibri"/>
              </a:rPr>
              <a:t> </a:t>
            </a:r>
            <a:r>
              <a:rPr sz="1400" spc="-5" dirty="0">
                <a:latin typeface="Calibri"/>
                <a:cs typeface="Calibri"/>
              </a:rPr>
              <a:t>de</a:t>
            </a:r>
            <a:r>
              <a:rPr sz="1400" dirty="0">
                <a:latin typeface="Calibri"/>
                <a:cs typeface="Calibri"/>
              </a:rPr>
              <a:t> </a:t>
            </a:r>
            <a:r>
              <a:rPr sz="1400" spc="-10" dirty="0">
                <a:latin typeface="Calibri"/>
                <a:cs typeface="Calibri"/>
              </a:rPr>
              <a:t>datos</a:t>
            </a:r>
            <a:endParaRPr sz="1400">
              <a:latin typeface="Calibri"/>
              <a:cs typeface="Calibri"/>
            </a:endParaRPr>
          </a:p>
          <a:p>
            <a:pPr marL="756285" lvl="1" indent="-287020">
              <a:lnSpc>
                <a:spcPct val="100000"/>
              </a:lnSpc>
              <a:spcBef>
                <a:spcPts val="340"/>
              </a:spcBef>
              <a:buClr>
                <a:srgbClr val="E75C01"/>
              </a:buClr>
              <a:buFont typeface="Arial MT"/>
              <a:buChar char="–"/>
              <a:tabLst>
                <a:tab pos="756285" algn="l"/>
                <a:tab pos="756920" algn="l"/>
              </a:tabLst>
            </a:pPr>
            <a:r>
              <a:rPr sz="1400" spc="-5" dirty="0">
                <a:latin typeface="Calibri"/>
                <a:cs typeface="Calibri"/>
              </a:rPr>
              <a:t>Requisitos</a:t>
            </a:r>
            <a:r>
              <a:rPr sz="1400" spc="-10" dirty="0">
                <a:latin typeface="Calibri"/>
                <a:cs typeface="Calibri"/>
              </a:rPr>
              <a:t> </a:t>
            </a:r>
            <a:r>
              <a:rPr sz="1400" spc="-5" dirty="0">
                <a:latin typeface="Calibri"/>
                <a:cs typeface="Calibri"/>
              </a:rPr>
              <a:t>de</a:t>
            </a:r>
            <a:r>
              <a:rPr sz="1400" spc="-20" dirty="0">
                <a:latin typeface="Calibri"/>
                <a:cs typeface="Calibri"/>
              </a:rPr>
              <a:t> </a:t>
            </a:r>
            <a:r>
              <a:rPr sz="1400" spc="-10" dirty="0">
                <a:latin typeface="Calibri"/>
                <a:cs typeface="Calibri"/>
              </a:rPr>
              <a:t>latencia</a:t>
            </a:r>
            <a:endParaRPr sz="1400">
              <a:latin typeface="Calibri"/>
              <a:cs typeface="Calibri"/>
            </a:endParaRPr>
          </a:p>
        </p:txBody>
      </p:sp>
      <p:sp>
        <p:nvSpPr>
          <p:cNvPr id="6" name="Rectángulo 5">
            <a:extLst>
              <a:ext uri="{FF2B5EF4-FFF2-40B4-BE49-F238E27FC236}">
                <a16:creationId xmlns:a16="http://schemas.microsoft.com/office/drawing/2014/main" id="{C698BEE8-1EA1-56E4-5368-E8BCCE9D1876}"/>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u="sng" spc="-5" dirty="0" err="1">
                <a:uFill>
                  <a:solidFill>
                    <a:srgbClr val="FD8231"/>
                  </a:solidFill>
                </a:uFill>
              </a:rPr>
              <a:t>Elección</a:t>
            </a:r>
            <a:r>
              <a:rPr u="sng" spc="-40" dirty="0">
                <a:uFill>
                  <a:solidFill>
                    <a:srgbClr val="FD8231"/>
                  </a:solidFill>
                </a:uFill>
              </a:rPr>
              <a:t> </a:t>
            </a:r>
            <a:r>
              <a:rPr u="sng" spc="-5" dirty="0">
                <a:uFill>
                  <a:solidFill>
                    <a:srgbClr val="FD8231"/>
                  </a:solidFill>
                </a:uFill>
              </a:rPr>
              <a:t>de</a:t>
            </a:r>
            <a:r>
              <a:rPr u="sng" spc="-40" dirty="0">
                <a:uFill>
                  <a:solidFill>
                    <a:srgbClr val="FD8231"/>
                  </a:solidFill>
                </a:uFill>
              </a:rPr>
              <a:t> </a:t>
            </a:r>
            <a:r>
              <a:rPr u="sng" spc="-5" dirty="0">
                <a:uFill>
                  <a:solidFill>
                    <a:srgbClr val="FD8231"/>
                  </a:solidFill>
                </a:uFill>
              </a:rPr>
              <a:t>una</a:t>
            </a:r>
            <a:r>
              <a:rPr u="sng" spc="-15" dirty="0">
                <a:uFill>
                  <a:solidFill>
                    <a:srgbClr val="FD8231"/>
                  </a:solidFill>
                </a:uFill>
              </a:rPr>
              <a:t> </a:t>
            </a:r>
            <a:r>
              <a:rPr u="sng" spc="-5" dirty="0">
                <a:uFill>
                  <a:solidFill>
                    <a:srgbClr val="FD8231"/>
                  </a:solidFill>
                </a:uFill>
              </a:rPr>
              <a:t>BD</a:t>
            </a:r>
            <a:r>
              <a:rPr u="sng" spc="5" dirty="0">
                <a:uFill>
                  <a:solidFill>
                    <a:srgbClr val="FD8231"/>
                  </a:solidFill>
                </a:uFill>
              </a:rPr>
              <a:t> </a:t>
            </a:r>
            <a:r>
              <a:rPr u="sng" spc="-5" dirty="0">
                <a:uFill>
                  <a:solidFill>
                    <a:srgbClr val="FD8231"/>
                  </a:solidFill>
                </a:uFill>
              </a:rPr>
              <a:t>NoSQL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356235" indent="-342900">
              <a:lnSpc>
                <a:spcPct val="100000"/>
              </a:lnSpc>
              <a:spcBef>
                <a:spcPts val="95"/>
              </a:spcBef>
              <a:buClr>
                <a:srgbClr val="E75C01"/>
              </a:buClr>
              <a:buFont typeface="Arial MT"/>
              <a:buChar char="•"/>
              <a:tabLst>
                <a:tab pos="355600" algn="l"/>
                <a:tab pos="356235" algn="l"/>
              </a:tabLst>
            </a:pPr>
            <a:r>
              <a:rPr spc="-25" dirty="0"/>
              <a:t>Clave-Valor</a:t>
            </a:r>
          </a:p>
          <a:p>
            <a:pPr marL="756920" lvl="1" indent="-287020">
              <a:lnSpc>
                <a:spcPct val="100000"/>
              </a:lnSpc>
              <a:spcBef>
                <a:spcPts val="10"/>
              </a:spcBef>
              <a:buClr>
                <a:srgbClr val="E75C01"/>
              </a:buClr>
              <a:buFont typeface="Arial MT"/>
              <a:buChar char="–"/>
              <a:tabLst>
                <a:tab pos="756920" algn="l"/>
                <a:tab pos="757555" algn="l"/>
              </a:tabLst>
            </a:pPr>
            <a:r>
              <a:rPr sz="2000" spc="-5" dirty="0">
                <a:latin typeface="Calibri"/>
                <a:cs typeface="Calibri"/>
              </a:rPr>
              <a:t>Apropiadas</a:t>
            </a:r>
            <a:r>
              <a:rPr sz="2000" spc="-35" dirty="0">
                <a:latin typeface="Calibri"/>
                <a:cs typeface="Calibri"/>
              </a:rPr>
              <a:t> </a:t>
            </a:r>
            <a:r>
              <a:rPr sz="2000" spc="-10" dirty="0">
                <a:latin typeface="Calibri"/>
                <a:cs typeface="Calibri"/>
              </a:rPr>
              <a:t>para:</a:t>
            </a:r>
            <a:endParaRPr sz="2000">
              <a:latin typeface="Calibri"/>
              <a:cs typeface="Calibri"/>
            </a:endParaRPr>
          </a:p>
          <a:p>
            <a:pPr marL="1156335" lvl="2" indent="-228600">
              <a:lnSpc>
                <a:spcPct val="100000"/>
              </a:lnSpc>
              <a:spcBef>
                <a:spcPts val="10"/>
              </a:spcBef>
              <a:buClr>
                <a:srgbClr val="E75C01"/>
              </a:buClr>
              <a:buFont typeface="Arial MT"/>
              <a:buChar char="•"/>
              <a:tabLst>
                <a:tab pos="1155700" algn="l"/>
                <a:tab pos="1156335" algn="l"/>
              </a:tabLst>
            </a:pPr>
            <a:r>
              <a:rPr sz="1700" spc="-5" dirty="0">
                <a:latin typeface="Calibri"/>
                <a:cs typeface="Calibri"/>
              </a:rPr>
              <a:t>Lecturas</a:t>
            </a:r>
            <a:r>
              <a:rPr sz="1700" spc="-20" dirty="0">
                <a:latin typeface="Calibri"/>
                <a:cs typeface="Calibri"/>
              </a:rPr>
              <a:t> </a:t>
            </a:r>
            <a:r>
              <a:rPr sz="1700" dirty="0">
                <a:latin typeface="Calibri"/>
                <a:cs typeface="Calibri"/>
              </a:rPr>
              <a:t>y</a:t>
            </a:r>
            <a:r>
              <a:rPr sz="1700" spc="-25" dirty="0">
                <a:latin typeface="Calibri"/>
                <a:cs typeface="Calibri"/>
              </a:rPr>
              <a:t> </a:t>
            </a:r>
            <a:r>
              <a:rPr sz="1700" spc="-5" dirty="0">
                <a:latin typeface="Calibri"/>
                <a:cs typeface="Calibri"/>
              </a:rPr>
              <a:t>escrituras</a:t>
            </a:r>
            <a:r>
              <a:rPr sz="1700" spc="-50" dirty="0">
                <a:latin typeface="Calibri"/>
                <a:cs typeface="Calibri"/>
              </a:rPr>
              <a:t> </a:t>
            </a:r>
            <a:r>
              <a:rPr sz="1700" dirty="0">
                <a:latin typeface="Calibri"/>
                <a:cs typeface="Calibri"/>
              </a:rPr>
              <a:t>pequeñas</a:t>
            </a:r>
            <a:r>
              <a:rPr sz="1700" spc="-40" dirty="0">
                <a:latin typeface="Calibri"/>
                <a:cs typeface="Calibri"/>
              </a:rPr>
              <a:t> </a:t>
            </a:r>
            <a:r>
              <a:rPr sz="1700" spc="-5" dirty="0">
                <a:latin typeface="Calibri"/>
                <a:cs typeface="Calibri"/>
              </a:rPr>
              <a:t>pero</a:t>
            </a:r>
            <a:r>
              <a:rPr sz="1700" spc="-30" dirty="0">
                <a:latin typeface="Calibri"/>
                <a:cs typeface="Calibri"/>
              </a:rPr>
              <a:t> </a:t>
            </a:r>
            <a:r>
              <a:rPr sz="1700" spc="-5" dirty="0">
                <a:latin typeface="Calibri"/>
                <a:cs typeface="Calibri"/>
              </a:rPr>
              <a:t>frecuentes</a:t>
            </a:r>
            <a:endParaRPr sz="1700">
              <a:latin typeface="Calibri"/>
              <a:cs typeface="Calibri"/>
            </a:endParaRPr>
          </a:p>
          <a:p>
            <a:pPr marL="1156335" lvl="2" indent="-228600">
              <a:lnSpc>
                <a:spcPct val="100000"/>
              </a:lnSpc>
              <a:buClr>
                <a:srgbClr val="E75C01"/>
              </a:buClr>
              <a:buFont typeface="Arial MT"/>
              <a:buChar char="•"/>
              <a:tabLst>
                <a:tab pos="1155700" algn="l"/>
                <a:tab pos="1156335" algn="l"/>
              </a:tabLst>
            </a:pPr>
            <a:r>
              <a:rPr sz="1700" dirty="0">
                <a:latin typeface="Calibri"/>
                <a:cs typeface="Calibri"/>
              </a:rPr>
              <a:t>Modelo</a:t>
            </a:r>
            <a:r>
              <a:rPr sz="1700" spc="-35" dirty="0">
                <a:latin typeface="Calibri"/>
                <a:cs typeface="Calibri"/>
              </a:rPr>
              <a:t> </a:t>
            </a:r>
            <a:r>
              <a:rPr sz="1700" dirty="0">
                <a:latin typeface="Calibri"/>
                <a:cs typeface="Calibri"/>
              </a:rPr>
              <a:t>de</a:t>
            </a:r>
            <a:r>
              <a:rPr sz="1700" spc="-20" dirty="0">
                <a:latin typeface="Calibri"/>
                <a:cs typeface="Calibri"/>
              </a:rPr>
              <a:t> </a:t>
            </a:r>
            <a:r>
              <a:rPr sz="1700" spc="-5" dirty="0">
                <a:latin typeface="Calibri"/>
                <a:cs typeface="Calibri"/>
              </a:rPr>
              <a:t>datos</a:t>
            </a:r>
            <a:r>
              <a:rPr sz="1700" spc="-30" dirty="0">
                <a:latin typeface="Calibri"/>
                <a:cs typeface="Calibri"/>
              </a:rPr>
              <a:t> </a:t>
            </a:r>
            <a:r>
              <a:rPr sz="1700" spc="-5" dirty="0">
                <a:latin typeface="Calibri"/>
                <a:cs typeface="Calibri"/>
              </a:rPr>
              <a:t>sencillo</a:t>
            </a:r>
            <a:endParaRPr sz="1700">
              <a:latin typeface="Calibri"/>
              <a:cs typeface="Calibri"/>
            </a:endParaRPr>
          </a:p>
          <a:p>
            <a:pPr marL="1155700" marR="5080" lvl="2" indent="-228600">
              <a:lnSpc>
                <a:spcPts val="1630"/>
              </a:lnSpc>
              <a:spcBef>
                <a:spcPts val="395"/>
              </a:spcBef>
              <a:buClr>
                <a:srgbClr val="E75C01"/>
              </a:buClr>
              <a:buFont typeface="Arial MT"/>
              <a:buChar char="•"/>
              <a:tabLst>
                <a:tab pos="1155700" algn="l"/>
                <a:tab pos="1156335" algn="l"/>
              </a:tabLst>
            </a:pPr>
            <a:r>
              <a:rPr sz="1700" spc="-5" dirty="0">
                <a:latin typeface="Calibri"/>
                <a:cs typeface="Calibri"/>
              </a:rPr>
              <a:t>Dominios</a:t>
            </a:r>
            <a:r>
              <a:rPr sz="1700" spc="25" dirty="0">
                <a:latin typeface="Calibri"/>
                <a:cs typeface="Calibri"/>
              </a:rPr>
              <a:t> </a:t>
            </a:r>
            <a:r>
              <a:rPr sz="1700" spc="-5" dirty="0">
                <a:latin typeface="Calibri"/>
                <a:cs typeface="Calibri"/>
              </a:rPr>
              <a:t>sencillos</a:t>
            </a:r>
            <a:r>
              <a:rPr sz="1700" spc="35" dirty="0">
                <a:latin typeface="Calibri"/>
                <a:cs typeface="Calibri"/>
              </a:rPr>
              <a:t> </a:t>
            </a:r>
            <a:r>
              <a:rPr sz="1700" spc="-10" dirty="0">
                <a:latin typeface="Calibri"/>
                <a:cs typeface="Calibri"/>
              </a:rPr>
              <a:t>(strings,</a:t>
            </a:r>
            <a:r>
              <a:rPr sz="1700" spc="30" dirty="0">
                <a:latin typeface="Calibri"/>
                <a:cs typeface="Calibri"/>
              </a:rPr>
              <a:t> </a:t>
            </a:r>
            <a:r>
              <a:rPr sz="1700" spc="-10" dirty="0">
                <a:latin typeface="Calibri"/>
                <a:cs typeface="Calibri"/>
              </a:rPr>
              <a:t>enteros,</a:t>
            </a:r>
            <a:r>
              <a:rPr sz="1700" spc="15" dirty="0">
                <a:latin typeface="Calibri"/>
                <a:cs typeface="Calibri"/>
              </a:rPr>
              <a:t> </a:t>
            </a:r>
            <a:r>
              <a:rPr sz="1700" spc="-5" dirty="0">
                <a:latin typeface="Calibri"/>
                <a:cs typeface="Calibri"/>
              </a:rPr>
              <a:t>booleanos,</a:t>
            </a:r>
            <a:r>
              <a:rPr sz="1700" spc="25" dirty="0">
                <a:latin typeface="Calibri"/>
                <a:cs typeface="Calibri"/>
              </a:rPr>
              <a:t> </a:t>
            </a:r>
            <a:r>
              <a:rPr sz="1700" spc="-5" dirty="0">
                <a:latin typeface="Calibri"/>
                <a:cs typeface="Calibri"/>
              </a:rPr>
              <a:t>…),</a:t>
            </a:r>
            <a:r>
              <a:rPr sz="1700" spc="25" dirty="0">
                <a:latin typeface="Calibri"/>
                <a:cs typeface="Calibri"/>
              </a:rPr>
              <a:t> </a:t>
            </a:r>
            <a:r>
              <a:rPr sz="1700" dirty="0">
                <a:latin typeface="Calibri"/>
                <a:cs typeface="Calibri"/>
              </a:rPr>
              <a:t>o</a:t>
            </a:r>
            <a:r>
              <a:rPr sz="1700" spc="25" dirty="0">
                <a:latin typeface="Calibri"/>
                <a:cs typeface="Calibri"/>
              </a:rPr>
              <a:t> </a:t>
            </a:r>
            <a:r>
              <a:rPr sz="1700" spc="-10" dirty="0">
                <a:latin typeface="Calibri"/>
                <a:cs typeface="Calibri"/>
              </a:rPr>
              <a:t>estructurados</a:t>
            </a:r>
            <a:r>
              <a:rPr sz="1700" spc="40" dirty="0">
                <a:latin typeface="Calibri"/>
                <a:cs typeface="Calibri"/>
              </a:rPr>
              <a:t> </a:t>
            </a:r>
            <a:r>
              <a:rPr sz="1700" spc="-10" dirty="0">
                <a:latin typeface="Calibri"/>
                <a:cs typeface="Calibri"/>
              </a:rPr>
              <a:t>(listas, </a:t>
            </a:r>
            <a:r>
              <a:rPr sz="1700" spc="-370" dirty="0">
                <a:latin typeface="Calibri"/>
                <a:cs typeface="Calibri"/>
              </a:rPr>
              <a:t> </a:t>
            </a:r>
            <a:r>
              <a:rPr sz="1700" spc="-5" dirty="0">
                <a:latin typeface="Calibri"/>
                <a:cs typeface="Calibri"/>
              </a:rPr>
              <a:t>conjuntos,</a:t>
            </a:r>
            <a:r>
              <a:rPr sz="1700" spc="-35" dirty="0">
                <a:latin typeface="Calibri"/>
                <a:cs typeface="Calibri"/>
              </a:rPr>
              <a:t> </a:t>
            </a:r>
            <a:r>
              <a:rPr sz="1700" spc="-5" dirty="0">
                <a:latin typeface="Calibri"/>
                <a:cs typeface="Calibri"/>
              </a:rPr>
              <a:t>…)</a:t>
            </a:r>
            <a:endParaRPr sz="1700">
              <a:latin typeface="Calibri"/>
              <a:cs typeface="Calibri"/>
            </a:endParaRPr>
          </a:p>
          <a:p>
            <a:pPr marL="756920" marR="8255" lvl="1" indent="-287020">
              <a:lnSpc>
                <a:spcPct val="80000"/>
              </a:lnSpc>
              <a:spcBef>
                <a:spcPts val="484"/>
              </a:spcBef>
              <a:buClr>
                <a:srgbClr val="E75C01"/>
              </a:buClr>
              <a:buFont typeface="Arial MT"/>
              <a:buChar char="–"/>
              <a:tabLst>
                <a:tab pos="756920" algn="l"/>
                <a:tab pos="757555" algn="l"/>
                <a:tab pos="1591945" algn="l"/>
                <a:tab pos="2765425" algn="l"/>
                <a:tab pos="3159760" algn="l"/>
                <a:tab pos="4263390" algn="l"/>
                <a:tab pos="4792345" algn="l"/>
                <a:tab pos="5219065" algn="l"/>
                <a:tab pos="6451600" algn="l"/>
                <a:tab pos="6709409" algn="l"/>
              </a:tabLst>
            </a:pPr>
            <a:r>
              <a:rPr sz="2000" dirty="0">
                <a:latin typeface="Calibri"/>
                <a:cs typeface="Calibri"/>
              </a:rPr>
              <a:t>M</a:t>
            </a:r>
            <a:r>
              <a:rPr sz="2000" spc="-5" dirty="0">
                <a:latin typeface="Calibri"/>
                <a:cs typeface="Calibri"/>
              </a:rPr>
              <a:t>e</a:t>
            </a:r>
            <a:r>
              <a:rPr sz="2000" dirty="0">
                <a:latin typeface="Calibri"/>
                <a:cs typeface="Calibri"/>
              </a:rPr>
              <a:t>n</a:t>
            </a:r>
            <a:r>
              <a:rPr sz="2000" spc="-5" dirty="0">
                <a:latin typeface="Calibri"/>
                <a:cs typeface="Calibri"/>
              </a:rPr>
              <a:t>o</a:t>
            </a:r>
            <a:r>
              <a:rPr sz="2000" dirty="0">
                <a:latin typeface="Calibri"/>
                <a:cs typeface="Calibri"/>
              </a:rPr>
              <a:t>r	</a:t>
            </a:r>
            <a:r>
              <a:rPr sz="2000" spc="-10" dirty="0">
                <a:latin typeface="Calibri"/>
                <a:cs typeface="Calibri"/>
              </a:rPr>
              <a:t>c</a:t>
            </a:r>
            <a:r>
              <a:rPr sz="2000" dirty="0">
                <a:latin typeface="Calibri"/>
                <a:cs typeface="Calibri"/>
              </a:rPr>
              <a:t>apac</a:t>
            </a:r>
            <a:r>
              <a:rPr sz="2000" spc="-20" dirty="0">
                <a:latin typeface="Calibri"/>
                <a:cs typeface="Calibri"/>
              </a:rPr>
              <a:t>i</a:t>
            </a:r>
            <a:r>
              <a:rPr sz="2000" dirty="0">
                <a:latin typeface="Calibri"/>
                <a:cs typeface="Calibri"/>
              </a:rPr>
              <a:t>dad	de	</a:t>
            </a:r>
            <a:r>
              <a:rPr sz="2000" spc="-20" dirty="0">
                <a:latin typeface="Calibri"/>
                <a:cs typeface="Calibri"/>
              </a:rPr>
              <a:t>c</a:t>
            </a:r>
            <a:r>
              <a:rPr sz="2000" spc="-5" dirty="0">
                <a:latin typeface="Calibri"/>
                <a:cs typeface="Calibri"/>
              </a:rPr>
              <a:t>o</a:t>
            </a:r>
            <a:r>
              <a:rPr sz="2000" dirty="0">
                <a:latin typeface="Calibri"/>
                <a:cs typeface="Calibri"/>
              </a:rPr>
              <a:t>n</a:t>
            </a:r>
            <a:r>
              <a:rPr sz="2000" spc="-5" dirty="0">
                <a:latin typeface="Calibri"/>
                <a:cs typeface="Calibri"/>
              </a:rPr>
              <a:t>s</a:t>
            </a:r>
            <a:r>
              <a:rPr sz="2000" spc="-10" dirty="0">
                <a:latin typeface="Calibri"/>
                <a:cs typeface="Calibri"/>
              </a:rPr>
              <a:t>u</a:t>
            </a:r>
            <a:r>
              <a:rPr sz="2000" spc="-5" dirty="0">
                <a:latin typeface="Calibri"/>
                <a:cs typeface="Calibri"/>
              </a:rPr>
              <a:t>l</a:t>
            </a:r>
            <a:r>
              <a:rPr sz="2000" spc="-25" dirty="0">
                <a:latin typeface="Calibri"/>
                <a:cs typeface="Calibri"/>
              </a:rPr>
              <a:t>t</a:t>
            </a:r>
            <a:r>
              <a:rPr sz="2000" spc="10" dirty="0">
                <a:latin typeface="Calibri"/>
                <a:cs typeface="Calibri"/>
              </a:rPr>
              <a:t>a</a:t>
            </a:r>
            <a:r>
              <a:rPr sz="2000" dirty="0">
                <a:latin typeface="Calibri"/>
                <a:cs typeface="Calibri"/>
              </a:rPr>
              <a:t>s	que	</a:t>
            </a:r>
            <a:r>
              <a:rPr sz="2000" spc="-10" dirty="0">
                <a:latin typeface="Calibri"/>
                <a:cs typeface="Calibri"/>
              </a:rPr>
              <a:t>B</a:t>
            </a:r>
            <a:r>
              <a:rPr sz="2000" dirty="0">
                <a:latin typeface="Calibri"/>
                <a:cs typeface="Calibri"/>
              </a:rPr>
              <a:t>D	</a:t>
            </a:r>
            <a:r>
              <a:rPr sz="2000" spc="-5" dirty="0">
                <a:latin typeface="Calibri"/>
                <a:cs typeface="Calibri"/>
              </a:rPr>
              <a:t>orie</a:t>
            </a:r>
            <a:r>
              <a:rPr sz="2000" spc="-25" dirty="0">
                <a:latin typeface="Calibri"/>
                <a:cs typeface="Calibri"/>
              </a:rPr>
              <a:t>nt</a:t>
            </a:r>
            <a:r>
              <a:rPr sz="2000" dirty="0">
                <a:latin typeface="Calibri"/>
                <a:cs typeface="Calibri"/>
              </a:rPr>
              <a:t>adas	a	d</a:t>
            </a:r>
            <a:r>
              <a:rPr sz="2000" spc="-5" dirty="0">
                <a:latin typeface="Calibri"/>
                <a:cs typeface="Calibri"/>
              </a:rPr>
              <a:t>o</a:t>
            </a:r>
            <a:r>
              <a:rPr sz="2000" spc="-10" dirty="0">
                <a:latin typeface="Calibri"/>
                <a:cs typeface="Calibri"/>
              </a:rPr>
              <a:t>c</a:t>
            </a:r>
            <a:r>
              <a:rPr sz="2000" dirty="0">
                <a:latin typeface="Calibri"/>
                <a:cs typeface="Calibri"/>
              </a:rPr>
              <a:t>u</a:t>
            </a:r>
            <a:r>
              <a:rPr sz="2000" spc="-5" dirty="0">
                <a:latin typeface="Calibri"/>
                <a:cs typeface="Calibri"/>
              </a:rPr>
              <a:t>me</a:t>
            </a:r>
            <a:r>
              <a:rPr sz="2000" spc="-25" dirty="0">
                <a:latin typeface="Calibri"/>
                <a:cs typeface="Calibri"/>
              </a:rPr>
              <a:t>nt</a:t>
            </a:r>
            <a:r>
              <a:rPr sz="2000" spc="-5" dirty="0">
                <a:latin typeface="Calibri"/>
                <a:cs typeface="Calibri"/>
              </a:rPr>
              <a:t>os,  </a:t>
            </a:r>
            <a:r>
              <a:rPr sz="2000" spc="-10" dirty="0">
                <a:latin typeface="Calibri"/>
                <a:cs typeface="Calibri"/>
              </a:rPr>
              <a:t>orientadas</a:t>
            </a:r>
            <a:r>
              <a:rPr sz="2000" spc="10" dirty="0">
                <a:latin typeface="Calibri"/>
                <a:cs typeface="Calibri"/>
              </a:rPr>
              <a:t> </a:t>
            </a:r>
            <a:r>
              <a:rPr sz="2000" dirty="0">
                <a:latin typeface="Calibri"/>
                <a:cs typeface="Calibri"/>
              </a:rPr>
              <a:t>a </a:t>
            </a:r>
            <a:r>
              <a:rPr sz="2000" spc="-15" dirty="0">
                <a:latin typeface="Calibri"/>
                <a:cs typeface="Calibri"/>
              </a:rPr>
              <a:t>grafos</a:t>
            </a:r>
            <a:r>
              <a:rPr sz="2000" spc="-25" dirty="0">
                <a:latin typeface="Calibri"/>
                <a:cs typeface="Calibri"/>
              </a:rPr>
              <a:t> </a:t>
            </a:r>
            <a:r>
              <a:rPr sz="2000" dirty="0">
                <a:latin typeface="Calibri"/>
                <a:cs typeface="Calibri"/>
              </a:rPr>
              <a:t>y</a:t>
            </a:r>
            <a:r>
              <a:rPr sz="2000" spc="-5" dirty="0">
                <a:latin typeface="Calibri"/>
                <a:cs typeface="Calibri"/>
              </a:rPr>
              <a:t> </a:t>
            </a:r>
            <a:r>
              <a:rPr sz="2000" dirty="0">
                <a:latin typeface="Calibri"/>
                <a:cs typeface="Calibri"/>
              </a:rPr>
              <a:t>de</a:t>
            </a:r>
            <a:r>
              <a:rPr sz="2000" spc="-15" dirty="0">
                <a:latin typeface="Calibri"/>
                <a:cs typeface="Calibri"/>
              </a:rPr>
              <a:t> </a:t>
            </a:r>
            <a:r>
              <a:rPr sz="2000" spc="-10" dirty="0">
                <a:latin typeface="Calibri"/>
                <a:cs typeface="Calibri"/>
              </a:rPr>
              <a:t>familia</a:t>
            </a:r>
            <a:r>
              <a:rPr sz="2000" spc="25" dirty="0">
                <a:latin typeface="Calibri"/>
                <a:cs typeface="Calibri"/>
              </a:rPr>
              <a:t> </a:t>
            </a:r>
            <a:r>
              <a:rPr sz="2000" dirty="0">
                <a:latin typeface="Calibri"/>
                <a:cs typeface="Calibri"/>
              </a:rPr>
              <a:t>de</a:t>
            </a:r>
            <a:r>
              <a:rPr sz="2000" spc="-10" dirty="0">
                <a:latin typeface="Calibri"/>
                <a:cs typeface="Calibri"/>
              </a:rPr>
              <a:t> </a:t>
            </a:r>
            <a:r>
              <a:rPr sz="2000" spc="-5" dirty="0">
                <a:latin typeface="Calibri"/>
                <a:cs typeface="Calibri"/>
              </a:rPr>
              <a:t>columnas.</a:t>
            </a:r>
            <a:endParaRPr sz="2000">
              <a:latin typeface="Calibri"/>
              <a:cs typeface="Calibri"/>
            </a:endParaRPr>
          </a:p>
          <a:p>
            <a:pPr marL="756920" lvl="1" indent="-287020">
              <a:lnSpc>
                <a:spcPct val="100000"/>
              </a:lnSpc>
              <a:buClr>
                <a:srgbClr val="E75C01"/>
              </a:buClr>
              <a:buFont typeface="Arial MT"/>
              <a:buChar char="–"/>
              <a:tabLst>
                <a:tab pos="756920" algn="l"/>
                <a:tab pos="757555" algn="l"/>
              </a:tabLst>
            </a:pPr>
            <a:r>
              <a:rPr sz="2000" spc="-5" dirty="0">
                <a:latin typeface="Calibri"/>
                <a:cs typeface="Calibri"/>
              </a:rPr>
              <a:t>Ejemplos:</a:t>
            </a:r>
            <a:endParaRPr sz="2000">
              <a:latin typeface="Calibri"/>
              <a:cs typeface="Calibri"/>
            </a:endParaRPr>
          </a:p>
          <a:p>
            <a:pPr marL="1156335" lvl="2" indent="-228600">
              <a:lnSpc>
                <a:spcPct val="100000"/>
              </a:lnSpc>
              <a:spcBef>
                <a:spcPts val="10"/>
              </a:spcBef>
              <a:buClr>
                <a:srgbClr val="E75C01"/>
              </a:buClr>
              <a:buFont typeface="Arial MT"/>
              <a:buChar char="•"/>
              <a:tabLst>
                <a:tab pos="1155700" algn="l"/>
                <a:tab pos="1156335" algn="l"/>
              </a:tabLst>
            </a:pPr>
            <a:r>
              <a:rPr sz="1700" dirty="0">
                <a:latin typeface="Calibri"/>
                <a:cs typeface="Calibri"/>
              </a:rPr>
              <a:t>Caché</a:t>
            </a:r>
            <a:r>
              <a:rPr sz="1700" spc="-15" dirty="0">
                <a:latin typeface="Calibri"/>
                <a:cs typeface="Calibri"/>
              </a:rPr>
              <a:t> </a:t>
            </a:r>
            <a:r>
              <a:rPr sz="1700" dirty="0">
                <a:latin typeface="Calibri"/>
                <a:cs typeface="Calibri"/>
              </a:rPr>
              <a:t>de</a:t>
            </a:r>
            <a:r>
              <a:rPr sz="1700" spc="-10" dirty="0">
                <a:latin typeface="Calibri"/>
                <a:cs typeface="Calibri"/>
              </a:rPr>
              <a:t> </a:t>
            </a:r>
            <a:r>
              <a:rPr sz="1700" spc="-5" dirty="0">
                <a:latin typeface="Calibri"/>
                <a:cs typeface="Calibri"/>
              </a:rPr>
              <a:t>BD</a:t>
            </a:r>
            <a:r>
              <a:rPr sz="1700" spc="5" dirty="0">
                <a:latin typeface="Calibri"/>
                <a:cs typeface="Calibri"/>
              </a:rPr>
              <a:t> </a:t>
            </a:r>
            <a:r>
              <a:rPr sz="1700" dirty="0">
                <a:latin typeface="Calibri"/>
                <a:cs typeface="Calibri"/>
              </a:rPr>
              <a:t>relacional</a:t>
            </a:r>
            <a:r>
              <a:rPr sz="1700" spc="-50" dirty="0">
                <a:latin typeface="Calibri"/>
                <a:cs typeface="Calibri"/>
              </a:rPr>
              <a:t> </a:t>
            </a:r>
            <a:r>
              <a:rPr sz="1700" spc="-10" dirty="0">
                <a:latin typeface="Calibri"/>
                <a:cs typeface="Calibri"/>
              </a:rPr>
              <a:t>para</a:t>
            </a:r>
            <a:r>
              <a:rPr sz="1700" spc="-25" dirty="0">
                <a:latin typeface="Calibri"/>
                <a:cs typeface="Calibri"/>
              </a:rPr>
              <a:t> </a:t>
            </a:r>
            <a:r>
              <a:rPr sz="1700" spc="-5" dirty="0">
                <a:latin typeface="Calibri"/>
                <a:cs typeface="Calibri"/>
              </a:rPr>
              <a:t>mejorar</a:t>
            </a:r>
            <a:r>
              <a:rPr sz="1700" spc="-10" dirty="0">
                <a:latin typeface="Calibri"/>
                <a:cs typeface="Calibri"/>
              </a:rPr>
              <a:t> </a:t>
            </a:r>
            <a:r>
              <a:rPr sz="1700" dirty="0">
                <a:latin typeface="Calibri"/>
                <a:cs typeface="Calibri"/>
              </a:rPr>
              <a:t>el</a:t>
            </a:r>
            <a:r>
              <a:rPr sz="1700" spc="-15" dirty="0">
                <a:latin typeface="Calibri"/>
                <a:cs typeface="Calibri"/>
              </a:rPr>
              <a:t> </a:t>
            </a:r>
            <a:r>
              <a:rPr sz="1700" spc="-10" dirty="0">
                <a:latin typeface="Calibri"/>
                <a:cs typeface="Calibri"/>
              </a:rPr>
              <a:t>rendimiento</a:t>
            </a:r>
            <a:endParaRPr sz="1700">
              <a:latin typeface="Calibri"/>
              <a:cs typeface="Calibri"/>
            </a:endParaRPr>
          </a:p>
          <a:p>
            <a:pPr marL="1156335" lvl="2" indent="-228600">
              <a:lnSpc>
                <a:spcPct val="100000"/>
              </a:lnSpc>
              <a:buClr>
                <a:srgbClr val="E75C01"/>
              </a:buClr>
              <a:buFont typeface="Arial MT"/>
              <a:buChar char="•"/>
              <a:tabLst>
                <a:tab pos="1155700" algn="l"/>
                <a:tab pos="1156335" algn="l"/>
              </a:tabLst>
            </a:pPr>
            <a:r>
              <a:rPr sz="1700" spc="-5" dirty="0">
                <a:latin typeface="Calibri"/>
                <a:cs typeface="Calibri"/>
              </a:rPr>
              <a:t>Atributos</a:t>
            </a:r>
            <a:r>
              <a:rPr sz="1700" spc="-35" dirty="0">
                <a:latin typeface="Calibri"/>
                <a:cs typeface="Calibri"/>
              </a:rPr>
              <a:t> </a:t>
            </a:r>
            <a:r>
              <a:rPr sz="1700" spc="-5" dirty="0">
                <a:latin typeface="Calibri"/>
                <a:cs typeface="Calibri"/>
              </a:rPr>
              <a:t>temporales</a:t>
            </a:r>
            <a:r>
              <a:rPr sz="1700" spc="-30" dirty="0">
                <a:latin typeface="Calibri"/>
                <a:cs typeface="Calibri"/>
              </a:rPr>
              <a:t> </a:t>
            </a:r>
            <a:r>
              <a:rPr sz="1700" dirty="0">
                <a:latin typeface="Calibri"/>
                <a:cs typeface="Calibri"/>
              </a:rPr>
              <a:t>en</a:t>
            </a:r>
            <a:r>
              <a:rPr sz="1700" spc="-5" dirty="0">
                <a:latin typeface="Calibri"/>
                <a:cs typeface="Calibri"/>
              </a:rPr>
              <a:t> aplicaciones</a:t>
            </a:r>
            <a:r>
              <a:rPr sz="1700" spc="-35" dirty="0">
                <a:latin typeface="Calibri"/>
                <a:cs typeface="Calibri"/>
              </a:rPr>
              <a:t> </a:t>
            </a:r>
            <a:r>
              <a:rPr sz="1700" spc="-5" dirty="0">
                <a:latin typeface="Calibri"/>
                <a:cs typeface="Calibri"/>
              </a:rPr>
              <a:t>web</a:t>
            </a:r>
            <a:r>
              <a:rPr sz="1700" spc="-15" dirty="0">
                <a:latin typeface="Calibri"/>
                <a:cs typeface="Calibri"/>
              </a:rPr>
              <a:t> </a:t>
            </a:r>
            <a:r>
              <a:rPr sz="1700" spc="-5" dirty="0">
                <a:latin typeface="Calibri"/>
                <a:cs typeface="Calibri"/>
              </a:rPr>
              <a:t>(carrito)</a:t>
            </a:r>
            <a:endParaRPr sz="1700">
              <a:latin typeface="Calibri"/>
              <a:cs typeface="Calibri"/>
            </a:endParaRPr>
          </a:p>
          <a:p>
            <a:pPr marL="1156335" lvl="2" indent="-228600">
              <a:lnSpc>
                <a:spcPct val="100000"/>
              </a:lnSpc>
              <a:buClr>
                <a:srgbClr val="E75C01"/>
              </a:buClr>
              <a:buFont typeface="Arial MT"/>
              <a:buChar char="•"/>
              <a:tabLst>
                <a:tab pos="1155700" algn="l"/>
                <a:tab pos="1156335" algn="l"/>
              </a:tabLst>
            </a:pPr>
            <a:r>
              <a:rPr sz="1700" spc="-5" dirty="0">
                <a:latin typeface="Calibri"/>
                <a:cs typeface="Calibri"/>
              </a:rPr>
              <a:t>Datos </a:t>
            </a:r>
            <a:r>
              <a:rPr sz="1700" dirty="0">
                <a:latin typeface="Calibri"/>
                <a:cs typeface="Calibri"/>
              </a:rPr>
              <a:t>de</a:t>
            </a:r>
            <a:r>
              <a:rPr sz="1700" spc="-5" dirty="0">
                <a:latin typeface="Calibri"/>
                <a:cs typeface="Calibri"/>
              </a:rPr>
              <a:t> </a:t>
            </a:r>
            <a:r>
              <a:rPr sz="1700" spc="-10" dirty="0">
                <a:latin typeface="Calibri"/>
                <a:cs typeface="Calibri"/>
              </a:rPr>
              <a:t>configuración</a:t>
            </a:r>
            <a:r>
              <a:rPr sz="1700" spc="5" dirty="0">
                <a:latin typeface="Calibri"/>
                <a:cs typeface="Calibri"/>
              </a:rPr>
              <a:t> </a:t>
            </a:r>
            <a:r>
              <a:rPr sz="1700" dirty="0">
                <a:latin typeface="Calibri"/>
                <a:cs typeface="Calibri"/>
              </a:rPr>
              <a:t>y</a:t>
            </a:r>
            <a:r>
              <a:rPr sz="1700" spc="-15" dirty="0">
                <a:latin typeface="Calibri"/>
                <a:cs typeface="Calibri"/>
              </a:rPr>
              <a:t> </a:t>
            </a:r>
            <a:r>
              <a:rPr sz="1700" spc="-5" dirty="0">
                <a:latin typeface="Calibri"/>
                <a:cs typeface="Calibri"/>
              </a:rPr>
              <a:t>usuario</a:t>
            </a:r>
            <a:r>
              <a:rPr sz="1700" spc="-30" dirty="0">
                <a:latin typeface="Calibri"/>
                <a:cs typeface="Calibri"/>
              </a:rPr>
              <a:t> </a:t>
            </a:r>
            <a:r>
              <a:rPr sz="1700" dirty="0">
                <a:latin typeface="Calibri"/>
                <a:cs typeface="Calibri"/>
              </a:rPr>
              <a:t>en</a:t>
            </a:r>
            <a:r>
              <a:rPr sz="1700" spc="-5" dirty="0">
                <a:latin typeface="Calibri"/>
                <a:cs typeface="Calibri"/>
              </a:rPr>
              <a:t> aplicaciones</a:t>
            </a:r>
            <a:r>
              <a:rPr sz="1700" spc="-30" dirty="0">
                <a:latin typeface="Calibri"/>
                <a:cs typeface="Calibri"/>
              </a:rPr>
              <a:t> </a:t>
            </a:r>
            <a:r>
              <a:rPr sz="1700" spc="-5" dirty="0">
                <a:latin typeface="Calibri"/>
                <a:cs typeface="Calibri"/>
              </a:rPr>
              <a:t>móviles</a:t>
            </a:r>
            <a:endParaRPr sz="1700">
              <a:latin typeface="Calibri"/>
              <a:cs typeface="Calibri"/>
            </a:endParaRPr>
          </a:p>
          <a:p>
            <a:pPr marL="1156335" lvl="2" indent="-228600">
              <a:lnSpc>
                <a:spcPts val="2035"/>
              </a:lnSpc>
              <a:buClr>
                <a:srgbClr val="E75C01"/>
              </a:buClr>
              <a:buFont typeface="Arial MT"/>
              <a:buChar char="•"/>
              <a:tabLst>
                <a:tab pos="1155700" algn="l"/>
                <a:tab pos="1156335" algn="l"/>
              </a:tabLst>
            </a:pPr>
            <a:r>
              <a:rPr sz="1700" spc="-5" dirty="0">
                <a:latin typeface="Calibri"/>
                <a:cs typeface="Calibri"/>
              </a:rPr>
              <a:t>Almacenamiento</a:t>
            </a:r>
            <a:r>
              <a:rPr sz="1700" spc="-35" dirty="0">
                <a:latin typeface="Calibri"/>
                <a:cs typeface="Calibri"/>
              </a:rPr>
              <a:t> </a:t>
            </a:r>
            <a:r>
              <a:rPr sz="1700" dirty="0">
                <a:latin typeface="Calibri"/>
                <a:cs typeface="Calibri"/>
              </a:rPr>
              <a:t>de</a:t>
            </a:r>
            <a:r>
              <a:rPr sz="1700" spc="-5" dirty="0">
                <a:latin typeface="Calibri"/>
                <a:cs typeface="Calibri"/>
              </a:rPr>
              <a:t> grandes objetos,</a:t>
            </a:r>
            <a:r>
              <a:rPr sz="1700" spc="-25" dirty="0">
                <a:latin typeface="Calibri"/>
                <a:cs typeface="Calibri"/>
              </a:rPr>
              <a:t> </a:t>
            </a:r>
            <a:r>
              <a:rPr sz="1700" spc="-5" dirty="0">
                <a:latin typeface="Calibri"/>
                <a:cs typeface="Calibri"/>
              </a:rPr>
              <a:t>como</a:t>
            </a:r>
            <a:r>
              <a:rPr sz="1700" spc="15" dirty="0">
                <a:latin typeface="Calibri"/>
                <a:cs typeface="Calibri"/>
              </a:rPr>
              <a:t> </a:t>
            </a:r>
            <a:r>
              <a:rPr sz="1700" spc="-5" dirty="0">
                <a:latin typeface="Calibri"/>
                <a:cs typeface="Calibri"/>
              </a:rPr>
              <a:t>imágenes </a:t>
            </a:r>
            <a:r>
              <a:rPr sz="1700" dirty="0">
                <a:latin typeface="Calibri"/>
                <a:cs typeface="Calibri"/>
              </a:rPr>
              <a:t>o</a:t>
            </a:r>
            <a:r>
              <a:rPr sz="1700" spc="-20" dirty="0">
                <a:latin typeface="Calibri"/>
                <a:cs typeface="Calibri"/>
              </a:rPr>
              <a:t> </a:t>
            </a:r>
            <a:r>
              <a:rPr sz="1700" dirty="0">
                <a:latin typeface="Calibri"/>
                <a:cs typeface="Calibri"/>
              </a:rPr>
              <a:t>audio</a:t>
            </a:r>
            <a:endParaRPr sz="1700">
              <a:latin typeface="Calibri"/>
              <a:cs typeface="Calibri"/>
            </a:endParaRPr>
          </a:p>
          <a:p>
            <a:pPr marL="756920" lvl="1" indent="-287020">
              <a:lnSpc>
                <a:spcPts val="2395"/>
              </a:lnSpc>
              <a:buClr>
                <a:srgbClr val="E75C01"/>
              </a:buClr>
              <a:buFont typeface="Arial MT"/>
              <a:buChar char="–"/>
              <a:tabLst>
                <a:tab pos="756920" algn="l"/>
                <a:tab pos="757555" algn="l"/>
              </a:tabLst>
            </a:pPr>
            <a:r>
              <a:rPr sz="2000" spc="-10" dirty="0">
                <a:latin typeface="Calibri"/>
                <a:cs typeface="Calibri"/>
              </a:rPr>
              <a:t>Productos:</a:t>
            </a:r>
            <a:endParaRPr sz="2000">
              <a:latin typeface="Calibri"/>
              <a:cs typeface="Calibri"/>
            </a:endParaRPr>
          </a:p>
          <a:p>
            <a:pPr marL="1156335" lvl="2" indent="-228600">
              <a:lnSpc>
                <a:spcPct val="100000"/>
              </a:lnSpc>
              <a:spcBef>
                <a:spcPts val="15"/>
              </a:spcBef>
              <a:buClr>
                <a:srgbClr val="E75C01"/>
              </a:buClr>
              <a:buFont typeface="Arial MT"/>
              <a:buChar char="•"/>
              <a:tabLst>
                <a:tab pos="1155700" algn="l"/>
                <a:tab pos="1156335" algn="l"/>
              </a:tabLst>
            </a:pPr>
            <a:r>
              <a:rPr sz="1700" b="1" spc="-5" dirty="0">
                <a:latin typeface="Calibri"/>
                <a:cs typeface="Calibri"/>
              </a:rPr>
              <a:t>Redis</a:t>
            </a:r>
            <a:r>
              <a:rPr sz="1700" spc="-5" dirty="0">
                <a:latin typeface="Calibri"/>
                <a:cs typeface="Calibri"/>
              </a:rPr>
              <a:t>,</a:t>
            </a:r>
            <a:r>
              <a:rPr sz="1700" spc="-25" dirty="0">
                <a:latin typeface="Calibri"/>
                <a:cs typeface="Calibri"/>
              </a:rPr>
              <a:t> </a:t>
            </a:r>
            <a:r>
              <a:rPr sz="1700" dirty="0">
                <a:latin typeface="Calibri"/>
                <a:cs typeface="Calibri"/>
              </a:rPr>
              <a:t>Riak,</a:t>
            </a:r>
            <a:r>
              <a:rPr sz="1700" spc="-15" dirty="0">
                <a:latin typeface="Calibri"/>
                <a:cs typeface="Calibri"/>
              </a:rPr>
              <a:t> </a:t>
            </a:r>
            <a:r>
              <a:rPr sz="1700" spc="-5" dirty="0">
                <a:latin typeface="Calibri"/>
                <a:cs typeface="Calibri"/>
              </a:rPr>
              <a:t>SimpleDB,</a:t>
            </a:r>
            <a:r>
              <a:rPr sz="1700" spc="-25" dirty="0">
                <a:latin typeface="Calibri"/>
                <a:cs typeface="Calibri"/>
              </a:rPr>
              <a:t> </a:t>
            </a:r>
            <a:r>
              <a:rPr sz="1700" spc="-5" dirty="0">
                <a:latin typeface="Calibri"/>
                <a:cs typeface="Calibri"/>
              </a:rPr>
              <a:t>DynamoDB,</a:t>
            </a:r>
            <a:r>
              <a:rPr sz="1700" dirty="0">
                <a:latin typeface="Calibri"/>
                <a:cs typeface="Calibri"/>
              </a:rPr>
              <a:t> </a:t>
            </a:r>
            <a:r>
              <a:rPr sz="1700" spc="-5" dirty="0">
                <a:latin typeface="Calibri"/>
                <a:cs typeface="Calibri"/>
              </a:rPr>
              <a:t>Oracle</a:t>
            </a:r>
            <a:r>
              <a:rPr sz="1700" spc="-15" dirty="0">
                <a:latin typeface="Calibri"/>
                <a:cs typeface="Calibri"/>
              </a:rPr>
              <a:t> </a:t>
            </a:r>
            <a:r>
              <a:rPr sz="1700" spc="-10" dirty="0">
                <a:latin typeface="Calibri"/>
                <a:cs typeface="Calibri"/>
              </a:rPr>
              <a:t>BerkeleyDB,</a:t>
            </a:r>
            <a:r>
              <a:rPr sz="1700" spc="-25" dirty="0">
                <a:latin typeface="Calibri"/>
                <a:cs typeface="Calibri"/>
              </a:rPr>
              <a:t> </a:t>
            </a:r>
            <a:r>
              <a:rPr sz="1700" dirty="0">
                <a:latin typeface="Calibri"/>
                <a:cs typeface="Calibri"/>
              </a:rPr>
              <a:t>…</a:t>
            </a:r>
            <a:endParaRPr sz="1700">
              <a:latin typeface="Calibri"/>
              <a:cs typeface="Calibri"/>
            </a:endParaRPr>
          </a:p>
        </p:txBody>
      </p:sp>
      <p:sp>
        <p:nvSpPr>
          <p:cNvPr id="6" name="Rectángulo 5">
            <a:extLst>
              <a:ext uri="{FF2B5EF4-FFF2-40B4-BE49-F238E27FC236}">
                <a16:creationId xmlns:a16="http://schemas.microsoft.com/office/drawing/2014/main" id="{BE1FCBDD-4C91-0F74-9C95-C0268099A5A7}"/>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u="sng" spc="-5" dirty="0" err="1">
                <a:uFill>
                  <a:solidFill>
                    <a:srgbClr val="FD8231"/>
                  </a:solidFill>
                </a:uFill>
              </a:rPr>
              <a:t>Elección</a:t>
            </a:r>
            <a:r>
              <a:rPr u="sng" spc="-40" dirty="0">
                <a:uFill>
                  <a:solidFill>
                    <a:srgbClr val="FD8231"/>
                  </a:solidFill>
                </a:uFill>
              </a:rPr>
              <a:t> </a:t>
            </a:r>
            <a:r>
              <a:rPr u="sng" spc="-5" dirty="0">
                <a:uFill>
                  <a:solidFill>
                    <a:srgbClr val="FD8231"/>
                  </a:solidFill>
                </a:uFill>
              </a:rPr>
              <a:t>de</a:t>
            </a:r>
            <a:r>
              <a:rPr u="sng" spc="-40" dirty="0">
                <a:uFill>
                  <a:solidFill>
                    <a:srgbClr val="FD8231"/>
                  </a:solidFill>
                </a:uFill>
              </a:rPr>
              <a:t> </a:t>
            </a:r>
            <a:r>
              <a:rPr u="sng" spc="-5" dirty="0">
                <a:uFill>
                  <a:solidFill>
                    <a:srgbClr val="FD8231"/>
                  </a:solidFill>
                </a:uFill>
              </a:rPr>
              <a:t>una</a:t>
            </a:r>
            <a:r>
              <a:rPr u="sng" spc="-15" dirty="0">
                <a:uFill>
                  <a:solidFill>
                    <a:srgbClr val="FD8231"/>
                  </a:solidFill>
                </a:uFill>
              </a:rPr>
              <a:t> </a:t>
            </a:r>
            <a:r>
              <a:rPr u="sng" spc="-5" dirty="0">
                <a:uFill>
                  <a:solidFill>
                    <a:srgbClr val="FD8231"/>
                  </a:solidFill>
                </a:uFill>
              </a:rPr>
              <a:t>BD</a:t>
            </a:r>
            <a:r>
              <a:rPr u="sng" spc="5" dirty="0">
                <a:uFill>
                  <a:solidFill>
                    <a:srgbClr val="FD8231"/>
                  </a:solidFill>
                </a:uFill>
              </a:rPr>
              <a:t> </a:t>
            </a:r>
            <a:r>
              <a:rPr u="sng" spc="-5" dirty="0">
                <a:uFill>
                  <a:solidFill>
                    <a:srgbClr val="FD8231"/>
                  </a:solidFill>
                </a:uFill>
              </a:rPr>
              <a:t>NoSQL	</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28</a:t>
            </a:fld>
            <a:endParaRPr dirty="0"/>
          </a:p>
        </p:txBody>
      </p:sp>
      <p:sp>
        <p:nvSpPr>
          <p:cNvPr id="3" name="object 3"/>
          <p:cNvSpPr txBox="1"/>
          <p:nvPr/>
        </p:nvSpPr>
        <p:spPr>
          <a:xfrm>
            <a:off x="535940" y="1555496"/>
            <a:ext cx="6297930" cy="1186180"/>
          </a:xfrm>
          <a:prstGeom prst="rect">
            <a:avLst/>
          </a:prstGeom>
        </p:spPr>
        <p:txBody>
          <a:bodyPr vert="horz" wrap="square" lIns="0" tIns="12065" rIns="0" bIns="0" rtlCol="0">
            <a:spAutoFit/>
          </a:bodyPr>
          <a:lstStyle/>
          <a:p>
            <a:pPr marL="355600" indent="-342900">
              <a:lnSpc>
                <a:spcPct val="100000"/>
              </a:lnSpc>
              <a:spcBef>
                <a:spcPts val="95"/>
              </a:spcBef>
              <a:buClr>
                <a:srgbClr val="E75C01"/>
              </a:buClr>
              <a:buFont typeface="Arial MT"/>
              <a:buChar char="•"/>
              <a:tabLst>
                <a:tab pos="354965" algn="l"/>
                <a:tab pos="355600" algn="l"/>
              </a:tabLst>
            </a:pPr>
            <a:r>
              <a:rPr sz="2200" b="1" spc="-15" dirty="0">
                <a:latin typeface="Calibri"/>
                <a:cs typeface="Calibri"/>
              </a:rPr>
              <a:t>Orientadas</a:t>
            </a:r>
            <a:r>
              <a:rPr sz="2200" b="1" spc="35" dirty="0">
                <a:latin typeface="Calibri"/>
                <a:cs typeface="Calibri"/>
              </a:rPr>
              <a:t> </a:t>
            </a:r>
            <a:r>
              <a:rPr sz="2200" b="1" spc="-5" dirty="0">
                <a:latin typeface="Calibri"/>
                <a:cs typeface="Calibri"/>
              </a:rPr>
              <a:t>a </a:t>
            </a:r>
            <a:r>
              <a:rPr sz="2200" b="1" spc="-15" dirty="0">
                <a:latin typeface="Calibri"/>
                <a:cs typeface="Calibri"/>
              </a:rPr>
              <a:t>Documentos</a:t>
            </a:r>
            <a:endParaRPr sz="2200">
              <a:latin typeface="Calibri"/>
              <a:cs typeface="Calibri"/>
            </a:endParaRPr>
          </a:p>
          <a:p>
            <a:pPr marL="756285" lvl="1" indent="-287020">
              <a:lnSpc>
                <a:spcPct val="100000"/>
              </a:lnSpc>
              <a:spcBef>
                <a:spcPts val="10"/>
              </a:spcBef>
              <a:buClr>
                <a:srgbClr val="E75C01"/>
              </a:buClr>
              <a:buFont typeface="Arial MT"/>
              <a:buChar char="–"/>
              <a:tabLst>
                <a:tab pos="756285" algn="l"/>
                <a:tab pos="756920" algn="l"/>
              </a:tabLst>
            </a:pPr>
            <a:r>
              <a:rPr sz="2000" dirty="0">
                <a:latin typeface="Calibri"/>
                <a:cs typeface="Calibri"/>
              </a:rPr>
              <a:t>Su</a:t>
            </a:r>
            <a:r>
              <a:rPr sz="2000" spc="-5" dirty="0">
                <a:latin typeface="Calibri"/>
                <a:cs typeface="Calibri"/>
              </a:rPr>
              <a:t> principal</a:t>
            </a:r>
            <a:r>
              <a:rPr sz="2000" dirty="0">
                <a:latin typeface="Calibri"/>
                <a:cs typeface="Calibri"/>
              </a:rPr>
              <a:t> </a:t>
            </a:r>
            <a:r>
              <a:rPr sz="2000" spc="-15" dirty="0">
                <a:latin typeface="Calibri"/>
                <a:cs typeface="Calibri"/>
              </a:rPr>
              <a:t>ventaja</a:t>
            </a:r>
            <a:r>
              <a:rPr sz="2000" spc="5" dirty="0">
                <a:latin typeface="Calibri"/>
                <a:cs typeface="Calibri"/>
              </a:rPr>
              <a:t> </a:t>
            </a:r>
            <a:r>
              <a:rPr sz="2000" spc="-5" dirty="0">
                <a:latin typeface="Calibri"/>
                <a:cs typeface="Calibri"/>
              </a:rPr>
              <a:t>es</a:t>
            </a:r>
            <a:r>
              <a:rPr sz="2000" spc="10" dirty="0">
                <a:latin typeface="Calibri"/>
                <a:cs typeface="Calibri"/>
              </a:rPr>
              <a:t> </a:t>
            </a:r>
            <a:r>
              <a:rPr sz="2000" spc="-5" dirty="0">
                <a:latin typeface="Calibri"/>
                <a:cs typeface="Calibri"/>
              </a:rPr>
              <a:t>la</a:t>
            </a:r>
            <a:r>
              <a:rPr sz="2000" dirty="0">
                <a:latin typeface="Calibri"/>
                <a:cs typeface="Calibri"/>
              </a:rPr>
              <a:t> </a:t>
            </a:r>
            <a:r>
              <a:rPr sz="2000" b="1" spc="-5" dirty="0">
                <a:latin typeface="Calibri"/>
                <a:cs typeface="Calibri"/>
              </a:rPr>
              <a:t>flexibilidad</a:t>
            </a:r>
            <a:r>
              <a:rPr sz="2000" spc="-5" dirty="0">
                <a:latin typeface="Calibri"/>
                <a:cs typeface="Calibri"/>
              </a:rPr>
              <a:t>:</a:t>
            </a:r>
            <a:endParaRPr sz="2000">
              <a:latin typeface="Calibri"/>
              <a:cs typeface="Calibri"/>
            </a:endParaRPr>
          </a:p>
          <a:p>
            <a:pPr marL="1155700" lvl="2" indent="-228600">
              <a:lnSpc>
                <a:spcPct val="100000"/>
              </a:lnSpc>
              <a:spcBef>
                <a:spcPts val="10"/>
              </a:spcBef>
              <a:buClr>
                <a:srgbClr val="E75C01"/>
              </a:buClr>
              <a:buFont typeface="Arial MT"/>
              <a:buChar char="•"/>
              <a:tabLst>
                <a:tab pos="1155065" algn="l"/>
                <a:tab pos="1155700" algn="l"/>
              </a:tabLst>
            </a:pPr>
            <a:r>
              <a:rPr sz="1700" spc="-5" dirty="0">
                <a:latin typeface="Calibri"/>
                <a:cs typeface="Calibri"/>
              </a:rPr>
              <a:t>Distintos</a:t>
            </a:r>
            <a:r>
              <a:rPr sz="1700" spc="-40" dirty="0">
                <a:latin typeface="Calibri"/>
                <a:cs typeface="Calibri"/>
              </a:rPr>
              <a:t> </a:t>
            </a:r>
            <a:r>
              <a:rPr sz="1700" dirty="0">
                <a:latin typeface="Calibri"/>
                <a:cs typeface="Calibri"/>
              </a:rPr>
              <a:t>tipos</a:t>
            </a:r>
            <a:r>
              <a:rPr sz="1700" spc="-15" dirty="0">
                <a:latin typeface="Calibri"/>
                <a:cs typeface="Calibri"/>
              </a:rPr>
              <a:t> </a:t>
            </a:r>
            <a:r>
              <a:rPr sz="1700" dirty="0">
                <a:latin typeface="Calibri"/>
                <a:cs typeface="Calibri"/>
              </a:rPr>
              <a:t>de </a:t>
            </a:r>
            <a:r>
              <a:rPr sz="1700" spc="-5" dirty="0">
                <a:latin typeface="Calibri"/>
                <a:cs typeface="Calibri"/>
              </a:rPr>
              <a:t>atributos </a:t>
            </a:r>
            <a:r>
              <a:rPr sz="1700" dirty="0">
                <a:latin typeface="Calibri"/>
                <a:cs typeface="Calibri"/>
              </a:rPr>
              <a:t>y</a:t>
            </a:r>
            <a:r>
              <a:rPr sz="1700" spc="-20" dirty="0">
                <a:latin typeface="Calibri"/>
                <a:cs typeface="Calibri"/>
              </a:rPr>
              <a:t> </a:t>
            </a:r>
            <a:r>
              <a:rPr sz="1700" spc="-10" dirty="0">
                <a:latin typeface="Calibri"/>
                <a:cs typeface="Calibri"/>
              </a:rPr>
              <a:t>gran</a:t>
            </a:r>
            <a:r>
              <a:rPr sz="1700" spc="-15" dirty="0">
                <a:latin typeface="Calibri"/>
                <a:cs typeface="Calibri"/>
              </a:rPr>
              <a:t> </a:t>
            </a:r>
            <a:r>
              <a:rPr sz="1700" spc="-5" dirty="0">
                <a:latin typeface="Calibri"/>
                <a:cs typeface="Calibri"/>
              </a:rPr>
              <a:t>cantidad</a:t>
            </a:r>
            <a:r>
              <a:rPr sz="1700" spc="-40" dirty="0">
                <a:latin typeface="Calibri"/>
                <a:cs typeface="Calibri"/>
              </a:rPr>
              <a:t> </a:t>
            </a:r>
            <a:r>
              <a:rPr sz="1700" dirty="0">
                <a:latin typeface="Calibri"/>
                <a:cs typeface="Calibri"/>
              </a:rPr>
              <a:t>de </a:t>
            </a:r>
            <a:r>
              <a:rPr sz="1700" spc="-5" dirty="0">
                <a:latin typeface="Calibri"/>
                <a:cs typeface="Calibri"/>
              </a:rPr>
              <a:t>información</a:t>
            </a:r>
            <a:endParaRPr sz="1700">
              <a:latin typeface="Calibri"/>
              <a:cs typeface="Calibri"/>
            </a:endParaRPr>
          </a:p>
          <a:p>
            <a:pPr marL="1155700" lvl="2" indent="-228600">
              <a:lnSpc>
                <a:spcPct val="100000"/>
              </a:lnSpc>
              <a:buClr>
                <a:srgbClr val="E75C01"/>
              </a:buClr>
              <a:buFont typeface="Arial MT"/>
              <a:buChar char="•"/>
              <a:tabLst>
                <a:tab pos="1155065" algn="l"/>
                <a:tab pos="1155700" algn="l"/>
              </a:tabLst>
            </a:pPr>
            <a:r>
              <a:rPr sz="1700" spc="-5" dirty="0">
                <a:latin typeface="Calibri"/>
                <a:cs typeface="Calibri"/>
              </a:rPr>
              <a:t>Desnormalización,</a:t>
            </a:r>
            <a:r>
              <a:rPr sz="1700" spc="-45" dirty="0">
                <a:latin typeface="Calibri"/>
                <a:cs typeface="Calibri"/>
              </a:rPr>
              <a:t> </a:t>
            </a:r>
            <a:r>
              <a:rPr sz="1700" dirty="0">
                <a:latin typeface="Calibri"/>
                <a:cs typeface="Calibri"/>
              </a:rPr>
              <a:t>por</a:t>
            </a:r>
            <a:r>
              <a:rPr sz="1700" spc="-5" dirty="0">
                <a:latin typeface="Calibri"/>
                <a:cs typeface="Calibri"/>
              </a:rPr>
              <a:t> </a:t>
            </a:r>
            <a:r>
              <a:rPr sz="1700" dirty="0">
                <a:latin typeface="Calibri"/>
                <a:cs typeface="Calibri"/>
              </a:rPr>
              <a:t>medio</a:t>
            </a:r>
            <a:r>
              <a:rPr sz="1700" spc="-20" dirty="0">
                <a:latin typeface="Calibri"/>
                <a:cs typeface="Calibri"/>
              </a:rPr>
              <a:t> </a:t>
            </a:r>
            <a:r>
              <a:rPr sz="1700" dirty="0">
                <a:latin typeface="Calibri"/>
                <a:cs typeface="Calibri"/>
              </a:rPr>
              <a:t>de </a:t>
            </a:r>
            <a:r>
              <a:rPr sz="1700" spc="-5" dirty="0">
                <a:latin typeface="Calibri"/>
                <a:cs typeface="Calibri"/>
              </a:rPr>
              <a:t>documentos</a:t>
            </a:r>
            <a:r>
              <a:rPr sz="1700" spc="-25" dirty="0">
                <a:latin typeface="Calibri"/>
                <a:cs typeface="Calibri"/>
              </a:rPr>
              <a:t> </a:t>
            </a:r>
            <a:r>
              <a:rPr sz="1700" spc="-5" dirty="0">
                <a:latin typeface="Calibri"/>
                <a:cs typeface="Calibri"/>
              </a:rPr>
              <a:t>embebidos</a:t>
            </a:r>
            <a:endParaRPr sz="1700">
              <a:latin typeface="Calibri"/>
              <a:cs typeface="Calibri"/>
            </a:endParaRPr>
          </a:p>
        </p:txBody>
      </p:sp>
      <p:sp>
        <p:nvSpPr>
          <p:cNvPr id="4" name="object 4"/>
          <p:cNvSpPr txBox="1"/>
          <p:nvPr/>
        </p:nvSpPr>
        <p:spPr>
          <a:xfrm>
            <a:off x="993139" y="2713736"/>
            <a:ext cx="4837430" cy="330835"/>
          </a:xfrm>
          <a:prstGeom prst="rect">
            <a:avLst/>
          </a:prstGeom>
        </p:spPr>
        <p:txBody>
          <a:bodyPr vert="horz" wrap="square" lIns="0" tIns="13335" rIns="0" bIns="0" rtlCol="0">
            <a:spAutoFit/>
          </a:bodyPr>
          <a:lstStyle/>
          <a:p>
            <a:pPr marL="12700">
              <a:lnSpc>
                <a:spcPct val="100000"/>
              </a:lnSpc>
              <a:spcBef>
                <a:spcPts val="105"/>
              </a:spcBef>
              <a:tabLst>
                <a:tab pos="299085" algn="l"/>
                <a:tab pos="1143000" algn="l"/>
                <a:tab pos="2374265" algn="l"/>
                <a:tab pos="2814955" algn="l"/>
                <a:tab pos="3976370" algn="l"/>
                <a:tab pos="4544695" algn="l"/>
              </a:tabLst>
            </a:pPr>
            <a:r>
              <a:rPr sz="2000" dirty="0">
                <a:solidFill>
                  <a:srgbClr val="E75C01"/>
                </a:solidFill>
                <a:latin typeface="Arial MT"/>
                <a:cs typeface="Arial MT"/>
              </a:rPr>
              <a:t>–	</a:t>
            </a:r>
            <a:r>
              <a:rPr sz="2000" dirty="0">
                <a:latin typeface="Calibri"/>
                <a:cs typeface="Calibri"/>
              </a:rPr>
              <a:t>M</a:t>
            </a:r>
            <a:r>
              <a:rPr sz="2000" spc="-40" dirty="0">
                <a:latin typeface="Calibri"/>
                <a:cs typeface="Calibri"/>
              </a:rPr>
              <a:t>a</a:t>
            </a:r>
            <a:r>
              <a:rPr sz="2000" spc="-35" dirty="0">
                <a:latin typeface="Calibri"/>
                <a:cs typeface="Calibri"/>
              </a:rPr>
              <a:t>y</a:t>
            </a:r>
            <a:r>
              <a:rPr sz="2000" spc="-5" dirty="0">
                <a:latin typeface="Calibri"/>
                <a:cs typeface="Calibri"/>
              </a:rPr>
              <a:t>o</a:t>
            </a:r>
            <a:r>
              <a:rPr sz="2000" dirty="0">
                <a:latin typeface="Calibri"/>
                <a:cs typeface="Calibri"/>
              </a:rPr>
              <a:t>r	</a:t>
            </a:r>
            <a:r>
              <a:rPr sz="2000" b="1" spc="-15" dirty="0">
                <a:latin typeface="Calibri"/>
                <a:cs typeface="Calibri"/>
              </a:rPr>
              <a:t>c</a:t>
            </a:r>
            <a:r>
              <a:rPr sz="2000" b="1" spc="-10" dirty="0">
                <a:latin typeface="Calibri"/>
                <a:cs typeface="Calibri"/>
              </a:rPr>
              <a:t>a</a:t>
            </a:r>
            <a:r>
              <a:rPr sz="2000" b="1" dirty="0">
                <a:latin typeface="Calibri"/>
                <a:cs typeface="Calibri"/>
              </a:rPr>
              <a:t>p</a:t>
            </a:r>
            <a:r>
              <a:rPr sz="2000" b="1" spc="-10" dirty="0">
                <a:latin typeface="Calibri"/>
                <a:cs typeface="Calibri"/>
              </a:rPr>
              <a:t>ac</a:t>
            </a:r>
            <a:r>
              <a:rPr sz="2000" b="1" spc="-15" dirty="0">
                <a:latin typeface="Calibri"/>
                <a:cs typeface="Calibri"/>
              </a:rPr>
              <a:t>i</a:t>
            </a:r>
            <a:r>
              <a:rPr sz="2000" b="1" dirty="0">
                <a:latin typeface="Calibri"/>
                <a:cs typeface="Calibri"/>
              </a:rPr>
              <a:t>d</a:t>
            </a:r>
            <a:r>
              <a:rPr sz="2000" b="1" spc="-10" dirty="0">
                <a:latin typeface="Calibri"/>
                <a:cs typeface="Calibri"/>
              </a:rPr>
              <a:t>a</a:t>
            </a:r>
            <a:r>
              <a:rPr sz="2000" b="1" dirty="0">
                <a:latin typeface="Calibri"/>
                <a:cs typeface="Calibri"/>
              </a:rPr>
              <a:t>d	de	</a:t>
            </a:r>
            <a:r>
              <a:rPr sz="2000" b="1" spc="-25" dirty="0">
                <a:latin typeface="Calibri"/>
                <a:cs typeface="Calibri"/>
              </a:rPr>
              <a:t>c</a:t>
            </a:r>
            <a:r>
              <a:rPr sz="2000" b="1" dirty="0">
                <a:latin typeface="Calibri"/>
                <a:cs typeface="Calibri"/>
              </a:rPr>
              <a:t>o</a:t>
            </a:r>
            <a:r>
              <a:rPr sz="2000" b="1" spc="-10" dirty="0">
                <a:latin typeface="Calibri"/>
                <a:cs typeface="Calibri"/>
              </a:rPr>
              <a:t>ns</a:t>
            </a:r>
            <a:r>
              <a:rPr sz="2000" b="1" dirty="0">
                <a:latin typeface="Calibri"/>
                <a:cs typeface="Calibri"/>
              </a:rPr>
              <a:t>u</a:t>
            </a:r>
            <a:r>
              <a:rPr sz="2000" b="1" spc="-5" dirty="0">
                <a:latin typeface="Calibri"/>
                <a:cs typeface="Calibri"/>
              </a:rPr>
              <a:t>l</a:t>
            </a:r>
            <a:r>
              <a:rPr sz="2000" b="1" spc="-25" dirty="0">
                <a:latin typeface="Calibri"/>
                <a:cs typeface="Calibri"/>
              </a:rPr>
              <a:t>t</a:t>
            </a:r>
            <a:r>
              <a:rPr sz="2000" b="1" spc="-10" dirty="0">
                <a:latin typeface="Calibri"/>
                <a:cs typeface="Calibri"/>
              </a:rPr>
              <a:t>a</a:t>
            </a:r>
            <a:r>
              <a:rPr sz="2000" b="1" dirty="0">
                <a:latin typeface="Calibri"/>
                <a:cs typeface="Calibri"/>
              </a:rPr>
              <a:t>s	</a:t>
            </a:r>
            <a:r>
              <a:rPr sz="2000" dirty="0">
                <a:latin typeface="Calibri"/>
                <a:cs typeface="Calibri"/>
              </a:rPr>
              <a:t>que	</a:t>
            </a:r>
            <a:r>
              <a:rPr sz="2000" spc="-5" dirty="0">
                <a:latin typeface="Calibri"/>
                <a:cs typeface="Calibri"/>
              </a:rPr>
              <a:t>la</a:t>
            </a:r>
            <a:r>
              <a:rPr sz="2000" dirty="0">
                <a:latin typeface="Calibri"/>
                <a:cs typeface="Calibri"/>
              </a:rPr>
              <a:t>s</a:t>
            </a:r>
            <a:endParaRPr sz="2000">
              <a:latin typeface="Calibri"/>
              <a:cs typeface="Calibri"/>
            </a:endParaRPr>
          </a:p>
        </p:txBody>
      </p:sp>
      <p:sp>
        <p:nvSpPr>
          <p:cNvPr id="5" name="object 5"/>
          <p:cNvSpPr txBox="1"/>
          <p:nvPr/>
        </p:nvSpPr>
        <p:spPr>
          <a:xfrm>
            <a:off x="5981178" y="2713736"/>
            <a:ext cx="2627630" cy="330835"/>
          </a:xfrm>
          <a:prstGeom prst="rect">
            <a:avLst/>
          </a:prstGeom>
        </p:spPr>
        <p:txBody>
          <a:bodyPr vert="horz" wrap="square" lIns="0" tIns="13335" rIns="0" bIns="0" rtlCol="0">
            <a:spAutoFit/>
          </a:bodyPr>
          <a:lstStyle/>
          <a:p>
            <a:pPr marL="12700">
              <a:lnSpc>
                <a:spcPct val="100000"/>
              </a:lnSpc>
              <a:spcBef>
                <a:spcPts val="105"/>
              </a:spcBef>
              <a:tabLst>
                <a:tab pos="1347470" algn="l"/>
                <a:tab pos="2353310" algn="l"/>
              </a:tabLst>
            </a:pPr>
            <a:r>
              <a:rPr sz="2000" spc="-5" dirty="0">
                <a:latin typeface="Calibri"/>
                <a:cs typeface="Calibri"/>
              </a:rPr>
              <a:t>Cl</a:t>
            </a:r>
            <a:r>
              <a:rPr sz="2000" spc="-40" dirty="0">
                <a:latin typeface="Calibri"/>
                <a:cs typeface="Calibri"/>
              </a:rPr>
              <a:t>a</a:t>
            </a:r>
            <a:r>
              <a:rPr sz="2000" spc="-30" dirty="0">
                <a:latin typeface="Calibri"/>
                <a:cs typeface="Calibri"/>
              </a:rPr>
              <a:t>v</a:t>
            </a:r>
            <a:r>
              <a:rPr sz="2000" dirty="0">
                <a:latin typeface="Calibri"/>
                <a:cs typeface="Calibri"/>
              </a:rPr>
              <a:t>e</a:t>
            </a:r>
            <a:r>
              <a:rPr sz="2000" spc="-5" dirty="0">
                <a:latin typeface="Calibri"/>
                <a:cs typeface="Calibri"/>
              </a:rPr>
              <a:t>-</a:t>
            </a:r>
            <a:r>
              <a:rPr sz="2000" spc="-105" dirty="0">
                <a:latin typeface="Calibri"/>
                <a:cs typeface="Calibri"/>
              </a:rPr>
              <a:t>V</a:t>
            </a:r>
            <a:r>
              <a:rPr sz="2000" dirty="0">
                <a:latin typeface="Calibri"/>
                <a:cs typeface="Calibri"/>
              </a:rPr>
              <a:t>a</a:t>
            </a:r>
            <a:r>
              <a:rPr sz="2000" spc="-5" dirty="0">
                <a:latin typeface="Calibri"/>
                <a:cs typeface="Calibri"/>
              </a:rPr>
              <a:t>lo</a:t>
            </a:r>
            <a:r>
              <a:rPr sz="2000" dirty="0">
                <a:latin typeface="Calibri"/>
                <a:cs typeface="Calibri"/>
              </a:rPr>
              <a:t>r	(</a:t>
            </a:r>
            <a:r>
              <a:rPr sz="2000" spc="-5" dirty="0">
                <a:latin typeface="Calibri"/>
                <a:cs typeface="Calibri"/>
              </a:rPr>
              <a:t>fil</a:t>
            </a:r>
            <a:r>
              <a:rPr sz="2000" dirty="0">
                <a:latin typeface="Calibri"/>
                <a:cs typeface="Calibri"/>
              </a:rPr>
              <a:t>t</a:t>
            </a:r>
            <a:r>
              <a:rPr sz="2000" spc="-30" dirty="0">
                <a:latin typeface="Calibri"/>
                <a:cs typeface="Calibri"/>
              </a:rPr>
              <a:t>r</a:t>
            </a:r>
            <a:r>
              <a:rPr sz="2000" dirty="0">
                <a:latin typeface="Calibri"/>
                <a:cs typeface="Calibri"/>
              </a:rPr>
              <a:t>ado	de</a:t>
            </a:r>
            <a:endParaRPr sz="2000">
              <a:latin typeface="Calibri"/>
              <a:cs typeface="Calibri"/>
            </a:endParaRPr>
          </a:p>
        </p:txBody>
      </p:sp>
      <p:sp>
        <p:nvSpPr>
          <p:cNvPr id="6" name="object 6"/>
          <p:cNvSpPr txBox="1"/>
          <p:nvPr/>
        </p:nvSpPr>
        <p:spPr>
          <a:xfrm>
            <a:off x="1279397" y="2957554"/>
            <a:ext cx="532130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ibri"/>
                <a:cs typeface="Calibri"/>
              </a:rPr>
              <a:t>documentos</a:t>
            </a:r>
            <a:r>
              <a:rPr sz="2000" spc="-20" dirty="0">
                <a:latin typeface="Calibri"/>
                <a:cs typeface="Calibri"/>
              </a:rPr>
              <a:t> </a:t>
            </a:r>
            <a:r>
              <a:rPr sz="2000" dirty="0">
                <a:latin typeface="Calibri"/>
                <a:cs typeface="Calibri"/>
              </a:rPr>
              <a:t>basado</a:t>
            </a:r>
            <a:r>
              <a:rPr sz="2000" spc="-15" dirty="0">
                <a:latin typeface="Calibri"/>
                <a:cs typeface="Calibri"/>
              </a:rPr>
              <a:t> </a:t>
            </a:r>
            <a:r>
              <a:rPr sz="2000" spc="-5" dirty="0">
                <a:latin typeface="Calibri"/>
                <a:cs typeface="Calibri"/>
              </a:rPr>
              <a:t>en</a:t>
            </a:r>
            <a:r>
              <a:rPr sz="2000" dirty="0">
                <a:latin typeface="Calibri"/>
                <a:cs typeface="Calibri"/>
              </a:rPr>
              <a:t> </a:t>
            </a:r>
            <a:r>
              <a:rPr sz="2000" spc="-5" dirty="0">
                <a:latin typeface="Calibri"/>
                <a:cs typeface="Calibri"/>
              </a:rPr>
              <a:t>atributos,</a:t>
            </a:r>
            <a:r>
              <a:rPr sz="2000" dirty="0">
                <a:latin typeface="Calibri"/>
                <a:cs typeface="Calibri"/>
              </a:rPr>
              <a:t> uso</a:t>
            </a:r>
            <a:r>
              <a:rPr sz="2000" spc="-15" dirty="0">
                <a:latin typeface="Calibri"/>
                <a:cs typeface="Calibri"/>
              </a:rPr>
              <a:t> </a:t>
            </a:r>
            <a:r>
              <a:rPr sz="2000" dirty="0">
                <a:latin typeface="Calibri"/>
                <a:cs typeface="Calibri"/>
              </a:rPr>
              <a:t>de</a:t>
            </a:r>
            <a:r>
              <a:rPr sz="2000" spc="-5" dirty="0">
                <a:latin typeface="Calibri"/>
                <a:cs typeface="Calibri"/>
              </a:rPr>
              <a:t> índices,…)</a:t>
            </a:r>
            <a:endParaRPr sz="2000">
              <a:latin typeface="Calibri"/>
              <a:cs typeface="Calibri"/>
            </a:endParaRPr>
          </a:p>
        </p:txBody>
      </p:sp>
      <p:sp>
        <p:nvSpPr>
          <p:cNvPr id="7" name="object 7"/>
          <p:cNvSpPr txBox="1"/>
          <p:nvPr/>
        </p:nvSpPr>
        <p:spPr>
          <a:xfrm>
            <a:off x="5698928" y="3262376"/>
            <a:ext cx="2908300" cy="330835"/>
          </a:xfrm>
          <a:prstGeom prst="rect">
            <a:avLst/>
          </a:prstGeom>
        </p:spPr>
        <p:txBody>
          <a:bodyPr vert="horz" wrap="square" lIns="0" tIns="13335" rIns="0" bIns="0" rtlCol="0">
            <a:spAutoFit/>
          </a:bodyPr>
          <a:lstStyle/>
          <a:p>
            <a:pPr marL="12700">
              <a:lnSpc>
                <a:spcPct val="100000"/>
              </a:lnSpc>
              <a:spcBef>
                <a:spcPts val="105"/>
              </a:spcBef>
              <a:tabLst>
                <a:tab pos="1353185" algn="l"/>
                <a:tab pos="2780030" algn="l"/>
              </a:tabLst>
            </a:pPr>
            <a:r>
              <a:rPr sz="2000" dirty="0">
                <a:latin typeface="Calibri"/>
                <a:cs typeface="Calibri"/>
              </a:rPr>
              <a:t>f</a:t>
            </a:r>
            <a:r>
              <a:rPr sz="2000" spc="-5" dirty="0">
                <a:latin typeface="Calibri"/>
                <a:cs typeface="Calibri"/>
              </a:rPr>
              <a:t>l</a:t>
            </a:r>
            <a:r>
              <a:rPr sz="2000" spc="-40" dirty="0">
                <a:latin typeface="Calibri"/>
                <a:cs typeface="Calibri"/>
              </a:rPr>
              <a:t>e</a:t>
            </a:r>
            <a:r>
              <a:rPr sz="2000" spc="-5" dirty="0">
                <a:latin typeface="Calibri"/>
                <a:cs typeface="Calibri"/>
              </a:rPr>
              <a:t>xi</a:t>
            </a:r>
            <a:r>
              <a:rPr sz="2000" dirty="0">
                <a:latin typeface="Calibri"/>
                <a:cs typeface="Calibri"/>
              </a:rPr>
              <a:t>b</a:t>
            </a:r>
            <a:r>
              <a:rPr sz="2000" spc="5" dirty="0">
                <a:latin typeface="Calibri"/>
                <a:cs typeface="Calibri"/>
              </a:rPr>
              <a:t>i</a:t>
            </a:r>
            <a:r>
              <a:rPr sz="2000" spc="-5" dirty="0">
                <a:latin typeface="Calibri"/>
                <a:cs typeface="Calibri"/>
              </a:rPr>
              <a:t>li</a:t>
            </a:r>
            <a:r>
              <a:rPr sz="2000" dirty="0">
                <a:latin typeface="Calibri"/>
                <a:cs typeface="Calibri"/>
              </a:rPr>
              <a:t>dad,	</a:t>
            </a:r>
            <a:r>
              <a:rPr sz="2000" spc="-30" dirty="0">
                <a:latin typeface="Calibri"/>
                <a:cs typeface="Calibri"/>
              </a:rPr>
              <a:t>r</a:t>
            </a:r>
            <a:r>
              <a:rPr sz="2000" spc="-5" dirty="0">
                <a:latin typeface="Calibri"/>
                <a:cs typeface="Calibri"/>
              </a:rPr>
              <a:t>e</a:t>
            </a:r>
            <a:r>
              <a:rPr sz="2000" dirty="0">
                <a:latin typeface="Calibri"/>
                <a:cs typeface="Calibri"/>
              </a:rPr>
              <a:t>nd</a:t>
            </a:r>
            <a:r>
              <a:rPr sz="2000" spc="-5" dirty="0">
                <a:latin typeface="Calibri"/>
                <a:cs typeface="Calibri"/>
              </a:rPr>
              <a:t>imie</a:t>
            </a:r>
            <a:r>
              <a:rPr sz="2000" spc="-10" dirty="0">
                <a:latin typeface="Calibri"/>
                <a:cs typeface="Calibri"/>
              </a:rPr>
              <a:t>n</a:t>
            </a:r>
            <a:r>
              <a:rPr sz="2000" spc="-25" dirty="0">
                <a:latin typeface="Calibri"/>
                <a:cs typeface="Calibri"/>
              </a:rPr>
              <a:t>t</a:t>
            </a:r>
            <a:r>
              <a:rPr sz="2000" dirty="0">
                <a:latin typeface="Calibri"/>
                <a:cs typeface="Calibri"/>
              </a:rPr>
              <a:t>o	y</a:t>
            </a:r>
            <a:endParaRPr sz="2000">
              <a:latin typeface="Calibri"/>
              <a:cs typeface="Calibri"/>
            </a:endParaRPr>
          </a:p>
        </p:txBody>
      </p:sp>
      <p:sp>
        <p:nvSpPr>
          <p:cNvPr id="8" name="object 8"/>
          <p:cNvSpPr txBox="1"/>
          <p:nvPr/>
        </p:nvSpPr>
        <p:spPr>
          <a:xfrm>
            <a:off x="993139" y="3262376"/>
            <a:ext cx="4578350" cy="879475"/>
          </a:xfrm>
          <a:prstGeom prst="rect">
            <a:avLst/>
          </a:prstGeom>
        </p:spPr>
        <p:txBody>
          <a:bodyPr vert="horz" wrap="square" lIns="0" tIns="74295" rIns="0" bIns="0" rtlCol="0">
            <a:spAutoFit/>
          </a:bodyPr>
          <a:lstStyle/>
          <a:p>
            <a:pPr marL="298450" marR="5080" indent="-286385">
              <a:lnSpc>
                <a:spcPct val="80000"/>
              </a:lnSpc>
              <a:spcBef>
                <a:spcPts val="585"/>
              </a:spcBef>
              <a:buClr>
                <a:srgbClr val="E75C01"/>
              </a:buClr>
              <a:buFont typeface="Arial MT"/>
              <a:buChar char="–"/>
              <a:tabLst>
                <a:tab pos="299085" algn="l"/>
                <a:tab pos="299720" algn="l"/>
                <a:tab pos="779145" algn="l"/>
                <a:tab pos="1225550" algn="l"/>
                <a:tab pos="2069464" algn="l"/>
                <a:tab pos="2645410" algn="l"/>
                <a:tab pos="3823335" algn="l"/>
                <a:tab pos="4332605" algn="l"/>
              </a:tabLst>
            </a:pPr>
            <a:r>
              <a:rPr sz="2000" spc="-5" dirty="0">
                <a:latin typeface="Calibri"/>
                <a:cs typeface="Calibri"/>
              </a:rPr>
              <a:t>La</a:t>
            </a:r>
            <a:r>
              <a:rPr sz="2000" dirty="0">
                <a:latin typeface="Calibri"/>
                <a:cs typeface="Calibri"/>
              </a:rPr>
              <a:t>s	BD	N</a:t>
            </a:r>
            <a:r>
              <a:rPr sz="2000" spc="-5" dirty="0">
                <a:latin typeface="Calibri"/>
                <a:cs typeface="Calibri"/>
              </a:rPr>
              <a:t>o</a:t>
            </a:r>
            <a:r>
              <a:rPr sz="2000" dirty="0">
                <a:latin typeface="Calibri"/>
                <a:cs typeface="Calibri"/>
              </a:rPr>
              <a:t>S</a:t>
            </a:r>
            <a:r>
              <a:rPr sz="2000" spc="-20" dirty="0">
                <a:latin typeface="Calibri"/>
                <a:cs typeface="Calibri"/>
              </a:rPr>
              <a:t>Q</a:t>
            </a:r>
            <a:r>
              <a:rPr sz="2000" dirty="0">
                <a:latin typeface="Calibri"/>
                <a:cs typeface="Calibri"/>
              </a:rPr>
              <a:t>L	</a:t>
            </a:r>
            <a:r>
              <a:rPr sz="2000" spc="-5" dirty="0">
                <a:latin typeface="Calibri"/>
                <a:cs typeface="Calibri"/>
              </a:rPr>
              <a:t>m</a:t>
            </a:r>
            <a:r>
              <a:rPr sz="2000" dirty="0">
                <a:latin typeface="Calibri"/>
                <a:cs typeface="Calibri"/>
              </a:rPr>
              <a:t>ás	p</a:t>
            </a:r>
            <a:r>
              <a:rPr sz="2000" spc="-5" dirty="0">
                <a:latin typeface="Calibri"/>
                <a:cs typeface="Calibri"/>
              </a:rPr>
              <a:t>o</a:t>
            </a:r>
            <a:r>
              <a:rPr sz="2000" spc="-10" dirty="0">
                <a:latin typeface="Calibri"/>
                <a:cs typeface="Calibri"/>
              </a:rPr>
              <a:t>p</a:t>
            </a:r>
            <a:r>
              <a:rPr sz="2000" dirty="0">
                <a:latin typeface="Calibri"/>
                <a:cs typeface="Calibri"/>
              </a:rPr>
              <a:t>u</a:t>
            </a:r>
            <a:r>
              <a:rPr sz="2000" spc="-5" dirty="0">
                <a:latin typeface="Calibri"/>
                <a:cs typeface="Calibri"/>
              </a:rPr>
              <a:t>l</a:t>
            </a:r>
            <a:r>
              <a:rPr sz="2000" dirty="0">
                <a:latin typeface="Calibri"/>
                <a:cs typeface="Calibri"/>
              </a:rPr>
              <a:t>a</a:t>
            </a:r>
            <a:r>
              <a:rPr sz="2000" spc="-30" dirty="0">
                <a:latin typeface="Calibri"/>
                <a:cs typeface="Calibri"/>
              </a:rPr>
              <a:t>r</a:t>
            </a:r>
            <a:r>
              <a:rPr sz="2000" spc="-5" dirty="0">
                <a:latin typeface="Calibri"/>
                <a:cs typeface="Calibri"/>
              </a:rPr>
              <a:t>e</a:t>
            </a:r>
            <a:r>
              <a:rPr sz="2000" dirty="0">
                <a:latin typeface="Calibri"/>
                <a:cs typeface="Calibri"/>
              </a:rPr>
              <a:t>s	p</a:t>
            </a:r>
            <a:r>
              <a:rPr sz="2000" spc="-5" dirty="0">
                <a:latin typeface="Calibri"/>
                <a:cs typeface="Calibri"/>
              </a:rPr>
              <a:t>o</a:t>
            </a:r>
            <a:r>
              <a:rPr sz="2000" dirty="0">
                <a:latin typeface="Calibri"/>
                <a:cs typeface="Calibri"/>
              </a:rPr>
              <a:t>r	</a:t>
            </a:r>
            <a:r>
              <a:rPr sz="2000" spc="-5" dirty="0">
                <a:latin typeface="Calibri"/>
                <a:cs typeface="Calibri"/>
              </a:rPr>
              <a:t>su  facilidad</a:t>
            </a:r>
            <a:r>
              <a:rPr sz="2000" dirty="0">
                <a:latin typeface="Calibri"/>
                <a:cs typeface="Calibri"/>
              </a:rPr>
              <a:t> de</a:t>
            </a:r>
            <a:r>
              <a:rPr sz="2000" spc="-10" dirty="0">
                <a:latin typeface="Calibri"/>
                <a:cs typeface="Calibri"/>
              </a:rPr>
              <a:t> </a:t>
            </a:r>
            <a:r>
              <a:rPr sz="2000" spc="-5" dirty="0">
                <a:latin typeface="Calibri"/>
                <a:cs typeface="Calibri"/>
              </a:rPr>
              <a:t>uso.</a:t>
            </a:r>
            <a:endParaRPr sz="2000">
              <a:latin typeface="Calibri"/>
              <a:cs typeface="Calibri"/>
            </a:endParaRPr>
          </a:p>
          <a:p>
            <a:pPr marL="299085" indent="-287020">
              <a:lnSpc>
                <a:spcPct val="100000"/>
              </a:lnSpc>
              <a:buClr>
                <a:srgbClr val="E75C01"/>
              </a:buClr>
              <a:buFont typeface="Arial MT"/>
              <a:buChar char="–"/>
              <a:tabLst>
                <a:tab pos="299085" algn="l"/>
                <a:tab pos="299720" algn="l"/>
              </a:tabLst>
            </a:pPr>
            <a:r>
              <a:rPr sz="2000" spc="-5" dirty="0">
                <a:latin typeface="Calibri"/>
                <a:cs typeface="Calibri"/>
              </a:rPr>
              <a:t>Ejemplos:</a:t>
            </a:r>
            <a:endParaRPr sz="2000">
              <a:latin typeface="Calibri"/>
              <a:cs typeface="Calibri"/>
            </a:endParaRPr>
          </a:p>
        </p:txBody>
      </p:sp>
      <p:sp>
        <p:nvSpPr>
          <p:cNvPr id="9" name="object 9"/>
          <p:cNvSpPr txBox="1"/>
          <p:nvPr/>
        </p:nvSpPr>
        <p:spPr>
          <a:xfrm>
            <a:off x="993139" y="4117340"/>
            <a:ext cx="7614920" cy="1833880"/>
          </a:xfrm>
          <a:prstGeom prst="rect">
            <a:avLst/>
          </a:prstGeom>
        </p:spPr>
        <p:txBody>
          <a:bodyPr vert="horz" wrap="square" lIns="0" tIns="12700" rIns="0" bIns="0" rtlCol="0">
            <a:spAutoFit/>
          </a:bodyPr>
          <a:lstStyle/>
          <a:p>
            <a:pPr marL="698500" indent="-228600">
              <a:lnSpc>
                <a:spcPct val="100000"/>
              </a:lnSpc>
              <a:spcBef>
                <a:spcPts val="100"/>
              </a:spcBef>
              <a:buClr>
                <a:srgbClr val="E75C01"/>
              </a:buClr>
              <a:buFont typeface="Arial MT"/>
              <a:buChar char="•"/>
              <a:tabLst>
                <a:tab pos="697865" algn="l"/>
                <a:tab pos="698500" algn="l"/>
              </a:tabLst>
            </a:pPr>
            <a:r>
              <a:rPr sz="1700" dirty="0">
                <a:latin typeface="Calibri"/>
                <a:cs typeface="Calibri"/>
              </a:rPr>
              <a:t>Sitios</a:t>
            </a:r>
            <a:r>
              <a:rPr sz="1700" spc="-25" dirty="0">
                <a:latin typeface="Calibri"/>
                <a:cs typeface="Calibri"/>
              </a:rPr>
              <a:t> </a:t>
            </a:r>
            <a:r>
              <a:rPr sz="1700" spc="-5" dirty="0">
                <a:latin typeface="Calibri"/>
                <a:cs typeface="Calibri"/>
              </a:rPr>
              <a:t>web</a:t>
            </a:r>
            <a:r>
              <a:rPr sz="1700" spc="-40" dirty="0">
                <a:latin typeface="Calibri"/>
                <a:cs typeface="Calibri"/>
              </a:rPr>
              <a:t> </a:t>
            </a:r>
            <a:r>
              <a:rPr sz="1700" i="1" spc="-5" dirty="0">
                <a:latin typeface="Calibri"/>
                <a:cs typeface="Calibri"/>
              </a:rPr>
              <a:t>con</a:t>
            </a:r>
            <a:r>
              <a:rPr sz="1700" i="1" spc="5" dirty="0">
                <a:latin typeface="Calibri"/>
                <a:cs typeface="Calibri"/>
              </a:rPr>
              <a:t> </a:t>
            </a:r>
            <a:r>
              <a:rPr sz="1700" i="1" spc="-5" dirty="0">
                <a:latin typeface="Calibri"/>
                <a:cs typeface="Calibri"/>
              </a:rPr>
              <a:t>alta</a:t>
            </a:r>
            <a:r>
              <a:rPr sz="1700" i="1" spc="-20" dirty="0">
                <a:latin typeface="Calibri"/>
                <a:cs typeface="Calibri"/>
              </a:rPr>
              <a:t> </a:t>
            </a:r>
            <a:r>
              <a:rPr sz="1700" i="1" spc="-5" dirty="0">
                <a:latin typeface="Calibri"/>
                <a:cs typeface="Calibri"/>
              </a:rPr>
              <a:t>carga</a:t>
            </a:r>
            <a:r>
              <a:rPr sz="1700" i="1" spc="5" dirty="0">
                <a:latin typeface="Calibri"/>
                <a:cs typeface="Calibri"/>
              </a:rPr>
              <a:t> </a:t>
            </a:r>
            <a:r>
              <a:rPr sz="1700" i="1" spc="-5" dirty="0">
                <a:latin typeface="Calibri"/>
                <a:cs typeface="Calibri"/>
              </a:rPr>
              <a:t>de </a:t>
            </a:r>
            <a:r>
              <a:rPr sz="1700" i="1" dirty="0">
                <a:latin typeface="Calibri"/>
                <a:cs typeface="Calibri"/>
              </a:rPr>
              <a:t>lecturas</a:t>
            </a:r>
            <a:r>
              <a:rPr sz="1700" i="1" spc="-20" dirty="0">
                <a:latin typeface="Calibri"/>
                <a:cs typeface="Calibri"/>
              </a:rPr>
              <a:t> </a:t>
            </a:r>
            <a:r>
              <a:rPr sz="1700" i="1" dirty="0">
                <a:latin typeface="Calibri"/>
                <a:cs typeface="Calibri"/>
              </a:rPr>
              <a:t>y escrituras</a:t>
            </a:r>
            <a:endParaRPr sz="1700">
              <a:latin typeface="Calibri"/>
              <a:cs typeface="Calibri"/>
            </a:endParaRPr>
          </a:p>
          <a:p>
            <a:pPr marL="698500" indent="-228600">
              <a:lnSpc>
                <a:spcPct val="100000"/>
              </a:lnSpc>
              <a:buClr>
                <a:srgbClr val="E75C01"/>
              </a:buClr>
              <a:buFont typeface="Arial MT"/>
              <a:buChar char="•"/>
              <a:tabLst>
                <a:tab pos="697865" algn="l"/>
                <a:tab pos="698500" algn="l"/>
              </a:tabLst>
            </a:pPr>
            <a:r>
              <a:rPr sz="1700" dirty="0">
                <a:latin typeface="Calibri"/>
                <a:cs typeface="Calibri"/>
              </a:rPr>
              <a:t>Gestión</a:t>
            </a:r>
            <a:r>
              <a:rPr sz="1700" spc="-35" dirty="0">
                <a:latin typeface="Calibri"/>
                <a:cs typeface="Calibri"/>
              </a:rPr>
              <a:t> </a:t>
            </a:r>
            <a:r>
              <a:rPr sz="1700" dirty="0">
                <a:latin typeface="Calibri"/>
                <a:cs typeface="Calibri"/>
              </a:rPr>
              <a:t>de tipos</a:t>
            </a:r>
            <a:r>
              <a:rPr sz="1700" spc="-30" dirty="0">
                <a:latin typeface="Calibri"/>
                <a:cs typeface="Calibri"/>
              </a:rPr>
              <a:t> </a:t>
            </a:r>
            <a:r>
              <a:rPr sz="1700" dirty="0">
                <a:latin typeface="Calibri"/>
                <a:cs typeface="Calibri"/>
              </a:rPr>
              <a:t>de</a:t>
            </a:r>
            <a:r>
              <a:rPr sz="1700" spc="-10" dirty="0">
                <a:latin typeface="Calibri"/>
                <a:cs typeface="Calibri"/>
              </a:rPr>
              <a:t> </a:t>
            </a:r>
            <a:r>
              <a:rPr sz="1700" spc="-5" dirty="0">
                <a:latin typeface="Calibri"/>
                <a:cs typeface="Calibri"/>
              </a:rPr>
              <a:t>datos</a:t>
            </a:r>
            <a:r>
              <a:rPr sz="1700" spc="-15" dirty="0">
                <a:latin typeface="Calibri"/>
                <a:cs typeface="Calibri"/>
              </a:rPr>
              <a:t> </a:t>
            </a:r>
            <a:r>
              <a:rPr sz="1700" spc="-5" dirty="0">
                <a:latin typeface="Calibri"/>
                <a:cs typeface="Calibri"/>
              </a:rPr>
              <a:t>con</a:t>
            </a:r>
            <a:r>
              <a:rPr sz="1700" spc="-10" dirty="0">
                <a:latin typeface="Calibri"/>
                <a:cs typeface="Calibri"/>
              </a:rPr>
              <a:t> </a:t>
            </a:r>
            <a:r>
              <a:rPr sz="1700" spc="-5" dirty="0">
                <a:latin typeface="Calibri"/>
                <a:cs typeface="Calibri"/>
              </a:rPr>
              <a:t>atributos</a:t>
            </a:r>
            <a:r>
              <a:rPr sz="1700" spc="-10" dirty="0">
                <a:latin typeface="Calibri"/>
                <a:cs typeface="Calibri"/>
              </a:rPr>
              <a:t> variables</a:t>
            </a:r>
            <a:endParaRPr sz="1700">
              <a:latin typeface="Calibri"/>
              <a:cs typeface="Calibri"/>
            </a:endParaRPr>
          </a:p>
          <a:p>
            <a:pPr marL="698500" indent="-228600">
              <a:lnSpc>
                <a:spcPct val="100000"/>
              </a:lnSpc>
              <a:buClr>
                <a:srgbClr val="E75C01"/>
              </a:buClr>
              <a:buFont typeface="Arial MT"/>
              <a:buChar char="•"/>
              <a:tabLst>
                <a:tab pos="697865" algn="l"/>
                <a:tab pos="698500" algn="l"/>
              </a:tabLst>
            </a:pPr>
            <a:r>
              <a:rPr sz="1700" spc="-5" dirty="0">
                <a:latin typeface="Calibri"/>
                <a:cs typeface="Calibri"/>
              </a:rPr>
              <a:t>Aplicaciones que</a:t>
            </a:r>
            <a:r>
              <a:rPr sz="1700" spc="-35" dirty="0">
                <a:latin typeface="Calibri"/>
                <a:cs typeface="Calibri"/>
              </a:rPr>
              <a:t> </a:t>
            </a:r>
            <a:r>
              <a:rPr sz="1700" spc="-5" dirty="0">
                <a:latin typeface="Calibri"/>
                <a:cs typeface="Calibri"/>
              </a:rPr>
              <a:t>utilizan</a:t>
            </a:r>
            <a:r>
              <a:rPr sz="1700" spc="-45" dirty="0">
                <a:latin typeface="Calibri"/>
                <a:cs typeface="Calibri"/>
              </a:rPr>
              <a:t> </a:t>
            </a:r>
            <a:r>
              <a:rPr sz="1700" spc="-5" dirty="0">
                <a:latin typeface="Calibri"/>
                <a:cs typeface="Calibri"/>
              </a:rPr>
              <a:t>estructuras</a:t>
            </a:r>
            <a:r>
              <a:rPr sz="1700" spc="-45" dirty="0">
                <a:latin typeface="Calibri"/>
                <a:cs typeface="Calibri"/>
              </a:rPr>
              <a:t> </a:t>
            </a:r>
            <a:r>
              <a:rPr sz="1700" dirty="0">
                <a:latin typeface="Calibri"/>
                <a:cs typeface="Calibri"/>
              </a:rPr>
              <a:t>de</a:t>
            </a:r>
            <a:r>
              <a:rPr sz="1700" spc="-5" dirty="0">
                <a:latin typeface="Calibri"/>
                <a:cs typeface="Calibri"/>
              </a:rPr>
              <a:t> datos</a:t>
            </a:r>
            <a:r>
              <a:rPr sz="1700" spc="-20" dirty="0">
                <a:latin typeface="Calibri"/>
                <a:cs typeface="Calibri"/>
              </a:rPr>
              <a:t> </a:t>
            </a:r>
            <a:r>
              <a:rPr sz="1700" spc="-5" dirty="0">
                <a:latin typeface="Calibri"/>
                <a:cs typeface="Calibri"/>
              </a:rPr>
              <a:t>JSON</a:t>
            </a:r>
            <a:endParaRPr sz="1700">
              <a:latin typeface="Calibri"/>
              <a:cs typeface="Calibri"/>
            </a:endParaRPr>
          </a:p>
          <a:p>
            <a:pPr marL="697865" marR="5080" indent="-228600">
              <a:lnSpc>
                <a:spcPts val="1630"/>
              </a:lnSpc>
              <a:spcBef>
                <a:spcPts val="400"/>
              </a:spcBef>
              <a:buClr>
                <a:srgbClr val="E75C01"/>
              </a:buClr>
              <a:buFont typeface="Arial MT"/>
              <a:buChar char="•"/>
              <a:tabLst>
                <a:tab pos="697865" algn="l"/>
                <a:tab pos="698500" algn="l"/>
              </a:tabLst>
            </a:pPr>
            <a:r>
              <a:rPr sz="1700" spc="-5" dirty="0">
                <a:latin typeface="Calibri"/>
                <a:cs typeface="Calibri"/>
              </a:rPr>
              <a:t>Aplicaciones</a:t>
            </a:r>
            <a:r>
              <a:rPr sz="1700" spc="100" dirty="0">
                <a:latin typeface="Calibri"/>
                <a:cs typeface="Calibri"/>
              </a:rPr>
              <a:t> </a:t>
            </a:r>
            <a:r>
              <a:rPr sz="1700" spc="-5" dirty="0">
                <a:latin typeface="Calibri"/>
                <a:cs typeface="Calibri"/>
              </a:rPr>
              <a:t>que</a:t>
            </a:r>
            <a:r>
              <a:rPr sz="1700" spc="85" dirty="0">
                <a:latin typeface="Calibri"/>
                <a:cs typeface="Calibri"/>
              </a:rPr>
              <a:t> </a:t>
            </a:r>
            <a:r>
              <a:rPr sz="1700" spc="-5" dirty="0">
                <a:latin typeface="Calibri"/>
                <a:cs typeface="Calibri"/>
              </a:rPr>
              <a:t>sacan</a:t>
            </a:r>
            <a:r>
              <a:rPr sz="1700" spc="85" dirty="0">
                <a:latin typeface="Calibri"/>
                <a:cs typeface="Calibri"/>
              </a:rPr>
              <a:t> </a:t>
            </a:r>
            <a:r>
              <a:rPr sz="1700" spc="-5" dirty="0">
                <a:latin typeface="Calibri"/>
                <a:cs typeface="Calibri"/>
              </a:rPr>
              <a:t>partido</a:t>
            </a:r>
            <a:r>
              <a:rPr sz="1700" spc="95" dirty="0">
                <a:latin typeface="Calibri"/>
                <a:cs typeface="Calibri"/>
              </a:rPr>
              <a:t> </a:t>
            </a:r>
            <a:r>
              <a:rPr sz="1700" dirty="0">
                <a:latin typeface="Calibri"/>
                <a:cs typeface="Calibri"/>
              </a:rPr>
              <a:t>de</a:t>
            </a:r>
            <a:r>
              <a:rPr sz="1700" spc="85" dirty="0">
                <a:latin typeface="Calibri"/>
                <a:cs typeface="Calibri"/>
              </a:rPr>
              <a:t> </a:t>
            </a:r>
            <a:r>
              <a:rPr sz="1700" dirty="0">
                <a:latin typeface="Calibri"/>
                <a:cs typeface="Calibri"/>
              </a:rPr>
              <a:t>la</a:t>
            </a:r>
            <a:r>
              <a:rPr sz="1700" spc="95" dirty="0">
                <a:latin typeface="Calibri"/>
                <a:cs typeface="Calibri"/>
              </a:rPr>
              <a:t> </a:t>
            </a:r>
            <a:r>
              <a:rPr sz="1700" spc="-5" dirty="0">
                <a:latin typeface="Calibri"/>
                <a:cs typeface="Calibri"/>
              </a:rPr>
              <a:t>desnormalización</a:t>
            </a:r>
            <a:r>
              <a:rPr sz="1700" spc="95" dirty="0">
                <a:latin typeface="Calibri"/>
                <a:cs typeface="Calibri"/>
              </a:rPr>
              <a:t> </a:t>
            </a:r>
            <a:r>
              <a:rPr sz="1700" spc="-5" dirty="0">
                <a:latin typeface="Calibri"/>
                <a:cs typeface="Calibri"/>
              </a:rPr>
              <a:t>de</a:t>
            </a:r>
            <a:r>
              <a:rPr sz="1700" spc="100" dirty="0">
                <a:latin typeface="Calibri"/>
                <a:cs typeface="Calibri"/>
              </a:rPr>
              <a:t> </a:t>
            </a:r>
            <a:r>
              <a:rPr sz="1700" spc="-10" dirty="0">
                <a:latin typeface="Calibri"/>
                <a:cs typeface="Calibri"/>
              </a:rPr>
              <a:t>datos</a:t>
            </a:r>
            <a:r>
              <a:rPr sz="1700" spc="100" dirty="0">
                <a:latin typeface="Calibri"/>
                <a:cs typeface="Calibri"/>
              </a:rPr>
              <a:t> </a:t>
            </a:r>
            <a:r>
              <a:rPr sz="1700" spc="-5" dirty="0">
                <a:latin typeface="Calibri"/>
                <a:cs typeface="Calibri"/>
              </a:rPr>
              <a:t>(embebiendo </a:t>
            </a:r>
            <a:r>
              <a:rPr sz="1700" spc="-370" dirty="0">
                <a:latin typeface="Calibri"/>
                <a:cs typeface="Calibri"/>
              </a:rPr>
              <a:t> </a:t>
            </a:r>
            <a:r>
              <a:rPr sz="1700" spc="-5" dirty="0">
                <a:latin typeface="Calibri"/>
                <a:cs typeface="Calibri"/>
              </a:rPr>
              <a:t>documentos)</a:t>
            </a:r>
            <a:endParaRPr sz="1700">
              <a:latin typeface="Calibri"/>
              <a:cs typeface="Calibri"/>
            </a:endParaRPr>
          </a:p>
          <a:p>
            <a:pPr marL="299085" indent="-287020">
              <a:lnSpc>
                <a:spcPct val="100000"/>
              </a:lnSpc>
              <a:buClr>
                <a:srgbClr val="E75C01"/>
              </a:buClr>
              <a:buFont typeface="Arial MT"/>
              <a:buChar char="–"/>
              <a:tabLst>
                <a:tab pos="299085" algn="l"/>
                <a:tab pos="299720" algn="l"/>
              </a:tabLst>
            </a:pPr>
            <a:r>
              <a:rPr sz="2000" spc="-10" dirty="0">
                <a:latin typeface="Calibri"/>
                <a:cs typeface="Calibri"/>
              </a:rPr>
              <a:t>Productos:</a:t>
            </a:r>
            <a:endParaRPr sz="2000">
              <a:latin typeface="Calibri"/>
              <a:cs typeface="Calibri"/>
            </a:endParaRPr>
          </a:p>
          <a:p>
            <a:pPr marL="698500" lvl="1" indent="-228600">
              <a:lnSpc>
                <a:spcPct val="100000"/>
              </a:lnSpc>
              <a:spcBef>
                <a:spcPts val="15"/>
              </a:spcBef>
              <a:buClr>
                <a:srgbClr val="E75C01"/>
              </a:buClr>
              <a:buFont typeface="Arial MT"/>
              <a:buChar char="•"/>
              <a:tabLst>
                <a:tab pos="697865" algn="l"/>
                <a:tab pos="698500" algn="l"/>
              </a:tabLst>
            </a:pPr>
            <a:r>
              <a:rPr sz="1700" b="1" spc="-5" dirty="0">
                <a:latin typeface="Calibri"/>
                <a:cs typeface="Calibri"/>
              </a:rPr>
              <a:t>MongoDB</a:t>
            </a:r>
            <a:r>
              <a:rPr sz="1700" spc="-5" dirty="0">
                <a:latin typeface="Calibri"/>
                <a:cs typeface="Calibri"/>
              </a:rPr>
              <a:t>,</a:t>
            </a:r>
            <a:r>
              <a:rPr sz="1700" spc="-15" dirty="0">
                <a:latin typeface="Calibri"/>
                <a:cs typeface="Calibri"/>
              </a:rPr>
              <a:t> </a:t>
            </a:r>
            <a:r>
              <a:rPr sz="1700" spc="-5" dirty="0">
                <a:latin typeface="Calibri"/>
                <a:cs typeface="Calibri"/>
              </a:rPr>
              <a:t>CouchDB, </a:t>
            </a:r>
            <a:r>
              <a:rPr sz="1700" dirty="0">
                <a:latin typeface="Calibri"/>
                <a:cs typeface="Calibri"/>
              </a:rPr>
              <a:t>CouchBase,</a:t>
            </a:r>
            <a:r>
              <a:rPr sz="1700" spc="-25" dirty="0">
                <a:latin typeface="Calibri"/>
                <a:cs typeface="Calibri"/>
              </a:rPr>
              <a:t> </a:t>
            </a:r>
            <a:r>
              <a:rPr sz="1700" spc="-10" dirty="0">
                <a:latin typeface="Calibri"/>
                <a:cs typeface="Calibri"/>
              </a:rPr>
              <a:t>RethinkDB,</a:t>
            </a:r>
            <a:r>
              <a:rPr sz="1700" spc="-25" dirty="0">
                <a:latin typeface="Calibri"/>
                <a:cs typeface="Calibri"/>
              </a:rPr>
              <a:t> </a:t>
            </a:r>
            <a:r>
              <a:rPr sz="1700" spc="-5" dirty="0">
                <a:latin typeface="Calibri"/>
                <a:cs typeface="Calibri"/>
              </a:rPr>
              <a:t>Cloudant</a:t>
            </a:r>
            <a:endParaRPr sz="1700">
              <a:latin typeface="Calibri"/>
              <a:cs typeface="Calibri"/>
            </a:endParaRPr>
          </a:p>
        </p:txBody>
      </p:sp>
      <p:sp>
        <p:nvSpPr>
          <p:cNvPr id="12" name="Rectángulo 11">
            <a:extLst>
              <a:ext uri="{FF2B5EF4-FFF2-40B4-BE49-F238E27FC236}">
                <a16:creationId xmlns:a16="http://schemas.microsoft.com/office/drawing/2014/main" id="{0BE80B44-330C-9239-3A2A-B7B6DE0DF62C}"/>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u="sng" spc="-5" dirty="0" err="1">
                <a:uFill>
                  <a:solidFill>
                    <a:srgbClr val="FD8231"/>
                  </a:solidFill>
                </a:uFill>
              </a:rPr>
              <a:t>Elección</a:t>
            </a:r>
            <a:r>
              <a:rPr u="sng" spc="-40" dirty="0">
                <a:uFill>
                  <a:solidFill>
                    <a:srgbClr val="FD8231"/>
                  </a:solidFill>
                </a:uFill>
              </a:rPr>
              <a:t> </a:t>
            </a:r>
            <a:r>
              <a:rPr u="sng" spc="-5" dirty="0">
                <a:uFill>
                  <a:solidFill>
                    <a:srgbClr val="FD8231"/>
                  </a:solidFill>
                </a:uFill>
              </a:rPr>
              <a:t>de</a:t>
            </a:r>
            <a:r>
              <a:rPr u="sng" spc="-40" dirty="0">
                <a:uFill>
                  <a:solidFill>
                    <a:srgbClr val="FD8231"/>
                  </a:solidFill>
                </a:uFill>
              </a:rPr>
              <a:t> </a:t>
            </a:r>
            <a:r>
              <a:rPr u="sng" spc="-5" dirty="0">
                <a:uFill>
                  <a:solidFill>
                    <a:srgbClr val="FD8231"/>
                  </a:solidFill>
                </a:uFill>
              </a:rPr>
              <a:t>una</a:t>
            </a:r>
            <a:r>
              <a:rPr u="sng" spc="-15" dirty="0">
                <a:uFill>
                  <a:solidFill>
                    <a:srgbClr val="FD8231"/>
                  </a:solidFill>
                </a:uFill>
              </a:rPr>
              <a:t> </a:t>
            </a:r>
            <a:r>
              <a:rPr u="sng" spc="-5" dirty="0">
                <a:uFill>
                  <a:solidFill>
                    <a:srgbClr val="FD8231"/>
                  </a:solidFill>
                </a:uFill>
              </a:rPr>
              <a:t>BD</a:t>
            </a:r>
            <a:r>
              <a:rPr u="sng" spc="5" dirty="0">
                <a:uFill>
                  <a:solidFill>
                    <a:srgbClr val="FD8231"/>
                  </a:solidFill>
                </a:uFill>
              </a:rPr>
              <a:t> </a:t>
            </a:r>
            <a:r>
              <a:rPr u="sng" spc="-5" dirty="0">
                <a:uFill>
                  <a:solidFill>
                    <a:srgbClr val="FD8231"/>
                  </a:solidFill>
                </a:uFill>
              </a:rPr>
              <a:t>NoSQL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29</a:t>
            </a:fld>
            <a:endParaRPr dirty="0"/>
          </a:p>
        </p:txBody>
      </p:sp>
      <p:sp>
        <p:nvSpPr>
          <p:cNvPr id="3" name="object 3"/>
          <p:cNvSpPr txBox="1"/>
          <p:nvPr/>
        </p:nvSpPr>
        <p:spPr>
          <a:xfrm>
            <a:off x="535940" y="1526540"/>
            <a:ext cx="8070850" cy="4272280"/>
          </a:xfrm>
          <a:prstGeom prst="rect">
            <a:avLst/>
          </a:prstGeom>
        </p:spPr>
        <p:txBody>
          <a:bodyPr vert="horz" wrap="square" lIns="0" tIns="12700" rIns="0" bIns="0" rtlCol="0">
            <a:spAutoFit/>
          </a:bodyPr>
          <a:lstStyle/>
          <a:p>
            <a:pPr marL="355600" indent="-342900">
              <a:lnSpc>
                <a:spcPct val="100000"/>
              </a:lnSpc>
              <a:spcBef>
                <a:spcPts val="100"/>
              </a:spcBef>
              <a:buClr>
                <a:srgbClr val="E75C01"/>
              </a:buClr>
              <a:buFont typeface="Arial MT"/>
              <a:buChar char="•"/>
              <a:tabLst>
                <a:tab pos="354965" algn="l"/>
                <a:tab pos="355600" algn="l"/>
              </a:tabLst>
            </a:pPr>
            <a:r>
              <a:rPr sz="3000" b="1" spc="-10" dirty="0">
                <a:latin typeface="Calibri"/>
                <a:cs typeface="Calibri"/>
              </a:rPr>
              <a:t>Orientadas</a:t>
            </a:r>
            <a:r>
              <a:rPr sz="3000" b="1" spc="-40" dirty="0">
                <a:latin typeface="Calibri"/>
                <a:cs typeface="Calibri"/>
              </a:rPr>
              <a:t> </a:t>
            </a:r>
            <a:r>
              <a:rPr sz="3000" b="1" dirty="0">
                <a:latin typeface="Calibri"/>
                <a:cs typeface="Calibri"/>
              </a:rPr>
              <a:t>a</a:t>
            </a:r>
            <a:r>
              <a:rPr sz="3000" b="1" spc="-35" dirty="0">
                <a:latin typeface="Calibri"/>
                <a:cs typeface="Calibri"/>
              </a:rPr>
              <a:t> </a:t>
            </a:r>
            <a:r>
              <a:rPr sz="3000" b="1" spc="-25" dirty="0">
                <a:latin typeface="Calibri"/>
                <a:cs typeface="Calibri"/>
              </a:rPr>
              <a:t>Grafos</a:t>
            </a:r>
            <a:endParaRPr sz="3000">
              <a:latin typeface="Calibri"/>
              <a:cs typeface="Calibri"/>
            </a:endParaRPr>
          </a:p>
          <a:p>
            <a:pPr marL="756285" marR="5080" lvl="1" indent="-287020">
              <a:lnSpc>
                <a:spcPts val="2500"/>
              </a:lnSpc>
              <a:spcBef>
                <a:spcPts val="615"/>
              </a:spcBef>
              <a:buClr>
                <a:srgbClr val="E75C01"/>
              </a:buClr>
              <a:buFont typeface="Arial MT"/>
              <a:buChar char="–"/>
              <a:tabLst>
                <a:tab pos="756920" algn="l"/>
                <a:tab pos="2193290" algn="l"/>
                <a:tab pos="2699385" algn="l"/>
                <a:tab pos="3244850" algn="l"/>
                <a:tab pos="3921760" algn="l"/>
                <a:tab pos="5329555" algn="l"/>
                <a:tab pos="6236335" algn="l"/>
                <a:tab pos="6739255" algn="l"/>
              </a:tabLst>
            </a:pPr>
            <a:r>
              <a:rPr sz="2600" spc="5" dirty="0">
                <a:latin typeface="Calibri"/>
                <a:cs typeface="Calibri"/>
              </a:rPr>
              <a:t>D</a:t>
            </a:r>
            <a:r>
              <a:rPr sz="2600" spc="-10" dirty="0">
                <a:latin typeface="Calibri"/>
                <a:cs typeface="Calibri"/>
              </a:rPr>
              <a:t>om</a:t>
            </a:r>
            <a:r>
              <a:rPr sz="2600" dirty="0">
                <a:latin typeface="Calibri"/>
                <a:cs typeface="Calibri"/>
              </a:rPr>
              <a:t>i</a:t>
            </a:r>
            <a:r>
              <a:rPr sz="2600" spc="-5" dirty="0">
                <a:latin typeface="Calibri"/>
                <a:cs typeface="Calibri"/>
              </a:rPr>
              <a:t>n</a:t>
            </a:r>
            <a:r>
              <a:rPr sz="2600" dirty="0">
                <a:latin typeface="Calibri"/>
                <a:cs typeface="Calibri"/>
              </a:rPr>
              <a:t>i</a:t>
            </a:r>
            <a:r>
              <a:rPr sz="2600" spc="-10" dirty="0">
                <a:latin typeface="Calibri"/>
                <a:cs typeface="Calibri"/>
              </a:rPr>
              <a:t>o</a:t>
            </a:r>
            <a:r>
              <a:rPr sz="2600" dirty="0">
                <a:latin typeface="Calibri"/>
                <a:cs typeface="Calibri"/>
              </a:rPr>
              <a:t>s	en	l</a:t>
            </a:r>
            <a:r>
              <a:rPr sz="2600" spc="-10" dirty="0">
                <a:latin typeface="Calibri"/>
                <a:cs typeface="Calibri"/>
              </a:rPr>
              <a:t>o</a:t>
            </a:r>
            <a:r>
              <a:rPr sz="2600" dirty="0">
                <a:latin typeface="Calibri"/>
                <a:cs typeface="Calibri"/>
              </a:rPr>
              <a:t>s	</a:t>
            </a:r>
            <a:r>
              <a:rPr sz="2600" spc="-15" dirty="0">
                <a:latin typeface="Calibri"/>
                <a:cs typeface="Calibri"/>
              </a:rPr>
              <a:t>qu</a:t>
            </a:r>
            <a:r>
              <a:rPr sz="2600" dirty="0">
                <a:latin typeface="Calibri"/>
                <a:cs typeface="Calibri"/>
              </a:rPr>
              <a:t>e	apa</a:t>
            </a:r>
            <a:r>
              <a:rPr sz="2600" spc="-45" dirty="0">
                <a:latin typeface="Calibri"/>
                <a:cs typeface="Calibri"/>
              </a:rPr>
              <a:t>r</a:t>
            </a:r>
            <a:r>
              <a:rPr sz="2600" dirty="0">
                <a:latin typeface="Calibri"/>
                <a:cs typeface="Calibri"/>
              </a:rPr>
              <a:t>e</a:t>
            </a:r>
            <a:r>
              <a:rPr sz="2600" spc="-10" dirty="0">
                <a:latin typeface="Calibri"/>
                <a:cs typeface="Calibri"/>
              </a:rPr>
              <a:t>c</a:t>
            </a:r>
            <a:r>
              <a:rPr sz="2600" spc="-15" dirty="0">
                <a:latin typeface="Calibri"/>
                <a:cs typeface="Calibri"/>
              </a:rPr>
              <a:t>e</a:t>
            </a:r>
            <a:r>
              <a:rPr sz="2600" dirty="0">
                <a:latin typeface="Calibri"/>
                <a:cs typeface="Calibri"/>
              </a:rPr>
              <a:t>n	</a:t>
            </a:r>
            <a:r>
              <a:rPr sz="2600" spc="-35" dirty="0">
                <a:latin typeface="Calibri"/>
                <a:cs typeface="Calibri"/>
              </a:rPr>
              <a:t>r</a:t>
            </a:r>
            <a:r>
              <a:rPr sz="2600" spc="-15" dirty="0">
                <a:latin typeface="Calibri"/>
                <a:cs typeface="Calibri"/>
              </a:rPr>
              <a:t>e</a:t>
            </a:r>
            <a:r>
              <a:rPr sz="2600" spc="-5" dirty="0">
                <a:latin typeface="Calibri"/>
                <a:cs typeface="Calibri"/>
              </a:rPr>
              <a:t>d</a:t>
            </a:r>
            <a:r>
              <a:rPr sz="2600" spc="-15" dirty="0">
                <a:latin typeface="Calibri"/>
                <a:cs typeface="Calibri"/>
              </a:rPr>
              <a:t>e</a:t>
            </a:r>
            <a:r>
              <a:rPr sz="2600" dirty="0">
                <a:latin typeface="Calibri"/>
                <a:cs typeface="Calibri"/>
              </a:rPr>
              <a:t>s	</a:t>
            </a:r>
            <a:r>
              <a:rPr sz="2600" spc="-15" dirty="0">
                <a:latin typeface="Calibri"/>
                <a:cs typeface="Calibri"/>
              </a:rPr>
              <a:t>d</a:t>
            </a:r>
            <a:r>
              <a:rPr sz="2600" dirty="0">
                <a:latin typeface="Calibri"/>
                <a:cs typeface="Calibri"/>
              </a:rPr>
              <a:t>e	e</a:t>
            </a:r>
            <a:r>
              <a:rPr sz="2600" spc="-25" dirty="0">
                <a:latin typeface="Calibri"/>
                <a:cs typeface="Calibri"/>
              </a:rPr>
              <a:t>n</a:t>
            </a:r>
            <a:r>
              <a:rPr sz="2600" dirty="0">
                <a:latin typeface="Calibri"/>
                <a:cs typeface="Calibri"/>
              </a:rPr>
              <a:t>t</a:t>
            </a:r>
            <a:r>
              <a:rPr sz="2600" spc="-10" dirty="0">
                <a:latin typeface="Calibri"/>
                <a:cs typeface="Calibri"/>
              </a:rPr>
              <a:t>i</a:t>
            </a:r>
            <a:r>
              <a:rPr sz="2600" spc="-5" dirty="0">
                <a:latin typeface="Calibri"/>
                <a:cs typeface="Calibri"/>
              </a:rPr>
              <a:t>da</a:t>
            </a:r>
            <a:r>
              <a:rPr sz="2600" spc="-15" dirty="0">
                <a:latin typeface="Calibri"/>
                <a:cs typeface="Calibri"/>
              </a:rPr>
              <a:t>de</a:t>
            </a:r>
            <a:r>
              <a:rPr sz="2600" dirty="0">
                <a:latin typeface="Calibri"/>
                <a:cs typeface="Calibri"/>
              </a:rPr>
              <a:t>s  </a:t>
            </a:r>
            <a:r>
              <a:rPr sz="2600" spc="-10" dirty="0">
                <a:latin typeface="Calibri"/>
                <a:cs typeface="Calibri"/>
              </a:rPr>
              <a:t>conectadas</a:t>
            </a:r>
            <a:endParaRPr sz="2600">
              <a:latin typeface="Calibri"/>
              <a:cs typeface="Calibri"/>
            </a:endParaRPr>
          </a:p>
          <a:p>
            <a:pPr marL="1155700" lvl="2" indent="-228600">
              <a:lnSpc>
                <a:spcPct val="100000"/>
              </a:lnSpc>
              <a:spcBef>
                <a:spcPts val="30"/>
              </a:spcBef>
              <a:buClr>
                <a:srgbClr val="E75C01"/>
              </a:buClr>
              <a:buFont typeface="Arial MT"/>
              <a:buChar char="•"/>
              <a:tabLst>
                <a:tab pos="1155065" algn="l"/>
                <a:tab pos="1155700" algn="l"/>
              </a:tabLst>
            </a:pPr>
            <a:r>
              <a:rPr sz="2200" spc="-10" dirty="0">
                <a:latin typeface="Calibri"/>
                <a:cs typeface="Calibri"/>
              </a:rPr>
              <a:t>Ocurrencias</a:t>
            </a:r>
            <a:r>
              <a:rPr sz="2200" dirty="0">
                <a:latin typeface="Calibri"/>
                <a:cs typeface="Calibri"/>
              </a:rPr>
              <a:t> </a:t>
            </a:r>
            <a:r>
              <a:rPr sz="2200" spc="-5" dirty="0">
                <a:latin typeface="Calibri"/>
                <a:cs typeface="Calibri"/>
              </a:rPr>
              <a:t>de</a:t>
            </a:r>
            <a:r>
              <a:rPr sz="2200" spc="10" dirty="0">
                <a:latin typeface="Calibri"/>
                <a:cs typeface="Calibri"/>
              </a:rPr>
              <a:t> </a:t>
            </a:r>
            <a:r>
              <a:rPr sz="2200" spc="-5" dirty="0">
                <a:latin typeface="Calibri"/>
                <a:cs typeface="Calibri"/>
              </a:rPr>
              <a:t>las</a:t>
            </a:r>
            <a:r>
              <a:rPr sz="2200" dirty="0">
                <a:latin typeface="Calibri"/>
                <a:cs typeface="Calibri"/>
              </a:rPr>
              <a:t> </a:t>
            </a:r>
            <a:r>
              <a:rPr sz="2200" spc="-5" dirty="0">
                <a:latin typeface="Calibri"/>
                <a:cs typeface="Calibri"/>
              </a:rPr>
              <a:t>mismas</a:t>
            </a:r>
            <a:r>
              <a:rPr sz="2200" spc="10" dirty="0">
                <a:latin typeface="Calibri"/>
                <a:cs typeface="Calibri"/>
              </a:rPr>
              <a:t> </a:t>
            </a:r>
            <a:r>
              <a:rPr sz="2200" spc="-10" dirty="0">
                <a:latin typeface="Calibri"/>
                <a:cs typeface="Calibri"/>
              </a:rPr>
              <a:t>entidades</a:t>
            </a:r>
            <a:r>
              <a:rPr sz="2200" spc="15" dirty="0">
                <a:latin typeface="Calibri"/>
                <a:cs typeface="Calibri"/>
              </a:rPr>
              <a:t> </a:t>
            </a:r>
            <a:r>
              <a:rPr sz="2200" spc="-10" dirty="0">
                <a:latin typeface="Calibri"/>
                <a:cs typeface="Calibri"/>
              </a:rPr>
              <a:t>relacionadas</a:t>
            </a:r>
            <a:r>
              <a:rPr sz="2200" spc="-25" dirty="0">
                <a:latin typeface="Calibri"/>
                <a:cs typeface="Calibri"/>
              </a:rPr>
              <a:t> </a:t>
            </a:r>
            <a:r>
              <a:rPr sz="2200" spc="-15" dirty="0">
                <a:latin typeface="Calibri"/>
                <a:cs typeface="Calibri"/>
              </a:rPr>
              <a:t>entre</a:t>
            </a:r>
            <a:r>
              <a:rPr sz="2200" spc="20" dirty="0">
                <a:latin typeface="Calibri"/>
                <a:cs typeface="Calibri"/>
              </a:rPr>
              <a:t> </a:t>
            </a:r>
            <a:r>
              <a:rPr sz="2200" spc="-5" dirty="0">
                <a:latin typeface="Calibri"/>
                <a:cs typeface="Calibri"/>
              </a:rPr>
              <a:t>sí</a:t>
            </a:r>
            <a:endParaRPr sz="2200">
              <a:latin typeface="Calibri"/>
              <a:cs typeface="Calibri"/>
            </a:endParaRPr>
          </a:p>
          <a:p>
            <a:pPr marL="1155065" marR="5080" lvl="2" indent="-228600">
              <a:lnSpc>
                <a:spcPts val="2110"/>
              </a:lnSpc>
              <a:spcBef>
                <a:spcPts val="515"/>
              </a:spcBef>
              <a:buClr>
                <a:srgbClr val="E75C01"/>
              </a:buClr>
              <a:buFont typeface="Arial MT"/>
              <a:buChar char="•"/>
              <a:tabLst>
                <a:tab pos="1155065" algn="l"/>
                <a:tab pos="1155700" algn="l"/>
                <a:tab pos="2395855" algn="l"/>
                <a:tab pos="3481070" algn="l"/>
                <a:tab pos="4046220" algn="l"/>
                <a:tab pos="5215255" algn="l"/>
                <a:tab pos="6422390" algn="l"/>
                <a:tab pos="7626350" algn="l"/>
              </a:tabLst>
            </a:pPr>
            <a:r>
              <a:rPr sz="2200" spc="-10" dirty="0">
                <a:latin typeface="Calibri"/>
                <a:cs typeface="Calibri"/>
              </a:rPr>
              <a:t>E</a:t>
            </a:r>
            <a:r>
              <a:rPr sz="2200" spc="-5" dirty="0">
                <a:latin typeface="Calibri"/>
                <a:cs typeface="Calibri"/>
              </a:rPr>
              <a:t>j</a:t>
            </a:r>
            <a:r>
              <a:rPr sz="2200" spc="5" dirty="0">
                <a:latin typeface="Calibri"/>
                <a:cs typeface="Calibri"/>
              </a:rPr>
              <a:t>e</a:t>
            </a:r>
            <a:r>
              <a:rPr sz="2200" spc="-10" dirty="0">
                <a:latin typeface="Calibri"/>
                <a:cs typeface="Calibri"/>
              </a:rPr>
              <a:t>mp</a:t>
            </a:r>
            <a:r>
              <a:rPr sz="2200" spc="-5" dirty="0">
                <a:latin typeface="Calibri"/>
                <a:cs typeface="Calibri"/>
              </a:rPr>
              <a:t>l</a:t>
            </a:r>
            <a:r>
              <a:rPr sz="2200" dirty="0">
                <a:latin typeface="Calibri"/>
                <a:cs typeface="Calibri"/>
              </a:rPr>
              <a:t>o</a:t>
            </a:r>
            <a:r>
              <a:rPr sz="2200" spc="-5" dirty="0">
                <a:latin typeface="Calibri"/>
                <a:cs typeface="Calibri"/>
              </a:rPr>
              <a:t>s:</a:t>
            </a:r>
            <a:r>
              <a:rPr sz="2200" dirty="0">
                <a:latin typeface="Calibri"/>
                <a:cs typeface="Calibri"/>
              </a:rPr>
              <a:t>	</a:t>
            </a:r>
            <a:r>
              <a:rPr sz="2200" spc="-5" dirty="0">
                <a:latin typeface="Calibri"/>
                <a:cs typeface="Calibri"/>
              </a:rPr>
              <a:t>a</a:t>
            </a:r>
            <a:r>
              <a:rPr sz="2200" spc="5" dirty="0">
                <a:latin typeface="Calibri"/>
                <a:cs typeface="Calibri"/>
              </a:rPr>
              <a:t>u</a:t>
            </a:r>
            <a:r>
              <a:rPr sz="2200" spc="-35" dirty="0">
                <a:latin typeface="Calibri"/>
                <a:cs typeface="Calibri"/>
              </a:rPr>
              <a:t>t</a:t>
            </a:r>
            <a:r>
              <a:rPr sz="2200" spc="-15" dirty="0">
                <a:latin typeface="Calibri"/>
                <a:cs typeface="Calibri"/>
              </a:rPr>
              <a:t>o</a:t>
            </a:r>
            <a:r>
              <a:rPr sz="2200" dirty="0">
                <a:latin typeface="Calibri"/>
                <a:cs typeface="Calibri"/>
              </a:rPr>
              <a:t>v</a:t>
            </a:r>
            <a:r>
              <a:rPr sz="2200" spc="-5" dirty="0">
                <a:latin typeface="Calibri"/>
                <a:cs typeface="Calibri"/>
              </a:rPr>
              <a:t>ías</a:t>
            </a:r>
            <a:r>
              <a:rPr sz="2200" dirty="0">
                <a:latin typeface="Calibri"/>
                <a:cs typeface="Calibri"/>
              </a:rPr>
              <a:t>	</a:t>
            </a:r>
            <a:r>
              <a:rPr sz="2200" spc="-10" dirty="0">
                <a:latin typeface="Calibri"/>
                <a:cs typeface="Calibri"/>
              </a:rPr>
              <a:t>qu</a:t>
            </a:r>
            <a:r>
              <a:rPr sz="2200" spc="-5" dirty="0">
                <a:latin typeface="Calibri"/>
                <a:cs typeface="Calibri"/>
              </a:rPr>
              <a:t>e</a:t>
            </a:r>
            <a:r>
              <a:rPr sz="2200" dirty="0">
                <a:latin typeface="Calibri"/>
                <a:cs typeface="Calibri"/>
              </a:rPr>
              <a:t>	</a:t>
            </a:r>
            <a:r>
              <a:rPr sz="2200" spc="-25" dirty="0">
                <a:latin typeface="Calibri"/>
                <a:cs typeface="Calibri"/>
              </a:rPr>
              <a:t>c</a:t>
            </a:r>
            <a:r>
              <a:rPr sz="2200" dirty="0">
                <a:latin typeface="Calibri"/>
                <a:cs typeface="Calibri"/>
              </a:rPr>
              <a:t>o</a:t>
            </a:r>
            <a:r>
              <a:rPr sz="2200" spc="-10" dirty="0">
                <a:latin typeface="Calibri"/>
                <a:cs typeface="Calibri"/>
              </a:rPr>
              <a:t>nec</a:t>
            </a:r>
            <a:r>
              <a:rPr sz="2200" spc="-35" dirty="0">
                <a:latin typeface="Calibri"/>
                <a:cs typeface="Calibri"/>
              </a:rPr>
              <a:t>t</a:t>
            </a:r>
            <a:r>
              <a:rPr sz="2200" spc="-5" dirty="0">
                <a:latin typeface="Calibri"/>
                <a:cs typeface="Calibri"/>
              </a:rPr>
              <a:t>an</a:t>
            </a:r>
            <a:r>
              <a:rPr sz="2200" dirty="0">
                <a:latin typeface="Calibri"/>
                <a:cs typeface="Calibri"/>
              </a:rPr>
              <a:t>	</a:t>
            </a:r>
            <a:r>
              <a:rPr sz="2200" spc="-10" dirty="0">
                <a:latin typeface="Calibri"/>
                <a:cs typeface="Calibri"/>
              </a:rPr>
              <a:t>c</a:t>
            </a:r>
            <a:r>
              <a:rPr sz="2200" spc="-5" dirty="0">
                <a:latin typeface="Calibri"/>
                <a:cs typeface="Calibri"/>
              </a:rPr>
              <a:t>i</a:t>
            </a:r>
            <a:r>
              <a:rPr sz="2200" spc="-10" dirty="0">
                <a:latin typeface="Calibri"/>
                <a:cs typeface="Calibri"/>
              </a:rPr>
              <a:t>u</a:t>
            </a:r>
            <a:r>
              <a:rPr sz="2200" spc="5" dirty="0">
                <a:latin typeface="Calibri"/>
                <a:cs typeface="Calibri"/>
              </a:rPr>
              <a:t>d</a:t>
            </a:r>
            <a:r>
              <a:rPr sz="2200" spc="-5" dirty="0">
                <a:latin typeface="Calibri"/>
                <a:cs typeface="Calibri"/>
              </a:rPr>
              <a:t>a</a:t>
            </a:r>
            <a:r>
              <a:rPr sz="2200" spc="-10" dirty="0">
                <a:latin typeface="Calibri"/>
                <a:cs typeface="Calibri"/>
              </a:rPr>
              <a:t>de</a:t>
            </a:r>
            <a:r>
              <a:rPr sz="2200" dirty="0">
                <a:latin typeface="Calibri"/>
                <a:cs typeface="Calibri"/>
              </a:rPr>
              <a:t>s</a:t>
            </a:r>
            <a:r>
              <a:rPr sz="2200" spc="-5" dirty="0">
                <a:latin typeface="Calibri"/>
                <a:cs typeface="Calibri"/>
              </a:rPr>
              <a:t>,</a:t>
            </a:r>
            <a:r>
              <a:rPr sz="2200" dirty="0">
                <a:latin typeface="Calibri"/>
                <a:cs typeface="Calibri"/>
              </a:rPr>
              <a:t>	</a:t>
            </a:r>
            <a:r>
              <a:rPr sz="2200" spc="-10" dirty="0">
                <a:latin typeface="Calibri"/>
                <a:cs typeface="Calibri"/>
              </a:rPr>
              <a:t>p</a:t>
            </a:r>
            <a:r>
              <a:rPr sz="2200" spc="-45" dirty="0">
                <a:latin typeface="Calibri"/>
                <a:cs typeface="Calibri"/>
              </a:rPr>
              <a:t>r</a:t>
            </a:r>
            <a:r>
              <a:rPr sz="2200" dirty="0">
                <a:latin typeface="Calibri"/>
                <a:cs typeface="Calibri"/>
              </a:rPr>
              <a:t>o</a:t>
            </a:r>
            <a:r>
              <a:rPr sz="2200" spc="-35" dirty="0">
                <a:latin typeface="Calibri"/>
                <a:cs typeface="Calibri"/>
              </a:rPr>
              <a:t>t</a:t>
            </a:r>
            <a:r>
              <a:rPr sz="2200" spc="-10" dirty="0">
                <a:latin typeface="Calibri"/>
                <a:cs typeface="Calibri"/>
              </a:rPr>
              <a:t>e</a:t>
            </a:r>
            <a:r>
              <a:rPr sz="2200" spc="-5" dirty="0">
                <a:latin typeface="Calibri"/>
                <a:cs typeface="Calibri"/>
              </a:rPr>
              <a:t>í</a:t>
            </a:r>
            <a:r>
              <a:rPr sz="2200" spc="5" dirty="0">
                <a:latin typeface="Calibri"/>
                <a:cs typeface="Calibri"/>
              </a:rPr>
              <a:t>n</a:t>
            </a:r>
            <a:r>
              <a:rPr sz="2200" spc="-5" dirty="0">
                <a:latin typeface="Calibri"/>
                <a:cs typeface="Calibri"/>
              </a:rPr>
              <a:t>as</a:t>
            </a:r>
            <a:r>
              <a:rPr sz="2200" dirty="0">
                <a:latin typeface="Calibri"/>
                <a:cs typeface="Calibri"/>
              </a:rPr>
              <a:t>	</a:t>
            </a:r>
            <a:r>
              <a:rPr sz="2200" spc="-10" dirty="0">
                <a:latin typeface="Calibri"/>
                <a:cs typeface="Calibri"/>
              </a:rPr>
              <a:t>qu</a:t>
            </a:r>
            <a:r>
              <a:rPr sz="2200" spc="-5" dirty="0">
                <a:latin typeface="Calibri"/>
                <a:cs typeface="Calibri"/>
              </a:rPr>
              <a:t>e  </a:t>
            </a:r>
            <a:r>
              <a:rPr sz="2200" spc="-15" dirty="0">
                <a:latin typeface="Calibri"/>
                <a:cs typeface="Calibri"/>
              </a:rPr>
              <a:t>interactúan,</a:t>
            </a:r>
            <a:r>
              <a:rPr sz="2200" spc="-5" dirty="0">
                <a:latin typeface="Calibri"/>
                <a:cs typeface="Calibri"/>
              </a:rPr>
              <a:t> </a:t>
            </a:r>
            <a:r>
              <a:rPr sz="2200" spc="-15" dirty="0">
                <a:latin typeface="Calibri"/>
                <a:cs typeface="Calibri"/>
              </a:rPr>
              <a:t>investigadores</a:t>
            </a:r>
            <a:r>
              <a:rPr sz="2200" dirty="0">
                <a:latin typeface="Calibri"/>
                <a:cs typeface="Calibri"/>
              </a:rPr>
              <a:t> </a:t>
            </a:r>
            <a:r>
              <a:rPr sz="2200" spc="-10" dirty="0">
                <a:latin typeface="Calibri"/>
                <a:cs typeface="Calibri"/>
              </a:rPr>
              <a:t>que</a:t>
            </a:r>
            <a:r>
              <a:rPr sz="2200" spc="5" dirty="0">
                <a:latin typeface="Calibri"/>
                <a:cs typeface="Calibri"/>
              </a:rPr>
              <a:t> </a:t>
            </a:r>
            <a:r>
              <a:rPr sz="2200" spc="-15" dirty="0">
                <a:latin typeface="Calibri"/>
                <a:cs typeface="Calibri"/>
              </a:rPr>
              <a:t>colaboran</a:t>
            </a:r>
            <a:endParaRPr sz="2200">
              <a:latin typeface="Calibri"/>
              <a:cs typeface="Calibri"/>
            </a:endParaRPr>
          </a:p>
          <a:p>
            <a:pPr marL="756285" lvl="1" indent="-287020">
              <a:lnSpc>
                <a:spcPct val="100000"/>
              </a:lnSpc>
              <a:buClr>
                <a:srgbClr val="E75C01"/>
              </a:buClr>
              <a:buFont typeface="Arial MT"/>
              <a:buChar char="–"/>
              <a:tabLst>
                <a:tab pos="756920" algn="l"/>
              </a:tabLst>
            </a:pPr>
            <a:r>
              <a:rPr sz="2600" spc="-5" dirty="0">
                <a:latin typeface="Calibri"/>
                <a:cs typeface="Calibri"/>
              </a:rPr>
              <a:t>Ejemplos:</a:t>
            </a:r>
            <a:endParaRPr sz="2600">
              <a:latin typeface="Calibri"/>
              <a:cs typeface="Calibri"/>
            </a:endParaRPr>
          </a:p>
          <a:p>
            <a:pPr marL="1155700" lvl="2" indent="-228600">
              <a:lnSpc>
                <a:spcPct val="100000"/>
              </a:lnSpc>
              <a:spcBef>
                <a:spcPts val="20"/>
              </a:spcBef>
              <a:buClr>
                <a:srgbClr val="E75C01"/>
              </a:buClr>
              <a:buFont typeface="Arial MT"/>
              <a:buChar char="•"/>
              <a:tabLst>
                <a:tab pos="1155065" algn="l"/>
                <a:tab pos="1155700" algn="l"/>
              </a:tabLst>
            </a:pPr>
            <a:r>
              <a:rPr sz="2200" spc="-10" dirty="0">
                <a:latin typeface="Calibri"/>
                <a:cs typeface="Calibri"/>
              </a:rPr>
              <a:t>Gestión</a:t>
            </a:r>
            <a:r>
              <a:rPr sz="2200" spc="10" dirty="0">
                <a:latin typeface="Calibri"/>
                <a:cs typeface="Calibri"/>
              </a:rPr>
              <a:t> </a:t>
            </a:r>
            <a:r>
              <a:rPr sz="2200" spc="-5" dirty="0">
                <a:latin typeface="Calibri"/>
                <a:cs typeface="Calibri"/>
              </a:rPr>
              <a:t>de</a:t>
            </a:r>
            <a:r>
              <a:rPr sz="2200" dirty="0">
                <a:latin typeface="Calibri"/>
                <a:cs typeface="Calibri"/>
              </a:rPr>
              <a:t> </a:t>
            </a:r>
            <a:r>
              <a:rPr sz="2200" spc="-10" dirty="0">
                <a:latin typeface="Calibri"/>
                <a:cs typeface="Calibri"/>
              </a:rPr>
              <a:t>redes</a:t>
            </a:r>
            <a:r>
              <a:rPr sz="2200" spc="5" dirty="0">
                <a:latin typeface="Calibri"/>
                <a:cs typeface="Calibri"/>
              </a:rPr>
              <a:t> </a:t>
            </a:r>
            <a:r>
              <a:rPr sz="2200" spc="-5" dirty="0">
                <a:latin typeface="Calibri"/>
                <a:cs typeface="Calibri"/>
              </a:rPr>
              <a:t>e</a:t>
            </a:r>
            <a:r>
              <a:rPr sz="2200" dirty="0">
                <a:latin typeface="Calibri"/>
                <a:cs typeface="Calibri"/>
              </a:rPr>
              <a:t> </a:t>
            </a:r>
            <a:r>
              <a:rPr sz="2200" spc="-15" dirty="0">
                <a:latin typeface="Calibri"/>
                <a:cs typeface="Calibri"/>
              </a:rPr>
              <a:t>infraestructuras</a:t>
            </a:r>
            <a:endParaRPr sz="2200">
              <a:latin typeface="Calibri"/>
              <a:cs typeface="Calibri"/>
            </a:endParaRPr>
          </a:p>
          <a:p>
            <a:pPr marL="1155700" lvl="2" indent="-228600">
              <a:lnSpc>
                <a:spcPct val="100000"/>
              </a:lnSpc>
              <a:buClr>
                <a:srgbClr val="E75C01"/>
              </a:buClr>
              <a:buFont typeface="Arial MT"/>
              <a:buChar char="•"/>
              <a:tabLst>
                <a:tab pos="1155065" algn="l"/>
                <a:tab pos="1155700" algn="l"/>
              </a:tabLst>
            </a:pPr>
            <a:r>
              <a:rPr sz="2200" spc="-10" dirty="0">
                <a:latin typeface="Calibri"/>
                <a:cs typeface="Calibri"/>
              </a:rPr>
              <a:t>Recomendación</a:t>
            </a:r>
            <a:r>
              <a:rPr sz="2200" spc="20" dirty="0">
                <a:latin typeface="Calibri"/>
                <a:cs typeface="Calibri"/>
              </a:rPr>
              <a:t> </a:t>
            </a:r>
            <a:r>
              <a:rPr sz="2200" spc="-5" dirty="0">
                <a:latin typeface="Calibri"/>
                <a:cs typeface="Calibri"/>
              </a:rPr>
              <a:t>de</a:t>
            </a:r>
            <a:r>
              <a:rPr sz="2200" spc="5" dirty="0">
                <a:latin typeface="Calibri"/>
                <a:cs typeface="Calibri"/>
              </a:rPr>
              <a:t> </a:t>
            </a:r>
            <a:r>
              <a:rPr sz="2200" spc="-15" dirty="0">
                <a:latin typeface="Calibri"/>
                <a:cs typeface="Calibri"/>
              </a:rPr>
              <a:t>productos</a:t>
            </a:r>
            <a:r>
              <a:rPr sz="2200" dirty="0">
                <a:latin typeface="Calibri"/>
                <a:cs typeface="Calibri"/>
              </a:rPr>
              <a:t> </a:t>
            </a:r>
            <a:r>
              <a:rPr sz="2200" spc="-5" dirty="0">
                <a:latin typeface="Calibri"/>
                <a:cs typeface="Calibri"/>
              </a:rPr>
              <a:t>y</a:t>
            </a:r>
            <a:r>
              <a:rPr sz="2200" spc="5" dirty="0">
                <a:latin typeface="Calibri"/>
                <a:cs typeface="Calibri"/>
              </a:rPr>
              <a:t> </a:t>
            </a:r>
            <a:r>
              <a:rPr sz="2200" spc="-5" dirty="0">
                <a:latin typeface="Calibri"/>
                <a:cs typeface="Calibri"/>
              </a:rPr>
              <a:t>servicios</a:t>
            </a:r>
            <a:endParaRPr sz="2200">
              <a:latin typeface="Calibri"/>
              <a:cs typeface="Calibri"/>
            </a:endParaRPr>
          </a:p>
          <a:p>
            <a:pPr marL="1155700" lvl="2" indent="-228600">
              <a:lnSpc>
                <a:spcPts val="2630"/>
              </a:lnSpc>
              <a:buClr>
                <a:srgbClr val="E75C01"/>
              </a:buClr>
              <a:buFont typeface="Arial MT"/>
              <a:buChar char="•"/>
              <a:tabLst>
                <a:tab pos="1155065" algn="l"/>
                <a:tab pos="1155700" algn="l"/>
              </a:tabLst>
            </a:pPr>
            <a:r>
              <a:rPr sz="2200" spc="-15" dirty="0">
                <a:latin typeface="Calibri"/>
                <a:cs typeface="Calibri"/>
              </a:rPr>
              <a:t>Redes</a:t>
            </a:r>
            <a:r>
              <a:rPr sz="2200" spc="15" dirty="0">
                <a:latin typeface="Calibri"/>
                <a:cs typeface="Calibri"/>
              </a:rPr>
              <a:t> </a:t>
            </a:r>
            <a:r>
              <a:rPr sz="2200" spc="-5" dirty="0">
                <a:latin typeface="Calibri"/>
                <a:cs typeface="Calibri"/>
              </a:rPr>
              <a:t>sociales</a:t>
            </a:r>
            <a:r>
              <a:rPr sz="2200" dirty="0">
                <a:latin typeface="Calibri"/>
                <a:cs typeface="Calibri"/>
              </a:rPr>
              <a:t> </a:t>
            </a:r>
            <a:r>
              <a:rPr sz="2200" spc="-15" dirty="0">
                <a:latin typeface="Calibri"/>
                <a:cs typeface="Calibri"/>
              </a:rPr>
              <a:t>(para</a:t>
            </a:r>
            <a:r>
              <a:rPr sz="2200" spc="-10" dirty="0">
                <a:latin typeface="Calibri"/>
                <a:cs typeface="Calibri"/>
              </a:rPr>
              <a:t> determinadas</a:t>
            </a:r>
            <a:r>
              <a:rPr sz="2200" spc="5" dirty="0">
                <a:latin typeface="Calibri"/>
                <a:cs typeface="Calibri"/>
              </a:rPr>
              <a:t> </a:t>
            </a:r>
            <a:r>
              <a:rPr sz="2200" spc="-5" dirty="0">
                <a:latin typeface="Calibri"/>
                <a:cs typeface="Calibri"/>
              </a:rPr>
              <a:t>funcionalidades)</a:t>
            </a:r>
            <a:endParaRPr sz="2200">
              <a:latin typeface="Calibri"/>
              <a:cs typeface="Calibri"/>
            </a:endParaRPr>
          </a:p>
          <a:p>
            <a:pPr marL="756285" lvl="1" indent="-287020">
              <a:lnSpc>
                <a:spcPts val="3110"/>
              </a:lnSpc>
              <a:buClr>
                <a:srgbClr val="E75C01"/>
              </a:buClr>
              <a:buFont typeface="Arial MT"/>
              <a:buChar char="–"/>
              <a:tabLst>
                <a:tab pos="756920" algn="l"/>
              </a:tabLst>
            </a:pPr>
            <a:r>
              <a:rPr sz="2600" spc="-10" dirty="0">
                <a:latin typeface="Calibri"/>
                <a:cs typeface="Calibri"/>
              </a:rPr>
              <a:t>Productos:</a:t>
            </a:r>
            <a:endParaRPr sz="2600">
              <a:latin typeface="Calibri"/>
              <a:cs typeface="Calibri"/>
            </a:endParaRPr>
          </a:p>
          <a:p>
            <a:pPr marL="1155700" lvl="2" indent="-228600">
              <a:lnSpc>
                <a:spcPct val="100000"/>
              </a:lnSpc>
              <a:spcBef>
                <a:spcPts val="15"/>
              </a:spcBef>
              <a:buClr>
                <a:srgbClr val="E75C01"/>
              </a:buClr>
              <a:buFont typeface="Arial MT"/>
              <a:buChar char="•"/>
              <a:tabLst>
                <a:tab pos="1155065" algn="l"/>
                <a:tab pos="1155700" algn="l"/>
              </a:tabLst>
            </a:pPr>
            <a:r>
              <a:rPr sz="2200" b="1" spc="-5" dirty="0">
                <a:latin typeface="Calibri"/>
                <a:cs typeface="Calibri"/>
              </a:rPr>
              <a:t>Neo4j</a:t>
            </a:r>
            <a:r>
              <a:rPr sz="2200" spc="-5" dirty="0">
                <a:latin typeface="Calibri"/>
                <a:cs typeface="Calibri"/>
              </a:rPr>
              <a:t>,</a:t>
            </a:r>
            <a:r>
              <a:rPr sz="2200" spc="-15" dirty="0">
                <a:latin typeface="Calibri"/>
                <a:cs typeface="Calibri"/>
              </a:rPr>
              <a:t> </a:t>
            </a:r>
            <a:r>
              <a:rPr sz="2200" spc="-10" dirty="0">
                <a:latin typeface="Calibri"/>
                <a:cs typeface="Calibri"/>
              </a:rPr>
              <a:t>Titan</a:t>
            </a:r>
            <a:endParaRPr sz="2200">
              <a:latin typeface="Calibri"/>
              <a:cs typeface="Calibri"/>
            </a:endParaRPr>
          </a:p>
        </p:txBody>
      </p:sp>
      <p:sp>
        <p:nvSpPr>
          <p:cNvPr id="6" name="Rectángulo 5">
            <a:extLst>
              <a:ext uri="{FF2B5EF4-FFF2-40B4-BE49-F238E27FC236}">
                <a16:creationId xmlns:a16="http://schemas.microsoft.com/office/drawing/2014/main" id="{9429E8B5-0DF1-B370-2824-AB0A33AA1DBF}"/>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7868" y="1484375"/>
            <a:ext cx="8209280" cy="0"/>
          </a:xfrm>
          <a:custGeom>
            <a:avLst/>
            <a:gdLst/>
            <a:ahLst/>
            <a:cxnLst/>
            <a:rect l="l" t="t" r="r" b="b"/>
            <a:pathLst>
              <a:path w="8209280">
                <a:moveTo>
                  <a:pt x="0" y="0"/>
                </a:moveTo>
                <a:lnTo>
                  <a:pt x="8208911" y="0"/>
                </a:lnTo>
              </a:path>
            </a:pathLst>
          </a:custGeom>
          <a:ln w="9525">
            <a:solidFill>
              <a:srgbClr val="FD8231"/>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pic>
        <p:nvPicPr>
          <p:cNvPr id="3" name="Imagen 2">
            <a:extLst>
              <a:ext uri="{FF2B5EF4-FFF2-40B4-BE49-F238E27FC236}">
                <a16:creationId xmlns:a16="http://schemas.microsoft.com/office/drawing/2014/main" id="{527332DC-0444-D32D-C26C-768C39A6CB5F}"/>
              </a:ext>
            </a:extLst>
          </p:cNvPr>
          <p:cNvPicPr>
            <a:picLocks noChangeAspect="1"/>
          </p:cNvPicPr>
          <p:nvPr/>
        </p:nvPicPr>
        <p:blipFill>
          <a:blip r:embed="rId2"/>
          <a:stretch>
            <a:fillRect/>
          </a:stretch>
        </p:blipFill>
        <p:spPr>
          <a:xfrm>
            <a:off x="0" y="2293530"/>
            <a:ext cx="9144000" cy="3372011"/>
          </a:xfrm>
          <a:prstGeom prst="rect">
            <a:avLst/>
          </a:prstGeom>
        </p:spPr>
      </p:pic>
    </p:spTree>
    <p:extLst>
      <p:ext uri="{BB962C8B-B14F-4D97-AF65-F5344CB8AC3E}">
        <p14:creationId xmlns:p14="http://schemas.microsoft.com/office/powerpoint/2010/main" val="984918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u="sng" spc="-5" dirty="0" err="1">
                <a:uFill>
                  <a:solidFill>
                    <a:srgbClr val="FD8231"/>
                  </a:solidFill>
                </a:uFill>
              </a:rPr>
              <a:t>Elección</a:t>
            </a:r>
            <a:r>
              <a:rPr u="sng" spc="-40" dirty="0">
                <a:uFill>
                  <a:solidFill>
                    <a:srgbClr val="FD8231"/>
                  </a:solidFill>
                </a:uFill>
              </a:rPr>
              <a:t> </a:t>
            </a:r>
            <a:r>
              <a:rPr u="sng" spc="-5" dirty="0">
                <a:uFill>
                  <a:solidFill>
                    <a:srgbClr val="FD8231"/>
                  </a:solidFill>
                </a:uFill>
              </a:rPr>
              <a:t>de</a:t>
            </a:r>
            <a:r>
              <a:rPr u="sng" spc="-40" dirty="0">
                <a:uFill>
                  <a:solidFill>
                    <a:srgbClr val="FD8231"/>
                  </a:solidFill>
                </a:uFill>
              </a:rPr>
              <a:t> </a:t>
            </a:r>
            <a:r>
              <a:rPr u="sng" spc="-5" dirty="0">
                <a:uFill>
                  <a:solidFill>
                    <a:srgbClr val="FD8231"/>
                  </a:solidFill>
                </a:uFill>
              </a:rPr>
              <a:t>una</a:t>
            </a:r>
            <a:r>
              <a:rPr u="sng" spc="-15" dirty="0">
                <a:uFill>
                  <a:solidFill>
                    <a:srgbClr val="FD8231"/>
                  </a:solidFill>
                </a:uFill>
              </a:rPr>
              <a:t> </a:t>
            </a:r>
            <a:r>
              <a:rPr u="sng" spc="-5" dirty="0">
                <a:uFill>
                  <a:solidFill>
                    <a:srgbClr val="FD8231"/>
                  </a:solidFill>
                </a:uFill>
              </a:rPr>
              <a:t>BD</a:t>
            </a:r>
            <a:r>
              <a:rPr u="sng" spc="5" dirty="0">
                <a:uFill>
                  <a:solidFill>
                    <a:srgbClr val="FD8231"/>
                  </a:solidFill>
                </a:uFill>
              </a:rPr>
              <a:t> </a:t>
            </a:r>
            <a:r>
              <a:rPr u="sng" spc="-5" dirty="0">
                <a:uFill>
                  <a:solidFill>
                    <a:srgbClr val="FD8231"/>
                  </a:solidFill>
                </a:uFill>
              </a:rPr>
              <a:t>NoSQL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30</a:t>
            </a:fld>
            <a:endParaRPr dirty="0"/>
          </a:p>
        </p:txBody>
      </p:sp>
      <p:sp>
        <p:nvSpPr>
          <p:cNvPr id="3" name="object 3"/>
          <p:cNvSpPr txBox="1"/>
          <p:nvPr/>
        </p:nvSpPr>
        <p:spPr>
          <a:xfrm>
            <a:off x="535940" y="1561591"/>
            <a:ext cx="8068945" cy="3872865"/>
          </a:xfrm>
          <a:prstGeom prst="rect">
            <a:avLst/>
          </a:prstGeom>
        </p:spPr>
        <p:txBody>
          <a:bodyPr vert="horz" wrap="square" lIns="0" tIns="13335" rIns="0" bIns="0" rtlCol="0">
            <a:spAutoFit/>
          </a:bodyPr>
          <a:lstStyle/>
          <a:p>
            <a:pPr marL="355600" indent="-342900">
              <a:lnSpc>
                <a:spcPct val="100000"/>
              </a:lnSpc>
              <a:spcBef>
                <a:spcPts val="105"/>
              </a:spcBef>
              <a:buClr>
                <a:srgbClr val="E75C01"/>
              </a:buClr>
              <a:buFont typeface="Arial MT"/>
              <a:buChar char="•"/>
              <a:tabLst>
                <a:tab pos="354965" algn="l"/>
                <a:tab pos="355600" algn="l"/>
              </a:tabLst>
            </a:pPr>
            <a:r>
              <a:rPr sz="2000" b="1" spc="-10" dirty="0">
                <a:latin typeface="Calibri"/>
                <a:cs typeface="Calibri"/>
              </a:rPr>
              <a:t>Familia</a:t>
            </a:r>
            <a:r>
              <a:rPr sz="2000" b="1" spc="-50" dirty="0">
                <a:latin typeface="Calibri"/>
                <a:cs typeface="Calibri"/>
              </a:rPr>
              <a:t> </a:t>
            </a:r>
            <a:r>
              <a:rPr sz="2000" b="1" dirty="0">
                <a:latin typeface="Calibri"/>
                <a:cs typeface="Calibri"/>
              </a:rPr>
              <a:t>de</a:t>
            </a:r>
            <a:r>
              <a:rPr sz="2000" b="1" spc="-30" dirty="0">
                <a:latin typeface="Calibri"/>
                <a:cs typeface="Calibri"/>
              </a:rPr>
              <a:t> </a:t>
            </a:r>
            <a:r>
              <a:rPr sz="2000" b="1" spc="-5" dirty="0">
                <a:latin typeface="Calibri"/>
                <a:cs typeface="Calibri"/>
              </a:rPr>
              <a:t>Columnas</a:t>
            </a:r>
            <a:endParaRPr sz="2000">
              <a:latin typeface="Calibri"/>
              <a:cs typeface="Calibri"/>
            </a:endParaRPr>
          </a:p>
          <a:p>
            <a:pPr marL="756285" marR="6350" lvl="1" indent="-287020">
              <a:lnSpc>
                <a:spcPct val="80000"/>
              </a:lnSpc>
              <a:spcBef>
                <a:spcPts val="434"/>
              </a:spcBef>
              <a:buClr>
                <a:srgbClr val="E75C01"/>
              </a:buClr>
              <a:buFont typeface="Arial MT"/>
              <a:buChar char="–"/>
              <a:tabLst>
                <a:tab pos="756285" algn="l"/>
                <a:tab pos="756920" algn="l"/>
                <a:tab pos="1727200" algn="l"/>
                <a:tab pos="2940050" algn="l"/>
                <a:tab pos="3371215" algn="l"/>
                <a:tab pos="4139565" algn="l"/>
                <a:tab pos="5483860" algn="l"/>
                <a:tab pos="5916295" algn="l"/>
                <a:tab pos="7713345" algn="l"/>
              </a:tabLst>
            </a:pPr>
            <a:r>
              <a:rPr sz="1800" dirty="0">
                <a:latin typeface="Calibri"/>
                <a:cs typeface="Calibri"/>
              </a:rPr>
              <a:t>G</a:t>
            </a:r>
            <a:r>
              <a:rPr sz="1800" spc="-40" dirty="0">
                <a:latin typeface="Calibri"/>
                <a:cs typeface="Calibri"/>
              </a:rPr>
              <a:t>r</a:t>
            </a:r>
            <a:r>
              <a:rPr sz="1800" dirty="0">
                <a:latin typeface="Calibri"/>
                <a:cs typeface="Calibri"/>
              </a:rPr>
              <a:t>andes	</a:t>
            </a:r>
            <a:r>
              <a:rPr sz="1800" spc="-10" dirty="0">
                <a:latin typeface="Calibri"/>
                <a:cs typeface="Calibri"/>
              </a:rPr>
              <a:t>v</a:t>
            </a:r>
            <a:r>
              <a:rPr sz="1800" spc="-5" dirty="0">
                <a:latin typeface="Calibri"/>
                <a:cs typeface="Calibri"/>
              </a:rPr>
              <a:t>ol</a:t>
            </a:r>
            <a:r>
              <a:rPr sz="1800" dirty="0">
                <a:latin typeface="Calibri"/>
                <a:cs typeface="Calibri"/>
              </a:rPr>
              <a:t>úmenes	de	d</a:t>
            </a:r>
            <a:r>
              <a:rPr sz="1800" spc="-15" dirty="0">
                <a:latin typeface="Calibri"/>
                <a:cs typeface="Calibri"/>
              </a:rPr>
              <a:t>at</a:t>
            </a:r>
            <a:r>
              <a:rPr sz="1800" spc="10" dirty="0">
                <a:latin typeface="Calibri"/>
                <a:cs typeface="Calibri"/>
              </a:rPr>
              <a:t>o</a:t>
            </a:r>
            <a:r>
              <a:rPr sz="1800" dirty="0">
                <a:latin typeface="Calibri"/>
                <a:cs typeface="Calibri"/>
              </a:rPr>
              <a:t>s,	</a:t>
            </a:r>
            <a:r>
              <a:rPr sz="1800" spc="-30" dirty="0">
                <a:latin typeface="Calibri"/>
                <a:cs typeface="Calibri"/>
              </a:rPr>
              <a:t>r</a:t>
            </a:r>
            <a:r>
              <a:rPr sz="1800" dirty="0">
                <a:latin typeface="Calibri"/>
                <a:cs typeface="Calibri"/>
              </a:rPr>
              <a:t>end</a:t>
            </a:r>
            <a:r>
              <a:rPr sz="1800" spc="-5" dirty="0">
                <a:latin typeface="Calibri"/>
                <a:cs typeface="Calibri"/>
              </a:rPr>
              <a:t>i</a:t>
            </a:r>
            <a:r>
              <a:rPr sz="1800" spc="10" dirty="0">
                <a:latin typeface="Calibri"/>
                <a:cs typeface="Calibri"/>
              </a:rPr>
              <a:t>m</a:t>
            </a:r>
            <a:r>
              <a:rPr sz="1800" spc="-5" dirty="0">
                <a:latin typeface="Calibri"/>
                <a:cs typeface="Calibri"/>
              </a:rPr>
              <a:t>i</a:t>
            </a:r>
            <a:r>
              <a:rPr sz="1800" dirty="0">
                <a:latin typeface="Calibri"/>
                <a:cs typeface="Calibri"/>
              </a:rPr>
              <a:t>e</a:t>
            </a:r>
            <a:r>
              <a:rPr sz="1800" spc="-10" dirty="0">
                <a:latin typeface="Calibri"/>
                <a:cs typeface="Calibri"/>
              </a:rPr>
              <a:t>n</a:t>
            </a:r>
            <a:r>
              <a:rPr sz="1800" spc="-15" dirty="0">
                <a:latin typeface="Calibri"/>
                <a:cs typeface="Calibri"/>
              </a:rPr>
              <a:t>t</a:t>
            </a:r>
            <a:r>
              <a:rPr sz="1800" dirty="0">
                <a:latin typeface="Calibri"/>
                <a:cs typeface="Calibri"/>
              </a:rPr>
              <a:t>o	de	</a:t>
            </a:r>
            <a:r>
              <a:rPr sz="1800" spc="-5" dirty="0">
                <a:latin typeface="Calibri"/>
                <a:cs typeface="Calibri"/>
              </a:rPr>
              <a:t>l</a:t>
            </a:r>
            <a:r>
              <a:rPr sz="1800" spc="15" dirty="0">
                <a:latin typeface="Calibri"/>
                <a:cs typeface="Calibri"/>
              </a:rPr>
              <a:t>e</a:t>
            </a:r>
            <a:r>
              <a:rPr sz="1800" spc="-10" dirty="0">
                <a:latin typeface="Calibri"/>
                <a:cs typeface="Calibri"/>
              </a:rPr>
              <a:t>c</a:t>
            </a:r>
            <a:r>
              <a:rPr sz="1800" spc="-5" dirty="0">
                <a:latin typeface="Calibri"/>
                <a:cs typeface="Calibri"/>
              </a:rPr>
              <a:t>t</a:t>
            </a:r>
            <a:r>
              <a:rPr sz="1800" dirty="0">
                <a:latin typeface="Calibri"/>
                <a:cs typeface="Calibri"/>
              </a:rPr>
              <a:t>u</a:t>
            </a:r>
            <a:r>
              <a:rPr sz="1800" spc="-40" dirty="0">
                <a:latin typeface="Calibri"/>
                <a:cs typeface="Calibri"/>
              </a:rPr>
              <a:t>r</a:t>
            </a:r>
            <a:r>
              <a:rPr sz="1800" dirty="0">
                <a:latin typeface="Calibri"/>
                <a:cs typeface="Calibri"/>
              </a:rPr>
              <a:t>a</a:t>
            </a:r>
            <a:r>
              <a:rPr sz="1800" spc="-40" dirty="0">
                <a:latin typeface="Calibri"/>
                <a:cs typeface="Calibri"/>
              </a:rPr>
              <a:t>/</a:t>
            </a:r>
            <a:r>
              <a:rPr sz="1800" spc="15" dirty="0">
                <a:latin typeface="Calibri"/>
                <a:cs typeface="Calibri"/>
              </a:rPr>
              <a:t>e</a:t>
            </a:r>
            <a:r>
              <a:rPr sz="1800" dirty="0">
                <a:latin typeface="Calibri"/>
                <a:cs typeface="Calibri"/>
              </a:rPr>
              <a:t>s</a:t>
            </a:r>
            <a:r>
              <a:rPr sz="1800" spc="-10" dirty="0">
                <a:latin typeface="Calibri"/>
                <a:cs typeface="Calibri"/>
              </a:rPr>
              <a:t>c</a:t>
            </a:r>
            <a:r>
              <a:rPr sz="1800" spc="-5" dirty="0">
                <a:latin typeface="Calibri"/>
                <a:cs typeface="Calibri"/>
              </a:rPr>
              <a:t>rit</a:t>
            </a:r>
            <a:r>
              <a:rPr sz="1800" dirty="0">
                <a:latin typeface="Calibri"/>
                <a:cs typeface="Calibri"/>
              </a:rPr>
              <a:t>u</a:t>
            </a:r>
            <a:r>
              <a:rPr sz="1800" spc="-40" dirty="0">
                <a:latin typeface="Calibri"/>
                <a:cs typeface="Calibri"/>
              </a:rPr>
              <a:t>r</a:t>
            </a:r>
            <a:r>
              <a:rPr sz="1800" dirty="0">
                <a:latin typeface="Calibri"/>
                <a:cs typeface="Calibri"/>
              </a:rPr>
              <a:t>a,	a</a:t>
            </a:r>
            <a:r>
              <a:rPr sz="1800" spc="-5" dirty="0">
                <a:latin typeface="Calibri"/>
                <a:cs typeface="Calibri"/>
              </a:rPr>
              <a:t>l</a:t>
            </a:r>
            <a:r>
              <a:rPr sz="1800" spc="-30" dirty="0">
                <a:latin typeface="Calibri"/>
                <a:cs typeface="Calibri"/>
              </a:rPr>
              <a:t>ta  </a:t>
            </a:r>
            <a:r>
              <a:rPr sz="1800" spc="-5" dirty="0">
                <a:latin typeface="Calibri"/>
                <a:cs typeface="Calibri"/>
              </a:rPr>
              <a:t>disponibilidad.</a:t>
            </a:r>
            <a:endParaRPr sz="1800">
              <a:latin typeface="Calibri"/>
              <a:cs typeface="Calibri"/>
            </a:endParaRPr>
          </a:p>
          <a:p>
            <a:pPr marL="756285" lvl="1" indent="-287020">
              <a:lnSpc>
                <a:spcPct val="100000"/>
              </a:lnSpc>
              <a:buClr>
                <a:srgbClr val="E75C01"/>
              </a:buClr>
              <a:buFont typeface="Arial MT"/>
              <a:buChar char="–"/>
              <a:tabLst>
                <a:tab pos="756285" algn="l"/>
                <a:tab pos="756920" algn="l"/>
              </a:tabLst>
            </a:pPr>
            <a:r>
              <a:rPr sz="1800" dirty="0">
                <a:latin typeface="Calibri"/>
                <a:cs typeface="Calibri"/>
              </a:rPr>
              <a:t>No</a:t>
            </a:r>
            <a:r>
              <a:rPr sz="1800" spc="-10" dirty="0">
                <a:latin typeface="Calibri"/>
                <a:cs typeface="Calibri"/>
              </a:rPr>
              <a:t> </a:t>
            </a:r>
            <a:r>
              <a:rPr sz="1800" spc="-15" dirty="0">
                <a:latin typeface="Calibri"/>
                <a:cs typeface="Calibri"/>
              </a:rPr>
              <a:t>está</a:t>
            </a:r>
            <a:r>
              <a:rPr sz="1800" dirty="0">
                <a:latin typeface="Calibri"/>
                <a:cs typeface="Calibri"/>
              </a:rPr>
              <a:t> pensada</a:t>
            </a:r>
            <a:r>
              <a:rPr sz="1800" spc="-5" dirty="0">
                <a:latin typeface="Calibri"/>
                <a:cs typeface="Calibri"/>
              </a:rPr>
              <a:t> </a:t>
            </a:r>
            <a:r>
              <a:rPr sz="1800" spc="-15" dirty="0">
                <a:latin typeface="Calibri"/>
                <a:cs typeface="Calibri"/>
              </a:rPr>
              <a:t>para</a:t>
            </a:r>
            <a:r>
              <a:rPr sz="1800" spc="15" dirty="0">
                <a:latin typeface="Calibri"/>
                <a:cs typeface="Calibri"/>
              </a:rPr>
              <a:t> </a:t>
            </a:r>
            <a:r>
              <a:rPr sz="1800" spc="-5" dirty="0">
                <a:latin typeface="Calibri"/>
                <a:cs typeface="Calibri"/>
              </a:rPr>
              <a:t>funcionar</a:t>
            </a:r>
            <a:r>
              <a:rPr sz="1800" spc="15" dirty="0">
                <a:latin typeface="Calibri"/>
                <a:cs typeface="Calibri"/>
              </a:rPr>
              <a:t> </a:t>
            </a:r>
            <a:r>
              <a:rPr sz="1800" dirty="0">
                <a:latin typeface="Calibri"/>
                <a:cs typeface="Calibri"/>
              </a:rPr>
              <a:t>en un</a:t>
            </a:r>
            <a:r>
              <a:rPr sz="1800" spc="15" dirty="0">
                <a:latin typeface="Calibri"/>
                <a:cs typeface="Calibri"/>
              </a:rPr>
              <a:t> </a:t>
            </a:r>
            <a:r>
              <a:rPr sz="1800" spc="-5" dirty="0">
                <a:latin typeface="Calibri"/>
                <a:cs typeface="Calibri"/>
              </a:rPr>
              <a:t>servidor</a:t>
            </a:r>
            <a:r>
              <a:rPr sz="1800" spc="-10" dirty="0">
                <a:latin typeface="Calibri"/>
                <a:cs typeface="Calibri"/>
              </a:rPr>
              <a:t> </a:t>
            </a:r>
            <a:r>
              <a:rPr sz="1800" spc="-5" dirty="0">
                <a:latin typeface="Calibri"/>
                <a:cs typeface="Calibri"/>
              </a:rPr>
              <a:t>único.</a:t>
            </a:r>
            <a:endParaRPr sz="1800">
              <a:latin typeface="Calibri"/>
              <a:cs typeface="Calibri"/>
            </a:endParaRPr>
          </a:p>
          <a:p>
            <a:pPr marL="756285" lvl="1" indent="-287020">
              <a:lnSpc>
                <a:spcPct val="100000"/>
              </a:lnSpc>
              <a:buClr>
                <a:srgbClr val="E75C01"/>
              </a:buClr>
              <a:buFont typeface="Arial MT"/>
              <a:buChar char="–"/>
              <a:tabLst>
                <a:tab pos="756285" algn="l"/>
                <a:tab pos="756920" algn="l"/>
              </a:tabLst>
            </a:pPr>
            <a:r>
              <a:rPr sz="1800" spc="-5" dirty="0">
                <a:latin typeface="Calibri"/>
                <a:cs typeface="Calibri"/>
              </a:rPr>
              <a:t>Son</a:t>
            </a:r>
            <a:r>
              <a:rPr sz="1800" spc="-15" dirty="0">
                <a:latin typeface="Calibri"/>
                <a:cs typeface="Calibri"/>
              </a:rPr>
              <a:t> </a:t>
            </a:r>
            <a:r>
              <a:rPr sz="1800" spc="-5" dirty="0">
                <a:latin typeface="Calibri"/>
                <a:cs typeface="Calibri"/>
              </a:rPr>
              <a:t>especialmente</a:t>
            </a:r>
            <a:r>
              <a:rPr sz="1800" dirty="0">
                <a:latin typeface="Calibri"/>
                <a:cs typeface="Calibri"/>
              </a:rPr>
              <a:t> </a:t>
            </a:r>
            <a:r>
              <a:rPr sz="1800" spc="-5" dirty="0">
                <a:latin typeface="Calibri"/>
                <a:cs typeface="Calibri"/>
              </a:rPr>
              <a:t>indicadas</a:t>
            </a:r>
            <a:r>
              <a:rPr sz="1800" dirty="0">
                <a:latin typeface="Calibri"/>
                <a:cs typeface="Calibri"/>
              </a:rPr>
              <a:t> </a:t>
            </a:r>
            <a:r>
              <a:rPr sz="1800" spc="-5" dirty="0">
                <a:latin typeface="Calibri"/>
                <a:cs typeface="Calibri"/>
              </a:rPr>
              <a:t>cuando:</a:t>
            </a:r>
            <a:endParaRPr sz="1800">
              <a:latin typeface="Calibri"/>
              <a:cs typeface="Calibri"/>
            </a:endParaRPr>
          </a:p>
          <a:p>
            <a:pPr marL="1155700" lvl="2" indent="-228600">
              <a:lnSpc>
                <a:spcPct val="100000"/>
              </a:lnSpc>
              <a:spcBef>
                <a:spcPts val="15"/>
              </a:spcBef>
              <a:buClr>
                <a:srgbClr val="E75C01"/>
              </a:buClr>
              <a:buFont typeface="Arial MT"/>
              <a:buChar char="•"/>
              <a:tabLst>
                <a:tab pos="1155065" algn="l"/>
                <a:tab pos="1155700" algn="l"/>
              </a:tabLst>
            </a:pPr>
            <a:r>
              <a:rPr sz="1500" spc="-10" dirty="0">
                <a:latin typeface="Calibri"/>
                <a:cs typeface="Calibri"/>
              </a:rPr>
              <a:t>Grandes </a:t>
            </a:r>
            <a:r>
              <a:rPr sz="1500" spc="-5" dirty="0">
                <a:latin typeface="Calibri"/>
                <a:cs typeface="Calibri"/>
              </a:rPr>
              <a:t>volúmenes </a:t>
            </a:r>
            <a:r>
              <a:rPr sz="1500" dirty="0">
                <a:latin typeface="Calibri"/>
                <a:cs typeface="Calibri"/>
              </a:rPr>
              <a:t>de</a:t>
            </a:r>
            <a:r>
              <a:rPr sz="1500" spc="-15" dirty="0">
                <a:latin typeface="Calibri"/>
                <a:cs typeface="Calibri"/>
              </a:rPr>
              <a:t> </a:t>
            </a:r>
            <a:r>
              <a:rPr sz="1500" spc="-10" dirty="0">
                <a:latin typeface="Calibri"/>
                <a:cs typeface="Calibri"/>
              </a:rPr>
              <a:t>datos</a:t>
            </a:r>
            <a:r>
              <a:rPr sz="1500" spc="-30" dirty="0">
                <a:latin typeface="Calibri"/>
                <a:cs typeface="Calibri"/>
              </a:rPr>
              <a:t> </a:t>
            </a:r>
            <a:r>
              <a:rPr sz="1500" spc="-5" dirty="0">
                <a:latin typeface="Calibri"/>
                <a:cs typeface="Calibri"/>
              </a:rPr>
              <a:t>(cientos</a:t>
            </a:r>
            <a:r>
              <a:rPr sz="1500" spc="-20" dirty="0">
                <a:latin typeface="Calibri"/>
                <a:cs typeface="Calibri"/>
              </a:rPr>
              <a:t> </a:t>
            </a:r>
            <a:r>
              <a:rPr sz="1500" dirty="0">
                <a:latin typeface="Calibri"/>
                <a:cs typeface="Calibri"/>
              </a:rPr>
              <a:t>de</a:t>
            </a:r>
            <a:r>
              <a:rPr sz="1500" spc="-10" dirty="0">
                <a:latin typeface="Calibri"/>
                <a:cs typeface="Calibri"/>
              </a:rPr>
              <a:t> </a:t>
            </a:r>
            <a:r>
              <a:rPr sz="1500" dirty="0">
                <a:latin typeface="Calibri"/>
                <a:cs typeface="Calibri"/>
              </a:rPr>
              <a:t>TB)</a:t>
            </a:r>
            <a:endParaRPr sz="1500">
              <a:latin typeface="Calibri"/>
              <a:cs typeface="Calibri"/>
            </a:endParaRPr>
          </a:p>
          <a:p>
            <a:pPr marL="1155700" lvl="2" indent="-228600">
              <a:lnSpc>
                <a:spcPct val="100000"/>
              </a:lnSpc>
              <a:buClr>
                <a:srgbClr val="E75C01"/>
              </a:buClr>
              <a:buFont typeface="Arial MT"/>
              <a:buChar char="•"/>
              <a:tabLst>
                <a:tab pos="1155065" algn="l"/>
                <a:tab pos="1155700" algn="l"/>
              </a:tabLst>
            </a:pPr>
            <a:r>
              <a:rPr sz="1500" spc="-5" dirty="0">
                <a:latin typeface="Calibri"/>
                <a:cs typeface="Calibri"/>
              </a:rPr>
              <a:t>Aplicaciones</a:t>
            </a:r>
            <a:r>
              <a:rPr sz="1500" spc="-15" dirty="0">
                <a:latin typeface="Calibri"/>
                <a:cs typeface="Calibri"/>
              </a:rPr>
              <a:t> </a:t>
            </a:r>
            <a:r>
              <a:rPr sz="1500" spc="-10" dirty="0">
                <a:latin typeface="Calibri"/>
                <a:cs typeface="Calibri"/>
              </a:rPr>
              <a:t>requieran</a:t>
            </a:r>
            <a:r>
              <a:rPr sz="1500" dirty="0">
                <a:latin typeface="Calibri"/>
                <a:cs typeface="Calibri"/>
              </a:rPr>
              <a:t> </a:t>
            </a:r>
            <a:r>
              <a:rPr sz="1500" spc="-10" dirty="0">
                <a:latin typeface="Calibri"/>
                <a:cs typeface="Calibri"/>
              </a:rPr>
              <a:t>alta</a:t>
            </a:r>
            <a:r>
              <a:rPr sz="1500" spc="-15" dirty="0">
                <a:latin typeface="Calibri"/>
                <a:cs typeface="Calibri"/>
              </a:rPr>
              <a:t> carga</a:t>
            </a:r>
            <a:r>
              <a:rPr sz="1500" spc="-30" dirty="0">
                <a:latin typeface="Calibri"/>
                <a:cs typeface="Calibri"/>
              </a:rPr>
              <a:t> </a:t>
            </a:r>
            <a:r>
              <a:rPr sz="1500" dirty="0">
                <a:latin typeface="Calibri"/>
                <a:cs typeface="Calibri"/>
              </a:rPr>
              <a:t>de</a:t>
            </a:r>
            <a:r>
              <a:rPr sz="1500" spc="5" dirty="0">
                <a:latin typeface="Calibri"/>
                <a:cs typeface="Calibri"/>
              </a:rPr>
              <a:t> </a:t>
            </a:r>
            <a:r>
              <a:rPr sz="1500" spc="-5" dirty="0">
                <a:latin typeface="Calibri"/>
                <a:cs typeface="Calibri"/>
              </a:rPr>
              <a:t>escritura</a:t>
            </a:r>
            <a:r>
              <a:rPr sz="1500" spc="-15" dirty="0">
                <a:latin typeface="Calibri"/>
                <a:cs typeface="Calibri"/>
              </a:rPr>
              <a:t> </a:t>
            </a:r>
            <a:r>
              <a:rPr sz="1500" spc="-5" dirty="0">
                <a:latin typeface="Calibri"/>
                <a:cs typeface="Calibri"/>
              </a:rPr>
              <a:t>en</a:t>
            </a:r>
            <a:r>
              <a:rPr sz="1500" dirty="0">
                <a:latin typeface="Calibri"/>
                <a:cs typeface="Calibri"/>
              </a:rPr>
              <a:t> la</a:t>
            </a:r>
            <a:r>
              <a:rPr sz="1500" spc="-5" dirty="0">
                <a:latin typeface="Calibri"/>
                <a:cs typeface="Calibri"/>
              </a:rPr>
              <a:t> </a:t>
            </a:r>
            <a:r>
              <a:rPr sz="1500" dirty="0">
                <a:latin typeface="Calibri"/>
                <a:cs typeface="Calibri"/>
              </a:rPr>
              <a:t>BD</a:t>
            </a:r>
            <a:endParaRPr sz="1500">
              <a:latin typeface="Calibri"/>
              <a:cs typeface="Calibri"/>
            </a:endParaRPr>
          </a:p>
          <a:p>
            <a:pPr marL="1155700" lvl="2" indent="-228600">
              <a:lnSpc>
                <a:spcPct val="100000"/>
              </a:lnSpc>
              <a:buClr>
                <a:srgbClr val="E75C01"/>
              </a:buClr>
              <a:buFont typeface="Arial MT"/>
              <a:buChar char="•"/>
              <a:tabLst>
                <a:tab pos="1155065" algn="l"/>
                <a:tab pos="1155700" algn="l"/>
              </a:tabLst>
            </a:pPr>
            <a:r>
              <a:rPr sz="1500" spc="-5" dirty="0">
                <a:latin typeface="Calibri"/>
                <a:cs typeface="Calibri"/>
              </a:rPr>
              <a:t>Aplicaciones</a:t>
            </a:r>
            <a:r>
              <a:rPr sz="1500" spc="-10" dirty="0">
                <a:latin typeface="Calibri"/>
                <a:cs typeface="Calibri"/>
              </a:rPr>
              <a:t> </a:t>
            </a:r>
            <a:r>
              <a:rPr sz="1500" dirty="0">
                <a:latin typeface="Calibri"/>
                <a:cs typeface="Calibri"/>
              </a:rPr>
              <a:t>distribuidas</a:t>
            </a:r>
            <a:r>
              <a:rPr sz="1500" spc="-30" dirty="0">
                <a:latin typeface="Calibri"/>
                <a:cs typeface="Calibri"/>
              </a:rPr>
              <a:t> </a:t>
            </a:r>
            <a:r>
              <a:rPr sz="1500" spc="-10" dirty="0">
                <a:latin typeface="Calibri"/>
                <a:cs typeface="Calibri"/>
              </a:rPr>
              <a:t>geográficamente</a:t>
            </a:r>
            <a:r>
              <a:rPr sz="1500" spc="-25" dirty="0">
                <a:latin typeface="Calibri"/>
                <a:cs typeface="Calibri"/>
              </a:rPr>
              <a:t> </a:t>
            </a:r>
            <a:r>
              <a:rPr sz="1500" spc="-5" dirty="0">
                <a:latin typeface="Calibri"/>
                <a:cs typeface="Calibri"/>
              </a:rPr>
              <a:t>en</a:t>
            </a:r>
            <a:r>
              <a:rPr sz="1500" spc="15" dirty="0">
                <a:latin typeface="Calibri"/>
                <a:cs typeface="Calibri"/>
              </a:rPr>
              <a:t> </a:t>
            </a:r>
            <a:r>
              <a:rPr sz="1500" spc="-5" dirty="0">
                <a:latin typeface="Calibri"/>
                <a:cs typeface="Calibri"/>
              </a:rPr>
              <a:t>múltiples</a:t>
            </a:r>
            <a:r>
              <a:rPr sz="1500" spc="5" dirty="0">
                <a:latin typeface="Calibri"/>
                <a:cs typeface="Calibri"/>
              </a:rPr>
              <a:t> </a:t>
            </a:r>
            <a:r>
              <a:rPr sz="1500" spc="-5" dirty="0">
                <a:latin typeface="Calibri"/>
                <a:cs typeface="Calibri"/>
              </a:rPr>
              <a:t>centros</a:t>
            </a:r>
            <a:r>
              <a:rPr sz="1500" spc="-10" dirty="0">
                <a:latin typeface="Calibri"/>
                <a:cs typeface="Calibri"/>
              </a:rPr>
              <a:t> </a:t>
            </a:r>
            <a:r>
              <a:rPr sz="1500" dirty="0">
                <a:latin typeface="Calibri"/>
                <a:cs typeface="Calibri"/>
              </a:rPr>
              <a:t>de</a:t>
            </a:r>
            <a:r>
              <a:rPr sz="1500" spc="-5" dirty="0">
                <a:latin typeface="Calibri"/>
                <a:cs typeface="Calibri"/>
              </a:rPr>
              <a:t> </a:t>
            </a:r>
            <a:r>
              <a:rPr sz="1500" spc="-10" dirty="0">
                <a:latin typeface="Calibri"/>
                <a:cs typeface="Calibri"/>
              </a:rPr>
              <a:t>datos</a:t>
            </a:r>
            <a:endParaRPr sz="1500">
              <a:latin typeface="Calibri"/>
              <a:cs typeface="Calibri"/>
            </a:endParaRPr>
          </a:p>
          <a:p>
            <a:pPr marL="1155700" lvl="2" indent="-228600">
              <a:lnSpc>
                <a:spcPct val="100000"/>
              </a:lnSpc>
              <a:buClr>
                <a:srgbClr val="E75C01"/>
              </a:buClr>
              <a:buFont typeface="Arial MT"/>
              <a:buChar char="•"/>
              <a:tabLst>
                <a:tab pos="1155065" algn="l"/>
                <a:tab pos="1155700" algn="l"/>
              </a:tabLst>
            </a:pPr>
            <a:r>
              <a:rPr sz="1500" spc="-5" dirty="0">
                <a:latin typeface="Calibri"/>
                <a:cs typeface="Calibri"/>
              </a:rPr>
              <a:t>Aplicaciones</a:t>
            </a:r>
            <a:r>
              <a:rPr sz="1500" spc="-15" dirty="0">
                <a:latin typeface="Calibri"/>
                <a:cs typeface="Calibri"/>
              </a:rPr>
              <a:t> </a:t>
            </a:r>
            <a:r>
              <a:rPr sz="1500" dirty="0">
                <a:latin typeface="Calibri"/>
                <a:cs typeface="Calibri"/>
              </a:rPr>
              <a:t>que</a:t>
            </a:r>
            <a:r>
              <a:rPr sz="1500" spc="-10" dirty="0">
                <a:latin typeface="Calibri"/>
                <a:cs typeface="Calibri"/>
              </a:rPr>
              <a:t> toleren</a:t>
            </a:r>
            <a:r>
              <a:rPr sz="1500" dirty="0">
                <a:latin typeface="Calibri"/>
                <a:cs typeface="Calibri"/>
              </a:rPr>
              <a:t> </a:t>
            </a:r>
            <a:r>
              <a:rPr sz="1500" spc="-5" dirty="0">
                <a:latin typeface="Calibri"/>
                <a:cs typeface="Calibri"/>
              </a:rPr>
              <a:t>cierta</a:t>
            </a:r>
            <a:r>
              <a:rPr sz="1500" spc="10" dirty="0">
                <a:latin typeface="Calibri"/>
                <a:cs typeface="Calibri"/>
              </a:rPr>
              <a:t> </a:t>
            </a:r>
            <a:r>
              <a:rPr sz="1500" spc="-10" dirty="0">
                <a:latin typeface="Calibri"/>
                <a:cs typeface="Calibri"/>
              </a:rPr>
              <a:t>(breve)</a:t>
            </a:r>
            <a:r>
              <a:rPr sz="1500" spc="-5" dirty="0">
                <a:latin typeface="Calibri"/>
                <a:cs typeface="Calibri"/>
              </a:rPr>
              <a:t> inconsistencia</a:t>
            </a:r>
            <a:r>
              <a:rPr sz="1500" spc="-25" dirty="0">
                <a:latin typeface="Calibri"/>
                <a:cs typeface="Calibri"/>
              </a:rPr>
              <a:t> </a:t>
            </a:r>
            <a:r>
              <a:rPr sz="1500" spc="-5" dirty="0">
                <a:latin typeface="Calibri"/>
                <a:cs typeface="Calibri"/>
              </a:rPr>
              <a:t>en</a:t>
            </a:r>
            <a:r>
              <a:rPr sz="1500" dirty="0">
                <a:latin typeface="Calibri"/>
                <a:cs typeface="Calibri"/>
              </a:rPr>
              <a:t> las</a:t>
            </a:r>
            <a:r>
              <a:rPr sz="1500" spc="-5" dirty="0">
                <a:latin typeface="Calibri"/>
                <a:cs typeface="Calibri"/>
              </a:rPr>
              <a:t> réplicas</a:t>
            </a:r>
            <a:endParaRPr sz="1500">
              <a:latin typeface="Calibri"/>
              <a:cs typeface="Calibri"/>
            </a:endParaRPr>
          </a:p>
          <a:p>
            <a:pPr lvl="2">
              <a:lnSpc>
                <a:spcPct val="100000"/>
              </a:lnSpc>
              <a:spcBef>
                <a:spcPts val="15"/>
              </a:spcBef>
              <a:buClr>
                <a:srgbClr val="E75C01"/>
              </a:buClr>
              <a:buFont typeface="Arial MT"/>
              <a:buChar char="•"/>
            </a:pPr>
            <a:endParaRPr sz="1450">
              <a:latin typeface="Calibri"/>
              <a:cs typeface="Calibri"/>
            </a:endParaRPr>
          </a:p>
          <a:p>
            <a:pPr marL="756285" lvl="1" indent="-287020">
              <a:lnSpc>
                <a:spcPct val="100000"/>
              </a:lnSpc>
              <a:buClr>
                <a:srgbClr val="E75C01"/>
              </a:buClr>
              <a:buFont typeface="Arial MT"/>
              <a:buChar char="–"/>
              <a:tabLst>
                <a:tab pos="756285" algn="l"/>
                <a:tab pos="756920" algn="l"/>
              </a:tabLst>
            </a:pPr>
            <a:r>
              <a:rPr sz="1800" spc="-10" dirty="0">
                <a:latin typeface="Calibri"/>
                <a:cs typeface="Calibri"/>
              </a:rPr>
              <a:t>Productos:</a:t>
            </a:r>
            <a:endParaRPr sz="1800">
              <a:latin typeface="Calibri"/>
              <a:cs typeface="Calibri"/>
            </a:endParaRPr>
          </a:p>
          <a:p>
            <a:pPr marL="1155700" lvl="2" indent="-228600">
              <a:lnSpc>
                <a:spcPct val="100000"/>
              </a:lnSpc>
              <a:spcBef>
                <a:spcPts val="15"/>
              </a:spcBef>
              <a:buClr>
                <a:srgbClr val="E75C01"/>
              </a:buClr>
              <a:buFont typeface="Arial MT"/>
              <a:buChar char="•"/>
              <a:tabLst>
                <a:tab pos="1155065" algn="l"/>
                <a:tab pos="1155700" algn="l"/>
              </a:tabLst>
            </a:pPr>
            <a:r>
              <a:rPr sz="1500" b="1" spc="-10" dirty="0">
                <a:latin typeface="Calibri"/>
                <a:cs typeface="Calibri"/>
              </a:rPr>
              <a:t>Cassandra</a:t>
            </a:r>
            <a:r>
              <a:rPr sz="1500" b="1" spc="5" dirty="0">
                <a:latin typeface="Calibri"/>
                <a:cs typeface="Calibri"/>
              </a:rPr>
              <a:t> </a:t>
            </a:r>
            <a:r>
              <a:rPr sz="1500" spc="-5" dirty="0">
                <a:latin typeface="Calibri"/>
                <a:cs typeface="Calibri"/>
              </a:rPr>
              <a:t>(desarrollado</a:t>
            </a:r>
            <a:r>
              <a:rPr sz="1500" spc="-30" dirty="0">
                <a:latin typeface="Calibri"/>
                <a:cs typeface="Calibri"/>
              </a:rPr>
              <a:t> </a:t>
            </a:r>
            <a:r>
              <a:rPr sz="1500" dirty="0">
                <a:latin typeface="Calibri"/>
                <a:cs typeface="Calibri"/>
              </a:rPr>
              <a:t>por</a:t>
            </a:r>
            <a:r>
              <a:rPr sz="1500" spc="-5" dirty="0">
                <a:latin typeface="Calibri"/>
                <a:cs typeface="Calibri"/>
              </a:rPr>
              <a:t> Facebook),</a:t>
            </a:r>
            <a:r>
              <a:rPr sz="1500" spc="-15" dirty="0">
                <a:latin typeface="Calibri"/>
                <a:cs typeface="Calibri"/>
              </a:rPr>
              <a:t> </a:t>
            </a:r>
            <a:r>
              <a:rPr sz="1500" spc="-5" dirty="0">
                <a:latin typeface="Calibri"/>
                <a:cs typeface="Calibri"/>
              </a:rPr>
              <a:t>Hbase,</a:t>
            </a:r>
            <a:r>
              <a:rPr sz="1500" dirty="0">
                <a:latin typeface="Calibri"/>
                <a:cs typeface="Calibri"/>
              </a:rPr>
              <a:t> </a:t>
            </a:r>
            <a:r>
              <a:rPr sz="1500" spc="-15" dirty="0">
                <a:latin typeface="Calibri"/>
                <a:cs typeface="Calibri"/>
              </a:rPr>
              <a:t>BigTable</a:t>
            </a:r>
            <a:r>
              <a:rPr sz="1500" spc="-20" dirty="0">
                <a:latin typeface="Calibri"/>
                <a:cs typeface="Calibri"/>
              </a:rPr>
              <a:t> </a:t>
            </a:r>
            <a:r>
              <a:rPr sz="1500" spc="-5" dirty="0">
                <a:latin typeface="Calibri"/>
                <a:cs typeface="Calibri"/>
              </a:rPr>
              <a:t>(desarrollado</a:t>
            </a:r>
            <a:r>
              <a:rPr sz="1500" spc="-20" dirty="0">
                <a:latin typeface="Calibri"/>
                <a:cs typeface="Calibri"/>
              </a:rPr>
              <a:t> </a:t>
            </a:r>
            <a:r>
              <a:rPr sz="1500" dirty="0">
                <a:latin typeface="Calibri"/>
                <a:cs typeface="Calibri"/>
              </a:rPr>
              <a:t>por</a:t>
            </a:r>
            <a:r>
              <a:rPr sz="1500" spc="-5" dirty="0">
                <a:latin typeface="Calibri"/>
                <a:cs typeface="Calibri"/>
              </a:rPr>
              <a:t> Google)</a:t>
            </a:r>
            <a:endParaRPr sz="1500">
              <a:latin typeface="Calibri"/>
              <a:cs typeface="Calibri"/>
            </a:endParaRPr>
          </a:p>
          <a:p>
            <a:pPr lvl="2">
              <a:lnSpc>
                <a:spcPct val="100000"/>
              </a:lnSpc>
              <a:spcBef>
                <a:spcPts val="50"/>
              </a:spcBef>
              <a:buClr>
                <a:srgbClr val="E75C01"/>
              </a:buClr>
              <a:buFont typeface="Arial MT"/>
              <a:buChar char="•"/>
            </a:pPr>
            <a:endParaRPr sz="2300">
              <a:latin typeface="Calibri"/>
              <a:cs typeface="Calibri"/>
            </a:endParaRPr>
          </a:p>
          <a:p>
            <a:pPr marL="355600" marR="5080" indent="-342900">
              <a:lnSpc>
                <a:spcPct val="80000"/>
              </a:lnSpc>
              <a:buClr>
                <a:srgbClr val="E75C01"/>
              </a:buClr>
              <a:buFont typeface="Arial MT"/>
              <a:buChar char="•"/>
              <a:tabLst>
                <a:tab pos="354965" algn="l"/>
                <a:tab pos="355600" algn="l"/>
                <a:tab pos="1702435" algn="l"/>
                <a:tab pos="2978150" algn="l"/>
                <a:tab pos="3242945" algn="l"/>
                <a:tab pos="4693920" algn="l"/>
                <a:tab pos="4949825" algn="l"/>
                <a:tab pos="5826125" algn="l"/>
                <a:tab pos="6229985" algn="l"/>
                <a:tab pos="7391400" algn="l"/>
              </a:tabLst>
            </a:pPr>
            <a:r>
              <a:rPr sz="2000" spc="-5" dirty="0">
                <a:latin typeface="Calibri"/>
                <a:cs typeface="Calibri"/>
              </a:rPr>
              <a:t>Cl</a:t>
            </a:r>
            <a:r>
              <a:rPr sz="2000" spc="-40" dirty="0">
                <a:latin typeface="Calibri"/>
                <a:cs typeface="Calibri"/>
              </a:rPr>
              <a:t>a</a:t>
            </a:r>
            <a:r>
              <a:rPr sz="2000" spc="-30" dirty="0">
                <a:latin typeface="Calibri"/>
                <a:cs typeface="Calibri"/>
              </a:rPr>
              <a:t>v</a:t>
            </a:r>
            <a:r>
              <a:rPr sz="2000" dirty="0">
                <a:latin typeface="Calibri"/>
                <a:cs typeface="Calibri"/>
              </a:rPr>
              <a:t>e</a:t>
            </a:r>
            <a:r>
              <a:rPr sz="2000" spc="-5" dirty="0">
                <a:latin typeface="Calibri"/>
                <a:cs typeface="Calibri"/>
              </a:rPr>
              <a:t>-</a:t>
            </a:r>
            <a:r>
              <a:rPr sz="2000" spc="-105" dirty="0">
                <a:latin typeface="Calibri"/>
                <a:cs typeface="Calibri"/>
              </a:rPr>
              <a:t>V</a:t>
            </a:r>
            <a:r>
              <a:rPr sz="2000" spc="10" dirty="0">
                <a:latin typeface="Calibri"/>
                <a:cs typeface="Calibri"/>
              </a:rPr>
              <a:t>a</a:t>
            </a:r>
            <a:r>
              <a:rPr sz="2000" spc="-5" dirty="0">
                <a:latin typeface="Calibri"/>
                <a:cs typeface="Calibri"/>
              </a:rPr>
              <a:t>lo</a:t>
            </a:r>
            <a:r>
              <a:rPr sz="2000" spc="-175" dirty="0">
                <a:latin typeface="Calibri"/>
                <a:cs typeface="Calibri"/>
              </a:rPr>
              <a:t>r</a:t>
            </a:r>
            <a:r>
              <a:rPr sz="2000" dirty="0">
                <a:latin typeface="Calibri"/>
                <a:cs typeface="Calibri"/>
              </a:rPr>
              <a:t>,	</a:t>
            </a:r>
            <a:r>
              <a:rPr sz="2000" spc="-10" dirty="0">
                <a:latin typeface="Calibri"/>
                <a:cs typeface="Calibri"/>
              </a:rPr>
              <a:t>O</a:t>
            </a:r>
            <a:r>
              <a:rPr sz="2000" spc="-5" dirty="0">
                <a:latin typeface="Calibri"/>
                <a:cs typeface="Calibri"/>
              </a:rPr>
              <a:t>rie</a:t>
            </a:r>
            <a:r>
              <a:rPr sz="2000" spc="-25" dirty="0">
                <a:latin typeface="Calibri"/>
                <a:cs typeface="Calibri"/>
              </a:rPr>
              <a:t>n</a:t>
            </a:r>
            <a:r>
              <a:rPr sz="2000" spc="-15" dirty="0">
                <a:latin typeface="Calibri"/>
                <a:cs typeface="Calibri"/>
              </a:rPr>
              <a:t>t</a:t>
            </a:r>
            <a:r>
              <a:rPr sz="2000" dirty="0">
                <a:latin typeface="Calibri"/>
                <a:cs typeface="Calibri"/>
              </a:rPr>
              <a:t>adas	a	</a:t>
            </a:r>
            <a:r>
              <a:rPr sz="2000" spc="-10" dirty="0">
                <a:latin typeface="Calibri"/>
                <a:cs typeface="Calibri"/>
              </a:rPr>
              <a:t>D</a:t>
            </a:r>
            <a:r>
              <a:rPr sz="2000" spc="-5" dirty="0">
                <a:latin typeface="Calibri"/>
                <a:cs typeface="Calibri"/>
              </a:rPr>
              <a:t>o</a:t>
            </a:r>
            <a:r>
              <a:rPr sz="2000" dirty="0">
                <a:latin typeface="Calibri"/>
                <a:cs typeface="Calibri"/>
              </a:rPr>
              <a:t>cu</a:t>
            </a:r>
            <a:r>
              <a:rPr sz="2000" spc="-5" dirty="0">
                <a:latin typeface="Calibri"/>
                <a:cs typeface="Calibri"/>
              </a:rPr>
              <a:t>me</a:t>
            </a:r>
            <a:r>
              <a:rPr sz="2000" spc="-25" dirty="0">
                <a:latin typeface="Calibri"/>
                <a:cs typeface="Calibri"/>
              </a:rPr>
              <a:t>nt</a:t>
            </a:r>
            <a:r>
              <a:rPr sz="2000" spc="-5" dirty="0">
                <a:latin typeface="Calibri"/>
                <a:cs typeface="Calibri"/>
              </a:rPr>
              <a:t>o</a:t>
            </a:r>
            <a:r>
              <a:rPr sz="2000" dirty="0">
                <a:latin typeface="Calibri"/>
                <a:cs typeface="Calibri"/>
              </a:rPr>
              <a:t>s	y	</a:t>
            </a:r>
            <a:r>
              <a:rPr sz="2000" spc="-45" dirty="0">
                <a:latin typeface="Calibri"/>
                <a:cs typeface="Calibri"/>
              </a:rPr>
              <a:t>F</a:t>
            </a:r>
            <a:r>
              <a:rPr sz="2000" dirty="0">
                <a:latin typeface="Calibri"/>
                <a:cs typeface="Calibri"/>
              </a:rPr>
              <a:t>a</a:t>
            </a:r>
            <a:r>
              <a:rPr sz="2000" spc="-5" dirty="0">
                <a:latin typeface="Calibri"/>
                <a:cs typeface="Calibri"/>
              </a:rPr>
              <a:t>mi</a:t>
            </a:r>
            <a:r>
              <a:rPr sz="2000" spc="5" dirty="0">
                <a:latin typeface="Calibri"/>
                <a:cs typeface="Calibri"/>
              </a:rPr>
              <a:t>l</a:t>
            </a:r>
            <a:r>
              <a:rPr sz="2000" spc="-5" dirty="0">
                <a:latin typeface="Calibri"/>
                <a:cs typeface="Calibri"/>
              </a:rPr>
              <a:t>i</a:t>
            </a:r>
            <a:r>
              <a:rPr sz="2000" dirty="0">
                <a:latin typeface="Calibri"/>
                <a:cs typeface="Calibri"/>
              </a:rPr>
              <a:t>a	de	</a:t>
            </a:r>
            <a:r>
              <a:rPr sz="2000" spc="-5" dirty="0">
                <a:latin typeface="Calibri"/>
                <a:cs typeface="Calibri"/>
              </a:rPr>
              <a:t>C</a:t>
            </a:r>
            <a:r>
              <a:rPr sz="2000" spc="-15" dirty="0">
                <a:latin typeface="Calibri"/>
                <a:cs typeface="Calibri"/>
              </a:rPr>
              <a:t>o</a:t>
            </a:r>
            <a:r>
              <a:rPr sz="2000" spc="-5" dirty="0">
                <a:latin typeface="Calibri"/>
                <a:cs typeface="Calibri"/>
              </a:rPr>
              <a:t>l</a:t>
            </a:r>
            <a:r>
              <a:rPr sz="2000" dirty="0">
                <a:latin typeface="Calibri"/>
                <a:cs typeface="Calibri"/>
              </a:rPr>
              <a:t>u</a:t>
            </a:r>
            <a:r>
              <a:rPr sz="2000" spc="-5" dirty="0">
                <a:latin typeface="Calibri"/>
                <a:cs typeface="Calibri"/>
              </a:rPr>
              <a:t>m</a:t>
            </a:r>
            <a:r>
              <a:rPr sz="2000" dirty="0">
                <a:latin typeface="Calibri"/>
                <a:cs typeface="Calibri"/>
              </a:rPr>
              <a:t>nas	t</a:t>
            </a:r>
            <a:r>
              <a:rPr sz="2000" spc="-5" dirty="0">
                <a:latin typeface="Calibri"/>
                <a:cs typeface="Calibri"/>
              </a:rPr>
              <a:t>ie</a:t>
            </a:r>
            <a:r>
              <a:rPr sz="2000" dirty="0">
                <a:latin typeface="Calibri"/>
                <a:cs typeface="Calibri"/>
              </a:rPr>
              <a:t>n</a:t>
            </a:r>
            <a:r>
              <a:rPr sz="2000" spc="-5" dirty="0">
                <a:latin typeface="Calibri"/>
                <a:cs typeface="Calibri"/>
              </a:rPr>
              <a:t>en  </a:t>
            </a:r>
            <a:r>
              <a:rPr sz="2000" spc="-10" dirty="0">
                <a:latin typeface="Calibri"/>
                <a:cs typeface="Calibri"/>
              </a:rPr>
              <a:t>objetivos</a:t>
            </a:r>
            <a:r>
              <a:rPr sz="2000" spc="-5" dirty="0">
                <a:latin typeface="Calibri"/>
                <a:cs typeface="Calibri"/>
              </a:rPr>
              <a:t> similares.</a:t>
            </a:r>
            <a:endParaRPr sz="2000">
              <a:latin typeface="Calibri"/>
              <a:cs typeface="Calibri"/>
            </a:endParaRPr>
          </a:p>
        </p:txBody>
      </p:sp>
      <p:sp>
        <p:nvSpPr>
          <p:cNvPr id="6" name="Rectángulo 5">
            <a:extLst>
              <a:ext uri="{FF2B5EF4-FFF2-40B4-BE49-F238E27FC236}">
                <a16:creationId xmlns:a16="http://schemas.microsoft.com/office/drawing/2014/main" id="{E2258696-8F45-8DFB-8AA9-9BABF291AACF}"/>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u="sng" spc="-5" dirty="0" err="1">
                <a:uFill>
                  <a:solidFill>
                    <a:srgbClr val="FD8231"/>
                  </a:solidFill>
                </a:uFill>
              </a:rPr>
              <a:t>Elección</a:t>
            </a:r>
            <a:r>
              <a:rPr u="sng" spc="-40" dirty="0">
                <a:uFill>
                  <a:solidFill>
                    <a:srgbClr val="FD8231"/>
                  </a:solidFill>
                </a:uFill>
              </a:rPr>
              <a:t> </a:t>
            </a:r>
            <a:r>
              <a:rPr u="sng" spc="-5" dirty="0">
                <a:uFill>
                  <a:solidFill>
                    <a:srgbClr val="FD8231"/>
                  </a:solidFill>
                </a:uFill>
              </a:rPr>
              <a:t>de</a:t>
            </a:r>
            <a:r>
              <a:rPr u="sng" spc="-40" dirty="0">
                <a:uFill>
                  <a:solidFill>
                    <a:srgbClr val="FD8231"/>
                  </a:solidFill>
                </a:uFill>
              </a:rPr>
              <a:t> </a:t>
            </a:r>
            <a:r>
              <a:rPr u="sng" spc="-5" dirty="0">
                <a:uFill>
                  <a:solidFill>
                    <a:srgbClr val="FD8231"/>
                  </a:solidFill>
                </a:uFill>
              </a:rPr>
              <a:t>una</a:t>
            </a:r>
            <a:r>
              <a:rPr u="sng" spc="-15" dirty="0">
                <a:uFill>
                  <a:solidFill>
                    <a:srgbClr val="FD8231"/>
                  </a:solidFill>
                </a:uFill>
              </a:rPr>
              <a:t> </a:t>
            </a:r>
            <a:r>
              <a:rPr u="sng" spc="-5" dirty="0">
                <a:uFill>
                  <a:solidFill>
                    <a:srgbClr val="FD8231"/>
                  </a:solidFill>
                </a:uFill>
              </a:rPr>
              <a:t>BD</a:t>
            </a:r>
            <a:r>
              <a:rPr u="sng" spc="5" dirty="0">
                <a:uFill>
                  <a:solidFill>
                    <a:srgbClr val="FD8231"/>
                  </a:solidFill>
                </a:uFill>
              </a:rPr>
              <a:t> </a:t>
            </a:r>
            <a:r>
              <a:rPr u="sng" spc="-5" dirty="0">
                <a:uFill>
                  <a:solidFill>
                    <a:srgbClr val="FD8231"/>
                  </a:solidFill>
                </a:uFill>
              </a:rPr>
              <a:t>NoSQL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31</a:t>
            </a:fld>
            <a:endParaRPr dirty="0"/>
          </a:p>
        </p:txBody>
      </p:sp>
      <p:sp>
        <p:nvSpPr>
          <p:cNvPr id="3" name="object 3"/>
          <p:cNvSpPr txBox="1"/>
          <p:nvPr/>
        </p:nvSpPr>
        <p:spPr>
          <a:xfrm>
            <a:off x="535940" y="1544828"/>
            <a:ext cx="8072755" cy="4451350"/>
          </a:xfrm>
          <a:prstGeom prst="rect">
            <a:avLst/>
          </a:prstGeom>
        </p:spPr>
        <p:txBody>
          <a:bodyPr vert="horz" wrap="square" lIns="0" tIns="12065" rIns="0" bIns="0" rtlCol="0">
            <a:spAutoFit/>
          </a:bodyPr>
          <a:lstStyle/>
          <a:p>
            <a:pPr marL="355600" indent="-342900">
              <a:lnSpc>
                <a:spcPct val="100000"/>
              </a:lnSpc>
              <a:spcBef>
                <a:spcPts val="95"/>
              </a:spcBef>
              <a:buClr>
                <a:srgbClr val="E75C01"/>
              </a:buClr>
              <a:buFont typeface="Arial MT"/>
              <a:buChar char="•"/>
              <a:tabLst>
                <a:tab pos="354965" algn="l"/>
                <a:tab pos="355600" algn="l"/>
              </a:tabLst>
            </a:pPr>
            <a:r>
              <a:rPr sz="2500" b="1" spc="-5" dirty="0">
                <a:latin typeface="Calibri"/>
                <a:cs typeface="Calibri"/>
              </a:rPr>
              <a:t>NoSQL</a:t>
            </a:r>
            <a:r>
              <a:rPr sz="2500" b="1" spc="5" dirty="0">
                <a:latin typeface="Calibri"/>
                <a:cs typeface="Calibri"/>
              </a:rPr>
              <a:t> </a:t>
            </a:r>
            <a:r>
              <a:rPr sz="2500" b="1" spc="-5" dirty="0">
                <a:latin typeface="Calibri"/>
                <a:cs typeface="Calibri"/>
              </a:rPr>
              <a:t>y</a:t>
            </a:r>
            <a:r>
              <a:rPr sz="2500" b="1" spc="-15" dirty="0">
                <a:latin typeface="Calibri"/>
                <a:cs typeface="Calibri"/>
              </a:rPr>
              <a:t> </a:t>
            </a:r>
            <a:r>
              <a:rPr sz="2500" b="1" spc="-10" dirty="0">
                <a:latin typeface="Calibri"/>
                <a:cs typeface="Calibri"/>
              </a:rPr>
              <a:t>Relacionales</a:t>
            </a:r>
            <a:endParaRPr sz="2500">
              <a:latin typeface="Calibri"/>
              <a:cs typeface="Calibri"/>
            </a:endParaRPr>
          </a:p>
          <a:p>
            <a:pPr marL="756285" lvl="1" indent="-287020">
              <a:lnSpc>
                <a:spcPct val="100000"/>
              </a:lnSpc>
              <a:spcBef>
                <a:spcPts val="10"/>
              </a:spcBef>
              <a:buClr>
                <a:srgbClr val="E75C01"/>
              </a:buClr>
              <a:buFont typeface="Arial MT"/>
              <a:buChar char="–"/>
              <a:tabLst>
                <a:tab pos="756285" algn="l"/>
                <a:tab pos="756920" algn="l"/>
              </a:tabLst>
            </a:pPr>
            <a:r>
              <a:rPr sz="2200" b="1" spc="-10" dirty="0">
                <a:latin typeface="Calibri"/>
                <a:cs typeface="Calibri"/>
              </a:rPr>
              <a:t>Complementarias</a:t>
            </a:r>
            <a:endParaRPr sz="2200">
              <a:latin typeface="Calibri"/>
              <a:cs typeface="Calibri"/>
            </a:endParaRPr>
          </a:p>
          <a:p>
            <a:pPr marL="756285" marR="5080" lvl="1" indent="-287020">
              <a:lnSpc>
                <a:spcPts val="2110"/>
              </a:lnSpc>
              <a:spcBef>
                <a:spcPts val="515"/>
              </a:spcBef>
              <a:buClr>
                <a:srgbClr val="E75C01"/>
              </a:buClr>
              <a:buFont typeface="Arial MT"/>
              <a:buChar char="–"/>
              <a:tabLst>
                <a:tab pos="756285" algn="l"/>
                <a:tab pos="756920" algn="l"/>
                <a:tab pos="1408430" algn="l"/>
              </a:tabLst>
            </a:pPr>
            <a:r>
              <a:rPr sz="2200" spc="-10" dirty="0">
                <a:latin typeface="Calibri"/>
                <a:cs typeface="Calibri"/>
              </a:rPr>
              <a:t>Relacional</a:t>
            </a:r>
            <a:r>
              <a:rPr sz="2200" spc="415" dirty="0">
                <a:latin typeface="Calibri"/>
                <a:cs typeface="Calibri"/>
              </a:rPr>
              <a:t> </a:t>
            </a:r>
            <a:r>
              <a:rPr sz="2200" spc="-10" dirty="0">
                <a:latin typeface="Calibri"/>
                <a:cs typeface="Calibri"/>
              </a:rPr>
              <a:t>aporta</a:t>
            </a:r>
            <a:r>
              <a:rPr sz="2200" spc="420" dirty="0">
                <a:latin typeface="Calibri"/>
                <a:cs typeface="Calibri"/>
              </a:rPr>
              <a:t> </a:t>
            </a:r>
            <a:r>
              <a:rPr sz="2200" spc="-15" dirty="0">
                <a:latin typeface="Calibri"/>
                <a:cs typeface="Calibri"/>
              </a:rPr>
              <a:t>integridad</a:t>
            </a:r>
            <a:r>
              <a:rPr sz="2200" spc="409" dirty="0">
                <a:latin typeface="Calibri"/>
                <a:cs typeface="Calibri"/>
              </a:rPr>
              <a:t> </a:t>
            </a:r>
            <a:r>
              <a:rPr sz="2200" spc="-5" dirty="0">
                <a:latin typeface="Calibri"/>
                <a:cs typeface="Calibri"/>
              </a:rPr>
              <a:t>y</a:t>
            </a:r>
            <a:r>
              <a:rPr sz="2200" spc="415" dirty="0">
                <a:latin typeface="Calibri"/>
                <a:cs typeface="Calibri"/>
              </a:rPr>
              <a:t> </a:t>
            </a:r>
            <a:r>
              <a:rPr sz="2200" spc="-10" dirty="0">
                <a:latin typeface="Calibri"/>
                <a:cs typeface="Calibri"/>
              </a:rPr>
              <a:t>reduce</a:t>
            </a:r>
            <a:r>
              <a:rPr sz="2200" spc="434" dirty="0">
                <a:latin typeface="Calibri"/>
                <a:cs typeface="Calibri"/>
              </a:rPr>
              <a:t> </a:t>
            </a:r>
            <a:r>
              <a:rPr sz="2200" spc="-5" dirty="0">
                <a:latin typeface="Calibri"/>
                <a:cs typeface="Calibri"/>
              </a:rPr>
              <a:t>el</a:t>
            </a:r>
            <a:r>
              <a:rPr sz="2200" spc="415" dirty="0">
                <a:latin typeface="Calibri"/>
                <a:cs typeface="Calibri"/>
              </a:rPr>
              <a:t> </a:t>
            </a:r>
            <a:r>
              <a:rPr sz="2200" spc="-5" dirty="0">
                <a:latin typeface="Calibri"/>
                <a:cs typeface="Calibri"/>
              </a:rPr>
              <a:t>riesgo</a:t>
            </a:r>
            <a:r>
              <a:rPr sz="2200" spc="430" dirty="0">
                <a:latin typeface="Calibri"/>
                <a:cs typeface="Calibri"/>
              </a:rPr>
              <a:t> </a:t>
            </a:r>
            <a:r>
              <a:rPr sz="2200" spc="-5" dirty="0">
                <a:latin typeface="Calibri"/>
                <a:cs typeface="Calibri"/>
              </a:rPr>
              <a:t>de</a:t>
            </a:r>
            <a:r>
              <a:rPr sz="2200" spc="440" dirty="0">
                <a:latin typeface="Calibri"/>
                <a:cs typeface="Calibri"/>
              </a:rPr>
              <a:t> </a:t>
            </a:r>
            <a:r>
              <a:rPr sz="2200" spc="-5" dirty="0">
                <a:latin typeface="Calibri"/>
                <a:cs typeface="Calibri"/>
              </a:rPr>
              <a:t>anomalías, </a:t>
            </a:r>
            <a:r>
              <a:rPr sz="2200" spc="-484" dirty="0">
                <a:latin typeface="Calibri"/>
                <a:cs typeface="Calibri"/>
              </a:rPr>
              <a:t> </a:t>
            </a:r>
            <a:r>
              <a:rPr sz="2200" spc="-15" dirty="0">
                <a:latin typeface="Calibri"/>
                <a:cs typeface="Calibri"/>
              </a:rPr>
              <a:t>pero	</a:t>
            </a:r>
            <a:r>
              <a:rPr sz="2200" spc="-5" dirty="0">
                <a:latin typeface="Calibri"/>
                <a:cs typeface="Calibri"/>
              </a:rPr>
              <a:t>a</a:t>
            </a:r>
            <a:r>
              <a:rPr sz="2200" spc="-10" dirty="0">
                <a:latin typeface="Calibri"/>
                <a:cs typeface="Calibri"/>
              </a:rPr>
              <a:t> cambio</a:t>
            </a:r>
            <a:r>
              <a:rPr sz="2200" spc="10" dirty="0">
                <a:latin typeface="Calibri"/>
                <a:cs typeface="Calibri"/>
              </a:rPr>
              <a:t> </a:t>
            </a:r>
            <a:r>
              <a:rPr sz="2200" spc="-5" dirty="0">
                <a:latin typeface="Calibri"/>
                <a:cs typeface="Calibri"/>
              </a:rPr>
              <a:t>de</a:t>
            </a:r>
            <a:r>
              <a:rPr sz="2200" spc="15" dirty="0">
                <a:latin typeface="Calibri"/>
                <a:cs typeface="Calibri"/>
              </a:rPr>
              <a:t> </a:t>
            </a:r>
            <a:r>
              <a:rPr sz="2200" spc="-10" dirty="0">
                <a:latin typeface="Calibri"/>
                <a:cs typeface="Calibri"/>
              </a:rPr>
              <a:t>penalizar </a:t>
            </a:r>
            <a:r>
              <a:rPr sz="2200" spc="-5" dirty="0">
                <a:latin typeface="Calibri"/>
                <a:cs typeface="Calibri"/>
              </a:rPr>
              <a:t>el</a:t>
            </a:r>
            <a:r>
              <a:rPr sz="2200" spc="5" dirty="0">
                <a:latin typeface="Calibri"/>
                <a:cs typeface="Calibri"/>
              </a:rPr>
              <a:t> </a:t>
            </a:r>
            <a:r>
              <a:rPr sz="2200" spc="-15" dirty="0">
                <a:latin typeface="Calibri"/>
                <a:cs typeface="Calibri"/>
              </a:rPr>
              <a:t>rendimiento.</a:t>
            </a:r>
            <a:endParaRPr sz="2200">
              <a:latin typeface="Calibri"/>
              <a:cs typeface="Calibri"/>
            </a:endParaRPr>
          </a:p>
          <a:p>
            <a:pPr marL="756285" marR="6350" lvl="1" indent="-287020">
              <a:lnSpc>
                <a:spcPts val="2110"/>
              </a:lnSpc>
              <a:spcBef>
                <a:spcPts val="530"/>
              </a:spcBef>
              <a:buClr>
                <a:srgbClr val="E75C01"/>
              </a:buClr>
              <a:buFont typeface="Arial MT"/>
              <a:buChar char="–"/>
              <a:tabLst>
                <a:tab pos="756285" algn="l"/>
                <a:tab pos="756920" algn="l"/>
              </a:tabLst>
            </a:pPr>
            <a:r>
              <a:rPr sz="2200" spc="-5" dirty="0">
                <a:latin typeface="Calibri"/>
                <a:cs typeface="Calibri"/>
              </a:rPr>
              <a:t>Los</a:t>
            </a:r>
            <a:r>
              <a:rPr sz="2200" spc="430" dirty="0">
                <a:latin typeface="Calibri"/>
                <a:cs typeface="Calibri"/>
              </a:rPr>
              <a:t> </a:t>
            </a:r>
            <a:r>
              <a:rPr sz="2200" spc="-5" dirty="0">
                <a:latin typeface="Calibri"/>
                <a:cs typeface="Calibri"/>
              </a:rPr>
              <a:t>SGBD</a:t>
            </a:r>
            <a:r>
              <a:rPr sz="2200" spc="445" dirty="0">
                <a:latin typeface="Calibri"/>
                <a:cs typeface="Calibri"/>
              </a:rPr>
              <a:t> </a:t>
            </a:r>
            <a:r>
              <a:rPr sz="2200" spc="-10" dirty="0">
                <a:latin typeface="Calibri"/>
                <a:cs typeface="Calibri"/>
              </a:rPr>
              <a:t>Relacionales</a:t>
            </a:r>
            <a:r>
              <a:rPr sz="2200" spc="434" dirty="0">
                <a:latin typeface="Calibri"/>
                <a:cs typeface="Calibri"/>
              </a:rPr>
              <a:t> </a:t>
            </a:r>
            <a:r>
              <a:rPr sz="2200" spc="-15" dirty="0">
                <a:latin typeface="Calibri"/>
                <a:cs typeface="Calibri"/>
              </a:rPr>
              <a:t>continuarán</a:t>
            </a:r>
            <a:r>
              <a:rPr sz="2200" spc="425" dirty="0">
                <a:latin typeface="Calibri"/>
                <a:cs typeface="Calibri"/>
              </a:rPr>
              <a:t> </a:t>
            </a:r>
            <a:r>
              <a:rPr sz="2200" spc="-10" dirty="0">
                <a:latin typeface="Calibri"/>
                <a:cs typeface="Calibri"/>
              </a:rPr>
              <a:t>dando</a:t>
            </a:r>
            <a:r>
              <a:rPr sz="2200" spc="434" dirty="0">
                <a:latin typeface="Calibri"/>
                <a:cs typeface="Calibri"/>
              </a:rPr>
              <a:t> </a:t>
            </a:r>
            <a:r>
              <a:rPr sz="2200" spc="-5" dirty="0">
                <a:latin typeface="Calibri"/>
                <a:cs typeface="Calibri"/>
              </a:rPr>
              <a:t>soporte</a:t>
            </a:r>
            <a:r>
              <a:rPr sz="2200" spc="440" dirty="0">
                <a:latin typeface="Calibri"/>
                <a:cs typeface="Calibri"/>
              </a:rPr>
              <a:t> </a:t>
            </a:r>
            <a:r>
              <a:rPr sz="2200" spc="-5" dirty="0">
                <a:latin typeface="Calibri"/>
                <a:cs typeface="Calibri"/>
              </a:rPr>
              <a:t>a</a:t>
            </a:r>
            <a:r>
              <a:rPr sz="2200" spc="430" dirty="0">
                <a:latin typeface="Calibri"/>
                <a:cs typeface="Calibri"/>
              </a:rPr>
              <a:t> </a:t>
            </a:r>
            <a:r>
              <a:rPr sz="2200" spc="-10" dirty="0">
                <a:latin typeface="Calibri"/>
                <a:cs typeface="Calibri"/>
              </a:rPr>
              <a:t>sistemas </a:t>
            </a:r>
            <a:r>
              <a:rPr sz="2200" spc="-480" dirty="0">
                <a:latin typeface="Calibri"/>
                <a:cs typeface="Calibri"/>
              </a:rPr>
              <a:t> </a:t>
            </a:r>
            <a:r>
              <a:rPr sz="2200" spc="-10" dirty="0">
                <a:latin typeface="Calibri"/>
                <a:cs typeface="Calibri"/>
              </a:rPr>
              <a:t>transaccionales</a:t>
            </a:r>
            <a:r>
              <a:rPr sz="2200" spc="-15" dirty="0">
                <a:latin typeface="Calibri"/>
                <a:cs typeface="Calibri"/>
              </a:rPr>
              <a:t> </a:t>
            </a:r>
            <a:r>
              <a:rPr sz="2200" spc="-10" dirty="0">
                <a:latin typeface="Calibri"/>
                <a:cs typeface="Calibri"/>
              </a:rPr>
              <a:t>(OLPT)</a:t>
            </a:r>
            <a:r>
              <a:rPr sz="2200" spc="20" dirty="0">
                <a:latin typeface="Calibri"/>
                <a:cs typeface="Calibri"/>
              </a:rPr>
              <a:t> </a:t>
            </a:r>
            <a:r>
              <a:rPr sz="2200" spc="-5" dirty="0">
                <a:latin typeface="Calibri"/>
                <a:cs typeface="Calibri"/>
              </a:rPr>
              <a:t>y</a:t>
            </a:r>
            <a:r>
              <a:rPr sz="2200" spc="5" dirty="0">
                <a:latin typeface="Calibri"/>
                <a:cs typeface="Calibri"/>
              </a:rPr>
              <a:t> </a:t>
            </a:r>
            <a:r>
              <a:rPr sz="2200" spc="-10" dirty="0">
                <a:latin typeface="Calibri"/>
                <a:cs typeface="Calibri"/>
              </a:rPr>
              <a:t>aplicaciones</a:t>
            </a:r>
            <a:r>
              <a:rPr sz="2200" spc="-15" dirty="0">
                <a:latin typeface="Calibri"/>
                <a:cs typeface="Calibri"/>
              </a:rPr>
              <a:t> </a:t>
            </a:r>
            <a:r>
              <a:rPr sz="2200" spc="-5" dirty="0">
                <a:latin typeface="Calibri"/>
                <a:cs typeface="Calibri"/>
              </a:rPr>
              <a:t>de</a:t>
            </a:r>
            <a:r>
              <a:rPr sz="2200" spc="5" dirty="0">
                <a:latin typeface="Calibri"/>
                <a:cs typeface="Calibri"/>
              </a:rPr>
              <a:t> </a:t>
            </a:r>
            <a:r>
              <a:rPr sz="2200" spc="-5" dirty="0">
                <a:latin typeface="Calibri"/>
                <a:cs typeface="Calibri"/>
              </a:rPr>
              <a:t>BI.</a:t>
            </a:r>
            <a:endParaRPr sz="2200">
              <a:latin typeface="Calibri"/>
              <a:cs typeface="Calibri"/>
            </a:endParaRPr>
          </a:p>
          <a:p>
            <a:pPr marL="756285" marR="8890" lvl="1" indent="-287020">
              <a:lnSpc>
                <a:spcPts val="2110"/>
              </a:lnSpc>
              <a:spcBef>
                <a:spcPts val="530"/>
              </a:spcBef>
              <a:buClr>
                <a:srgbClr val="E75C01"/>
              </a:buClr>
              <a:buFont typeface="Arial MT"/>
              <a:buChar char="–"/>
              <a:tabLst>
                <a:tab pos="756285" algn="l"/>
                <a:tab pos="756920" algn="l"/>
              </a:tabLst>
            </a:pPr>
            <a:r>
              <a:rPr sz="2200" spc="-15" dirty="0">
                <a:latin typeface="Calibri"/>
                <a:cs typeface="Calibri"/>
              </a:rPr>
              <a:t>Otras</a:t>
            </a:r>
            <a:r>
              <a:rPr sz="2200" spc="235" dirty="0">
                <a:latin typeface="Calibri"/>
                <a:cs typeface="Calibri"/>
              </a:rPr>
              <a:t> </a:t>
            </a:r>
            <a:r>
              <a:rPr sz="2200" spc="-10" dirty="0">
                <a:latin typeface="Calibri"/>
                <a:cs typeface="Calibri"/>
              </a:rPr>
              <a:t>aplicaciones</a:t>
            </a:r>
            <a:r>
              <a:rPr sz="2200" spc="240" dirty="0">
                <a:latin typeface="Calibri"/>
                <a:cs typeface="Calibri"/>
              </a:rPr>
              <a:t> </a:t>
            </a:r>
            <a:r>
              <a:rPr sz="2200" spc="-10" dirty="0">
                <a:latin typeface="Calibri"/>
                <a:cs typeface="Calibri"/>
              </a:rPr>
              <a:t>(web,</a:t>
            </a:r>
            <a:r>
              <a:rPr sz="2200" spc="240" dirty="0">
                <a:latin typeface="Calibri"/>
                <a:cs typeface="Calibri"/>
              </a:rPr>
              <a:t> </a:t>
            </a:r>
            <a:r>
              <a:rPr sz="2200" spc="-5" dirty="0">
                <a:latin typeface="Calibri"/>
                <a:cs typeface="Calibri"/>
              </a:rPr>
              <a:t>servicios</a:t>
            </a:r>
            <a:r>
              <a:rPr sz="2200" spc="240" dirty="0">
                <a:latin typeface="Calibri"/>
                <a:cs typeface="Calibri"/>
              </a:rPr>
              <a:t> </a:t>
            </a:r>
            <a:r>
              <a:rPr sz="2200" spc="-5" dirty="0">
                <a:latin typeface="Calibri"/>
                <a:cs typeface="Calibri"/>
              </a:rPr>
              <a:t>móviles,</a:t>
            </a:r>
            <a:r>
              <a:rPr sz="2200" spc="240" dirty="0">
                <a:latin typeface="Calibri"/>
                <a:cs typeface="Calibri"/>
              </a:rPr>
              <a:t> </a:t>
            </a:r>
            <a:r>
              <a:rPr sz="2200" spc="-5" dirty="0">
                <a:latin typeface="Calibri"/>
                <a:cs typeface="Calibri"/>
              </a:rPr>
              <a:t>big</a:t>
            </a:r>
            <a:r>
              <a:rPr sz="2200" spc="235" dirty="0">
                <a:latin typeface="Calibri"/>
                <a:cs typeface="Calibri"/>
              </a:rPr>
              <a:t> </a:t>
            </a:r>
            <a:r>
              <a:rPr sz="2200" spc="-15" dirty="0">
                <a:latin typeface="Calibri"/>
                <a:cs typeface="Calibri"/>
              </a:rPr>
              <a:t>data)</a:t>
            </a:r>
            <a:r>
              <a:rPr sz="2200" spc="229" dirty="0">
                <a:latin typeface="Calibri"/>
                <a:cs typeface="Calibri"/>
              </a:rPr>
              <a:t> </a:t>
            </a:r>
            <a:r>
              <a:rPr sz="2200" spc="-5" dirty="0">
                <a:latin typeface="Calibri"/>
                <a:cs typeface="Calibri"/>
              </a:rPr>
              <a:t>pueden,</a:t>
            </a:r>
            <a:r>
              <a:rPr sz="2200" spc="240" dirty="0">
                <a:latin typeface="Calibri"/>
                <a:cs typeface="Calibri"/>
              </a:rPr>
              <a:t> </a:t>
            </a:r>
            <a:r>
              <a:rPr sz="2200" spc="-5" dirty="0">
                <a:latin typeface="Calibri"/>
                <a:cs typeface="Calibri"/>
              </a:rPr>
              <a:t>o </a:t>
            </a:r>
            <a:r>
              <a:rPr sz="2200" spc="-484" dirty="0">
                <a:latin typeface="Calibri"/>
                <a:cs typeface="Calibri"/>
              </a:rPr>
              <a:t> </a:t>
            </a:r>
            <a:r>
              <a:rPr sz="2200" spc="-15" dirty="0">
                <a:latin typeface="Calibri"/>
                <a:cs typeface="Calibri"/>
              </a:rPr>
              <a:t>no,</a:t>
            </a:r>
            <a:r>
              <a:rPr sz="2200" spc="-10" dirty="0">
                <a:latin typeface="Calibri"/>
                <a:cs typeface="Calibri"/>
              </a:rPr>
              <a:t> </a:t>
            </a:r>
            <a:r>
              <a:rPr sz="2200" spc="-5" dirty="0">
                <a:latin typeface="Calibri"/>
                <a:cs typeface="Calibri"/>
              </a:rPr>
              <a:t>funcionar</a:t>
            </a:r>
            <a:r>
              <a:rPr sz="2200" spc="-20" dirty="0">
                <a:latin typeface="Calibri"/>
                <a:cs typeface="Calibri"/>
              </a:rPr>
              <a:t> </a:t>
            </a:r>
            <a:r>
              <a:rPr sz="2200" spc="-10" dirty="0">
                <a:latin typeface="Calibri"/>
                <a:cs typeface="Calibri"/>
              </a:rPr>
              <a:t>bien</a:t>
            </a:r>
            <a:r>
              <a:rPr sz="2200" spc="5" dirty="0">
                <a:latin typeface="Calibri"/>
                <a:cs typeface="Calibri"/>
              </a:rPr>
              <a:t> </a:t>
            </a:r>
            <a:r>
              <a:rPr sz="2200" spc="-15" dirty="0">
                <a:latin typeface="Calibri"/>
                <a:cs typeface="Calibri"/>
              </a:rPr>
              <a:t>con</a:t>
            </a:r>
            <a:r>
              <a:rPr sz="2200" dirty="0">
                <a:latin typeface="Calibri"/>
                <a:cs typeface="Calibri"/>
              </a:rPr>
              <a:t> </a:t>
            </a:r>
            <a:r>
              <a:rPr sz="2200" spc="-5" dirty="0">
                <a:latin typeface="Calibri"/>
                <a:cs typeface="Calibri"/>
              </a:rPr>
              <a:t>SGBD</a:t>
            </a:r>
            <a:r>
              <a:rPr sz="2200" spc="10" dirty="0">
                <a:latin typeface="Calibri"/>
                <a:cs typeface="Calibri"/>
              </a:rPr>
              <a:t> </a:t>
            </a:r>
            <a:r>
              <a:rPr sz="2200" spc="-10" dirty="0">
                <a:latin typeface="Calibri"/>
                <a:cs typeface="Calibri"/>
              </a:rPr>
              <a:t>Relacionales.</a:t>
            </a:r>
            <a:endParaRPr sz="2200">
              <a:latin typeface="Calibri"/>
              <a:cs typeface="Calibri"/>
            </a:endParaRPr>
          </a:p>
          <a:p>
            <a:pPr marL="756285" marR="5080" lvl="1" indent="-287020">
              <a:lnSpc>
                <a:spcPts val="2110"/>
              </a:lnSpc>
              <a:spcBef>
                <a:spcPts val="535"/>
              </a:spcBef>
              <a:buClr>
                <a:srgbClr val="E75C01"/>
              </a:buClr>
              <a:buFont typeface="Arial MT"/>
              <a:buChar char="–"/>
              <a:tabLst>
                <a:tab pos="756285" algn="l"/>
                <a:tab pos="756920" algn="l"/>
                <a:tab pos="1903730" algn="l"/>
                <a:tab pos="3366770" algn="l"/>
                <a:tab pos="3822700" algn="l"/>
                <a:tab pos="4318000" algn="l"/>
                <a:tab pos="5354320" algn="l"/>
                <a:tab pos="6468110" algn="l"/>
                <a:tab pos="7146290" algn="l"/>
              </a:tabLst>
            </a:pPr>
            <a:r>
              <a:rPr sz="2200" dirty="0">
                <a:latin typeface="Calibri"/>
                <a:cs typeface="Calibri"/>
              </a:rPr>
              <a:t>D</a:t>
            </a:r>
            <a:r>
              <a:rPr sz="2200" spc="-10" dirty="0">
                <a:latin typeface="Calibri"/>
                <a:cs typeface="Calibri"/>
              </a:rPr>
              <a:t>i</a:t>
            </a:r>
            <a:r>
              <a:rPr sz="2200" spc="-25" dirty="0">
                <a:latin typeface="Calibri"/>
                <a:cs typeface="Calibri"/>
              </a:rPr>
              <a:t>s</a:t>
            </a:r>
            <a:r>
              <a:rPr sz="2200" spc="-10" dirty="0">
                <a:latin typeface="Calibri"/>
                <a:cs typeface="Calibri"/>
              </a:rPr>
              <a:t>t</a:t>
            </a:r>
            <a:r>
              <a:rPr sz="2200" spc="-5" dirty="0">
                <a:latin typeface="Calibri"/>
                <a:cs typeface="Calibri"/>
              </a:rPr>
              <a:t>i</a:t>
            </a:r>
            <a:r>
              <a:rPr sz="2200" spc="-35" dirty="0">
                <a:latin typeface="Calibri"/>
                <a:cs typeface="Calibri"/>
              </a:rPr>
              <a:t>nt</a:t>
            </a:r>
            <a:r>
              <a:rPr sz="2200" spc="-5" dirty="0">
                <a:latin typeface="Calibri"/>
                <a:cs typeface="Calibri"/>
              </a:rPr>
              <a:t>as</a:t>
            </a:r>
            <a:r>
              <a:rPr sz="2200" dirty="0">
                <a:latin typeface="Calibri"/>
                <a:cs typeface="Calibri"/>
              </a:rPr>
              <a:t>	</a:t>
            </a:r>
            <a:r>
              <a:rPr sz="2200" spc="-35" dirty="0">
                <a:latin typeface="Calibri"/>
                <a:cs typeface="Calibri"/>
              </a:rPr>
              <a:t>t</a:t>
            </a:r>
            <a:r>
              <a:rPr sz="2200" spc="-10" dirty="0">
                <a:latin typeface="Calibri"/>
                <a:cs typeface="Calibri"/>
              </a:rPr>
              <a:t>e</a:t>
            </a:r>
            <a:r>
              <a:rPr sz="2200" dirty="0">
                <a:latin typeface="Calibri"/>
                <a:cs typeface="Calibri"/>
              </a:rPr>
              <a:t>c</a:t>
            </a:r>
            <a:r>
              <a:rPr sz="2200" spc="-10" dirty="0">
                <a:latin typeface="Calibri"/>
                <a:cs typeface="Calibri"/>
              </a:rPr>
              <a:t>n</a:t>
            </a:r>
            <a:r>
              <a:rPr sz="2200" dirty="0">
                <a:latin typeface="Calibri"/>
                <a:cs typeface="Calibri"/>
              </a:rPr>
              <a:t>o</a:t>
            </a:r>
            <a:r>
              <a:rPr sz="2200" spc="-5" dirty="0">
                <a:latin typeface="Calibri"/>
                <a:cs typeface="Calibri"/>
              </a:rPr>
              <a:t>l</a:t>
            </a:r>
            <a:r>
              <a:rPr sz="2200" dirty="0">
                <a:latin typeface="Calibri"/>
                <a:cs typeface="Calibri"/>
              </a:rPr>
              <a:t>o</a:t>
            </a:r>
            <a:r>
              <a:rPr sz="2200" spc="-10" dirty="0">
                <a:latin typeface="Calibri"/>
                <a:cs typeface="Calibri"/>
              </a:rPr>
              <a:t>gí</a:t>
            </a:r>
            <a:r>
              <a:rPr sz="2200" spc="-5" dirty="0">
                <a:latin typeface="Calibri"/>
                <a:cs typeface="Calibri"/>
              </a:rPr>
              <a:t>as</a:t>
            </a:r>
            <a:r>
              <a:rPr sz="2200" dirty="0">
                <a:latin typeface="Calibri"/>
                <a:cs typeface="Calibri"/>
              </a:rPr>
              <a:t>	</a:t>
            </a:r>
            <a:r>
              <a:rPr sz="2200" spc="-10" dirty="0">
                <a:latin typeface="Calibri"/>
                <a:cs typeface="Calibri"/>
              </a:rPr>
              <a:t>d</a:t>
            </a:r>
            <a:r>
              <a:rPr sz="2200" spc="-5" dirty="0">
                <a:latin typeface="Calibri"/>
                <a:cs typeface="Calibri"/>
              </a:rPr>
              <a:t>e</a:t>
            </a:r>
            <a:r>
              <a:rPr sz="2200" dirty="0">
                <a:latin typeface="Calibri"/>
                <a:cs typeface="Calibri"/>
              </a:rPr>
              <a:t>	B</a:t>
            </a:r>
            <a:r>
              <a:rPr sz="2200" spc="-5" dirty="0">
                <a:latin typeface="Calibri"/>
                <a:cs typeface="Calibri"/>
              </a:rPr>
              <a:t>D</a:t>
            </a:r>
            <a:r>
              <a:rPr sz="2200" dirty="0">
                <a:latin typeface="Calibri"/>
                <a:cs typeface="Calibri"/>
              </a:rPr>
              <a:t>	</a:t>
            </a:r>
            <a:r>
              <a:rPr sz="2200" spc="-10" dirty="0">
                <a:latin typeface="Calibri"/>
                <a:cs typeface="Calibri"/>
              </a:rPr>
              <a:t>p</a:t>
            </a:r>
            <a:r>
              <a:rPr sz="2200" spc="5" dirty="0">
                <a:latin typeface="Calibri"/>
                <a:cs typeface="Calibri"/>
              </a:rPr>
              <a:t>u</a:t>
            </a:r>
            <a:r>
              <a:rPr sz="2200" spc="-10" dirty="0">
                <a:latin typeface="Calibri"/>
                <a:cs typeface="Calibri"/>
              </a:rPr>
              <a:t>e</a:t>
            </a:r>
            <a:r>
              <a:rPr sz="2200" spc="-5" dirty="0">
                <a:latin typeface="Calibri"/>
                <a:cs typeface="Calibri"/>
              </a:rPr>
              <a:t>d</a:t>
            </a:r>
            <a:r>
              <a:rPr sz="2200" spc="-10" dirty="0">
                <a:latin typeface="Calibri"/>
                <a:cs typeface="Calibri"/>
              </a:rPr>
              <a:t>e</a:t>
            </a:r>
            <a:r>
              <a:rPr sz="2200" spc="-5" dirty="0">
                <a:latin typeface="Calibri"/>
                <a:cs typeface="Calibri"/>
              </a:rPr>
              <a:t>n</a:t>
            </a:r>
            <a:r>
              <a:rPr sz="2200" dirty="0">
                <a:latin typeface="Calibri"/>
                <a:cs typeface="Calibri"/>
              </a:rPr>
              <a:t>	</a:t>
            </a:r>
            <a:r>
              <a:rPr sz="2200" spc="-35" dirty="0">
                <a:latin typeface="Calibri"/>
                <a:cs typeface="Calibri"/>
              </a:rPr>
              <a:t>c</a:t>
            </a:r>
            <a:r>
              <a:rPr sz="2200" spc="10" dirty="0">
                <a:latin typeface="Calibri"/>
                <a:cs typeface="Calibri"/>
              </a:rPr>
              <a:t>o</a:t>
            </a:r>
            <a:r>
              <a:rPr sz="2200" spc="-45" dirty="0">
                <a:latin typeface="Calibri"/>
                <a:cs typeface="Calibri"/>
              </a:rPr>
              <a:t>e</a:t>
            </a:r>
            <a:r>
              <a:rPr sz="2200" spc="-10" dirty="0">
                <a:latin typeface="Calibri"/>
                <a:cs typeface="Calibri"/>
              </a:rPr>
              <a:t>xi</a:t>
            </a:r>
            <a:r>
              <a:rPr sz="2200" spc="-25" dirty="0">
                <a:latin typeface="Calibri"/>
                <a:cs typeface="Calibri"/>
              </a:rPr>
              <a:t>s</a:t>
            </a:r>
            <a:r>
              <a:rPr sz="2200" spc="-10" dirty="0">
                <a:latin typeface="Calibri"/>
                <a:cs typeface="Calibri"/>
              </a:rPr>
              <a:t>ti</a:t>
            </a:r>
            <a:r>
              <a:rPr sz="2200" spc="-5" dirty="0">
                <a:latin typeface="Calibri"/>
                <a:cs typeface="Calibri"/>
              </a:rPr>
              <a:t>r</a:t>
            </a:r>
            <a:r>
              <a:rPr sz="2200" dirty="0">
                <a:latin typeface="Calibri"/>
                <a:cs typeface="Calibri"/>
              </a:rPr>
              <a:t>	</a:t>
            </a:r>
            <a:r>
              <a:rPr sz="2200" spc="5" dirty="0">
                <a:latin typeface="Calibri"/>
                <a:cs typeface="Calibri"/>
              </a:rPr>
              <a:t>p</a:t>
            </a:r>
            <a:r>
              <a:rPr sz="2200" spc="-5" dirty="0">
                <a:latin typeface="Calibri"/>
                <a:cs typeface="Calibri"/>
              </a:rPr>
              <a:t>a</a:t>
            </a:r>
            <a:r>
              <a:rPr sz="2200" spc="-55" dirty="0">
                <a:latin typeface="Calibri"/>
                <a:cs typeface="Calibri"/>
              </a:rPr>
              <a:t>r</a:t>
            </a:r>
            <a:r>
              <a:rPr sz="2200" spc="-5" dirty="0">
                <a:latin typeface="Calibri"/>
                <a:cs typeface="Calibri"/>
              </a:rPr>
              <a:t>a</a:t>
            </a:r>
            <a:r>
              <a:rPr sz="2200" dirty="0">
                <a:latin typeface="Calibri"/>
                <a:cs typeface="Calibri"/>
              </a:rPr>
              <a:t>	</a:t>
            </a:r>
            <a:r>
              <a:rPr sz="2200" spc="-30" dirty="0">
                <a:latin typeface="Calibri"/>
                <a:cs typeface="Calibri"/>
              </a:rPr>
              <a:t>r</a:t>
            </a:r>
            <a:r>
              <a:rPr sz="2200" spc="-10" dirty="0">
                <a:latin typeface="Calibri"/>
                <a:cs typeface="Calibri"/>
              </a:rPr>
              <a:t>e</a:t>
            </a:r>
            <a:r>
              <a:rPr sz="2200" dirty="0">
                <a:latin typeface="Calibri"/>
                <a:cs typeface="Calibri"/>
              </a:rPr>
              <a:t>so</a:t>
            </a:r>
            <a:r>
              <a:rPr sz="2200" spc="-20" dirty="0">
                <a:latin typeface="Calibri"/>
                <a:cs typeface="Calibri"/>
              </a:rPr>
              <a:t>l</a:t>
            </a:r>
            <a:r>
              <a:rPr sz="2200" spc="-25" dirty="0">
                <a:latin typeface="Calibri"/>
                <a:cs typeface="Calibri"/>
              </a:rPr>
              <a:t>v</a:t>
            </a:r>
            <a:r>
              <a:rPr sz="2200" spc="-10" dirty="0">
                <a:latin typeface="Calibri"/>
                <a:cs typeface="Calibri"/>
              </a:rPr>
              <a:t>e</a:t>
            </a:r>
            <a:r>
              <a:rPr sz="2200" spc="-5" dirty="0">
                <a:latin typeface="Calibri"/>
                <a:cs typeface="Calibri"/>
              </a:rPr>
              <a:t>r  </a:t>
            </a:r>
            <a:r>
              <a:rPr sz="2200" spc="-20" dirty="0">
                <a:latin typeface="Calibri"/>
                <a:cs typeface="Calibri"/>
              </a:rPr>
              <a:t>diferentes</a:t>
            </a:r>
            <a:r>
              <a:rPr sz="2200" spc="15" dirty="0">
                <a:latin typeface="Calibri"/>
                <a:cs typeface="Calibri"/>
              </a:rPr>
              <a:t> </a:t>
            </a:r>
            <a:r>
              <a:rPr sz="2200" spc="-10" dirty="0">
                <a:latin typeface="Calibri"/>
                <a:cs typeface="Calibri"/>
              </a:rPr>
              <a:t>problemas.</a:t>
            </a:r>
            <a:endParaRPr sz="2200">
              <a:latin typeface="Calibri"/>
              <a:cs typeface="Calibri"/>
            </a:endParaRPr>
          </a:p>
          <a:p>
            <a:pPr marL="354965" marR="5080" indent="-342900" algn="just">
              <a:lnSpc>
                <a:spcPts val="2400"/>
              </a:lnSpc>
              <a:spcBef>
                <a:spcPts val="585"/>
              </a:spcBef>
              <a:buClr>
                <a:srgbClr val="E75C01"/>
              </a:buClr>
              <a:buFont typeface="Arial MT"/>
              <a:buChar char="•"/>
              <a:tabLst>
                <a:tab pos="355600" algn="l"/>
              </a:tabLst>
            </a:pPr>
            <a:r>
              <a:rPr sz="2500" spc="-5" dirty="0">
                <a:latin typeface="Calibri"/>
                <a:cs typeface="Calibri"/>
              </a:rPr>
              <a:t>Al</a:t>
            </a:r>
            <a:r>
              <a:rPr sz="2500" dirty="0">
                <a:latin typeface="Calibri"/>
                <a:cs typeface="Calibri"/>
              </a:rPr>
              <a:t> </a:t>
            </a:r>
            <a:r>
              <a:rPr sz="2500" spc="-15" dirty="0">
                <a:latin typeface="Calibri"/>
                <a:cs typeface="Calibri"/>
              </a:rPr>
              <a:t>contrario</a:t>
            </a:r>
            <a:r>
              <a:rPr sz="2500" spc="-10" dirty="0">
                <a:latin typeface="Calibri"/>
                <a:cs typeface="Calibri"/>
              </a:rPr>
              <a:t> que</a:t>
            </a:r>
            <a:r>
              <a:rPr sz="2500" spc="-5" dirty="0">
                <a:latin typeface="Calibri"/>
                <a:cs typeface="Calibri"/>
              </a:rPr>
              <a:t> ocurrió</a:t>
            </a:r>
            <a:r>
              <a:rPr sz="2500" dirty="0">
                <a:latin typeface="Calibri"/>
                <a:cs typeface="Calibri"/>
              </a:rPr>
              <a:t> </a:t>
            </a:r>
            <a:r>
              <a:rPr sz="2500" spc="-15" dirty="0">
                <a:latin typeface="Calibri"/>
                <a:cs typeface="Calibri"/>
              </a:rPr>
              <a:t>con</a:t>
            </a:r>
            <a:r>
              <a:rPr sz="2500" spc="-10" dirty="0">
                <a:latin typeface="Calibri"/>
                <a:cs typeface="Calibri"/>
              </a:rPr>
              <a:t> </a:t>
            </a:r>
            <a:r>
              <a:rPr sz="2500" spc="-5" dirty="0">
                <a:latin typeface="Calibri"/>
                <a:cs typeface="Calibri"/>
              </a:rPr>
              <a:t>los</a:t>
            </a:r>
            <a:r>
              <a:rPr sz="2500" dirty="0">
                <a:latin typeface="Calibri"/>
                <a:cs typeface="Calibri"/>
              </a:rPr>
              <a:t> </a:t>
            </a:r>
            <a:r>
              <a:rPr sz="2500" spc="-5" dirty="0">
                <a:latin typeface="Calibri"/>
                <a:cs typeface="Calibri"/>
              </a:rPr>
              <a:t>SGBD</a:t>
            </a:r>
            <a:r>
              <a:rPr sz="2500" dirty="0">
                <a:latin typeface="Calibri"/>
                <a:cs typeface="Calibri"/>
              </a:rPr>
              <a:t> </a:t>
            </a:r>
            <a:r>
              <a:rPr sz="2500" spc="-5" dirty="0">
                <a:latin typeface="Calibri"/>
                <a:cs typeface="Calibri"/>
              </a:rPr>
              <a:t>Relacionales,</a:t>
            </a:r>
            <a:r>
              <a:rPr sz="2500" dirty="0">
                <a:latin typeface="Calibri"/>
                <a:cs typeface="Calibri"/>
              </a:rPr>
              <a:t> </a:t>
            </a:r>
            <a:r>
              <a:rPr sz="2500" spc="-5" dirty="0">
                <a:latin typeface="Calibri"/>
                <a:cs typeface="Calibri"/>
              </a:rPr>
              <a:t>que </a:t>
            </a:r>
            <a:r>
              <a:rPr sz="2500" spc="-555" dirty="0">
                <a:latin typeface="Calibri"/>
                <a:cs typeface="Calibri"/>
              </a:rPr>
              <a:t> </a:t>
            </a:r>
            <a:r>
              <a:rPr sz="2500" spc="-10" dirty="0">
                <a:latin typeface="Calibri"/>
                <a:cs typeface="Calibri"/>
              </a:rPr>
              <a:t>desplazaron</a:t>
            </a:r>
            <a:r>
              <a:rPr sz="2500" spc="-5" dirty="0">
                <a:latin typeface="Calibri"/>
                <a:cs typeface="Calibri"/>
              </a:rPr>
              <a:t> a</a:t>
            </a:r>
            <a:r>
              <a:rPr sz="2500" dirty="0">
                <a:latin typeface="Calibri"/>
                <a:cs typeface="Calibri"/>
              </a:rPr>
              <a:t> </a:t>
            </a:r>
            <a:r>
              <a:rPr sz="2500" spc="-10" dirty="0">
                <a:latin typeface="Calibri"/>
                <a:cs typeface="Calibri"/>
              </a:rPr>
              <a:t>su</a:t>
            </a:r>
            <a:r>
              <a:rPr sz="2500" spc="-5" dirty="0">
                <a:latin typeface="Calibri"/>
                <a:cs typeface="Calibri"/>
              </a:rPr>
              <a:t> </a:t>
            </a:r>
            <a:r>
              <a:rPr sz="2500" spc="-10" dirty="0">
                <a:latin typeface="Calibri"/>
                <a:cs typeface="Calibri"/>
              </a:rPr>
              <a:t>antecesores,</a:t>
            </a:r>
            <a:r>
              <a:rPr sz="2500" spc="-5" dirty="0">
                <a:latin typeface="Calibri"/>
                <a:cs typeface="Calibri"/>
              </a:rPr>
              <a:t> </a:t>
            </a:r>
            <a:r>
              <a:rPr sz="2500" b="1" spc="5" dirty="0">
                <a:latin typeface="Calibri"/>
                <a:cs typeface="Calibri"/>
              </a:rPr>
              <a:t>las</a:t>
            </a:r>
            <a:r>
              <a:rPr sz="2500" b="1" spc="10" dirty="0">
                <a:latin typeface="Calibri"/>
                <a:cs typeface="Calibri"/>
              </a:rPr>
              <a:t> </a:t>
            </a:r>
            <a:r>
              <a:rPr sz="2500" b="1" spc="-5" dirty="0">
                <a:latin typeface="Calibri"/>
                <a:cs typeface="Calibri"/>
              </a:rPr>
              <a:t>BD</a:t>
            </a:r>
            <a:r>
              <a:rPr sz="2500" b="1" dirty="0">
                <a:latin typeface="Calibri"/>
                <a:cs typeface="Calibri"/>
              </a:rPr>
              <a:t> NoSQL</a:t>
            </a:r>
            <a:r>
              <a:rPr sz="2500" b="1" spc="565" dirty="0">
                <a:latin typeface="Calibri"/>
                <a:cs typeface="Calibri"/>
              </a:rPr>
              <a:t> </a:t>
            </a:r>
            <a:r>
              <a:rPr sz="2500" b="1" spc="-15" dirty="0">
                <a:latin typeface="Calibri"/>
                <a:cs typeface="Calibri"/>
              </a:rPr>
              <a:t>coexisten </a:t>
            </a:r>
            <a:r>
              <a:rPr sz="2500" b="1" spc="-10" dirty="0">
                <a:latin typeface="Calibri"/>
                <a:cs typeface="Calibri"/>
              </a:rPr>
              <a:t> </a:t>
            </a:r>
            <a:r>
              <a:rPr sz="2500" b="1" spc="-15" dirty="0">
                <a:latin typeface="Calibri"/>
                <a:cs typeface="Calibri"/>
              </a:rPr>
              <a:t>entre</a:t>
            </a:r>
            <a:r>
              <a:rPr sz="2500" b="1" spc="-10" dirty="0">
                <a:latin typeface="Calibri"/>
                <a:cs typeface="Calibri"/>
              </a:rPr>
              <a:t> </a:t>
            </a:r>
            <a:r>
              <a:rPr sz="2500" b="1" spc="-5" dirty="0">
                <a:latin typeface="Calibri"/>
                <a:cs typeface="Calibri"/>
              </a:rPr>
              <a:t>sí,</a:t>
            </a:r>
            <a:r>
              <a:rPr sz="2500" b="1" dirty="0">
                <a:latin typeface="Calibri"/>
                <a:cs typeface="Calibri"/>
              </a:rPr>
              <a:t> </a:t>
            </a:r>
            <a:r>
              <a:rPr sz="2500" b="1" spc="-5" dirty="0">
                <a:latin typeface="Calibri"/>
                <a:cs typeface="Calibri"/>
              </a:rPr>
              <a:t>y</a:t>
            </a:r>
            <a:r>
              <a:rPr sz="2500" b="1" dirty="0">
                <a:latin typeface="Calibri"/>
                <a:cs typeface="Calibri"/>
              </a:rPr>
              <a:t> </a:t>
            </a:r>
            <a:r>
              <a:rPr sz="2500" b="1" spc="-10" dirty="0">
                <a:latin typeface="Calibri"/>
                <a:cs typeface="Calibri"/>
              </a:rPr>
              <a:t>con</a:t>
            </a:r>
            <a:r>
              <a:rPr sz="2500" b="1" spc="-5" dirty="0">
                <a:latin typeface="Calibri"/>
                <a:cs typeface="Calibri"/>
              </a:rPr>
              <a:t> </a:t>
            </a:r>
            <a:r>
              <a:rPr sz="2500" b="1" dirty="0">
                <a:latin typeface="Calibri"/>
                <a:cs typeface="Calibri"/>
              </a:rPr>
              <a:t>los </a:t>
            </a:r>
            <a:r>
              <a:rPr sz="2500" b="1" spc="-5" dirty="0">
                <a:latin typeface="Calibri"/>
                <a:cs typeface="Calibri"/>
              </a:rPr>
              <a:t>SGBD Relacionales </a:t>
            </a:r>
            <a:r>
              <a:rPr sz="2500" spc="-5" dirty="0">
                <a:latin typeface="Calibri"/>
                <a:cs typeface="Calibri"/>
              </a:rPr>
              <a:t>por</a:t>
            </a:r>
            <a:r>
              <a:rPr sz="2500" dirty="0">
                <a:latin typeface="Calibri"/>
                <a:cs typeface="Calibri"/>
              </a:rPr>
              <a:t> </a:t>
            </a:r>
            <a:r>
              <a:rPr sz="2500" spc="-5" dirty="0">
                <a:latin typeface="Calibri"/>
                <a:cs typeface="Calibri"/>
              </a:rPr>
              <a:t>las </a:t>
            </a:r>
            <a:r>
              <a:rPr sz="2500" spc="-15" dirty="0">
                <a:latin typeface="Calibri"/>
                <a:cs typeface="Calibri"/>
              </a:rPr>
              <a:t>diferentes </a:t>
            </a:r>
            <a:r>
              <a:rPr sz="2500" spc="-10" dirty="0">
                <a:latin typeface="Calibri"/>
                <a:cs typeface="Calibri"/>
              </a:rPr>
              <a:t> </a:t>
            </a:r>
            <a:r>
              <a:rPr sz="2500" spc="-5" dirty="0">
                <a:latin typeface="Calibri"/>
                <a:cs typeface="Calibri"/>
              </a:rPr>
              <a:t>necesidades.</a:t>
            </a:r>
            <a:endParaRPr sz="2500">
              <a:latin typeface="Calibri"/>
              <a:cs typeface="Calibri"/>
            </a:endParaRPr>
          </a:p>
        </p:txBody>
      </p:sp>
      <p:sp>
        <p:nvSpPr>
          <p:cNvPr id="6" name="Rectángulo 5">
            <a:extLst>
              <a:ext uri="{FF2B5EF4-FFF2-40B4-BE49-F238E27FC236}">
                <a16:creationId xmlns:a16="http://schemas.microsoft.com/office/drawing/2014/main" id="{60AE79B3-B03D-B905-77BE-60580B894676}"/>
              </a:ext>
            </a:extLst>
          </p:cNvPr>
          <p:cNvSpPr/>
          <p:nvPr/>
        </p:nvSpPr>
        <p:spPr>
          <a:xfrm>
            <a:off x="304800" y="6248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7868" y="1484375"/>
            <a:ext cx="8209280" cy="0"/>
          </a:xfrm>
          <a:custGeom>
            <a:avLst/>
            <a:gdLst/>
            <a:ahLst/>
            <a:cxnLst/>
            <a:rect l="l" t="t" r="r" b="b"/>
            <a:pathLst>
              <a:path w="8209280">
                <a:moveTo>
                  <a:pt x="0" y="0"/>
                </a:moveTo>
                <a:lnTo>
                  <a:pt x="8208911" y="0"/>
                </a:lnTo>
              </a:path>
            </a:pathLst>
          </a:custGeom>
          <a:ln w="9525">
            <a:solidFill>
              <a:srgbClr val="FD8231"/>
            </a:solidFill>
          </a:ln>
        </p:spPr>
        <p:txBody>
          <a:bodyPr wrap="square" lIns="0" tIns="0" rIns="0" bIns="0" rtlCol="0"/>
          <a:lstStyle/>
          <a:p>
            <a:endParaRPr/>
          </a:p>
        </p:txBody>
      </p:sp>
      <p:sp>
        <p:nvSpPr>
          <p:cNvPr id="4" name="object 4"/>
          <p:cNvSpPr txBox="1">
            <a:spLocks noGrp="1"/>
          </p:cNvSpPr>
          <p:nvPr>
            <p:ph type="title"/>
          </p:nvPr>
        </p:nvSpPr>
        <p:spPr>
          <a:xfrm>
            <a:off x="535940" y="496633"/>
            <a:ext cx="1270000" cy="635000"/>
          </a:xfrm>
          <a:prstGeom prst="rect">
            <a:avLst/>
          </a:prstGeom>
        </p:spPr>
        <p:txBody>
          <a:bodyPr vert="horz" wrap="square" lIns="0" tIns="12065" rIns="0" bIns="0" rtlCol="0">
            <a:spAutoFit/>
          </a:bodyPr>
          <a:lstStyle/>
          <a:p>
            <a:pPr marL="12700">
              <a:lnSpc>
                <a:spcPct val="100000"/>
              </a:lnSpc>
              <a:spcBef>
                <a:spcPts val="95"/>
              </a:spcBef>
            </a:pPr>
            <a:r>
              <a:rPr spc="-5" dirty="0"/>
              <a:t>Ín</a:t>
            </a:r>
            <a:r>
              <a:rPr spc="-10" dirty="0"/>
              <a:t>di</a:t>
            </a:r>
            <a:r>
              <a:rPr spc="-5" dirty="0"/>
              <a:t>ce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5" name="object 5"/>
          <p:cNvSpPr txBox="1"/>
          <p:nvPr/>
        </p:nvSpPr>
        <p:spPr>
          <a:xfrm>
            <a:off x="535940" y="1506720"/>
            <a:ext cx="7855584" cy="4491355"/>
          </a:xfrm>
          <a:prstGeom prst="rect">
            <a:avLst/>
          </a:prstGeom>
        </p:spPr>
        <p:txBody>
          <a:bodyPr vert="horz" wrap="square" lIns="0" tIns="113664" rIns="0" bIns="0" rtlCol="0">
            <a:spAutoFit/>
          </a:bodyPr>
          <a:lstStyle/>
          <a:p>
            <a:pPr marL="527685" indent="-515620">
              <a:lnSpc>
                <a:spcPct val="100000"/>
              </a:lnSpc>
              <a:spcBef>
                <a:spcPts val="894"/>
              </a:spcBef>
              <a:buClr>
                <a:srgbClr val="E75C01"/>
              </a:buClr>
              <a:buAutoNum type="arabicPeriod"/>
              <a:tabLst>
                <a:tab pos="527685" algn="l"/>
                <a:tab pos="528320" algn="l"/>
              </a:tabLst>
            </a:pPr>
            <a:r>
              <a:rPr sz="3200" b="1" spc="-5" dirty="0">
                <a:latin typeface="Calibri"/>
                <a:cs typeface="Calibri"/>
              </a:rPr>
              <a:t>Introducción</a:t>
            </a:r>
            <a:r>
              <a:rPr sz="3200" b="1" spc="-50" dirty="0">
                <a:latin typeface="Calibri"/>
                <a:cs typeface="Calibri"/>
              </a:rPr>
              <a:t> </a:t>
            </a:r>
            <a:r>
              <a:rPr sz="3200" b="1" dirty="0">
                <a:latin typeface="Calibri"/>
                <a:cs typeface="Calibri"/>
              </a:rPr>
              <a:t>a</a:t>
            </a:r>
            <a:r>
              <a:rPr sz="3200" b="1" spc="-10" dirty="0">
                <a:latin typeface="Calibri"/>
                <a:cs typeface="Calibri"/>
              </a:rPr>
              <a:t> </a:t>
            </a:r>
            <a:r>
              <a:rPr sz="3200" b="1" dirty="0">
                <a:latin typeface="Calibri"/>
                <a:cs typeface="Calibri"/>
              </a:rPr>
              <a:t>las</a:t>
            </a:r>
            <a:r>
              <a:rPr sz="3200" b="1" spc="-30" dirty="0">
                <a:latin typeface="Calibri"/>
                <a:cs typeface="Calibri"/>
              </a:rPr>
              <a:t> </a:t>
            </a:r>
            <a:r>
              <a:rPr sz="3200" b="1" dirty="0">
                <a:latin typeface="Calibri"/>
                <a:cs typeface="Calibri"/>
              </a:rPr>
              <a:t>Bases</a:t>
            </a:r>
            <a:r>
              <a:rPr sz="3200" b="1" spc="-15" dirty="0">
                <a:latin typeface="Calibri"/>
                <a:cs typeface="Calibri"/>
              </a:rPr>
              <a:t> </a:t>
            </a:r>
            <a:r>
              <a:rPr sz="3200" b="1" spc="-5" dirty="0">
                <a:latin typeface="Calibri"/>
                <a:cs typeface="Calibri"/>
              </a:rPr>
              <a:t>de</a:t>
            </a:r>
            <a:r>
              <a:rPr sz="3200" b="1" spc="-15" dirty="0">
                <a:latin typeface="Calibri"/>
                <a:cs typeface="Calibri"/>
              </a:rPr>
              <a:t> Datos</a:t>
            </a:r>
            <a:r>
              <a:rPr sz="3200" b="1" spc="-35" dirty="0">
                <a:latin typeface="Calibri"/>
                <a:cs typeface="Calibri"/>
              </a:rPr>
              <a:t> </a:t>
            </a:r>
            <a:r>
              <a:rPr sz="3200" b="1" dirty="0">
                <a:latin typeface="Calibri"/>
                <a:cs typeface="Calibri"/>
              </a:rPr>
              <a:t>NoSQL</a:t>
            </a:r>
            <a:endParaRPr sz="3200">
              <a:latin typeface="Calibri"/>
              <a:cs typeface="Calibri"/>
            </a:endParaRPr>
          </a:p>
          <a:p>
            <a:pPr marL="1003300" lvl="1" indent="-534035">
              <a:lnSpc>
                <a:spcPct val="100000"/>
              </a:lnSpc>
              <a:spcBef>
                <a:spcPts val="690"/>
              </a:spcBef>
              <a:buAutoNum type="arabicPeriod"/>
              <a:tabLst>
                <a:tab pos="1003935" algn="l"/>
              </a:tabLst>
            </a:pPr>
            <a:r>
              <a:rPr sz="2800" spc="-10" dirty="0">
                <a:latin typeface="Calibri"/>
                <a:cs typeface="Calibri"/>
              </a:rPr>
              <a:t>Limitaciones</a:t>
            </a:r>
            <a:r>
              <a:rPr sz="2800" spc="20" dirty="0">
                <a:latin typeface="Calibri"/>
                <a:cs typeface="Calibri"/>
              </a:rPr>
              <a:t> </a:t>
            </a:r>
            <a:r>
              <a:rPr sz="2800" spc="-5" dirty="0">
                <a:latin typeface="Calibri"/>
                <a:cs typeface="Calibri"/>
              </a:rPr>
              <a:t>de las</a:t>
            </a:r>
            <a:r>
              <a:rPr sz="2800" spc="5" dirty="0">
                <a:latin typeface="Calibri"/>
                <a:cs typeface="Calibri"/>
              </a:rPr>
              <a:t> </a:t>
            </a:r>
            <a:r>
              <a:rPr sz="2800" spc="-5" dirty="0">
                <a:latin typeface="Calibri"/>
                <a:cs typeface="Calibri"/>
              </a:rPr>
              <a:t>Bases de</a:t>
            </a:r>
            <a:r>
              <a:rPr sz="2800" spc="10" dirty="0">
                <a:latin typeface="Calibri"/>
                <a:cs typeface="Calibri"/>
              </a:rPr>
              <a:t> </a:t>
            </a:r>
            <a:r>
              <a:rPr sz="2800" spc="-15" dirty="0">
                <a:latin typeface="Calibri"/>
                <a:cs typeface="Calibri"/>
              </a:rPr>
              <a:t>Datos</a:t>
            </a:r>
            <a:r>
              <a:rPr sz="2800" spc="5" dirty="0">
                <a:latin typeface="Calibri"/>
                <a:cs typeface="Calibri"/>
              </a:rPr>
              <a:t> </a:t>
            </a:r>
            <a:r>
              <a:rPr sz="2800" spc="-10" dirty="0">
                <a:latin typeface="Calibri"/>
                <a:cs typeface="Calibri"/>
              </a:rPr>
              <a:t>Relacionales</a:t>
            </a:r>
            <a:endParaRPr sz="2800">
              <a:latin typeface="Calibri"/>
              <a:cs typeface="Calibri"/>
            </a:endParaRPr>
          </a:p>
          <a:p>
            <a:pPr marL="1003300" lvl="1" indent="-534035">
              <a:lnSpc>
                <a:spcPct val="100000"/>
              </a:lnSpc>
              <a:spcBef>
                <a:spcPts val="670"/>
              </a:spcBef>
              <a:buAutoNum type="arabicPeriod"/>
              <a:tabLst>
                <a:tab pos="1003935" algn="l"/>
              </a:tabLst>
            </a:pPr>
            <a:r>
              <a:rPr sz="2800" spc="-10" dirty="0">
                <a:latin typeface="Calibri"/>
                <a:cs typeface="Calibri"/>
              </a:rPr>
              <a:t>Clasificación</a:t>
            </a:r>
            <a:r>
              <a:rPr sz="2800" spc="5" dirty="0">
                <a:latin typeface="Calibri"/>
                <a:cs typeface="Calibri"/>
              </a:rPr>
              <a:t> </a:t>
            </a:r>
            <a:r>
              <a:rPr sz="2800" spc="-5" dirty="0">
                <a:latin typeface="Calibri"/>
                <a:cs typeface="Calibri"/>
              </a:rPr>
              <a:t>de</a:t>
            </a:r>
            <a:r>
              <a:rPr sz="2800" spc="15" dirty="0">
                <a:latin typeface="Calibri"/>
                <a:cs typeface="Calibri"/>
              </a:rPr>
              <a:t> </a:t>
            </a:r>
            <a:r>
              <a:rPr sz="2800" spc="-5" dirty="0">
                <a:latin typeface="Calibri"/>
                <a:cs typeface="Calibri"/>
              </a:rPr>
              <a:t>las</a:t>
            </a:r>
            <a:r>
              <a:rPr sz="2800" dirty="0">
                <a:latin typeface="Calibri"/>
                <a:cs typeface="Calibri"/>
              </a:rPr>
              <a:t> </a:t>
            </a:r>
            <a:r>
              <a:rPr sz="2800" spc="-5" dirty="0">
                <a:latin typeface="Calibri"/>
                <a:cs typeface="Calibri"/>
              </a:rPr>
              <a:t>Bases</a:t>
            </a:r>
            <a:r>
              <a:rPr sz="2800" spc="5" dirty="0">
                <a:latin typeface="Calibri"/>
                <a:cs typeface="Calibri"/>
              </a:rPr>
              <a:t> </a:t>
            </a:r>
            <a:r>
              <a:rPr sz="2800" spc="-5" dirty="0">
                <a:latin typeface="Calibri"/>
                <a:cs typeface="Calibri"/>
              </a:rPr>
              <a:t>de</a:t>
            </a:r>
            <a:r>
              <a:rPr sz="2800" dirty="0">
                <a:latin typeface="Calibri"/>
                <a:cs typeface="Calibri"/>
              </a:rPr>
              <a:t> </a:t>
            </a:r>
            <a:r>
              <a:rPr sz="2800" spc="-15" dirty="0">
                <a:latin typeface="Calibri"/>
                <a:cs typeface="Calibri"/>
              </a:rPr>
              <a:t>Datos</a:t>
            </a:r>
            <a:r>
              <a:rPr sz="2800" spc="10" dirty="0">
                <a:latin typeface="Calibri"/>
                <a:cs typeface="Calibri"/>
              </a:rPr>
              <a:t> </a:t>
            </a:r>
            <a:r>
              <a:rPr sz="2800" spc="-10" dirty="0">
                <a:latin typeface="Calibri"/>
                <a:cs typeface="Calibri"/>
              </a:rPr>
              <a:t>NoSQL</a:t>
            </a:r>
            <a:endParaRPr sz="2800">
              <a:latin typeface="Calibri"/>
              <a:cs typeface="Calibri"/>
            </a:endParaRPr>
          </a:p>
          <a:p>
            <a:pPr marL="1003300" lvl="1" indent="-534035">
              <a:lnSpc>
                <a:spcPct val="100000"/>
              </a:lnSpc>
              <a:spcBef>
                <a:spcPts val="670"/>
              </a:spcBef>
              <a:buAutoNum type="arabicPeriod"/>
              <a:tabLst>
                <a:tab pos="1003935" algn="l"/>
              </a:tabLst>
            </a:pPr>
            <a:r>
              <a:rPr sz="2800" spc="-5" dirty="0">
                <a:latin typeface="Calibri"/>
                <a:cs typeface="Calibri"/>
              </a:rPr>
              <a:t>Elección</a:t>
            </a:r>
            <a:r>
              <a:rPr sz="2800" spc="-15" dirty="0">
                <a:latin typeface="Calibri"/>
                <a:cs typeface="Calibri"/>
              </a:rPr>
              <a:t> </a:t>
            </a:r>
            <a:r>
              <a:rPr sz="2800" spc="-5" dirty="0">
                <a:latin typeface="Calibri"/>
                <a:cs typeface="Calibri"/>
              </a:rPr>
              <a:t>de</a:t>
            </a:r>
            <a:r>
              <a:rPr sz="2800" spc="10" dirty="0">
                <a:latin typeface="Calibri"/>
                <a:cs typeface="Calibri"/>
              </a:rPr>
              <a:t> </a:t>
            </a:r>
            <a:r>
              <a:rPr sz="2800" spc="-10" dirty="0">
                <a:latin typeface="Calibri"/>
                <a:cs typeface="Calibri"/>
              </a:rPr>
              <a:t>una</a:t>
            </a:r>
            <a:r>
              <a:rPr sz="2800" spc="15" dirty="0">
                <a:latin typeface="Calibri"/>
                <a:cs typeface="Calibri"/>
              </a:rPr>
              <a:t> </a:t>
            </a:r>
            <a:r>
              <a:rPr sz="2800" spc="-5" dirty="0">
                <a:latin typeface="Calibri"/>
                <a:cs typeface="Calibri"/>
              </a:rPr>
              <a:t>Base de</a:t>
            </a:r>
            <a:r>
              <a:rPr sz="2800" spc="5" dirty="0">
                <a:latin typeface="Calibri"/>
                <a:cs typeface="Calibri"/>
              </a:rPr>
              <a:t> </a:t>
            </a:r>
            <a:r>
              <a:rPr sz="2800" spc="-15" dirty="0">
                <a:latin typeface="Calibri"/>
                <a:cs typeface="Calibri"/>
              </a:rPr>
              <a:t>Datos</a:t>
            </a:r>
            <a:r>
              <a:rPr sz="2800" spc="5" dirty="0">
                <a:latin typeface="Calibri"/>
                <a:cs typeface="Calibri"/>
              </a:rPr>
              <a:t> </a:t>
            </a:r>
            <a:r>
              <a:rPr sz="2800" spc="-5" dirty="0">
                <a:latin typeface="Calibri"/>
                <a:cs typeface="Calibri"/>
              </a:rPr>
              <a:t>NoSQL</a:t>
            </a:r>
            <a:endParaRPr sz="2800">
              <a:latin typeface="Calibri"/>
              <a:cs typeface="Calibri"/>
            </a:endParaRPr>
          </a:p>
          <a:p>
            <a:pPr marL="527685" indent="-515620">
              <a:lnSpc>
                <a:spcPct val="100000"/>
              </a:lnSpc>
              <a:spcBef>
                <a:spcPts val="755"/>
              </a:spcBef>
              <a:buClr>
                <a:srgbClr val="E75C01"/>
              </a:buClr>
              <a:buAutoNum type="arabicPeriod"/>
              <a:tabLst>
                <a:tab pos="527685" algn="l"/>
                <a:tab pos="528320" algn="l"/>
              </a:tabLst>
            </a:pPr>
            <a:r>
              <a:rPr sz="3200" spc="-5" dirty="0">
                <a:latin typeface="Calibri"/>
                <a:cs typeface="Calibri"/>
              </a:rPr>
              <a:t>BD</a:t>
            </a:r>
            <a:r>
              <a:rPr sz="3200" spc="-35" dirty="0">
                <a:latin typeface="Calibri"/>
                <a:cs typeface="Calibri"/>
              </a:rPr>
              <a:t> </a:t>
            </a:r>
            <a:r>
              <a:rPr sz="3200" spc="-25" dirty="0">
                <a:latin typeface="Calibri"/>
                <a:cs typeface="Calibri"/>
              </a:rPr>
              <a:t>Clave-Valor</a:t>
            </a:r>
            <a:endParaRPr sz="3200">
              <a:latin typeface="Calibri"/>
              <a:cs typeface="Calibri"/>
            </a:endParaRPr>
          </a:p>
          <a:p>
            <a:pPr marL="527685" indent="-515620">
              <a:lnSpc>
                <a:spcPct val="100000"/>
              </a:lnSpc>
              <a:spcBef>
                <a:spcPts val="765"/>
              </a:spcBef>
              <a:buClr>
                <a:srgbClr val="E75C01"/>
              </a:buClr>
              <a:buAutoNum type="arabicPeriod"/>
              <a:tabLst>
                <a:tab pos="527685" algn="l"/>
                <a:tab pos="528320" algn="l"/>
              </a:tabLst>
            </a:pPr>
            <a:r>
              <a:rPr sz="3200" spc="-5" dirty="0">
                <a:latin typeface="Calibri"/>
                <a:cs typeface="Calibri"/>
              </a:rPr>
              <a:t>BD </a:t>
            </a:r>
            <a:r>
              <a:rPr sz="3200" spc="-10" dirty="0">
                <a:latin typeface="Calibri"/>
                <a:cs typeface="Calibri"/>
              </a:rPr>
              <a:t>orientadas</a:t>
            </a:r>
            <a:r>
              <a:rPr sz="3200" spc="-5" dirty="0">
                <a:latin typeface="Calibri"/>
                <a:cs typeface="Calibri"/>
              </a:rPr>
              <a:t> </a:t>
            </a:r>
            <a:r>
              <a:rPr sz="3200" dirty="0">
                <a:latin typeface="Calibri"/>
                <a:cs typeface="Calibri"/>
              </a:rPr>
              <a:t>a</a:t>
            </a:r>
            <a:r>
              <a:rPr sz="3200" spc="-15" dirty="0">
                <a:latin typeface="Calibri"/>
                <a:cs typeface="Calibri"/>
              </a:rPr>
              <a:t> </a:t>
            </a:r>
            <a:r>
              <a:rPr sz="3200" spc="-10" dirty="0">
                <a:latin typeface="Calibri"/>
                <a:cs typeface="Calibri"/>
              </a:rPr>
              <a:t>Documentos</a:t>
            </a:r>
            <a:endParaRPr sz="3200">
              <a:latin typeface="Calibri"/>
              <a:cs typeface="Calibri"/>
            </a:endParaRPr>
          </a:p>
          <a:p>
            <a:pPr marL="527685" indent="-515620">
              <a:lnSpc>
                <a:spcPct val="100000"/>
              </a:lnSpc>
              <a:spcBef>
                <a:spcPts val="770"/>
              </a:spcBef>
              <a:buClr>
                <a:srgbClr val="E75C01"/>
              </a:buClr>
              <a:buAutoNum type="arabicPeriod"/>
              <a:tabLst>
                <a:tab pos="527685" algn="l"/>
                <a:tab pos="528320" algn="l"/>
              </a:tabLst>
            </a:pPr>
            <a:r>
              <a:rPr sz="3200" spc="-5" dirty="0">
                <a:latin typeface="Calibri"/>
                <a:cs typeface="Calibri"/>
              </a:rPr>
              <a:t>BD</a:t>
            </a:r>
            <a:r>
              <a:rPr sz="3200" spc="-10" dirty="0">
                <a:latin typeface="Calibri"/>
                <a:cs typeface="Calibri"/>
              </a:rPr>
              <a:t> orientadas </a:t>
            </a:r>
            <a:r>
              <a:rPr sz="3200" dirty="0">
                <a:latin typeface="Calibri"/>
                <a:cs typeface="Calibri"/>
              </a:rPr>
              <a:t>a</a:t>
            </a:r>
            <a:r>
              <a:rPr sz="3200" spc="-15" dirty="0">
                <a:latin typeface="Calibri"/>
                <a:cs typeface="Calibri"/>
              </a:rPr>
              <a:t> </a:t>
            </a:r>
            <a:r>
              <a:rPr sz="3200" spc="-30" dirty="0">
                <a:latin typeface="Calibri"/>
                <a:cs typeface="Calibri"/>
              </a:rPr>
              <a:t>Grafos</a:t>
            </a:r>
            <a:endParaRPr sz="3200">
              <a:latin typeface="Calibri"/>
              <a:cs typeface="Calibri"/>
            </a:endParaRPr>
          </a:p>
          <a:p>
            <a:pPr marL="527685" indent="-515620">
              <a:lnSpc>
                <a:spcPct val="100000"/>
              </a:lnSpc>
              <a:spcBef>
                <a:spcPts val="770"/>
              </a:spcBef>
              <a:buClr>
                <a:srgbClr val="E75C01"/>
              </a:buClr>
              <a:buAutoNum type="arabicPeriod"/>
              <a:tabLst>
                <a:tab pos="527685" algn="l"/>
                <a:tab pos="528320" algn="l"/>
              </a:tabLst>
            </a:pPr>
            <a:r>
              <a:rPr sz="3200" spc="-5" dirty="0">
                <a:latin typeface="Calibri"/>
                <a:cs typeface="Calibri"/>
              </a:rPr>
              <a:t>BD </a:t>
            </a:r>
            <a:r>
              <a:rPr sz="3200" spc="-15" dirty="0">
                <a:latin typeface="Calibri"/>
                <a:cs typeface="Calibri"/>
              </a:rPr>
              <a:t>Familia</a:t>
            </a:r>
            <a:r>
              <a:rPr sz="3200" spc="10" dirty="0">
                <a:latin typeface="Calibri"/>
                <a:cs typeface="Calibri"/>
              </a:rPr>
              <a:t> </a:t>
            </a:r>
            <a:r>
              <a:rPr sz="3200" spc="-5" dirty="0">
                <a:latin typeface="Calibri"/>
                <a:cs typeface="Calibri"/>
              </a:rPr>
              <a:t>de</a:t>
            </a:r>
            <a:r>
              <a:rPr sz="3200" spc="-15" dirty="0">
                <a:latin typeface="Calibri"/>
                <a:cs typeface="Calibri"/>
              </a:rPr>
              <a:t> </a:t>
            </a:r>
            <a:r>
              <a:rPr sz="3200" spc="-5" dirty="0">
                <a:latin typeface="Calibri"/>
                <a:cs typeface="Calibri"/>
              </a:rPr>
              <a:t>Columnas</a:t>
            </a:r>
            <a:endParaRPr sz="32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13335">
              <a:lnSpc>
                <a:spcPct val="100000"/>
              </a:lnSpc>
              <a:tabLst>
                <a:tab pos="8222615" algn="l"/>
              </a:tabLst>
            </a:pPr>
            <a:r>
              <a:rPr lang="es-ES" u="sng" spc="-10" dirty="0">
                <a:uFill>
                  <a:solidFill>
                    <a:srgbClr val="FD8231"/>
                  </a:solidFill>
                </a:uFill>
              </a:rPr>
              <a:t>Hasta ahora -- RDBMS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3" name="object 3"/>
          <p:cNvSpPr txBox="1"/>
          <p:nvPr/>
        </p:nvSpPr>
        <p:spPr>
          <a:xfrm>
            <a:off x="535940" y="1554356"/>
            <a:ext cx="7944484" cy="3076483"/>
          </a:xfrm>
          <a:prstGeom prst="rect">
            <a:avLst/>
          </a:prstGeom>
        </p:spPr>
        <p:txBody>
          <a:bodyPr vert="horz" wrap="square" lIns="0" tIns="74930" rIns="0" bIns="0" rtlCol="0">
            <a:spAutoFit/>
          </a:bodyPr>
          <a:lstStyle/>
          <a:p>
            <a:pPr marL="355600" indent="-342900">
              <a:lnSpc>
                <a:spcPct val="100000"/>
              </a:lnSpc>
              <a:spcBef>
                <a:spcPts val="590"/>
              </a:spcBef>
              <a:buClr>
                <a:srgbClr val="E75C01"/>
              </a:buClr>
              <a:buFont typeface="Arial MT"/>
              <a:buChar char="•"/>
              <a:tabLst>
                <a:tab pos="354965" algn="l"/>
                <a:tab pos="355600" algn="l"/>
              </a:tabLst>
            </a:pPr>
            <a:r>
              <a:rPr lang="es-ES" sz="2000" spc="-5" dirty="0">
                <a:latin typeface="Calibri"/>
                <a:cs typeface="Calibri"/>
              </a:rPr>
              <a:t>Modelo de datos relacionales</a:t>
            </a:r>
          </a:p>
          <a:p>
            <a:pPr marL="355600" indent="-342900">
              <a:lnSpc>
                <a:spcPct val="100000"/>
              </a:lnSpc>
              <a:spcBef>
                <a:spcPts val="590"/>
              </a:spcBef>
              <a:buClr>
                <a:srgbClr val="E75C01"/>
              </a:buClr>
              <a:buFont typeface="Arial MT"/>
              <a:buChar char="•"/>
              <a:tabLst>
                <a:tab pos="354965" algn="l"/>
                <a:tab pos="355600" algn="l"/>
              </a:tabLst>
            </a:pPr>
            <a:endParaRPr lang="es-ES" sz="2000" spc="-5" dirty="0">
              <a:latin typeface="Calibri"/>
              <a:cs typeface="Calibri"/>
            </a:endParaRPr>
          </a:p>
          <a:p>
            <a:pPr marL="355600" indent="-342900">
              <a:lnSpc>
                <a:spcPct val="100000"/>
              </a:lnSpc>
              <a:spcBef>
                <a:spcPts val="590"/>
              </a:spcBef>
              <a:buClr>
                <a:srgbClr val="E75C01"/>
              </a:buClr>
              <a:buFont typeface="Arial MT"/>
              <a:buChar char="•"/>
              <a:tabLst>
                <a:tab pos="354965" algn="l"/>
                <a:tab pos="355600" algn="l"/>
              </a:tabLst>
            </a:pPr>
            <a:r>
              <a:rPr lang="es-ES" sz="2000" spc="-5" dirty="0">
                <a:latin typeface="Calibri"/>
                <a:cs typeface="Calibri"/>
              </a:rPr>
              <a:t>Sistemas de bases de datos relacionales (RDBMS)</a:t>
            </a:r>
          </a:p>
          <a:p>
            <a:pPr marL="355600" indent="-342900">
              <a:lnSpc>
                <a:spcPct val="100000"/>
              </a:lnSpc>
              <a:spcBef>
                <a:spcPts val="590"/>
              </a:spcBef>
              <a:buClr>
                <a:srgbClr val="E75C01"/>
              </a:buClr>
              <a:buFont typeface="Arial MT"/>
              <a:buChar char="•"/>
              <a:tabLst>
                <a:tab pos="354965" algn="l"/>
                <a:tab pos="355600" algn="l"/>
              </a:tabLst>
            </a:pPr>
            <a:endParaRPr lang="es-ES" sz="2000" spc="-5" dirty="0">
              <a:latin typeface="Calibri"/>
              <a:cs typeface="Calibri"/>
            </a:endParaRPr>
          </a:p>
          <a:p>
            <a:pPr marL="355600" indent="-342900">
              <a:lnSpc>
                <a:spcPct val="100000"/>
              </a:lnSpc>
              <a:spcBef>
                <a:spcPts val="590"/>
              </a:spcBef>
              <a:buClr>
                <a:srgbClr val="E75C01"/>
              </a:buClr>
              <a:buFont typeface="Arial MT"/>
              <a:buChar char="•"/>
              <a:tabLst>
                <a:tab pos="354965" algn="l"/>
                <a:tab pos="355600" algn="l"/>
              </a:tabLst>
            </a:pPr>
            <a:r>
              <a:rPr lang="es-ES" sz="2000" spc="-5" dirty="0">
                <a:latin typeface="Calibri"/>
                <a:cs typeface="Calibri"/>
              </a:rPr>
              <a:t>Los RDBMS tienen</a:t>
            </a:r>
          </a:p>
          <a:p>
            <a:pPr marL="812800" lvl="1" indent="-342900">
              <a:spcBef>
                <a:spcPts val="590"/>
              </a:spcBef>
              <a:buClr>
                <a:srgbClr val="E75C01"/>
              </a:buClr>
              <a:buFont typeface="Arial MT"/>
              <a:buChar char="•"/>
              <a:tabLst>
                <a:tab pos="354965" algn="l"/>
                <a:tab pos="355600" algn="l"/>
              </a:tabLst>
            </a:pPr>
            <a:r>
              <a:rPr lang="es-ES" sz="2000" spc="-5" dirty="0">
                <a:latin typeface="Calibri"/>
                <a:cs typeface="Calibri"/>
              </a:rPr>
              <a:t>Un esquema fijo predefinido completo</a:t>
            </a:r>
          </a:p>
          <a:p>
            <a:pPr marL="812800" lvl="1" indent="-342900">
              <a:spcBef>
                <a:spcPts val="590"/>
              </a:spcBef>
              <a:buClr>
                <a:srgbClr val="E75C01"/>
              </a:buClr>
              <a:buFont typeface="Arial MT"/>
              <a:buChar char="•"/>
              <a:tabLst>
                <a:tab pos="354965" algn="l"/>
                <a:tab pos="355600" algn="l"/>
              </a:tabLst>
            </a:pPr>
            <a:r>
              <a:rPr lang="es-ES" sz="2000" spc="-5" dirty="0">
                <a:latin typeface="Calibri"/>
                <a:cs typeface="Calibri"/>
              </a:rPr>
              <a:t>Una interfaz SQL</a:t>
            </a:r>
          </a:p>
          <a:p>
            <a:pPr marL="812800" lvl="1" indent="-342900">
              <a:spcBef>
                <a:spcPts val="590"/>
              </a:spcBef>
              <a:buClr>
                <a:srgbClr val="E75C01"/>
              </a:buClr>
              <a:buFont typeface="Arial MT"/>
              <a:buChar char="•"/>
              <a:tabLst>
                <a:tab pos="354965" algn="l"/>
                <a:tab pos="355600" algn="l"/>
              </a:tabLst>
            </a:pPr>
            <a:r>
              <a:rPr lang="es-ES" sz="2000" spc="-5" dirty="0">
                <a:latin typeface="Calibri"/>
                <a:cs typeface="Calibri"/>
              </a:rPr>
              <a:t>y transacciones ACID</a:t>
            </a:r>
          </a:p>
        </p:txBody>
      </p:sp>
      <p:sp>
        <p:nvSpPr>
          <p:cNvPr id="6" name="Rectángulo 5">
            <a:extLst>
              <a:ext uri="{FF2B5EF4-FFF2-40B4-BE49-F238E27FC236}">
                <a16:creationId xmlns:a16="http://schemas.microsoft.com/office/drawing/2014/main" id="{A9E8B4E1-E388-008B-9539-4A7BEDC656FE}"/>
              </a:ext>
            </a:extLst>
          </p:cNvPr>
          <p:cNvSpPr/>
          <p:nvPr/>
        </p:nvSpPr>
        <p:spPr>
          <a:xfrm>
            <a:off x="304800" y="6166996"/>
            <a:ext cx="1600200" cy="614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48972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13335">
              <a:lnSpc>
                <a:spcPct val="100000"/>
              </a:lnSpc>
              <a:tabLst>
                <a:tab pos="8222615" algn="l"/>
              </a:tabLst>
            </a:pPr>
            <a:r>
              <a:rPr lang="es-ES" u="sng" spc="-10" dirty="0">
                <a:uFill>
                  <a:solidFill>
                    <a:srgbClr val="FD8231"/>
                  </a:solidFill>
                </a:uFill>
              </a:rPr>
              <a:t>ACID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6" name="Rectángulo 5">
            <a:extLst>
              <a:ext uri="{FF2B5EF4-FFF2-40B4-BE49-F238E27FC236}">
                <a16:creationId xmlns:a16="http://schemas.microsoft.com/office/drawing/2014/main" id="{A9E8B4E1-E388-008B-9539-4A7BEDC656FE}"/>
              </a:ext>
            </a:extLst>
          </p:cNvPr>
          <p:cNvSpPr/>
          <p:nvPr/>
        </p:nvSpPr>
        <p:spPr>
          <a:xfrm>
            <a:off x="304800" y="6166996"/>
            <a:ext cx="1600200" cy="614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a:extLst>
              <a:ext uri="{FF2B5EF4-FFF2-40B4-BE49-F238E27FC236}">
                <a16:creationId xmlns:a16="http://schemas.microsoft.com/office/drawing/2014/main" id="{E6C5C6C2-49AF-3560-BCFE-BA92FC9BAC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481" b="10000"/>
          <a:stretch/>
        </p:blipFill>
        <p:spPr bwMode="auto">
          <a:xfrm>
            <a:off x="0" y="1409700"/>
            <a:ext cx="91440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76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13335">
              <a:lnSpc>
                <a:spcPct val="100000"/>
              </a:lnSpc>
              <a:tabLst>
                <a:tab pos="8222615" algn="l"/>
              </a:tabLst>
            </a:pPr>
            <a:r>
              <a:rPr lang="es-ES" u="sng" spc="-10" dirty="0">
                <a:uFill>
                  <a:solidFill>
                    <a:srgbClr val="FD8231"/>
                  </a:solidFill>
                </a:uFill>
              </a:rPr>
              <a:t>Introducción a las BD NoSQL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3" name="object 3"/>
          <p:cNvSpPr txBox="1"/>
          <p:nvPr/>
        </p:nvSpPr>
        <p:spPr>
          <a:xfrm>
            <a:off x="535940" y="1554356"/>
            <a:ext cx="7944484" cy="3384260"/>
          </a:xfrm>
          <a:prstGeom prst="rect">
            <a:avLst/>
          </a:prstGeom>
        </p:spPr>
        <p:txBody>
          <a:bodyPr vert="horz" wrap="square" lIns="0" tIns="74930" rIns="0" bIns="0" rtlCol="0">
            <a:spAutoFit/>
          </a:bodyPr>
          <a:lstStyle/>
          <a:p>
            <a:pPr marL="355600" indent="-342900">
              <a:lnSpc>
                <a:spcPct val="100000"/>
              </a:lnSpc>
              <a:spcBef>
                <a:spcPts val="590"/>
              </a:spcBef>
              <a:buClr>
                <a:srgbClr val="E75C01"/>
              </a:buClr>
              <a:buFont typeface="Arial MT"/>
              <a:buChar char="•"/>
              <a:tabLst>
                <a:tab pos="354965" algn="l"/>
                <a:tab pos="355600" algn="l"/>
              </a:tabLst>
            </a:pPr>
            <a:r>
              <a:rPr lang="es-ES" sz="2000" spc="-5" dirty="0">
                <a:latin typeface="Calibri"/>
                <a:cs typeface="Calibri"/>
              </a:rPr>
              <a:t>Muchos de los nuevos sistemas se denominan almacenes de datos "NoSQL".</a:t>
            </a:r>
          </a:p>
          <a:p>
            <a:pPr marL="355600" indent="-342900">
              <a:lnSpc>
                <a:spcPct val="100000"/>
              </a:lnSpc>
              <a:spcBef>
                <a:spcPts val="590"/>
              </a:spcBef>
              <a:buClr>
                <a:srgbClr val="E75C01"/>
              </a:buClr>
              <a:buFont typeface="Arial MT"/>
              <a:buChar char="•"/>
              <a:tabLst>
                <a:tab pos="354965" algn="l"/>
                <a:tab pos="355600" algn="l"/>
              </a:tabLst>
            </a:pPr>
            <a:r>
              <a:rPr lang="es-ES" sz="2000" spc="-5" dirty="0">
                <a:latin typeface="Calibri"/>
                <a:cs typeface="Calibri"/>
              </a:rPr>
              <a:t>	MongoDB, </a:t>
            </a:r>
            <a:r>
              <a:rPr lang="es-ES" sz="2000" spc="-5" dirty="0" err="1">
                <a:latin typeface="Calibri"/>
                <a:cs typeface="Calibri"/>
              </a:rPr>
              <a:t>CouchDB</a:t>
            </a:r>
            <a:r>
              <a:rPr lang="es-ES" sz="2000" spc="-5" dirty="0">
                <a:latin typeface="Calibri"/>
                <a:cs typeface="Calibri"/>
              </a:rPr>
              <a:t>, </a:t>
            </a:r>
            <a:r>
              <a:rPr lang="es-ES" sz="2000" spc="-5" dirty="0" err="1">
                <a:latin typeface="Calibri"/>
                <a:cs typeface="Calibri"/>
              </a:rPr>
              <a:t>VoltDB</a:t>
            </a:r>
            <a:r>
              <a:rPr lang="es-ES" sz="2000" spc="-5" dirty="0">
                <a:latin typeface="Calibri"/>
                <a:cs typeface="Calibri"/>
              </a:rPr>
              <a:t>, </a:t>
            </a:r>
            <a:r>
              <a:rPr lang="es-ES" sz="2000" spc="-5" dirty="0" err="1">
                <a:latin typeface="Calibri"/>
                <a:cs typeface="Calibri"/>
              </a:rPr>
              <a:t>Dynamo</a:t>
            </a:r>
            <a:r>
              <a:rPr lang="es-ES" sz="2000" spc="-5" dirty="0">
                <a:latin typeface="Calibri"/>
                <a:cs typeface="Calibri"/>
              </a:rPr>
              <a:t>, </a:t>
            </a:r>
            <a:r>
              <a:rPr lang="es-ES" sz="2000" spc="-5" dirty="0" err="1">
                <a:latin typeface="Calibri"/>
                <a:cs typeface="Calibri"/>
              </a:rPr>
              <a:t>Membase</a:t>
            </a:r>
            <a:r>
              <a:rPr lang="es-ES" sz="2000" spc="-5" dirty="0">
                <a:latin typeface="Calibri"/>
                <a:cs typeface="Calibri"/>
              </a:rPr>
              <a:t>, ….</a:t>
            </a:r>
          </a:p>
          <a:p>
            <a:pPr marL="355600" indent="-342900">
              <a:lnSpc>
                <a:spcPct val="100000"/>
              </a:lnSpc>
              <a:spcBef>
                <a:spcPts val="590"/>
              </a:spcBef>
              <a:buClr>
                <a:srgbClr val="E75C01"/>
              </a:buClr>
              <a:buFont typeface="Arial MT"/>
              <a:buChar char="•"/>
              <a:tabLst>
                <a:tab pos="354965" algn="l"/>
                <a:tab pos="355600" algn="l"/>
              </a:tabLst>
            </a:pPr>
            <a:endParaRPr lang="es-ES" sz="2000" spc="-5" dirty="0">
              <a:latin typeface="Calibri"/>
              <a:cs typeface="Calibri"/>
            </a:endParaRPr>
          </a:p>
          <a:p>
            <a:pPr marL="355600" indent="-342900">
              <a:lnSpc>
                <a:spcPct val="100000"/>
              </a:lnSpc>
              <a:spcBef>
                <a:spcPts val="590"/>
              </a:spcBef>
              <a:buClr>
                <a:srgbClr val="E75C01"/>
              </a:buClr>
              <a:buFont typeface="Arial MT"/>
              <a:buChar char="•"/>
              <a:tabLst>
                <a:tab pos="354965" algn="l"/>
                <a:tab pos="355600" algn="l"/>
              </a:tabLst>
            </a:pPr>
            <a:r>
              <a:rPr lang="es-ES" sz="2000" spc="-5" dirty="0">
                <a:latin typeface="Calibri"/>
                <a:cs typeface="Calibri"/>
              </a:rPr>
              <a:t>NoSQL significa "No solo SQL" o "No relacional“ (</a:t>
            </a:r>
            <a:r>
              <a:rPr lang="es-ES" sz="2000" spc="-5" dirty="0" err="1">
                <a:latin typeface="Calibri"/>
                <a:cs typeface="Calibri"/>
              </a:rPr>
              <a:t>Not</a:t>
            </a:r>
            <a:r>
              <a:rPr lang="es-ES" sz="2000" spc="-5" dirty="0">
                <a:latin typeface="Calibri"/>
                <a:cs typeface="Calibri"/>
              </a:rPr>
              <a:t> </a:t>
            </a:r>
            <a:r>
              <a:rPr lang="es-ES" sz="2000" spc="-5" dirty="0" err="1">
                <a:latin typeface="Calibri"/>
                <a:cs typeface="Calibri"/>
              </a:rPr>
              <a:t>Only</a:t>
            </a:r>
            <a:r>
              <a:rPr lang="es-ES" sz="2000" spc="-5" dirty="0">
                <a:latin typeface="Calibri"/>
                <a:cs typeface="Calibri"/>
              </a:rPr>
              <a:t> SQL).</a:t>
            </a:r>
          </a:p>
          <a:p>
            <a:pPr marL="355600" indent="-342900">
              <a:lnSpc>
                <a:spcPct val="100000"/>
              </a:lnSpc>
              <a:spcBef>
                <a:spcPts val="590"/>
              </a:spcBef>
              <a:buClr>
                <a:srgbClr val="E75C01"/>
              </a:buClr>
              <a:buFont typeface="Arial MT"/>
              <a:buChar char="•"/>
              <a:tabLst>
                <a:tab pos="354965" algn="l"/>
                <a:tab pos="355600" algn="l"/>
              </a:tabLst>
            </a:pPr>
            <a:endParaRPr lang="es-ES" sz="2000" spc="-5" dirty="0">
              <a:latin typeface="Calibri"/>
              <a:cs typeface="Calibri"/>
            </a:endParaRPr>
          </a:p>
          <a:p>
            <a:pPr marL="355600" indent="-342900">
              <a:lnSpc>
                <a:spcPct val="100000"/>
              </a:lnSpc>
              <a:spcBef>
                <a:spcPts val="590"/>
              </a:spcBef>
              <a:buClr>
                <a:srgbClr val="E75C01"/>
              </a:buClr>
              <a:buFont typeface="Arial MT"/>
              <a:buChar char="•"/>
              <a:tabLst>
                <a:tab pos="354965" algn="l"/>
                <a:tab pos="355600" algn="l"/>
              </a:tabLst>
            </a:pPr>
            <a:r>
              <a:rPr lang="es-ES" sz="2000" spc="-5" dirty="0">
                <a:latin typeface="Calibri"/>
                <a:cs typeface="Calibri"/>
              </a:rPr>
              <a:t>NoSQL = "nuevos" sistemas de base de datos.</a:t>
            </a:r>
          </a:p>
          <a:p>
            <a:pPr marL="355600" indent="-342900">
              <a:lnSpc>
                <a:spcPct val="100000"/>
              </a:lnSpc>
              <a:spcBef>
                <a:spcPts val="590"/>
              </a:spcBef>
              <a:buClr>
                <a:srgbClr val="E75C01"/>
              </a:buClr>
              <a:buFont typeface="Arial MT"/>
              <a:buChar char="•"/>
              <a:tabLst>
                <a:tab pos="354965" algn="l"/>
                <a:tab pos="355600" algn="l"/>
              </a:tabLst>
            </a:pPr>
            <a:r>
              <a:rPr lang="es-ES" sz="2000" spc="-5" dirty="0">
                <a:latin typeface="Calibri"/>
                <a:cs typeface="Calibri"/>
              </a:rPr>
              <a:t>	No típicamente RDBMS.</a:t>
            </a:r>
          </a:p>
          <a:p>
            <a:pPr marL="355600" indent="-342900">
              <a:lnSpc>
                <a:spcPct val="100000"/>
              </a:lnSpc>
              <a:spcBef>
                <a:spcPts val="590"/>
              </a:spcBef>
              <a:buClr>
                <a:srgbClr val="E75C01"/>
              </a:buClr>
              <a:buFont typeface="Arial MT"/>
              <a:buChar char="•"/>
              <a:tabLst>
                <a:tab pos="354965" algn="l"/>
                <a:tab pos="355600" algn="l"/>
              </a:tabLst>
            </a:pPr>
            <a:r>
              <a:rPr lang="es-ES" sz="2000" spc="-5" dirty="0">
                <a:latin typeface="Calibri"/>
                <a:cs typeface="Calibri"/>
              </a:rPr>
              <a:t>	Relajarse en algunos requisitos, ganar eficiencia y escalabilidad.</a:t>
            </a:r>
          </a:p>
        </p:txBody>
      </p:sp>
      <p:sp>
        <p:nvSpPr>
          <p:cNvPr id="6" name="Rectángulo 5">
            <a:extLst>
              <a:ext uri="{FF2B5EF4-FFF2-40B4-BE49-F238E27FC236}">
                <a16:creationId xmlns:a16="http://schemas.microsoft.com/office/drawing/2014/main" id="{A9E8B4E1-E388-008B-9539-4A7BEDC656FE}"/>
              </a:ext>
            </a:extLst>
          </p:cNvPr>
          <p:cNvSpPr/>
          <p:nvPr/>
        </p:nvSpPr>
        <p:spPr>
          <a:xfrm>
            <a:off x="304800" y="6166996"/>
            <a:ext cx="1600200" cy="614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59645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13335">
              <a:lnSpc>
                <a:spcPct val="100000"/>
              </a:lnSpc>
              <a:tabLst>
                <a:tab pos="8222615" algn="l"/>
              </a:tabLst>
            </a:pPr>
            <a:r>
              <a:rPr lang="es-ES" u="sng" spc="-10" dirty="0">
                <a:uFill>
                  <a:solidFill>
                    <a:srgbClr val="FD8231"/>
                  </a:solidFill>
                </a:uFill>
              </a:rPr>
              <a:t>Introducción a las BD NoSQL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6" name="Rectángulo 5">
            <a:extLst>
              <a:ext uri="{FF2B5EF4-FFF2-40B4-BE49-F238E27FC236}">
                <a16:creationId xmlns:a16="http://schemas.microsoft.com/office/drawing/2014/main" id="{A9E8B4E1-E388-008B-9539-4A7BEDC656FE}"/>
              </a:ext>
            </a:extLst>
          </p:cNvPr>
          <p:cNvSpPr/>
          <p:nvPr/>
        </p:nvSpPr>
        <p:spPr>
          <a:xfrm>
            <a:off x="304800" y="6166996"/>
            <a:ext cx="1600200" cy="614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 name="Picture 2" descr="Escalando Aplicaciones Digitales – ElemenTI">
            <a:extLst>
              <a:ext uri="{FF2B5EF4-FFF2-40B4-BE49-F238E27FC236}">
                <a16:creationId xmlns:a16="http://schemas.microsoft.com/office/drawing/2014/main" id="{748938CE-C9B3-B3E6-E596-BCE5B18C5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989" y="1835355"/>
            <a:ext cx="8108829"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64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151" y="191833"/>
            <a:ext cx="8235696" cy="627736"/>
          </a:xfrm>
          <a:prstGeom prst="rect">
            <a:avLst/>
          </a:prstGeom>
        </p:spPr>
        <p:txBody>
          <a:bodyPr vert="horz" wrap="square" lIns="0" tIns="12065" rIns="0" bIns="0" rtlCol="0">
            <a:spAutoFit/>
          </a:bodyPr>
          <a:lstStyle/>
          <a:p>
            <a:pPr marL="93980">
              <a:lnSpc>
                <a:spcPct val="100000"/>
              </a:lnSpc>
              <a:spcBef>
                <a:spcPts val="95"/>
              </a:spcBef>
            </a:pPr>
            <a:r>
              <a:rPr u="sng" spc="-10" dirty="0" err="1">
                <a:uFill>
                  <a:solidFill>
                    <a:srgbClr val="FD8231"/>
                  </a:solidFill>
                </a:uFill>
              </a:rPr>
              <a:t>Limitaciones</a:t>
            </a:r>
            <a:r>
              <a:rPr u="sng" spc="-30" dirty="0">
                <a:uFill>
                  <a:solidFill>
                    <a:srgbClr val="FD8231"/>
                  </a:solidFill>
                </a:uFill>
              </a:rPr>
              <a:t> </a:t>
            </a:r>
            <a:r>
              <a:rPr u="sng" spc="-5" dirty="0">
                <a:uFill>
                  <a:solidFill>
                    <a:srgbClr val="FD8231"/>
                  </a:solidFill>
                </a:uFill>
              </a:rPr>
              <a:t>de</a:t>
            </a:r>
            <a:r>
              <a:rPr u="sng" spc="-25" dirty="0">
                <a:uFill>
                  <a:solidFill>
                    <a:srgbClr val="FD8231"/>
                  </a:solidFill>
                </a:uFill>
              </a:rPr>
              <a:t> </a:t>
            </a:r>
            <a:r>
              <a:rPr u="sng" spc="-5" dirty="0">
                <a:uFill>
                  <a:solidFill>
                    <a:srgbClr val="FD8231"/>
                  </a:solidFill>
                </a:uFill>
              </a:rPr>
              <a:t>las</a:t>
            </a:r>
            <a:r>
              <a:rPr u="sng" spc="-25" dirty="0">
                <a:uFill>
                  <a:solidFill>
                    <a:srgbClr val="FD8231"/>
                  </a:solidFill>
                </a:uFill>
              </a:rPr>
              <a:t> </a:t>
            </a:r>
            <a:r>
              <a:rPr u="sng" spc="-5" dirty="0">
                <a:uFill>
                  <a:solidFill>
                    <a:srgbClr val="FD8231"/>
                  </a:solidFill>
                </a:uFill>
              </a:rPr>
              <a:t>BD</a:t>
            </a:r>
            <a:r>
              <a:rPr u="sng" spc="-20" dirty="0">
                <a:uFill>
                  <a:solidFill>
                    <a:srgbClr val="FD8231"/>
                  </a:solidFill>
                </a:uFill>
              </a:rPr>
              <a:t> </a:t>
            </a:r>
            <a:r>
              <a:rPr u="sng" spc="-10" dirty="0">
                <a:uFill>
                  <a:solidFill>
                    <a:srgbClr val="FD8231"/>
                  </a:solidFill>
                </a:uFill>
              </a:rPr>
              <a:t>Relacionales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3" name="object 3"/>
          <p:cNvSpPr txBox="1"/>
          <p:nvPr/>
        </p:nvSpPr>
        <p:spPr>
          <a:xfrm>
            <a:off x="535940" y="1554356"/>
            <a:ext cx="7944484" cy="4612640"/>
          </a:xfrm>
          <a:prstGeom prst="rect">
            <a:avLst/>
          </a:prstGeom>
        </p:spPr>
        <p:txBody>
          <a:bodyPr vert="horz" wrap="square" lIns="0" tIns="74930" rIns="0" bIns="0" rtlCol="0">
            <a:spAutoFit/>
          </a:bodyPr>
          <a:lstStyle/>
          <a:p>
            <a:pPr marL="355600" indent="-342900">
              <a:lnSpc>
                <a:spcPct val="100000"/>
              </a:lnSpc>
              <a:spcBef>
                <a:spcPts val="590"/>
              </a:spcBef>
              <a:buClr>
                <a:srgbClr val="E75C01"/>
              </a:buClr>
              <a:buFont typeface="Arial MT"/>
              <a:buChar char="•"/>
              <a:tabLst>
                <a:tab pos="354965" algn="l"/>
                <a:tab pos="355600" algn="l"/>
              </a:tabLst>
            </a:pPr>
            <a:r>
              <a:rPr sz="2000" spc="-5" dirty="0">
                <a:latin typeface="Calibri"/>
                <a:cs typeface="Calibri"/>
              </a:rPr>
              <a:t>Limitaciones</a:t>
            </a:r>
            <a:r>
              <a:rPr sz="2000" spc="5" dirty="0">
                <a:latin typeface="Calibri"/>
                <a:cs typeface="Calibri"/>
              </a:rPr>
              <a:t> </a:t>
            </a:r>
            <a:r>
              <a:rPr sz="2000" dirty="0">
                <a:latin typeface="Calibri"/>
                <a:cs typeface="Calibri"/>
              </a:rPr>
              <a:t>de</a:t>
            </a:r>
            <a:r>
              <a:rPr sz="2000" spc="-5" dirty="0">
                <a:latin typeface="Calibri"/>
                <a:cs typeface="Calibri"/>
              </a:rPr>
              <a:t> las</a:t>
            </a:r>
            <a:r>
              <a:rPr sz="2000" spc="10" dirty="0">
                <a:latin typeface="Calibri"/>
                <a:cs typeface="Calibri"/>
              </a:rPr>
              <a:t> </a:t>
            </a:r>
            <a:r>
              <a:rPr sz="2000" spc="-5" dirty="0">
                <a:latin typeface="Calibri"/>
                <a:cs typeface="Calibri"/>
              </a:rPr>
              <a:t>Bases</a:t>
            </a:r>
            <a:r>
              <a:rPr sz="2000" spc="5" dirty="0">
                <a:latin typeface="Calibri"/>
                <a:cs typeface="Calibri"/>
              </a:rPr>
              <a:t> </a:t>
            </a:r>
            <a:r>
              <a:rPr sz="2000" dirty="0">
                <a:latin typeface="Calibri"/>
                <a:cs typeface="Calibri"/>
              </a:rPr>
              <a:t>de</a:t>
            </a:r>
            <a:r>
              <a:rPr sz="2000" spc="-15" dirty="0">
                <a:latin typeface="Calibri"/>
                <a:cs typeface="Calibri"/>
              </a:rPr>
              <a:t> </a:t>
            </a:r>
            <a:r>
              <a:rPr sz="2000" spc="-10" dirty="0">
                <a:latin typeface="Calibri"/>
                <a:cs typeface="Calibri"/>
              </a:rPr>
              <a:t>Datos</a:t>
            </a:r>
            <a:r>
              <a:rPr sz="2000" spc="-5" dirty="0">
                <a:latin typeface="Calibri"/>
                <a:cs typeface="Calibri"/>
              </a:rPr>
              <a:t> Relacionales</a:t>
            </a:r>
            <a:endParaRPr sz="2000" dirty="0">
              <a:latin typeface="Calibri"/>
              <a:cs typeface="Calibri"/>
            </a:endParaRPr>
          </a:p>
          <a:p>
            <a:pPr marL="756285" lvl="1" indent="-287020">
              <a:lnSpc>
                <a:spcPct val="100000"/>
              </a:lnSpc>
              <a:spcBef>
                <a:spcPts val="440"/>
              </a:spcBef>
              <a:buClr>
                <a:srgbClr val="E75C01"/>
              </a:buClr>
              <a:buFont typeface="Arial MT"/>
              <a:buChar char="–"/>
              <a:tabLst>
                <a:tab pos="756285" algn="l"/>
                <a:tab pos="756920" algn="l"/>
              </a:tabLst>
            </a:pPr>
            <a:r>
              <a:rPr sz="1800" spc="-5" dirty="0">
                <a:latin typeface="Calibri"/>
                <a:cs typeface="Calibri"/>
              </a:rPr>
              <a:t>Han</a:t>
            </a:r>
            <a:r>
              <a:rPr sz="1800" spc="10" dirty="0">
                <a:latin typeface="Calibri"/>
                <a:cs typeface="Calibri"/>
              </a:rPr>
              <a:t> </a:t>
            </a:r>
            <a:r>
              <a:rPr sz="1800" spc="-5" dirty="0">
                <a:latin typeface="Calibri"/>
                <a:cs typeface="Calibri"/>
              </a:rPr>
              <a:t>sido</a:t>
            </a:r>
            <a:r>
              <a:rPr sz="1800" spc="10" dirty="0">
                <a:latin typeface="Calibri"/>
                <a:cs typeface="Calibri"/>
              </a:rPr>
              <a:t> </a:t>
            </a:r>
            <a:r>
              <a:rPr sz="1800" spc="-5" dirty="0">
                <a:latin typeface="Calibri"/>
                <a:cs typeface="Calibri"/>
              </a:rPr>
              <a:t>las</a:t>
            </a:r>
            <a:r>
              <a:rPr sz="1800" dirty="0">
                <a:latin typeface="Calibri"/>
                <a:cs typeface="Calibri"/>
              </a:rPr>
              <a:t> BD</a:t>
            </a:r>
            <a:r>
              <a:rPr sz="1800" spc="-5" dirty="0">
                <a:latin typeface="Calibri"/>
                <a:cs typeface="Calibri"/>
              </a:rPr>
              <a:t> dominantes </a:t>
            </a:r>
            <a:r>
              <a:rPr sz="1800" dirty="0">
                <a:latin typeface="Calibri"/>
                <a:cs typeface="Calibri"/>
              </a:rPr>
              <a:t>de</a:t>
            </a:r>
            <a:r>
              <a:rPr sz="1800" spc="15" dirty="0">
                <a:latin typeface="Calibri"/>
                <a:cs typeface="Calibri"/>
              </a:rPr>
              <a:t> </a:t>
            </a:r>
            <a:r>
              <a:rPr sz="1800" spc="-5" dirty="0">
                <a:latin typeface="Calibri"/>
                <a:cs typeface="Calibri"/>
              </a:rPr>
              <a:t>las</a:t>
            </a:r>
            <a:r>
              <a:rPr sz="1800" spc="5" dirty="0">
                <a:latin typeface="Calibri"/>
                <a:cs typeface="Calibri"/>
              </a:rPr>
              <a:t> </a:t>
            </a:r>
            <a:r>
              <a:rPr sz="1800" spc="-5" dirty="0">
                <a:latin typeface="Calibri"/>
                <a:cs typeface="Calibri"/>
              </a:rPr>
              <a:t>últimas décadas.</a:t>
            </a:r>
            <a:endParaRPr sz="1800" dirty="0">
              <a:latin typeface="Calibri"/>
              <a:cs typeface="Calibri"/>
            </a:endParaRPr>
          </a:p>
          <a:p>
            <a:pPr marL="755650" marR="64135" lvl="1" indent="-286385">
              <a:lnSpc>
                <a:spcPct val="100000"/>
              </a:lnSpc>
              <a:spcBef>
                <a:spcPts val="434"/>
              </a:spcBef>
              <a:buClr>
                <a:srgbClr val="E75C01"/>
              </a:buClr>
              <a:buFont typeface="Arial MT"/>
              <a:buChar char="–"/>
              <a:tabLst>
                <a:tab pos="756285" algn="l"/>
                <a:tab pos="756920" algn="l"/>
              </a:tabLst>
            </a:pPr>
            <a:r>
              <a:rPr sz="1800" spc="-10" dirty="0">
                <a:latin typeface="Calibri"/>
                <a:cs typeface="Calibri"/>
              </a:rPr>
              <a:t>Soportar</a:t>
            </a:r>
            <a:r>
              <a:rPr sz="1800" spc="10" dirty="0">
                <a:latin typeface="Calibri"/>
                <a:cs typeface="Calibri"/>
              </a:rPr>
              <a:t> </a:t>
            </a:r>
            <a:r>
              <a:rPr sz="1800" spc="-10" dirty="0">
                <a:latin typeface="Calibri"/>
                <a:cs typeface="Calibri"/>
              </a:rPr>
              <a:t>cierta</a:t>
            </a:r>
            <a:r>
              <a:rPr sz="1800" spc="15" dirty="0">
                <a:latin typeface="Calibri"/>
                <a:cs typeface="Calibri"/>
              </a:rPr>
              <a:t> </a:t>
            </a:r>
            <a:r>
              <a:rPr sz="1800" spc="-10" dirty="0">
                <a:latin typeface="Calibri"/>
                <a:cs typeface="Calibri"/>
              </a:rPr>
              <a:t>cantidad</a:t>
            </a:r>
            <a:r>
              <a:rPr sz="1800" spc="20" dirty="0">
                <a:latin typeface="Calibri"/>
                <a:cs typeface="Calibri"/>
              </a:rPr>
              <a:t> </a:t>
            </a:r>
            <a:r>
              <a:rPr sz="1800" dirty="0">
                <a:latin typeface="Calibri"/>
                <a:cs typeface="Calibri"/>
              </a:rPr>
              <a:t>de</a:t>
            </a:r>
            <a:r>
              <a:rPr sz="1800" spc="20" dirty="0">
                <a:latin typeface="Calibri"/>
                <a:cs typeface="Calibri"/>
              </a:rPr>
              <a:t> </a:t>
            </a:r>
            <a:r>
              <a:rPr sz="1800" spc="-5" dirty="0">
                <a:latin typeface="Calibri"/>
                <a:cs typeface="Calibri"/>
              </a:rPr>
              <a:t>usuarios</a:t>
            </a:r>
            <a:r>
              <a:rPr sz="1800" spc="5" dirty="0">
                <a:latin typeface="Calibri"/>
                <a:cs typeface="Calibri"/>
              </a:rPr>
              <a:t> </a:t>
            </a:r>
            <a:r>
              <a:rPr sz="1800" dirty="0">
                <a:latin typeface="Calibri"/>
                <a:cs typeface="Calibri"/>
              </a:rPr>
              <a:t>en</a:t>
            </a:r>
            <a:r>
              <a:rPr sz="1800" spc="10" dirty="0">
                <a:latin typeface="Calibri"/>
                <a:cs typeface="Calibri"/>
              </a:rPr>
              <a:t> </a:t>
            </a:r>
            <a:r>
              <a:rPr sz="1800" b="1" spc="-5" dirty="0">
                <a:latin typeface="Calibri"/>
                <a:cs typeface="Calibri"/>
              </a:rPr>
              <a:t>negocios </a:t>
            </a:r>
            <a:r>
              <a:rPr sz="1800" b="1" spc="-10" dirty="0">
                <a:latin typeface="Calibri"/>
                <a:cs typeface="Calibri"/>
              </a:rPr>
              <a:t>tradicionales</a:t>
            </a:r>
            <a:r>
              <a:rPr sz="1800" b="1" spc="-35" dirty="0">
                <a:latin typeface="Calibri"/>
                <a:cs typeface="Calibri"/>
              </a:rPr>
              <a:t> </a:t>
            </a:r>
            <a:r>
              <a:rPr sz="1800" dirty="0">
                <a:latin typeface="Calibri"/>
                <a:cs typeface="Calibri"/>
              </a:rPr>
              <a:t>es</a:t>
            </a:r>
            <a:r>
              <a:rPr sz="1800" spc="10" dirty="0">
                <a:latin typeface="Calibri"/>
                <a:cs typeface="Calibri"/>
              </a:rPr>
              <a:t> </a:t>
            </a:r>
            <a:r>
              <a:rPr sz="1800" spc="-15" dirty="0">
                <a:latin typeface="Calibri"/>
                <a:cs typeface="Calibri"/>
              </a:rPr>
              <a:t>diferente</a:t>
            </a:r>
            <a:r>
              <a:rPr sz="1800" spc="20" dirty="0">
                <a:latin typeface="Calibri"/>
                <a:cs typeface="Calibri"/>
              </a:rPr>
              <a:t> </a:t>
            </a:r>
            <a:r>
              <a:rPr sz="1800" dirty="0">
                <a:latin typeface="Calibri"/>
                <a:cs typeface="Calibri"/>
              </a:rPr>
              <a:t>a </a:t>
            </a:r>
            <a:r>
              <a:rPr sz="1800" spc="-390" dirty="0">
                <a:latin typeface="Calibri"/>
                <a:cs typeface="Calibri"/>
              </a:rPr>
              <a:t> </a:t>
            </a:r>
            <a:r>
              <a:rPr sz="1800" spc="-10" dirty="0">
                <a:latin typeface="Calibri"/>
                <a:cs typeface="Calibri"/>
              </a:rPr>
              <a:t>soportar</a:t>
            </a:r>
            <a:r>
              <a:rPr sz="1800" spc="-5" dirty="0">
                <a:latin typeface="Calibri"/>
                <a:cs typeface="Calibri"/>
              </a:rPr>
              <a:t> </a:t>
            </a:r>
            <a:r>
              <a:rPr sz="1800" dirty="0">
                <a:latin typeface="Calibri"/>
                <a:cs typeface="Calibri"/>
              </a:rPr>
              <a:t>una</a:t>
            </a:r>
            <a:r>
              <a:rPr sz="1800" spc="10" dirty="0">
                <a:latin typeface="Calibri"/>
                <a:cs typeface="Calibri"/>
              </a:rPr>
              <a:t> </a:t>
            </a:r>
            <a:r>
              <a:rPr sz="1800" spc="-5" dirty="0">
                <a:latin typeface="Calibri"/>
                <a:cs typeface="Calibri"/>
              </a:rPr>
              <a:t>enorme</a:t>
            </a:r>
            <a:r>
              <a:rPr sz="1800" spc="15" dirty="0">
                <a:latin typeface="Calibri"/>
                <a:cs typeface="Calibri"/>
              </a:rPr>
              <a:t> </a:t>
            </a:r>
            <a:r>
              <a:rPr sz="1800" spc="-5" dirty="0">
                <a:latin typeface="Calibri"/>
                <a:cs typeface="Calibri"/>
              </a:rPr>
              <a:t>cantidad</a:t>
            </a:r>
            <a:r>
              <a:rPr sz="1800" spc="15" dirty="0">
                <a:latin typeface="Calibri"/>
                <a:cs typeface="Calibri"/>
              </a:rPr>
              <a:t> </a:t>
            </a:r>
            <a:r>
              <a:rPr sz="1800" dirty="0">
                <a:latin typeface="Calibri"/>
                <a:cs typeface="Calibri"/>
              </a:rPr>
              <a:t>de</a:t>
            </a:r>
            <a:r>
              <a:rPr sz="1800" spc="5" dirty="0">
                <a:latin typeface="Calibri"/>
                <a:cs typeface="Calibri"/>
              </a:rPr>
              <a:t> </a:t>
            </a:r>
            <a:r>
              <a:rPr sz="1800" spc="-5" dirty="0">
                <a:latin typeface="Calibri"/>
                <a:cs typeface="Calibri"/>
              </a:rPr>
              <a:t>usuarios</a:t>
            </a:r>
            <a:r>
              <a:rPr sz="1800" spc="5" dirty="0">
                <a:latin typeface="Calibri"/>
                <a:cs typeface="Calibri"/>
              </a:rPr>
              <a:t> </a:t>
            </a:r>
            <a:r>
              <a:rPr sz="1800" spc="-5" dirty="0">
                <a:latin typeface="Calibri"/>
                <a:cs typeface="Calibri"/>
              </a:rPr>
              <a:t>web</a:t>
            </a:r>
            <a:r>
              <a:rPr sz="1800" dirty="0">
                <a:latin typeface="Calibri"/>
                <a:cs typeface="Calibri"/>
              </a:rPr>
              <a:t> </a:t>
            </a:r>
            <a:r>
              <a:rPr sz="1800" spc="-5" dirty="0">
                <a:latin typeface="Calibri"/>
                <a:cs typeface="Calibri"/>
              </a:rPr>
              <a:t>(Google,</a:t>
            </a:r>
            <a:r>
              <a:rPr sz="1800" spc="20" dirty="0">
                <a:latin typeface="Calibri"/>
                <a:cs typeface="Calibri"/>
              </a:rPr>
              <a:t> </a:t>
            </a:r>
            <a:r>
              <a:rPr sz="1800" spc="-10" dirty="0">
                <a:latin typeface="Calibri"/>
                <a:cs typeface="Calibri"/>
              </a:rPr>
              <a:t>LinkedIn,</a:t>
            </a:r>
            <a:r>
              <a:rPr sz="1800" spc="15" dirty="0">
                <a:latin typeface="Calibri"/>
                <a:cs typeface="Calibri"/>
              </a:rPr>
              <a:t> </a:t>
            </a:r>
            <a:r>
              <a:rPr sz="1800" spc="-20" dirty="0">
                <a:latin typeface="Calibri"/>
                <a:cs typeface="Calibri"/>
              </a:rPr>
              <a:t>Yahoo!, </a:t>
            </a:r>
            <a:r>
              <a:rPr sz="1800" spc="-15" dirty="0">
                <a:latin typeface="Calibri"/>
                <a:cs typeface="Calibri"/>
              </a:rPr>
              <a:t> </a:t>
            </a:r>
            <a:r>
              <a:rPr sz="1800" spc="-10" dirty="0">
                <a:latin typeface="Calibri"/>
                <a:cs typeface="Calibri"/>
              </a:rPr>
              <a:t>Amazon)</a:t>
            </a:r>
            <a:r>
              <a:rPr sz="1800" dirty="0">
                <a:latin typeface="Calibri"/>
                <a:cs typeface="Calibri"/>
              </a:rPr>
              <a:t> en </a:t>
            </a:r>
            <a:r>
              <a:rPr sz="1800" b="1" spc="-5" dirty="0">
                <a:latin typeface="Calibri"/>
                <a:cs typeface="Calibri"/>
              </a:rPr>
              <a:t>aplicaciones</a:t>
            </a:r>
            <a:r>
              <a:rPr sz="1800" b="1" spc="-35" dirty="0">
                <a:latin typeface="Calibri"/>
                <a:cs typeface="Calibri"/>
              </a:rPr>
              <a:t> </a:t>
            </a:r>
            <a:r>
              <a:rPr sz="1800" b="1" spc="-5" dirty="0">
                <a:latin typeface="Calibri"/>
                <a:cs typeface="Calibri"/>
              </a:rPr>
              <a:t>con </a:t>
            </a:r>
            <a:r>
              <a:rPr sz="1800" b="1" dirty="0">
                <a:latin typeface="Calibri"/>
                <a:cs typeface="Calibri"/>
              </a:rPr>
              <a:t>una</a:t>
            </a:r>
            <a:r>
              <a:rPr sz="1800" b="1" spc="-25" dirty="0">
                <a:latin typeface="Calibri"/>
                <a:cs typeface="Calibri"/>
              </a:rPr>
              <a:t> </a:t>
            </a:r>
            <a:r>
              <a:rPr sz="1800" b="1" spc="-15" dirty="0">
                <a:latin typeface="Calibri"/>
                <a:cs typeface="Calibri"/>
              </a:rPr>
              <a:t>gran</a:t>
            </a:r>
            <a:r>
              <a:rPr sz="1800" b="1" spc="5" dirty="0">
                <a:latin typeface="Calibri"/>
                <a:cs typeface="Calibri"/>
              </a:rPr>
              <a:t> </a:t>
            </a:r>
            <a:r>
              <a:rPr sz="1800" b="1" spc="-5" dirty="0">
                <a:latin typeface="Calibri"/>
                <a:cs typeface="Calibri"/>
              </a:rPr>
              <a:t>cantidad</a:t>
            </a:r>
            <a:r>
              <a:rPr sz="1800" b="1" spc="-45" dirty="0">
                <a:latin typeface="Calibri"/>
                <a:cs typeface="Calibri"/>
              </a:rPr>
              <a:t> </a:t>
            </a:r>
            <a:r>
              <a:rPr sz="1800" b="1" dirty="0">
                <a:latin typeface="Calibri"/>
                <a:cs typeface="Calibri"/>
              </a:rPr>
              <a:t>de</a:t>
            </a:r>
            <a:r>
              <a:rPr sz="1800" b="1" spc="-5" dirty="0">
                <a:latin typeface="Calibri"/>
                <a:cs typeface="Calibri"/>
              </a:rPr>
              <a:t> datos</a:t>
            </a:r>
            <a:r>
              <a:rPr sz="1800" spc="-5" dirty="0">
                <a:latin typeface="Calibri"/>
                <a:cs typeface="Calibri"/>
              </a:rPr>
              <a:t>:</a:t>
            </a:r>
            <a:endParaRPr sz="1800" dirty="0">
              <a:latin typeface="Calibri"/>
              <a:cs typeface="Calibri"/>
            </a:endParaRPr>
          </a:p>
          <a:p>
            <a:pPr marL="1155700" lvl="2" indent="-228600">
              <a:lnSpc>
                <a:spcPct val="100000"/>
              </a:lnSpc>
              <a:spcBef>
                <a:spcPts val="360"/>
              </a:spcBef>
              <a:buClr>
                <a:srgbClr val="E75C01"/>
              </a:buClr>
              <a:buFont typeface="Arial MT"/>
              <a:buChar char="•"/>
              <a:tabLst>
                <a:tab pos="1155065" algn="l"/>
                <a:tab pos="1155700" algn="l"/>
              </a:tabLst>
            </a:pPr>
            <a:r>
              <a:rPr sz="1400" spc="-10" dirty="0">
                <a:latin typeface="Calibri"/>
                <a:cs typeface="Calibri"/>
              </a:rPr>
              <a:t>Grandes</a:t>
            </a:r>
            <a:r>
              <a:rPr sz="1400" spc="10" dirty="0">
                <a:latin typeface="Calibri"/>
                <a:cs typeface="Calibri"/>
              </a:rPr>
              <a:t> </a:t>
            </a:r>
            <a:r>
              <a:rPr sz="1400" spc="-10" dirty="0">
                <a:latin typeface="Calibri"/>
                <a:cs typeface="Calibri"/>
              </a:rPr>
              <a:t>cantidades</a:t>
            </a:r>
            <a:r>
              <a:rPr sz="1400" spc="20" dirty="0">
                <a:latin typeface="Calibri"/>
                <a:cs typeface="Calibri"/>
              </a:rPr>
              <a:t> </a:t>
            </a:r>
            <a:r>
              <a:rPr sz="1400" spc="-5" dirty="0">
                <a:latin typeface="Calibri"/>
                <a:cs typeface="Calibri"/>
              </a:rPr>
              <a:t>de</a:t>
            </a:r>
            <a:r>
              <a:rPr sz="1400" dirty="0">
                <a:latin typeface="Calibri"/>
                <a:cs typeface="Calibri"/>
              </a:rPr>
              <a:t> </a:t>
            </a:r>
            <a:r>
              <a:rPr sz="1400" spc="-5" dirty="0">
                <a:latin typeface="Calibri"/>
                <a:cs typeface="Calibri"/>
              </a:rPr>
              <a:t>operaciones</a:t>
            </a:r>
            <a:r>
              <a:rPr sz="1400" dirty="0">
                <a:latin typeface="Calibri"/>
                <a:cs typeface="Calibri"/>
              </a:rPr>
              <a:t> </a:t>
            </a:r>
            <a:r>
              <a:rPr sz="1400" spc="-5" dirty="0">
                <a:latin typeface="Calibri"/>
                <a:cs typeface="Calibri"/>
              </a:rPr>
              <a:t>de</a:t>
            </a:r>
            <a:r>
              <a:rPr sz="1400" dirty="0">
                <a:latin typeface="Calibri"/>
                <a:cs typeface="Calibri"/>
              </a:rPr>
              <a:t> </a:t>
            </a:r>
            <a:r>
              <a:rPr sz="1400" spc="-10" dirty="0">
                <a:latin typeface="Calibri"/>
                <a:cs typeface="Calibri"/>
              </a:rPr>
              <a:t>lectura</a:t>
            </a:r>
            <a:r>
              <a:rPr sz="1400" spc="5" dirty="0">
                <a:latin typeface="Calibri"/>
                <a:cs typeface="Calibri"/>
              </a:rPr>
              <a:t> </a:t>
            </a:r>
            <a:r>
              <a:rPr sz="1400" dirty="0">
                <a:latin typeface="Calibri"/>
                <a:cs typeface="Calibri"/>
              </a:rPr>
              <a:t>y</a:t>
            </a:r>
            <a:r>
              <a:rPr sz="1400" spc="-5" dirty="0">
                <a:latin typeface="Calibri"/>
                <a:cs typeface="Calibri"/>
              </a:rPr>
              <a:t> escritura</a:t>
            </a:r>
            <a:endParaRPr sz="1400" dirty="0">
              <a:latin typeface="Calibri"/>
              <a:cs typeface="Calibri"/>
            </a:endParaRPr>
          </a:p>
          <a:p>
            <a:pPr marL="1155700" lvl="2" indent="-228600">
              <a:lnSpc>
                <a:spcPct val="100000"/>
              </a:lnSpc>
              <a:spcBef>
                <a:spcPts val="340"/>
              </a:spcBef>
              <a:buClr>
                <a:srgbClr val="E75C01"/>
              </a:buClr>
              <a:buFont typeface="Arial MT"/>
              <a:buChar char="•"/>
              <a:tabLst>
                <a:tab pos="1155065" algn="l"/>
                <a:tab pos="1155700" algn="l"/>
              </a:tabLst>
            </a:pPr>
            <a:r>
              <a:rPr sz="1400" spc="-5" dirty="0">
                <a:latin typeface="Calibri"/>
                <a:cs typeface="Calibri"/>
              </a:rPr>
              <a:t>Tiempos</a:t>
            </a:r>
            <a:r>
              <a:rPr sz="1400" spc="-10" dirty="0">
                <a:latin typeface="Calibri"/>
                <a:cs typeface="Calibri"/>
              </a:rPr>
              <a:t> </a:t>
            </a:r>
            <a:r>
              <a:rPr sz="1400" spc="-5" dirty="0">
                <a:latin typeface="Calibri"/>
                <a:cs typeface="Calibri"/>
              </a:rPr>
              <a:t>de</a:t>
            </a:r>
            <a:r>
              <a:rPr sz="1400" dirty="0">
                <a:latin typeface="Calibri"/>
                <a:cs typeface="Calibri"/>
              </a:rPr>
              <a:t> </a:t>
            </a:r>
            <a:r>
              <a:rPr sz="1400" spc="-10" dirty="0">
                <a:latin typeface="Calibri"/>
                <a:cs typeface="Calibri"/>
              </a:rPr>
              <a:t>respuesta</a:t>
            </a:r>
            <a:r>
              <a:rPr sz="1400" spc="15" dirty="0">
                <a:latin typeface="Calibri"/>
                <a:cs typeface="Calibri"/>
              </a:rPr>
              <a:t> </a:t>
            </a:r>
            <a:r>
              <a:rPr sz="1400" spc="-5" dirty="0">
                <a:latin typeface="Calibri"/>
                <a:cs typeface="Calibri"/>
              </a:rPr>
              <a:t>con</a:t>
            </a:r>
            <a:r>
              <a:rPr sz="1400" spc="-15" dirty="0">
                <a:latin typeface="Calibri"/>
                <a:cs typeface="Calibri"/>
              </a:rPr>
              <a:t> </a:t>
            </a:r>
            <a:r>
              <a:rPr sz="1400" spc="-5" dirty="0">
                <a:latin typeface="Calibri"/>
                <a:cs typeface="Calibri"/>
              </a:rPr>
              <a:t>baja</a:t>
            </a:r>
            <a:r>
              <a:rPr sz="1400" spc="5" dirty="0">
                <a:latin typeface="Calibri"/>
                <a:cs typeface="Calibri"/>
              </a:rPr>
              <a:t> </a:t>
            </a:r>
            <a:r>
              <a:rPr sz="1400" spc="-10" dirty="0">
                <a:latin typeface="Calibri"/>
                <a:cs typeface="Calibri"/>
              </a:rPr>
              <a:t>latencia</a:t>
            </a:r>
            <a:endParaRPr sz="1400" dirty="0">
              <a:latin typeface="Calibri"/>
              <a:cs typeface="Calibri"/>
            </a:endParaRPr>
          </a:p>
          <a:p>
            <a:pPr marL="1155700" lvl="2" indent="-228600">
              <a:lnSpc>
                <a:spcPct val="100000"/>
              </a:lnSpc>
              <a:spcBef>
                <a:spcPts val="335"/>
              </a:spcBef>
              <a:buClr>
                <a:srgbClr val="E75C01"/>
              </a:buClr>
              <a:buFont typeface="Arial MT"/>
              <a:buChar char="•"/>
              <a:tabLst>
                <a:tab pos="1155065" algn="l"/>
                <a:tab pos="1155700" algn="l"/>
              </a:tabLst>
            </a:pPr>
            <a:r>
              <a:rPr sz="1400" spc="-5" dirty="0">
                <a:latin typeface="Calibri"/>
                <a:cs typeface="Calibri"/>
              </a:rPr>
              <a:t>Alta</a:t>
            </a:r>
            <a:r>
              <a:rPr sz="1400" spc="-35" dirty="0">
                <a:latin typeface="Calibri"/>
                <a:cs typeface="Calibri"/>
              </a:rPr>
              <a:t> </a:t>
            </a:r>
            <a:r>
              <a:rPr sz="1400" spc="-5" dirty="0">
                <a:latin typeface="Calibri"/>
                <a:cs typeface="Calibri"/>
              </a:rPr>
              <a:t>disponibilidad</a:t>
            </a:r>
            <a:endParaRPr sz="1400" dirty="0">
              <a:latin typeface="Calibri"/>
              <a:cs typeface="Calibri"/>
            </a:endParaRPr>
          </a:p>
          <a:p>
            <a:pPr marL="756285" lvl="1" indent="-287020">
              <a:lnSpc>
                <a:spcPct val="100000"/>
              </a:lnSpc>
              <a:spcBef>
                <a:spcPts val="405"/>
              </a:spcBef>
              <a:buClr>
                <a:srgbClr val="E75C01"/>
              </a:buClr>
              <a:buFont typeface="Arial MT"/>
              <a:buChar char="–"/>
              <a:tabLst>
                <a:tab pos="756285" algn="l"/>
                <a:tab pos="756920" algn="l"/>
              </a:tabLst>
            </a:pPr>
            <a:r>
              <a:rPr sz="1800" spc="-10" dirty="0">
                <a:latin typeface="Calibri"/>
                <a:cs typeface="Calibri"/>
              </a:rPr>
              <a:t>Estos</a:t>
            </a:r>
            <a:r>
              <a:rPr sz="1800" spc="-5" dirty="0">
                <a:latin typeface="Calibri"/>
                <a:cs typeface="Calibri"/>
              </a:rPr>
              <a:t> </a:t>
            </a:r>
            <a:r>
              <a:rPr sz="1800" spc="-10" dirty="0">
                <a:latin typeface="Calibri"/>
                <a:cs typeface="Calibri"/>
              </a:rPr>
              <a:t>requisitos</a:t>
            </a:r>
            <a:r>
              <a:rPr sz="1800" spc="5" dirty="0">
                <a:latin typeface="Calibri"/>
                <a:cs typeface="Calibri"/>
              </a:rPr>
              <a:t> </a:t>
            </a:r>
            <a:r>
              <a:rPr sz="1800" spc="-5" dirty="0">
                <a:latin typeface="Calibri"/>
                <a:cs typeface="Calibri"/>
              </a:rPr>
              <a:t>son</a:t>
            </a:r>
            <a:r>
              <a:rPr sz="1800" dirty="0">
                <a:latin typeface="Calibri"/>
                <a:cs typeface="Calibri"/>
              </a:rPr>
              <a:t> </a:t>
            </a:r>
            <a:r>
              <a:rPr sz="1800" b="1" spc="-5" dirty="0">
                <a:latin typeface="Calibri"/>
                <a:cs typeface="Calibri"/>
              </a:rPr>
              <a:t>difíciles</a:t>
            </a:r>
            <a:r>
              <a:rPr sz="1800" b="1" spc="-30" dirty="0">
                <a:latin typeface="Calibri"/>
                <a:cs typeface="Calibri"/>
              </a:rPr>
              <a:t> </a:t>
            </a:r>
            <a:r>
              <a:rPr sz="1800" b="1" dirty="0">
                <a:latin typeface="Calibri"/>
                <a:cs typeface="Calibri"/>
              </a:rPr>
              <a:t>(y</a:t>
            </a:r>
            <a:r>
              <a:rPr sz="1800" b="1" spc="10" dirty="0">
                <a:latin typeface="Calibri"/>
                <a:cs typeface="Calibri"/>
              </a:rPr>
              <a:t> </a:t>
            </a:r>
            <a:r>
              <a:rPr sz="1800" b="1" spc="-10" dirty="0">
                <a:latin typeface="Calibri"/>
                <a:cs typeface="Calibri"/>
              </a:rPr>
              <a:t>caros) </a:t>
            </a:r>
            <a:r>
              <a:rPr sz="1800" dirty="0">
                <a:latin typeface="Calibri"/>
                <a:cs typeface="Calibri"/>
              </a:rPr>
              <a:t>de</a:t>
            </a:r>
            <a:r>
              <a:rPr sz="1800" spc="20" dirty="0">
                <a:latin typeface="Calibri"/>
                <a:cs typeface="Calibri"/>
              </a:rPr>
              <a:t> </a:t>
            </a:r>
            <a:r>
              <a:rPr sz="1800" spc="-5" dirty="0">
                <a:latin typeface="Calibri"/>
                <a:cs typeface="Calibri"/>
              </a:rPr>
              <a:t>cumplir</a:t>
            </a:r>
            <a:r>
              <a:rPr sz="1800" spc="10" dirty="0">
                <a:latin typeface="Calibri"/>
                <a:cs typeface="Calibri"/>
              </a:rPr>
              <a:t> </a:t>
            </a:r>
            <a:r>
              <a:rPr sz="1800" dirty="0">
                <a:latin typeface="Calibri"/>
                <a:cs typeface="Calibri"/>
              </a:rPr>
              <a:t>usando</a:t>
            </a:r>
            <a:r>
              <a:rPr sz="1800" spc="15" dirty="0">
                <a:latin typeface="Calibri"/>
                <a:cs typeface="Calibri"/>
              </a:rPr>
              <a:t> </a:t>
            </a:r>
            <a:r>
              <a:rPr sz="1800" dirty="0">
                <a:latin typeface="Calibri"/>
                <a:cs typeface="Calibri"/>
              </a:rPr>
              <a:t>BD</a:t>
            </a:r>
            <a:r>
              <a:rPr sz="1800" spc="5" dirty="0">
                <a:latin typeface="Calibri"/>
                <a:cs typeface="Calibri"/>
              </a:rPr>
              <a:t> </a:t>
            </a:r>
            <a:r>
              <a:rPr sz="1800" spc="-10" dirty="0">
                <a:latin typeface="Calibri"/>
                <a:cs typeface="Calibri"/>
              </a:rPr>
              <a:t>Relacionales:</a:t>
            </a:r>
            <a:endParaRPr sz="1800" dirty="0">
              <a:latin typeface="Calibri"/>
              <a:cs typeface="Calibri"/>
            </a:endParaRPr>
          </a:p>
          <a:p>
            <a:pPr marL="1155700" lvl="2" indent="-228600">
              <a:lnSpc>
                <a:spcPct val="100000"/>
              </a:lnSpc>
              <a:spcBef>
                <a:spcPts val="360"/>
              </a:spcBef>
              <a:buClr>
                <a:srgbClr val="E75C01"/>
              </a:buClr>
              <a:buFont typeface="Arial MT"/>
              <a:buChar char="•"/>
              <a:tabLst>
                <a:tab pos="1155065" algn="l"/>
                <a:tab pos="1155700" algn="l"/>
              </a:tabLst>
            </a:pPr>
            <a:r>
              <a:rPr sz="1400" spc="-5" dirty="0">
                <a:latin typeface="Calibri"/>
                <a:cs typeface="Calibri"/>
              </a:rPr>
              <a:t>Más </a:t>
            </a:r>
            <a:r>
              <a:rPr sz="1400" spc="-10" dirty="0">
                <a:latin typeface="Calibri"/>
                <a:cs typeface="Calibri"/>
              </a:rPr>
              <a:t>CPU,</a:t>
            </a:r>
            <a:r>
              <a:rPr sz="1400" spc="20" dirty="0">
                <a:latin typeface="Calibri"/>
                <a:cs typeface="Calibri"/>
              </a:rPr>
              <a:t> </a:t>
            </a:r>
            <a:r>
              <a:rPr sz="1400" spc="-5" dirty="0">
                <a:latin typeface="Calibri"/>
                <a:cs typeface="Calibri"/>
              </a:rPr>
              <a:t>memoria,</a:t>
            </a:r>
            <a:r>
              <a:rPr sz="1400" spc="-15" dirty="0">
                <a:latin typeface="Calibri"/>
                <a:cs typeface="Calibri"/>
              </a:rPr>
              <a:t> </a:t>
            </a:r>
            <a:r>
              <a:rPr sz="1400" spc="-5" dirty="0">
                <a:latin typeface="Calibri"/>
                <a:cs typeface="Calibri"/>
              </a:rPr>
              <a:t>usar</a:t>
            </a:r>
            <a:r>
              <a:rPr sz="1400" dirty="0">
                <a:latin typeface="Calibri"/>
                <a:cs typeface="Calibri"/>
              </a:rPr>
              <a:t> </a:t>
            </a:r>
            <a:r>
              <a:rPr sz="1400" spc="-5" dirty="0">
                <a:latin typeface="Calibri"/>
                <a:cs typeface="Calibri"/>
              </a:rPr>
              <a:t>dispositivos</a:t>
            </a:r>
            <a:r>
              <a:rPr sz="1400" spc="15" dirty="0">
                <a:latin typeface="Calibri"/>
                <a:cs typeface="Calibri"/>
              </a:rPr>
              <a:t> </a:t>
            </a:r>
            <a:r>
              <a:rPr sz="1400" spc="-5" dirty="0">
                <a:latin typeface="Calibri"/>
                <a:cs typeface="Calibri"/>
              </a:rPr>
              <a:t>más</a:t>
            </a:r>
            <a:r>
              <a:rPr sz="1400" spc="-10" dirty="0">
                <a:latin typeface="Calibri"/>
                <a:cs typeface="Calibri"/>
              </a:rPr>
              <a:t> </a:t>
            </a:r>
            <a:r>
              <a:rPr sz="1400" spc="-5" dirty="0">
                <a:latin typeface="Calibri"/>
                <a:cs typeface="Calibri"/>
              </a:rPr>
              <a:t>rápidos…</a:t>
            </a:r>
            <a:r>
              <a:rPr sz="1400" spc="-10" dirty="0">
                <a:latin typeface="Calibri"/>
                <a:cs typeface="Calibri"/>
              </a:rPr>
              <a:t> hasta</a:t>
            </a:r>
            <a:r>
              <a:rPr sz="1400" spc="5" dirty="0">
                <a:latin typeface="Calibri"/>
                <a:cs typeface="Calibri"/>
              </a:rPr>
              <a:t> </a:t>
            </a:r>
            <a:r>
              <a:rPr sz="1400" spc="-5" dirty="0">
                <a:latin typeface="Calibri"/>
                <a:cs typeface="Calibri"/>
              </a:rPr>
              <a:t>un</a:t>
            </a:r>
            <a:r>
              <a:rPr sz="1400" spc="5" dirty="0">
                <a:latin typeface="Calibri"/>
                <a:cs typeface="Calibri"/>
              </a:rPr>
              <a:t> </a:t>
            </a:r>
            <a:r>
              <a:rPr sz="1400" spc="-5" dirty="0">
                <a:latin typeface="Calibri"/>
                <a:cs typeface="Calibri"/>
              </a:rPr>
              <a:t>límite</a:t>
            </a:r>
            <a:endParaRPr sz="1400" dirty="0">
              <a:latin typeface="Calibri"/>
              <a:cs typeface="Calibri"/>
            </a:endParaRPr>
          </a:p>
          <a:p>
            <a:pPr marL="1155700" lvl="2" indent="-228600">
              <a:lnSpc>
                <a:spcPct val="100000"/>
              </a:lnSpc>
              <a:spcBef>
                <a:spcPts val="340"/>
              </a:spcBef>
              <a:buClr>
                <a:srgbClr val="E75C01"/>
              </a:buClr>
              <a:buFont typeface="Arial MT"/>
              <a:buChar char="•"/>
              <a:tabLst>
                <a:tab pos="1155065" algn="l"/>
                <a:tab pos="1155700" algn="l"/>
              </a:tabLst>
            </a:pPr>
            <a:r>
              <a:rPr sz="1400" spc="-5" dirty="0">
                <a:latin typeface="Calibri"/>
                <a:cs typeface="Calibri"/>
              </a:rPr>
              <a:t>Desnormalizar </a:t>
            </a:r>
            <a:r>
              <a:rPr sz="1400" dirty="0">
                <a:latin typeface="Calibri"/>
                <a:cs typeface="Calibri"/>
              </a:rPr>
              <a:t>la</a:t>
            </a:r>
            <a:r>
              <a:rPr sz="1400" spc="-5" dirty="0">
                <a:latin typeface="Calibri"/>
                <a:cs typeface="Calibri"/>
              </a:rPr>
              <a:t> </a:t>
            </a:r>
            <a:r>
              <a:rPr sz="1400" dirty="0">
                <a:latin typeface="Calibri"/>
                <a:cs typeface="Calibri"/>
              </a:rPr>
              <a:t>BD</a:t>
            </a:r>
            <a:r>
              <a:rPr sz="1400" spc="-15" dirty="0">
                <a:latin typeface="Calibri"/>
                <a:cs typeface="Calibri"/>
              </a:rPr>
              <a:t> </a:t>
            </a:r>
            <a:r>
              <a:rPr sz="1400" dirty="0">
                <a:latin typeface="Calibri"/>
                <a:cs typeface="Calibri"/>
              </a:rPr>
              <a:t>+ </a:t>
            </a:r>
            <a:r>
              <a:rPr sz="1400" spc="-10" dirty="0">
                <a:latin typeface="Calibri"/>
                <a:cs typeface="Calibri"/>
              </a:rPr>
              <a:t>rendimiento</a:t>
            </a:r>
            <a:r>
              <a:rPr sz="1400" spc="25" dirty="0">
                <a:latin typeface="Calibri"/>
                <a:cs typeface="Calibri"/>
              </a:rPr>
              <a:t> </a:t>
            </a:r>
            <a:r>
              <a:rPr sz="1400" dirty="0">
                <a:latin typeface="Calibri"/>
                <a:cs typeface="Calibri"/>
              </a:rPr>
              <a:t>y +</a:t>
            </a:r>
            <a:r>
              <a:rPr sz="1400" spc="-5" dirty="0">
                <a:latin typeface="Calibri"/>
                <a:cs typeface="Calibri"/>
              </a:rPr>
              <a:t> riesgo de</a:t>
            </a:r>
            <a:r>
              <a:rPr sz="1400" spc="5" dirty="0">
                <a:latin typeface="Calibri"/>
                <a:cs typeface="Calibri"/>
              </a:rPr>
              <a:t> </a:t>
            </a:r>
            <a:r>
              <a:rPr sz="1400" spc="-5" dirty="0">
                <a:latin typeface="Calibri"/>
                <a:cs typeface="Calibri"/>
              </a:rPr>
              <a:t>anomalías</a:t>
            </a:r>
            <a:r>
              <a:rPr sz="1400" dirty="0">
                <a:latin typeface="Calibri"/>
                <a:cs typeface="Calibri"/>
              </a:rPr>
              <a:t> </a:t>
            </a:r>
            <a:r>
              <a:rPr sz="1400" spc="-5" dirty="0">
                <a:latin typeface="Calibri"/>
                <a:cs typeface="Calibri"/>
              </a:rPr>
              <a:t>de</a:t>
            </a:r>
            <a:r>
              <a:rPr sz="1400" spc="5" dirty="0">
                <a:latin typeface="Calibri"/>
                <a:cs typeface="Calibri"/>
              </a:rPr>
              <a:t> </a:t>
            </a:r>
            <a:r>
              <a:rPr sz="1400" spc="-10" dirty="0">
                <a:latin typeface="Calibri"/>
                <a:cs typeface="Calibri"/>
              </a:rPr>
              <a:t>datos</a:t>
            </a:r>
            <a:endParaRPr sz="1400" dirty="0">
              <a:latin typeface="Calibri"/>
              <a:cs typeface="Calibri"/>
            </a:endParaRPr>
          </a:p>
          <a:p>
            <a:pPr marL="1155065" marR="491490" lvl="2" indent="-228600">
              <a:lnSpc>
                <a:spcPct val="100000"/>
              </a:lnSpc>
              <a:spcBef>
                <a:spcPts val="335"/>
              </a:spcBef>
              <a:buClr>
                <a:srgbClr val="E75C01"/>
              </a:buClr>
              <a:buFont typeface="Arial MT"/>
              <a:buChar char="•"/>
              <a:tabLst>
                <a:tab pos="1155065" algn="l"/>
                <a:tab pos="1155700" algn="l"/>
              </a:tabLst>
            </a:pPr>
            <a:r>
              <a:rPr sz="1400" spc="-5" dirty="0">
                <a:latin typeface="Calibri"/>
                <a:cs typeface="Calibri"/>
              </a:rPr>
              <a:t>Usar</a:t>
            </a:r>
            <a:r>
              <a:rPr sz="1400" dirty="0">
                <a:latin typeface="Calibri"/>
                <a:cs typeface="Calibri"/>
              </a:rPr>
              <a:t> </a:t>
            </a:r>
            <a:r>
              <a:rPr sz="1400" spc="-5" dirty="0">
                <a:latin typeface="Calibri"/>
                <a:cs typeface="Calibri"/>
              </a:rPr>
              <a:t>varios</a:t>
            </a:r>
            <a:r>
              <a:rPr sz="1400" spc="-10" dirty="0">
                <a:latin typeface="Calibri"/>
                <a:cs typeface="Calibri"/>
              </a:rPr>
              <a:t> </a:t>
            </a:r>
            <a:r>
              <a:rPr sz="1400" spc="-5" dirty="0">
                <a:latin typeface="Calibri"/>
                <a:cs typeface="Calibri"/>
              </a:rPr>
              <a:t>servidores:</a:t>
            </a:r>
            <a:r>
              <a:rPr sz="1400" spc="15" dirty="0">
                <a:latin typeface="Calibri"/>
                <a:cs typeface="Calibri"/>
              </a:rPr>
              <a:t> </a:t>
            </a:r>
            <a:r>
              <a:rPr sz="1400" spc="-5" dirty="0">
                <a:latin typeface="Calibri"/>
                <a:cs typeface="Calibri"/>
              </a:rPr>
              <a:t>en</a:t>
            </a:r>
            <a:r>
              <a:rPr sz="1400" spc="5" dirty="0">
                <a:latin typeface="Calibri"/>
                <a:cs typeface="Calibri"/>
              </a:rPr>
              <a:t> </a:t>
            </a:r>
            <a:r>
              <a:rPr sz="1400" spc="-5" dirty="0">
                <a:latin typeface="Calibri"/>
                <a:cs typeface="Calibri"/>
              </a:rPr>
              <a:t>una</a:t>
            </a:r>
            <a:r>
              <a:rPr sz="1400" spc="10" dirty="0">
                <a:latin typeface="Calibri"/>
                <a:cs typeface="Calibri"/>
              </a:rPr>
              <a:t> </a:t>
            </a:r>
            <a:r>
              <a:rPr sz="1400" dirty="0">
                <a:latin typeface="Calibri"/>
                <a:cs typeface="Calibri"/>
              </a:rPr>
              <a:t>BD </a:t>
            </a:r>
            <a:r>
              <a:rPr sz="1400" spc="-5" dirty="0">
                <a:latin typeface="Calibri"/>
                <a:cs typeface="Calibri"/>
              </a:rPr>
              <a:t>relacional</a:t>
            </a:r>
            <a:r>
              <a:rPr sz="1400" spc="10" dirty="0">
                <a:latin typeface="Calibri"/>
                <a:cs typeface="Calibri"/>
              </a:rPr>
              <a:t> </a:t>
            </a:r>
            <a:r>
              <a:rPr sz="1400" spc="-5" dirty="0">
                <a:latin typeface="Calibri"/>
                <a:cs typeface="Calibri"/>
              </a:rPr>
              <a:t>es</a:t>
            </a:r>
            <a:r>
              <a:rPr sz="1400" dirty="0">
                <a:latin typeface="Calibri"/>
                <a:cs typeface="Calibri"/>
              </a:rPr>
              <a:t> </a:t>
            </a:r>
            <a:r>
              <a:rPr sz="1400" spc="-5" dirty="0">
                <a:latin typeface="Calibri"/>
                <a:cs typeface="Calibri"/>
              </a:rPr>
              <a:t>complejo</a:t>
            </a:r>
            <a:r>
              <a:rPr sz="1400" dirty="0">
                <a:latin typeface="Calibri"/>
                <a:cs typeface="Calibri"/>
              </a:rPr>
              <a:t> </a:t>
            </a:r>
            <a:r>
              <a:rPr sz="1400" spc="-5" dirty="0">
                <a:latin typeface="Calibri"/>
                <a:cs typeface="Calibri"/>
              </a:rPr>
              <a:t>(complejidad</a:t>
            </a:r>
            <a:r>
              <a:rPr sz="1400" spc="10" dirty="0">
                <a:latin typeface="Calibri"/>
                <a:cs typeface="Calibri"/>
              </a:rPr>
              <a:t> </a:t>
            </a:r>
            <a:r>
              <a:rPr sz="1400" spc="-5" dirty="0">
                <a:latin typeface="Calibri"/>
                <a:cs typeface="Calibri"/>
              </a:rPr>
              <a:t>de</a:t>
            </a:r>
            <a:r>
              <a:rPr sz="1400" spc="5" dirty="0">
                <a:latin typeface="Calibri"/>
                <a:cs typeface="Calibri"/>
              </a:rPr>
              <a:t> </a:t>
            </a:r>
            <a:r>
              <a:rPr sz="1400" spc="-10" dirty="0">
                <a:latin typeface="Calibri"/>
                <a:cs typeface="Calibri"/>
              </a:rPr>
              <a:t>implementar </a:t>
            </a:r>
            <a:r>
              <a:rPr sz="1400" spc="-305" dirty="0">
                <a:latin typeface="Calibri"/>
                <a:cs typeface="Calibri"/>
              </a:rPr>
              <a:t> </a:t>
            </a:r>
            <a:r>
              <a:rPr sz="1400" spc="-5" dirty="0">
                <a:latin typeface="Calibri"/>
                <a:cs typeface="Calibri"/>
              </a:rPr>
              <a:t>transacciones,</a:t>
            </a:r>
            <a:r>
              <a:rPr sz="1400" spc="5" dirty="0">
                <a:latin typeface="Calibri"/>
                <a:cs typeface="Calibri"/>
              </a:rPr>
              <a:t> </a:t>
            </a:r>
            <a:r>
              <a:rPr sz="1400" spc="-10" dirty="0">
                <a:latin typeface="Calibri"/>
                <a:cs typeface="Calibri"/>
              </a:rPr>
              <a:t>aumenta</a:t>
            </a:r>
            <a:r>
              <a:rPr sz="1400" spc="20" dirty="0">
                <a:latin typeface="Calibri"/>
                <a:cs typeface="Calibri"/>
              </a:rPr>
              <a:t> </a:t>
            </a:r>
            <a:r>
              <a:rPr sz="1400" spc="-5" dirty="0">
                <a:latin typeface="Calibri"/>
                <a:cs typeface="Calibri"/>
              </a:rPr>
              <a:t>el </a:t>
            </a:r>
            <a:r>
              <a:rPr sz="1400" spc="-10" dirty="0">
                <a:latin typeface="Calibri"/>
                <a:cs typeface="Calibri"/>
              </a:rPr>
              <a:t>coste</a:t>
            </a:r>
            <a:r>
              <a:rPr sz="1400" spc="-5" dirty="0">
                <a:latin typeface="Calibri"/>
                <a:cs typeface="Calibri"/>
              </a:rPr>
              <a:t> </a:t>
            </a:r>
            <a:r>
              <a:rPr sz="1400" dirty="0">
                <a:latin typeface="Calibri"/>
                <a:cs typeface="Calibri"/>
              </a:rPr>
              <a:t>a</a:t>
            </a:r>
            <a:r>
              <a:rPr sz="1400" spc="-10" dirty="0">
                <a:latin typeface="Calibri"/>
                <a:cs typeface="Calibri"/>
              </a:rPr>
              <a:t> </a:t>
            </a:r>
            <a:r>
              <a:rPr sz="1400" spc="-5" dirty="0">
                <a:latin typeface="Calibri"/>
                <a:cs typeface="Calibri"/>
              </a:rPr>
              <a:t>medida</a:t>
            </a:r>
            <a:r>
              <a:rPr sz="1400" spc="10" dirty="0">
                <a:latin typeface="Calibri"/>
                <a:cs typeface="Calibri"/>
              </a:rPr>
              <a:t> </a:t>
            </a:r>
            <a:r>
              <a:rPr sz="1400" spc="-5" dirty="0">
                <a:latin typeface="Calibri"/>
                <a:cs typeface="Calibri"/>
              </a:rPr>
              <a:t>que</a:t>
            </a:r>
            <a:r>
              <a:rPr sz="1400" spc="20" dirty="0">
                <a:latin typeface="Calibri"/>
                <a:cs typeface="Calibri"/>
              </a:rPr>
              <a:t> </a:t>
            </a:r>
            <a:r>
              <a:rPr sz="1400" spc="-5" dirty="0">
                <a:latin typeface="Calibri"/>
                <a:cs typeface="Calibri"/>
              </a:rPr>
              <a:t>el </a:t>
            </a:r>
            <a:r>
              <a:rPr sz="1400" spc="-10" dirty="0">
                <a:latin typeface="Calibri"/>
                <a:cs typeface="Calibri"/>
              </a:rPr>
              <a:t>número</a:t>
            </a:r>
            <a:r>
              <a:rPr sz="1400" dirty="0">
                <a:latin typeface="Calibri"/>
                <a:cs typeface="Calibri"/>
              </a:rPr>
              <a:t> </a:t>
            </a:r>
            <a:r>
              <a:rPr sz="1400" spc="-5" dirty="0">
                <a:latin typeface="Calibri"/>
                <a:cs typeface="Calibri"/>
              </a:rPr>
              <a:t>de</a:t>
            </a:r>
            <a:r>
              <a:rPr sz="1400" dirty="0">
                <a:latin typeface="Calibri"/>
                <a:cs typeface="Calibri"/>
              </a:rPr>
              <a:t> </a:t>
            </a:r>
            <a:r>
              <a:rPr sz="1400" spc="-5" dirty="0">
                <a:latin typeface="Calibri"/>
                <a:cs typeface="Calibri"/>
              </a:rPr>
              <a:t>servidores</a:t>
            </a:r>
            <a:r>
              <a:rPr sz="1400" dirty="0">
                <a:latin typeface="Calibri"/>
                <a:cs typeface="Calibri"/>
              </a:rPr>
              <a:t> </a:t>
            </a:r>
            <a:r>
              <a:rPr sz="1400" spc="-10" dirty="0">
                <a:latin typeface="Calibri"/>
                <a:cs typeface="Calibri"/>
              </a:rPr>
              <a:t>aumenta…)</a:t>
            </a:r>
            <a:endParaRPr sz="1400" dirty="0">
              <a:latin typeface="Calibri"/>
              <a:cs typeface="Calibri"/>
            </a:endParaRPr>
          </a:p>
          <a:p>
            <a:pPr marL="756285" marR="5080" lvl="1" indent="-287020">
              <a:lnSpc>
                <a:spcPct val="100000"/>
              </a:lnSpc>
              <a:spcBef>
                <a:spcPts val="405"/>
              </a:spcBef>
              <a:buClr>
                <a:srgbClr val="E75C01"/>
              </a:buClr>
              <a:buFont typeface="Arial MT"/>
              <a:buChar char="–"/>
              <a:tabLst>
                <a:tab pos="756285" algn="l"/>
                <a:tab pos="756920" algn="l"/>
              </a:tabLst>
            </a:pPr>
            <a:r>
              <a:rPr sz="1800" spc="-15" dirty="0">
                <a:latin typeface="Calibri"/>
                <a:cs typeface="Calibri"/>
              </a:rPr>
              <a:t>Pese</a:t>
            </a:r>
            <a:r>
              <a:rPr sz="1800" spc="10" dirty="0">
                <a:latin typeface="Calibri"/>
                <a:cs typeface="Calibri"/>
              </a:rPr>
              <a:t> </a:t>
            </a:r>
            <a:r>
              <a:rPr sz="1800" dirty="0">
                <a:latin typeface="Calibri"/>
                <a:cs typeface="Calibri"/>
              </a:rPr>
              <a:t>a</a:t>
            </a:r>
            <a:r>
              <a:rPr sz="1800" spc="10" dirty="0">
                <a:latin typeface="Calibri"/>
                <a:cs typeface="Calibri"/>
              </a:rPr>
              <a:t> </a:t>
            </a:r>
            <a:r>
              <a:rPr sz="1800" spc="-10" dirty="0">
                <a:latin typeface="Calibri"/>
                <a:cs typeface="Calibri"/>
              </a:rPr>
              <a:t>ello,</a:t>
            </a:r>
            <a:r>
              <a:rPr sz="1800" spc="25" dirty="0">
                <a:latin typeface="Calibri"/>
                <a:cs typeface="Calibri"/>
              </a:rPr>
              <a:t> </a:t>
            </a:r>
            <a:r>
              <a:rPr sz="1800" spc="-5" dirty="0">
                <a:latin typeface="Calibri"/>
                <a:cs typeface="Calibri"/>
              </a:rPr>
              <a:t>algunas</a:t>
            </a:r>
            <a:r>
              <a:rPr sz="1800" spc="15" dirty="0">
                <a:latin typeface="Calibri"/>
                <a:cs typeface="Calibri"/>
              </a:rPr>
              <a:t> </a:t>
            </a:r>
            <a:r>
              <a:rPr sz="1800" spc="-5" dirty="0">
                <a:latin typeface="Calibri"/>
                <a:cs typeface="Calibri"/>
              </a:rPr>
              <a:t>empresas</a:t>
            </a:r>
            <a:r>
              <a:rPr sz="1800" dirty="0">
                <a:latin typeface="Calibri"/>
                <a:cs typeface="Calibri"/>
              </a:rPr>
              <a:t> usan</a:t>
            </a:r>
            <a:r>
              <a:rPr sz="1800" spc="5" dirty="0">
                <a:latin typeface="Calibri"/>
                <a:cs typeface="Calibri"/>
              </a:rPr>
              <a:t> </a:t>
            </a:r>
            <a:r>
              <a:rPr sz="1800" dirty="0">
                <a:latin typeface="Calibri"/>
                <a:cs typeface="Calibri"/>
              </a:rPr>
              <a:t>BD</a:t>
            </a:r>
            <a:r>
              <a:rPr sz="1800" spc="5" dirty="0">
                <a:latin typeface="Calibri"/>
                <a:cs typeface="Calibri"/>
              </a:rPr>
              <a:t> </a:t>
            </a:r>
            <a:r>
              <a:rPr sz="1800" spc="-10" dirty="0">
                <a:latin typeface="Calibri"/>
                <a:cs typeface="Calibri"/>
              </a:rPr>
              <a:t>Relacionales</a:t>
            </a:r>
            <a:r>
              <a:rPr sz="1800" spc="35" dirty="0">
                <a:latin typeface="Calibri"/>
                <a:cs typeface="Calibri"/>
              </a:rPr>
              <a:t> </a:t>
            </a:r>
            <a:r>
              <a:rPr sz="1800" spc="-15" dirty="0">
                <a:latin typeface="Calibri"/>
                <a:cs typeface="Calibri"/>
              </a:rPr>
              <a:t>para</a:t>
            </a:r>
            <a:r>
              <a:rPr sz="1800" spc="15" dirty="0">
                <a:latin typeface="Calibri"/>
                <a:cs typeface="Calibri"/>
              </a:rPr>
              <a:t> </a:t>
            </a:r>
            <a:r>
              <a:rPr sz="1800" spc="-5" dirty="0">
                <a:latin typeface="Calibri"/>
                <a:cs typeface="Calibri"/>
              </a:rPr>
              <a:t>algunas</a:t>
            </a:r>
            <a:r>
              <a:rPr sz="1800" spc="15" dirty="0">
                <a:latin typeface="Calibri"/>
                <a:cs typeface="Calibri"/>
              </a:rPr>
              <a:t> </a:t>
            </a:r>
            <a:r>
              <a:rPr sz="1800" spc="-10" dirty="0">
                <a:latin typeface="Calibri"/>
                <a:cs typeface="Calibri"/>
              </a:rPr>
              <a:t>operaciones </a:t>
            </a:r>
            <a:r>
              <a:rPr sz="1800" spc="-395" dirty="0">
                <a:latin typeface="Calibri"/>
                <a:cs typeface="Calibri"/>
              </a:rPr>
              <a:t> </a:t>
            </a:r>
            <a:r>
              <a:rPr sz="1800" spc="-5" dirty="0">
                <a:latin typeface="Calibri"/>
                <a:cs typeface="Calibri"/>
              </a:rPr>
              <a:t>(p.e. </a:t>
            </a:r>
            <a:r>
              <a:rPr sz="1800" spc="-10" dirty="0">
                <a:latin typeface="Calibri"/>
                <a:cs typeface="Calibri"/>
              </a:rPr>
              <a:t>Facebook,</a:t>
            </a:r>
            <a:r>
              <a:rPr sz="1800" spc="15" dirty="0">
                <a:latin typeface="Calibri"/>
                <a:cs typeface="Calibri"/>
              </a:rPr>
              <a:t> </a:t>
            </a:r>
            <a:r>
              <a:rPr sz="1800" spc="-5" dirty="0">
                <a:latin typeface="Calibri"/>
                <a:cs typeface="Calibri"/>
              </a:rPr>
              <a:t>Google,</a:t>
            </a:r>
            <a:r>
              <a:rPr sz="1800" spc="5" dirty="0">
                <a:latin typeface="Calibri"/>
                <a:cs typeface="Calibri"/>
              </a:rPr>
              <a:t> </a:t>
            </a:r>
            <a:r>
              <a:rPr sz="1800" spc="-25" dirty="0">
                <a:latin typeface="Calibri"/>
                <a:cs typeface="Calibri"/>
              </a:rPr>
              <a:t>Twitter</a:t>
            </a:r>
            <a:r>
              <a:rPr sz="1800" spc="5" dirty="0">
                <a:latin typeface="Calibri"/>
                <a:cs typeface="Calibri"/>
              </a:rPr>
              <a:t> </a:t>
            </a:r>
            <a:r>
              <a:rPr sz="1800" dirty="0">
                <a:latin typeface="Calibri"/>
                <a:cs typeface="Calibri"/>
              </a:rPr>
              <a:t>usan </a:t>
            </a:r>
            <a:r>
              <a:rPr sz="1800" spc="-5" dirty="0">
                <a:latin typeface="Calibri"/>
                <a:cs typeface="Calibri"/>
              </a:rPr>
              <a:t>MySQL).</a:t>
            </a:r>
            <a:endParaRPr sz="1800" dirty="0">
              <a:latin typeface="Calibri"/>
              <a:cs typeface="Calibri"/>
            </a:endParaRPr>
          </a:p>
          <a:p>
            <a:pPr marL="756285" lvl="1" indent="-287020">
              <a:lnSpc>
                <a:spcPct val="100000"/>
              </a:lnSpc>
              <a:spcBef>
                <a:spcPts val="430"/>
              </a:spcBef>
              <a:buClr>
                <a:srgbClr val="E75C01"/>
              </a:buClr>
              <a:buFont typeface="Arial MT"/>
              <a:buChar char="–"/>
              <a:tabLst>
                <a:tab pos="756285" algn="l"/>
                <a:tab pos="756920" algn="l"/>
              </a:tabLst>
            </a:pPr>
            <a:r>
              <a:rPr sz="1800" dirty="0">
                <a:latin typeface="Calibri"/>
                <a:cs typeface="Calibri"/>
              </a:rPr>
              <a:t>Si</a:t>
            </a:r>
            <a:r>
              <a:rPr sz="1800" spc="-10" dirty="0">
                <a:latin typeface="Calibri"/>
                <a:cs typeface="Calibri"/>
              </a:rPr>
              <a:t> </a:t>
            </a:r>
            <a:r>
              <a:rPr sz="1800" dirty="0">
                <a:latin typeface="Calibri"/>
                <a:cs typeface="Calibri"/>
              </a:rPr>
              <a:t>no</a:t>
            </a:r>
            <a:r>
              <a:rPr sz="1800" spc="5" dirty="0">
                <a:latin typeface="Calibri"/>
                <a:cs typeface="Calibri"/>
              </a:rPr>
              <a:t> </a:t>
            </a:r>
            <a:r>
              <a:rPr sz="1800" dirty="0">
                <a:latin typeface="Calibri"/>
                <a:cs typeface="Calibri"/>
              </a:rPr>
              <a:t>se</a:t>
            </a:r>
            <a:r>
              <a:rPr sz="1800" spc="5" dirty="0">
                <a:latin typeface="Calibri"/>
                <a:cs typeface="Calibri"/>
              </a:rPr>
              <a:t> </a:t>
            </a:r>
            <a:r>
              <a:rPr sz="1800" spc="-5" dirty="0">
                <a:latin typeface="Calibri"/>
                <a:cs typeface="Calibri"/>
              </a:rPr>
              <a:t>tienen</a:t>
            </a:r>
            <a:r>
              <a:rPr sz="1800" spc="5" dirty="0">
                <a:latin typeface="Calibri"/>
                <a:cs typeface="Calibri"/>
              </a:rPr>
              <a:t> </a:t>
            </a:r>
            <a:r>
              <a:rPr sz="1800" spc="-10" dirty="0">
                <a:latin typeface="Calibri"/>
                <a:cs typeface="Calibri"/>
              </a:rPr>
              <a:t>tantos</a:t>
            </a:r>
            <a:r>
              <a:rPr sz="1800" spc="-15" dirty="0">
                <a:latin typeface="Calibri"/>
                <a:cs typeface="Calibri"/>
              </a:rPr>
              <a:t> </a:t>
            </a:r>
            <a:r>
              <a:rPr sz="1800" spc="-10" dirty="0">
                <a:latin typeface="Calibri"/>
                <a:cs typeface="Calibri"/>
              </a:rPr>
              <a:t>recursos,</a:t>
            </a:r>
            <a:r>
              <a:rPr sz="1800" spc="5" dirty="0">
                <a:latin typeface="Calibri"/>
                <a:cs typeface="Calibri"/>
              </a:rPr>
              <a:t> </a:t>
            </a:r>
            <a:r>
              <a:rPr sz="1800" dirty="0">
                <a:latin typeface="Calibri"/>
                <a:cs typeface="Calibri"/>
              </a:rPr>
              <a:t>una</a:t>
            </a:r>
            <a:r>
              <a:rPr sz="1800" spc="5" dirty="0">
                <a:latin typeface="Calibri"/>
                <a:cs typeface="Calibri"/>
              </a:rPr>
              <a:t> </a:t>
            </a:r>
            <a:r>
              <a:rPr sz="1800" spc="-5" dirty="0">
                <a:latin typeface="Calibri"/>
                <a:cs typeface="Calibri"/>
              </a:rPr>
              <a:t>opción</a:t>
            </a:r>
            <a:r>
              <a:rPr sz="1800" spc="20" dirty="0">
                <a:latin typeface="Calibri"/>
                <a:cs typeface="Calibri"/>
              </a:rPr>
              <a:t> </a:t>
            </a:r>
            <a:r>
              <a:rPr sz="1800" dirty="0">
                <a:latin typeface="Calibri"/>
                <a:cs typeface="Calibri"/>
              </a:rPr>
              <a:t>es</a:t>
            </a:r>
            <a:r>
              <a:rPr sz="1800" spc="5" dirty="0">
                <a:latin typeface="Calibri"/>
                <a:cs typeface="Calibri"/>
              </a:rPr>
              <a:t> </a:t>
            </a:r>
            <a:r>
              <a:rPr sz="1800" dirty="0">
                <a:latin typeface="Calibri"/>
                <a:cs typeface="Calibri"/>
              </a:rPr>
              <a:t>usar</a:t>
            </a:r>
            <a:r>
              <a:rPr sz="1800" spc="-25" dirty="0">
                <a:latin typeface="Calibri"/>
                <a:cs typeface="Calibri"/>
              </a:rPr>
              <a:t> </a:t>
            </a:r>
            <a:r>
              <a:rPr sz="1800" dirty="0">
                <a:latin typeface="Calibri"/>
                <a:cs typeface="Calibri"/>
              </a:rPr>
              <a:t>bases</a:t>
            </a:r>
            <a:r>
              <a:rPr sz="1800" spc="-10" dirty="0">
                <a:latin typeface="Calibri"/>
                <a:cs typeface="Calibri"/>
              </a:rPr>
              <a:t> </a:t>
            </a:r>
            <a:r>
              <a:rPr sz="1800" dirty="0">
                <a:latin typeface="Calibri"/>
                <a:cs typeface="Calibri"/>
              </a:rPr>
              <a:t>de</a:t>
            </a:r>
            <a:r>
              <a:rPr sz="1800" spc="10" dirty="0">
                <a:latin typeface="Calibri"/>
                <a:cs typeface="Calibri"/>
              </a:rPr>
              <a:t> </a:t>
            </a:r>
            <a:r>
              <a:rPr sz="1800" spc="-10" dirty="0">
                <a:latin typeface="Calibri"/>
                <a:cs typeface="Calibri"/>
              </a:rPr>
              <a:t>datos </a:t>
            </a:r>
            <a:r>
              <a:rPr sz="1800" spc="-5" dirty="0">
                <a:latin typeface="Calibri"/>
                <a:cs typeface="Calibri"/>
              </a:rPr>
              <a:t>NoSQL.</a:t>
            </a:r>
            <a:endParaRPr sz="1800" dirty="0">
              <a:latin typeface="Calibri"/>
              <a:cs typeface="Calibri"/>
            </a:endParaRPr>
          </a:p>
        </p:txBody>
      </p:sp>
      <p:sp>
        <p:nvSpPr>
          <p:cNvPr id="6" name="Rectángulo 5">
            <a:extLst>
              <a:ext uri="{FF2B5EF4-FFF2-40B4-BE49-F238E27FC236}">
                <a16:creationId xmlns:a16="http://schemas.microsoft.com/office/drawing/2014/main" id="{A9E8B4E1-E388-008B-9539-4A7BEDC656FE}"/>
              </a:ext>
            </a:extLst>
          </p:cNvPr>
          <p:cNvSpPr/>
          <p:nvPr/>
        </p:nvSpPr>
        <p:spPr>
          <a:xfrm>
            <a:off x="304800" y="6166996"/>
            <a:ext cx="1600200" cy="614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TotalTime>
  <Words>2423</Words>
  <Application>Microsoft Office PowerPoint</Application>
  <PresentationFormat>Presentación en pantalla (4:3)</PresentationFormat>
  <Paragraphs>272</Paragraphs>
  <Slides>31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 MT</vt:lpstr>
      <vt:lpstr>Calibri</vt:lpstr>
      <vt:lpstr>Wingdings</vt:lpstr>
      <vt:lpstr>Office Theme</vt:lpstr>
      <vt:lpstr>Presentación de PowerPoint</vt:lpstr>
      <vt:lpstr>Bibliografía</vt:lpstr>
      <vt:lpstr>Presentación de PowerPoint</vt:lpstr>
      <vt:lpstr>Índice</vt:lpstr>
      <vt:lpstr>Hasta ahora -- RDBMS </vt:lpstr>
      <vt:lpstr>ACID </vt:lpstr>
      <vt:lpstr>Introducción a las BD NoSQL </vt:lpstr>
      <vt:lpstr>Introducción a las BD NoSQL </vt:lpstr>
      <vt:lpstr>Limitaciones de las BD Relacionales </vt:lpstr>
      <vt:lpstr>Limitaciones de las BD Relacionales </vt:lpstr>
      <vt:lpstr>Limitaciones de las BD Relacionales </vt:lpstr>
      <vt:lpstr>Limitaciones de las BD Relacionales </vt:lpstr>
      <vt:lpstr>Limitaciones de las BD Relacionales </vt:lpstr>
      <vt:lpstr>Limitaciones de las BD Relacionales </vt:lpstr>
      <vt:lpstr>BASE (not ACID)                                     </vt:lpstr>
      <vt:lpstr>BASE (not ACID)                                     </vt:lpstr>
      <vt:lpstr>BASE (not ACID)                                     </vt:lpstr>
      <vt:lpstr>Disponibilidad básica                            </vt:lpstr>
      <vt:lpstr>Estado blando                                         </vt:lpstr>
      <vt:lpstr>Consistencia eventual                          </vt:lpstr>
      <vt:lpstr>Clasificación de Bases de Datos NoSQL</vt:lpstr>
      <vt:lpstr>Teorema CAP</vt:lpstr>
      <vt:lpstr>Teorema CAP</vt:lpstr>
      <vt:lpstr>Presentación de PowerPoint</vt:lpstr>
      <vt:lpstr> Elección de una BD NoSQL </vt:lpstr>
      <vt:lpstr>Elección de una BD NoSQL </vt:lpstr>
      <vt:lpstr>Elección de una BD NoSQL </vt:lpstr>
      <vt:lpstr>Elección de una BD NoSQL </vt:lpstr>
      <vt:lpstr>Elección de una BD NoSQL </vt:lpstr>
      <vt:lpstr>Elección de una BD NoSQL </vt:lpstr>
      <vt:lpstr>Elección de una BD NoSQL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Belén Vela Sánchez</dc:creator>
  <cp:lastModifiedBy>Norbey Danilo Muñoz Cañon</cp:lastModifiedBy>
  <cp:revision>1</cp:revision>
  <dcterms:created xsi:type="dcterms:W3CDTF">2023-05-23T16:43:03Z</dcterms:created>
  <dcterms:modified xsi:type="dcterms:W3CDTF">2023-11-03T23:00:05Z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2020-03-23T00:00:00Z</vt:filetime>
  </property>
  <property fmtid="{D5CDD505-2E9C-101B-9397-08002B2CF9AE}" pid="3" name="Creator">
    <vt:lpwstr>Acrobat PDFMaker 15 para PowerPoint</vt:lpwstr>
  </property>
  <property fmtid="{D5CDD505-2E9C-101B-9397-08002B2CF9AE}" pid="4" name="LastSaved">
    <vt:filetime>2023-05-23T00:00:00Z</vt:filetime>
  </property>
</Properties>
</file>