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261" r:id="rId20"/>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93B1F-2835-4295-ACDC-B9DE747C06E7}" v="24" dt="2023-05-31T15:06:37.0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50"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40893B1F-2835-4295-ACDC-B9DE747C06E7}"/>
    <pc:docChg chg="undo custSel addSld delSld modSld sldOrd">
      <pc:chgData name="NORBEY DANILO MUÑOZ CAÑON" userId="29f64d73-8b12-4c53-a9f3-1c223397a229" providerId="ADAL" clId="{40893B1F-2835-4295-ACDC-B9DE747C06E7}" dt="2023-05-31T15:09:52.814" v="324" actId="47"/>
      <pc:docMkLst>
        <pc:docMk/>
      </pc:docMkLst>
      <pc:sldChg chg="modSp mod">
        <pc:chgData name="NORBEY DANILO MUÑOZ CAÑON" userId="29f64d73-8b12-4c53-a9f3-1c223397a229" providerId="ADAL" clId="{40893B1F-2835-4295-ACDC-B9DE747C06E7}" dt="2023-05-31T14:38:33.028" v="21" actId="20577"/>
        <pc:sldMkLst>
          <pc:docMk/>
          <pc:sldMk cId="0" sldId="256"/>
        </pc:sldMkLst>
        <pc:spChg chg="mod">
          <ac:chgData name="NORBEY DANILO MUÑOZ CAÑON" userId="29f64d73-8b12-4c53-a9f3-1c223397a229" providerId="ADAL" clId="{40893B1F-2835-4295-ACDC-B9DE747C06E7}" dt="2023-05-31T14:38:33.028" v="21" actId="20577"/>
          <ac:spMkLst>
            <pc:docMk/>
            <pc:sldMk cId="0" sldId="256"/>
            <ac:spMk id="2" creationId="{00000000-0000-0000-0000-000000000000}"/>
          </ac:spMkLst>
        </pc:spChg>
      </pc:sldChg>
      <pc:sldChg chg="del">
        <pc:chgData name="NORBEY DANILO MUÑOZ CAÑON" userId="29f64d73-8b12-4c53-a9f3-1c223397a229" providerId="ADAL" clId="{40893B1F-2835-4295-ACDC-B9DE747C06E7}" dt="2023-05-31T14:39:37.410" v="22" actId="47"/>
        <pc:sldMkLst>
          <pc:docMk/>
          <pc:sldMk cId="0" sldId="257"/>
        </pc:sldMkLst>
      </pc:sldChg>
      <pc:sldChg chg="addSp delSp modSp mod">
        <pc:chgData name="NORBEY DANILO MUÑOZ CAÑON" userId="29f64d73-8b12-4c53-a9f3-1c223397a229" providerId="ADAL" clId="{40893B1F-2835-4295-ACDC-B9DE747C06E7}" dt="2023-05-31T14:40:29.839" v="45" actId="20577"/>
        <pc:sldMkLst>
          <pc:docMk/>
          <pc:sldMk cId="0" sldId="258"/>
        </pc:sldMkLst>
        <pc:spChg chg="del">
          <ac:chgData name="NORBEY DANILO MUÑOZ CAÑON" userId="29f64d73-8b12-4c53-a9f3-1c223397a229" providerId="ADAL" clId="{40893B1F-2835-4295-ACDC-B9DE747C06E7}" dt="2023-05-31T14:39:42.747" v="25" actId="478"/>
          <ac:spMkLst>
            <pc:docMk/>
            <pc:sldMk cId="0" sldId="258"/>
            <ac:spMk id="3" creationId="{00000000-0000-0000-0000-000000000000}"/>
          </ac:spMkLst>
        </pc:spChg>
        <pc:spChg chg="del">
          <ac:chgData name="NORBEY DANILO MUÑOZ CAÑON" userId="29f64d73-8b12-4c53-a9f3-1c223397a229" providerId="ADAL" clId="{40893B1F-2835-4295-ACDC-B9DE747C06E7}" dt="2023-05-31T14:39:46.429" v="27" actId="478"/>
          <ac:spMkLst>
            <pc:docMk/>
            <pc:sldMk cId="0" sldId="258"/>
            <ac:spMk id="4" creationId="{00000000-0000-0000-0000-000000000000}"/>
          </ac:spMkLst>
        </pc:spChg>
        <pc:spChg chg="mod">
          <ac:chgData name="NORBEY DANILO MUÑOZ CAÑON" userId="29f64d73-8b12-4c53-a9f3-1c223397a229" providerId="ADAL" clId="{40893B1F-2835-4295-ACDC-B9DE747C06E7}" dt="2023-05-31T14:40:29.839" v="45" actId="20577"/>
          <ac:spMkLst>
            <pc:docMk/>
            <pc:sldMk cId="0" sldId="258"/>
            <ac:spMk id="5" creationId="{00000000-0000-0000-0000-000000000000}"/>
          </ac:spMkLst>
        </pc:spChg>
        <pc:spChg chg="add del mod">
          <ac:chgData name="NORBEY DANILO MUÑOZ CAÑON" userId="29f64d73-8b12-4c53-a9f3-1c223397a229" providerId="ADAL" clId="{40893B1F-2835-4295-ACDC-B9DE747C06E7}" dt="2023-05-31T14:39:48.396" v="28" actId="478"/>
          <ac:spMkLst>
            <pc:docMk/>
            <pc:sldMk cId="0" sldId="258"/>
            <ac:spMk id="9" creationId="{FE55A8DC-C10C-268D-87F0-F0C9C91F02B0}"/>
          </ac:spMkLst>
        </pc:spChg>
        <pc:picChg chg="del mod">
          <ac:chgData name="NORBEY DANILO MUÑOZ CAÑON" userId="29f64d73-8b12-4c53-a9f3-1c223397a229" providerId="ADAL" clId="{40893B1F-2835-4295-ACDC-B9DE747C06E7}" dt="2023-05-31T14:39:44.406" v="26" actId="478"/>
          <ac:picMkLst>
            <pc:docMk/>
            <pc:sldMk cId="0" sldId="258"/>
            <ac:picMk id="2" creationId="{00000000-0000-0000-0000-000000000000}"/>
          </ac:picMkLst>
        </pc:picChg>
        <pc:picChg chg="del">
          <ac:chgData name="NORBEY DANILO MUÑOZ CAÑON" userId="29f64d73-8b12-4c53-a9f3-1c223397a229" providerId="ADAL" clId="{40893B1F-2835-4295-ACDC-B9DE747C06E7}" dt="2023-05-31T14:39:40.814" v="24" actId="478"/>
          <ac:picMkLst>
            <pc:docMk/>
            <pc:sldMk cId="0" sldId="258"/>
            <ac:picMk id="7" creationId="{00000000-0000-0000-0000-000000000000}"/>
          </ac:picMkLst>
        </pc:picChg>
      </pc:sldChg>
      <pc:sldChg chg="addSp delSp modSp mod">
        <pc:chgData name="NORBEY DANILO MUÑOZ CAÑON" userId="29f64d73-8b12-4c53-a9f3-1c223397a229" providerId="ADAL" clId="{40893B1F-2835-4295-ACDC-B9DE747C06E7}" dt="2023-05-31T14:41:19.696" v="58" actId="1076"/>
        <pc:sldMkLst>
          <pc:docMk/>
          <pc:sldMk cId="0" sldId="259"/>
        </pc:sldMkLst>
        <pc:spChg chg="del">
          <ac:chgData name="NORBEY DANILO MUÑOZ CAÑON" userId="29f64d73-8b12-4c53-a9f3-1c223397a229" providerId="ADAL" clId="{40893B1F-2835-4295-ACDC-B9DE747C06E7}" dt="2023-05-31T14:40:41.653" v="47" actId="478"/>
          <ac:spMkLst>
            <pc:docMk/>
            <pc:sldMk cId="0" sldId="259"/>
            <ac:spMk id="2" creationId="{00000000-0000-0000-0000-000000000000}"/>
          </ac:spMkLst>
        </pc:spChg>
        <pc:spChg chg="del">
          <ac:chgData name="NORBEY DANILO MUÑOZ CAÑON" userId="29f64d73-8b12-4c53-a9f3-1c223397a229" providerId="ADAL" clId="{40893B1F-2835-4295-ACDC-B9DE747C06E7}" dt="2023-05-31T14:40:39.648" v="46" actId="478"/>
          <ac:spMkLst>
            <pc:docMk/>
            <pc:sldMk cId="0" sldId="259"/>
            <ac:spMk id="3" creationId="{00000000-0000-0000-0000-000000000000}"/>
          </ac:spMkLst>
        </pc:spChg>
        <pc:spChg chg="add del mod">
          <ac:chgData name="NORBEY DANILO MUÑOZ CAÑON" userId="29f64d73-8b12-4c53-a9f3-1c223397a229" providerId="ADAL" clId="{40893B1F-2835-4295-ACDC-B9DE747C06E7}" dt="2023-05-31T14:40:42.962" v="48" actId="478"/>
          <ac:spMkLst>
            <pc:docMk/>
            <pc:sldMk cId="0" sldId="259"/>
            <ac:spMk id="5" creationId="{4D2661BA-4994-DFF5-4F27-2BA622DE3639}"/>
          </ac:spMkLst>
        </pc:spChg>
        <pc:picChg chg="add mod">
          <ac:chgData name="NORBEY DANILO MUÑOZ CAÑON" userId="29f64d73-8b12-4c53-a9f3-1c223397a229" providerId="ADAL" clId="{40893B1F-2835-4295-ACDC-B9DE747C06E7}" dt="2023-05-31T14:41:19.696" v="58" actId="1076"/>
          <ac:picMkLst>
            <pc:docMk/>
            <pc:sldMk cId="0" sldId="259"/>
            <ac:picMk id="7" creationId="{738C0100-8B4A-0C32-229F-C5E86018954D}"/>
          </ac:picMkLst>
        </pc:picChg>
        <pc:picChg chg="add mod">
          <ac:chgData name="NORBEY DANILO MUÑOZ CAÑON" userId="29f64d73-8b12-4c53-a9f3-1c223397a229" providerId="ADAL" clId="{40893B1F-2835-4295-ACDC-B9DE747C06E7}" dt="2023-05-31T14:41:18.368" v="57" actId="1076"/>
          <ac:picMkLst>
            <pc:docMk/>
            <pc:sldMk cId="0" sldId="259"/>
            <ac:picMk id="9" creationId="{B7A670EF-709C-293B-D0B2-C45CCEF291E0}"/>
          </ac:picMkLst>
        </pc:picChg>
      </pc:sldChg>
      <pc:sldChg chg="addSp delSp modSp mod">
        <pc:chgData name="NORBEY DANILO MUÑOZ CAÑON" userId="29f64d73-8b12-4c53-a9f3-1c223397a229" providerId="ADAL" clId="{40893B1F-2835-4295-ACDC-B9DE747C06E7}" dt="2023-05-31T14:42:27.677" v="76" actId="1076"/>
        <pc:sldMkLst>
          <pc:docMk/>
          <pc:sldMk cId="0" sldId="260"/>
        </pc:sldMkLst>
        <pc:spChg chg="mod">
          <ac:chgData name="NORBEY DANILO MUÑOZ CAÑON" userId="29f64d73-8b12-4c53-a9f3-1c223397a229" providerId="ADAL" clId="{40893B1F-2835-4295-ACDC-B9DE747C06E7}" dt="2023-05-31T14:42:07.764" v="72" actId="20577"/>
          <ac:spMkLst>
            <pc:docMk/>
            <pc:sldMk cId="0" sldId="260"/>
            <ac:spMk id="3" creationId="{00000000-0000-0000-0000-000000000000}"/>
          </ac:spMkLst>
        </pc:spChg>
        <pc:spChg chg="mod">
          <ac:chgData name="NORBEY DANILO MUÑOZ CAÑON" userId="29f64d73-8b12-4c53-a9f3-1c223397a229" providerId="ADAL" clId="{40893B1F-2835-4295-ACDC-B9DE747C06E7}" dt="2023-05-31T14:41:39.307" v="68" actId="20577"/>
          <ac:spMkLst>
            <pc:docMk/>
            <pc:sldMk cId="0" sldId="260"/>
            <ac:spMk id="4" creationId="{00000000-0000-0000-0000-000000000000}"/>
          </ac:spMkLst>
        </pc:spChg>
        <pc:picChg chg="del">
          <ac:chgData name="NORBEY DANILO MUÑOZ CAÑON" userId="29f64d73-8b12-4c53-a9f3-1c223397a229" providerId="ADAL" clId="{40893B1F-2835-4295-ACDC-B9DE747C06E7}" dt="2023-05-31T14:42:22.735" v="73" actId="478"/>
          <ac:picMkLst>
            <pc:docMk/>
            <pc:sldMk cId="0" sldId="260"/>
            <ac:picMk id="2" creationId="{00000000-0000-0000-0000-000000000000}"/>
          </ac:picMkLst>
        </pc:picChg>
        <pc:picChg chg="add mod">
          <ac:chgData name="NORBEY DANILO MUÑOZ CAÑON" userId="29f64d73-8b12-4c53-a9f3-1c223397a229" providerId="ADAL" clId="{40893B1F-2835-4295-ACDC-B9DE747C06E7}" dt="2023-05-31T14:42:27.677" v="76" actId="1076"/>
          <ac:picMkLst>
            <pc:docMk/>
            <pc:sldMk cId="0" sldId="260"/>
            <ac:picMk id="1026" creationId="{45C959EB-B986-A81F-C805-9FC9C17AA7CF}"/>
          </ac:picMkLst>
        </pc:picChg>
      </pc:sldChg>
      <pc:sldChg chg="addSp delSp modSp add del mod">
        <pc:chgData name="NORBEY DANILO MUÑOZ CAÑON" userId="29f64d73-8b12-4c53-a9f3-1c223397a229" providerId="ADAL" clId="{40893B1F-2835-4295-ACDC-B9DE747C06E7}" dt="2023-05-31T15:09:52.814" v="324" actId="47"/>
        <pc:sldMkLst>
          <pc:docMk/>
          <pc:sldMk cId="0" sldId="261"/>
        </pc:sldMkLst>
        <pc:spChg chg="del">
          <ac:chgData name="NORBEY DANILO MUÑOZ CAÑON" userId="29f64d73-8b12-4c53-a9f3-1c223397a229" providerId="ADAL" clId="{40893B1F-2835-4295-ACDC-B9DE747C06E7}" dt="2023-05-31T15:05:21.253" v="235" actId="478"/>
          <ac:spMkLst>
            <pc:docMk/>
            <pc:sldMk cId="0" sldId="261"/>
            <ac:spMk id="3" creationId="{00000000-0000-0000-0000-000000000000}"/>
          </ac:spMkLst>
        </pc:spChg>
        <pc:spChg chg="del">
          <ac:chgData name="NORBEY DANILO MUÑOZ CAÑON" userId="29f64d73-8b12-4c53-a9f3-1c223397a229" providerId="ADAL" clId="{40893B1F-2835-4295-ACDC-B9DE747C06E7}" dt="2023-05-31T15:05:20.515" v="234" actId="478"/>
          <ac:spMkLst>
            <pc:docMk/>
            <pc:sldMk cId="0" sldId="261"/>
            <ac:spMk id="4" creationId="{00000000-0000-0000-0000-000000000000}"/>
          </ac:spMkLst>
        </pc:spChg>
        <pc:graphicFrameChg chg="add mod modGraphic">
          <ac:chgData name="NORBEY DANILO MUÑOZ CAÑON" userId="29f64d73-8b12-4c53-a9f3-1c223397a229" providerId="ADAL" clId="{40893B1F-2835-4295-ACDC-B9DE747C06E7}" dt="2023-05-31T15:07:14.853" v="264" actId="1076"/>
          <ac:graphicFrameMkLst>
            <pc:docMk/>
            <pc:sldMk cId="0" sldId="261"/>
            <ac:graphicFrameMk id="5" creationId="{54A52F9D-B636-67D3-B87D-49798AE1F53B}"/>
          </ac:graphicFrameMkLst>
        </pc:graphicFrameChg>
      </pc:sldChg>
      <pc:sldChg chg="del">
        <pc:chgData name="NORBEY DANILO MUÑOZ CAÑON" userId="29f64d73-8b12-4c53-a9f3-1c223397a229" providerId="ADAL" clId="{40893B1F-2835-4295-ACDC-B9DE747C06E7}" dt="2023-05-31T15:09:44.830" v="265" actId="47"/>
        <pc:sldMkLst>
          <pc:docMk/>
          <pc:sldMk cId="0" sldId="262"/>
        </pc:sldMkLst>
      </pc:sldChg>
      <pc:sldChg chg="del">
        <pc:chgData name="NORBEY DANILO MUÑOZ CAÑON" userId="29f64d73-8b12-4c53-a9f3-1c223397a229" providerId="ADAL" clId="{40893B1F-2835-4295-ACDC-B9DE747C06E7}" dt="2023-05-31T15:09:45.333" v="266" actId="47"/>
        <pc:sldMkLst>
          <pc:docMk/>
          <pc:sldMk cId="0" sldId="263"/>
        </pc:sldMkLst>
      </pc:sldChg>
      <pc:sldChg chg="del">
        <pc:chgData name="NORBEY DANILO MUÑOZ CAÑON" userId="29f64d73-8b12-4c53-a9f3-1c223397a229" providerId="ADAL" clId="{40893B1F-2835-4295-ACDC-B9DE747C06E7}" dt="2023-05-31T15:09:45.378" v="267" actId="47"/>
        <pc:sldMkLst>
          <pc:docMk/>
          <pc:sldMk cId="0" sldId="264"/>
        </pc:sldMkLst>
      </pc:sldChg>
      <pc:sldChg chg="del">
        <pc:chgData name="NORBEY DANILO MUÑOZ CAÑON" userId="29f64d73-8b12-4c53-a9f3-1c223397a229" providerId="ADAL" clId="{40893B1F-2835-4295-ACDC-B9DE747C06E7}" dt="2023-05-31T15:09:45.404" v="268" actId="47"/>
        <pc:sldMkLst>
          <pc:docMk/>
          <pc:sldMk cId="0" sldId="265"/>
        </pc:sldMkLst>
      </pc:sldChg>
      <pc:sldChg chg="del">
        <pc:chgData name="NORBEY DANILO MUÑOZ CAÑON" userId="29f64d73-8b12-4c53-a9f3-1c223397a229" providerId="ADAL" clId="{40893B1F-2835-4295-ACDC-B9DE747C06E7}" dt="2023-05-31T15:09:45.441" v="269" actId="47"/>
        <pc:sldMkLst>
          <pc:docMk/>
          <pc:sldMk cId="0" sldId="266"/>
        </pc:sldMkLst>
      </pc:sldChg>
      <pc:sldChg chg="del">
        <pc:chgData name="NORBEY DANILO MUÑOZ CAÑON" userId="29f64d73-8b12-4c53-a9f3-1c223397a229" providerId="ADAL" clId="{40893B1F-2835-4295-ACDC-B9DE747C06E7}" dt="2023-05-31T15:09:45.483" v="270" actId="47"/>
        <pc:sldMkLst>
          <pc:docMk/>
          <pc:sldMk cId="0" sldId="267"/>
        </pc:sldMkLst>
      </pc:sldChg>
      <pc:sldChg chg="del">
        <pc:chgData name="NORBEY DANILO MUÑOZ CAÑON" userId="29f64d73-8b12-4c53-a9f3-1c223397a229" providerId="ADAL" clId="{40893B1F-2835-4295-ACDC-B9DE747C06E7}" dt="2023-05-31T15:09:45.504" v="271" actId="47"/>
        <pc:sldMkLst>
          <pc:docMk/>
          <pc:sldMk cId="0" sldId="268"/>
        </pc:sldMkLst>
      </pc:sldChg>
      <pc:sldChg chg="del">
        <pc:chgData name="NORBEY DANILO MUÑOZ CAÑON" userId="29f64d73-8b12-4c53-a9f3-1c223397a229" providerId="ADAL" clId="{40893B1F-2835-4295-ACDC-B9DE747C06E7}" dt="2023-05-31T15:09:45.532" v="272" actId="47"/>
        <pc:sldMkLst>
          <pc:docMk/>
          <pc:sldMk cId="0" sldId="269"/>
        </pc:sldMkLst>
      </pc:sldChg>
      <pc:sldChg chg="del">
        <pc:chgData name="NORBEY DANILO MUÑOZ CAÑON" userId="29f64d73-8b12-4c53-a9f3-1c223397a229" providerId="ADAL" clId="{40893B1F-2835-4295-ACDC-B9DE747C06E7}" dt="2023-05-31T15:09:45.565" v="273" actId="47"/>
        <pc:sldMkLst>
          <pc:docMk/>
          <pc:sldMk cId="0" sldId="270"/>
        </pc:sldMkLst>
      </pc:sldChg>
      <pc:sldChg chg="del">
        <pc:chgData name="NORBEY DANILO MUÑOZ CAÑON" userId="29f64d73-8b12-4c53-a9f3-1c223397a229" providerId="ADAL" clId="{40893B1F-2835-4295-ACDC-B9DE747C06E7}" dt="2023-05-31T15:09:45.599" v="274" actId="47"/>
        <pc:sldMkLst>
          <pc:docMk/>
          <pc:sldMk cId="0" sldId="271"/>
        </pc:sldMkLst>
      </pc:sldChg>
      <pc:sldChg chg="del">
        <pc:chgData name="NORBEY DANILO MUÑOZ CAÑON" userId="29f64d73-8b12-4c53-a9f3-1c223397a229" providerId="ADAL" clId="{40893B1F-2835-4295-ACDC-B9DE747C06E7}" dt="2023-05-31T15:09:45.626" v="275" actId="47"/>
        <pc:sldMkLst>
          <pc:docMk/>
          <pc:sldMk cId="0" sldId="272"/>
        </pc:sldMkLst>
      </pc:sldChg>
      <pc:sldChg chg="del">
        <pc:chgData name="NORBEY DANILO MUÑOZ CAÑON" userId="29f64d73-8b12-4c53-a9f3-1c223397a229" providerId="ADAL" clId="{40893B1F-2835-4295-ACDC-B9DE747C06E7}" dt="2023-05-31T15:09:45.660" v="276" actId="47"/>
        <pc:sldMkLst>
          <pc:docMk/>
          <pc:sldMk cId="0" sldId="273"/>
        </pc:sldMkLst>
      </pc:sldChg>
      <pc:sldChg chg="del">
        <pc:chgData name="NORBEY DANILO MUÑOZ CAÑON" userId="29f64d73-8b12-4c53-a9f3-1c223397a229" providerId="ADAL" clId="{40893B1F-2835-4295-ACDC-B9DE747C06E7}" dt="2023-05-31T15:09:45.705" v="277" actId="47"/>
        <pc:sldMkLst>
          <pc:docMk/>
          <pc:sldMk cId="0" sldId="274"/>
        </pc:sldMkLst>
      </pc:sldChg>
      <pc:sldChg chg="del">
        <pc:chgData name="NORBEY DANILO MUÑOZ CAÑON" userId="29f64d73-8b12-4c53-a9f3-1c223397a229" providerId="ADAL" clId="{40893B1F-2835-4295-ACDC-B9DE747C06E7}" dt="2023-05-31T15:09:45.733" v="278" actId="47"/>
        <pc:sldMkLst>
          <pc:docMk/>
          <pc:sldMk cId="0" sldId="275"/>
        </pc:sldMkLst>
      </pc:sldChg>
      <pc:sldChg chg="del">
        <pc:chgData name="NORBEY DANILO MUÑOZ CAÑON" userId="29f64d73-8b12-4c53-a9f3-1c223397a229" providerId="ADAL" clId="{40893B1F-2835-4295-ACDC-B9DE747C06E7}" dt="2023-05-31T15:09:45.764" v="279" actId="47"/>
        <pc:sldMkLst>
          <pc:docMk/>
          <pc:sldMk cId="0" sldId="276"/>
        </pc:sldMkLst>
      </pc:sldChg>
      <pc:sldChg chg="del">
        <pc:chgData name="NORBEY DANILO MUÑOZ CAÑON" userId="29f64d73-8b12-4c53-a9f3-1c223397a229" providerId="ADAL" clId="{40893B1F-2835-4295-ACDC-B9DE747C06E7}" dt="2023-05-31T15:09:45.792" v="280" actId="47"/>
        <pc:sldMkLst>
          <pc:docMk/>
          <pc:sldMk cId="0" sldId="277"/>
        </pc:sldMkLst>
      </pc:sldChg>
      <pc:sldChg chg="del">
        <pc:chgData name="NORBEY DANILO MUÑOZ CAÑON" userId="29f64d73-8b12-4c53-a9f3-1c223397a229" providerId="ADAL" clId="{40893B1F-2835-4295-ACDC-B9DE747C06E7}" dt="2023-05-31T15:09:45.842" v="281" actId="47"/>
        <pc:sldMkLst>
          <pc:docMk/>
          <pc:sldMk cId="0" sldId="278"/>
        </pc:sldMkLst>
      </pc:sldChg>
      <pc:sldChg chg="del">
        <pc:chgData name="NORBEY DANILO MUÑOZ CAÑON" userId="29f64d73-8b12-4c53-a9f3-1c223397a229" providerId="ADAL" clId="{40893B1F-2835-4295-ACDC-B9DE747C06E7}" dt="2023-05-31T15:09:45.872" v="282" actId="47"/>
        <pc:sldMkLst>
          <pc:docMk/>
          <pc:sldMk cId="0" sldId="279"/>
        </pc:sldMkLst>
      </pc:sldChg>
      <pc:sldChg chg="del">
        <pc:chgData name="NORBEY DANILO MUÑOZ CAÑON" userId="29f64d73-8b12-4c53-a9f3-1c223397a229" providerId="ADAL" clId="{40893B1F-2835-4295-ACDC-B9DE747C06E7}" dt="2023-05-31T15:09:45.895" v="283" actId="47"/>
        <pc:sldMkLst>
          <pc:docMk/>
          <pc:sldMk cId="0" sldId="280"/>
        </pc:sldMkLst>
      </pc:sldChg>
      <pc:sldChg chg="del">
        <pc:chgData name="NORBEY DANILO MUÑOZ CAÑON" userId="29f64d73-8b12-4c53-a9f3-1c223397a229" providerId="ADAL" clId="{40893B1F-2835-4295-ACDC-B9DE747C06E7}" dt="2023-05-31T15:09:45.923" v="284" actId="47"/>
        <pc:sldMkLst>
          <pc:docMk/>
          <pc:sldMk cId="0" sldId="281"/>
        </pc:sldMkLst>
      </pc:sldChg>
      <pc:sldChg chg="del">
        <pc:chgData name="NORBEY DANILO MUÑOZ CAÑON" userId="29f64d73-8b12-4c53-a9f3-1c223397a229" providerId="ADAL" clId="{40893B1F-2835-4295-ACDC-B9DE747C06E7}" dt="2023-05-31T15:09:45.948" v="285" actId="47"/>
        <pc:sldMkLst>
          <pc:docMk/>
          <pc:sldMk cId="0" sldId="282"/>
        </pc:sldMkLst>
      </pc:sldChg>
      <pc:sldChg chg="del">
        <pc:chgData name="NORBEY DANILO MUÑOZ CAÑON" userId="29f64d73-8b12-4c53-a9f3-1c223397a229" providerId="ADAL" clId="{40893B1F-2835-4295-ACDC-B9DE747C06E7}" dt="2023-05-31T15:09:45.993" v="286" actId="47"/>
        <pc:sldMkLst>
          <pc:docMk/>
          <pc:sldMk cId="0" sldId="283"/>
        </pc:sldMkLst>
      </pc:sldChg>
      <pc:sldChg chg="del">
        <pc:chgData name="NORBEY DANILO MUÑOZ CAÑON" userId="29f64d73-8b12-4c53-a9f3-1c223397a229" providerId="ADAL" clId="{40893B1F-2835-4295-ACDC-B9DE747C06E7}" dt="2023-05-31T15:09:46.017" v="287" actId="47"/>
        <pc:sldMkLst>
          <pc:docMk/>
          <pc:sldMk cId="0" sldId="284"/>
        </pc:sldMkLst>
      </pc:sldChg>
      <pc:sldChg chg="del">
        <pc:chgData name="NORBEY DANILO MUÑOZ CAÑON" userId="29f64d73-8b12-4c53-a9f3-1c223397a229" providerId="ADAL" clId="{40893B1F-2835-4295-ACDC-B9DE747C06E7}" dt="2023-05-31T15:09:46.070" v="288" actId="47"/>
        <pc:sldMkLst>
          <pc:docMk/>
          <pc:sldMk cId="0" sldId="285"/>
        </pc:sldMkLst>
      </pc:sldChg>
      <pc:sldChg chg="del">
        <pc:chgData name="NORBEY DANILO MUÑOZ CAÑON" userId="29f64d73-8b12-4c53-a9f3-1c223397a229" providerId="ADAL" clId="{40893B1F-2835-4295-ACDC-B9DE747C06E7}" dt="2023-05-31T15:09:46.092" v="289" actId="47"/>
        <pc:sldMkLst>
          <pc:docMk/>
          <pc:sldMk cId="0" sldId="286"/>
        </pc:sldMkLst>
      </pc:sldChg>
      <pc:sldChg chg="del">
        <pc:chgData name="NORBEY DANILO MUÑOZ CAÑON" userId="29f64d73-8b12-4c53-a9f3-1c223397a229" providerId="ADAL" clId="{40893B1F-2835-4295-ACDC-B9DE747C06E7}" dt="2023-05-31T15:09:46.116" v="290" actId="47"/>
        <pc:sldMkLst>
          <pc:docMk/>
          <pc:sldMk cId="0" sldId="287"/>
        </pc:sldMkLst>
      </pc:sldChg>
      <pc:sldChg chg="del">
        <pc:chgData name="NORBEY DANILO MUÑOZ CAÑON" userId="29f64d73-8b12-4c53-a9f3-1c223397a229" providerId="ADAL" clId="{40893B1F-2835-4295-ACDC-B9DE747C06E7}" dt="2023-05-31T15:09:46.163" v="291" actId="47"/>
        <pc:sldMkLst>
          <pc:docMk/>
          <pc:sldMk cId="0" sldId="288"/>
        </pc:sldMkLst>
      </pc:sldChg>
      <pc:sldChg chg="del">
        <pc:chgData name="NORBEY DANILO MUÑOZ CAÑON" userId="29f64d73-8b12-4c53-a9f3-1c223397a229" providerId="ADAL" clId="{40893B1F-2835-4295-ACDC-B9DE747C06E7}" dt="2023-05-31T15:09:46.187" v="292" actId="47"/>
        <pc:sldMkLst>
          <pc:docMk/>
          <pc:sldMk cId="0" sldId="289"/>
        </pc:sldMkLst>
      </pc:sldChg>
      <pc:sldChg chg="del">
        <pc:chgData name="NORBEY DANILO MUÑOZ CAÑON" userId="29f64d73-8b12-4c53-a9f3-1c223397a229" providerId="ADAL" clId="{40893B1F-2835-4295-ACDC-B9DE747C06E7}" dt="2023-05-31T15:09:46.207" v="293" actId="47"/>
        <pc:sldMkLst>
          <pc:docMk/>
          <pc:sldMk cId="0" sldId="290"/>
        </pc:sldMkLst>
      </pc:sldChg>
      <pc:sldChg chg="del">
        <pc:chgData name="NORBEY DANILO MUÑOZ CAÑON" userId="29f64d73-8b12-4c53-a9f3-1c223397a229" providerId="ADAL" clId="{40893B1F-2835-4295-ACDC-B9DE747C06E7}" dt="2023-05-31T15:09:46.255" v="294" actId="47"/>
        <pc:sldMkLst>
          <pc:docMk/>
          <pc:sldMk cId="0" sldId="291"/>
        </pc:sldMkLst>
      </pc:sldChg>
      <pc:sldChg chg="del">
        <pc:chgData name="NORBEY DANILO MUÑOZ CAÑON" userId="29f64d73-8b12-4c53-a9f3-1c223397a229" providerId="ADAL" clId="{40893B1F-2835-4295-ACDC-B9DE747C06E7}" dt="2023-05-31T15:09:46.288" v="295" actId="47"/>
        <pc:sldMkLst>
          <pc:docMk/>
          <pc:sldMk cId="0" sldId="292"/>
        </pc:sldMkLst>
      </pc:sldChg>
      <pc:sldChg chg="del">
        <pc:chgData name="NORBEY DANILO MUÑOZ CAÑON" userId="29f64d73-8b12-4c53-a9f3-1c223397a229" providerId="ADAL" clId="{40893B1F-2835-4295-ACDC-B9DE747C06E7}" dt="2023-05-31T15:09:46.316" v="296" actId="47"/>
        <pc:sldMkLst>
          <pc:docMk/>
          <pc:sldMk cId="0" sldId="293"/>
        </pc:sldMkLst>
      </pc:sldChg>
      <pc:sldChg chg="del">
        <pc:chgData name="NORBEY DANILO MUÑOZ CAÑON" userId="29f64d73-8b12-4c53-a9f3-1c223397a229" providerId="ADAL" clId="{40893B1F-2835-4295-ACDC-B9DE747C06E7}" dt="2023-05-31T15:09:46.351" v="297" actId="47"/>
        <pc:sldMkLst>
          <pc:docMk/>
          <pc:sldMk cId="0" sldId="294"/>
        </pc:sldMkLst>
      </pc:sldChg>
      <pc:sldChg chg="del">
        <pc:chgData name="NORBEY DANILO MUÑOZ CAÑON" userId="29f64d73-8b12-4c53-a9f3-1c223397a229" providerId="ADAL" clId="{40893B1F-2835-4295-ACDC-B9DE747C06E7}" dt="2023-05-31T15:09:46.398" v="298" actId="47"/>
        <pc:sldMkLst>
          <pc:docMk/>
          <pc:sldMk cId="0" sldId="295"/>
        </pc:sldMkLst>
      </pc:sldChg>
      <pc:sldChg chg="del">
        <pc:chgData name="NORBEY DANILO MUÑOZ CAÑON" userId="29f64d73-8b12-4c53-a9f3-1c223397a229" providerId="ADAL" clId="{40893B1F-2835-4295-ACDC-B9DE747C06E7}" dt="2023-05-31T15:09:46.423" v="299" actId="47"/>
        <pc:sldMkLst>
          <pc:docMk/>
          <pc:sldMk cId="0" sldId="296"/>
        </pc:sldMkLst>
      </pc:sldChg>
      <pc:sldChg chg="del">
        <pc:chgData name="NORBEY DANILO MUÑOZ CAÑON" userId="29f64d73-8b12-4c53-a9f3-1c223397a229" providerId="ADAL" clId="{40893B1F-2835-4295-ACDC-B9DE747C06E7}" dt="2023-05-31T15:09:47.155" v="300" actId="47"/>
        <pc:sldMkLst>
          <pc:docMk/>
          <pc:sldMk cId="0" sldId="297"/>
        </pc:sldMkLst>
      </pc:sldChg>
      <pc:sldChg chg="del">
        <pc:chgData name="NORBEY DANILO MUÑOZ CAÑON" userId="29f64d73-8b12-4c53-a9f3-1c223397a229" providerId="ADAL" clId="{40893B1F-2835-4295-ACDC-B9DE747C06E7}" dt="2023-05-31T15:09:47.678" v="301" actId="47"/>
        <pc:sldMkLst>
          <pc:docMk/>
          <pc:sldMk cId="0" sldId="298"/>
        </pc:sldMkLst>
      </pc:sldChg>
      <pc:sldChg chg="del">
        <pc:chgData name="NORBEY DANILO MUÑOZ CAÑON" userId="29f64d73-8b12-4c53-a9f3-1c223397a229" providerId="ADAL" clId="{40893B1F-2835-4295-ACDC-B9DE747C06E7}" dt="2023-05-31T15:09:47.734" v="302" actId="47"/>
        <pc:sldMkLst>
          <pc:docMk/>
          <pc:sldMk cId="0" sldId="299"/>
        </pc:sldMkLst>
      </pc:sldChg>
      <pc:sldChg chg="del">
        <pc:chgData name="NORBEY DANILO MUÑOZ CAÑON" userId="29f64d73-8b12-4c53-a9f3-1c223397a229" providerId="ADAL" clId="{40893B1F-2835-4295-ACDC-B9DE747C06E7}" dt="2023-05-31T15:09:47.763" v="303" actId="47"/>
        <pc:sldMkLst>
          <pc:docMk/>
          <pc:sldMk cId="0" sldId="300"/>
        </pc:sldMkLst>
      </pc:sldChg>
      <pc:sldChg chg="del">
        <pc:chgData name="NORBEY DANILO MUÑOZ CAÑON" userId="29f64d73-8b12-4c53-a9f3-1c223397a229" providerId="ADAL" clId="{40893B1F-2835-4295-ACDC-B9DE747C06E7}" dt="2023-05-31T15:09:47.784" v="304" actId="47"/>
        <pc:sldMkLst>
          <pc:docMk/>
          <pc:sldMk cId="0" sldId="301"/>
        </pc:sldMkLst>
      </pc:sldChg>
      <pc:sldChg chg="del">
        <pc:chgData name="NORBEY DANILO MUÑOZ CAÑON" userId="29f64d73-8b12-4c53-a9f3-1c223397a229" providerId="ADAL" clId="{40893B1F-2835-4295-ACDC-B9DE747C06E7}" dt="2023-05-31T15:09:47.805" v="305" actId="47"/>
        <pc:sldMkLst>
          <pc:docMk/>
          <pc:sldMk cId="0" sldId="302"/>
        </pc:sldMkLst>
      </pc:sldChg>
      <pc:sldChg chg="del">
        <pc:chgData name="NORBEY DANILO MUÑOZ CAÑON" userId="29f64d73-8b12-4c53-a9f3-1c223397a229" providerId="ADAL" clId="{40893B1F-2835-4295-ACDC-B9DE747C06E7}" dt="2023-05-31T15:09:47.843" v="306" actId="47"/>
        <pc:sldMkLst>
          <pc:docMk/>
          <pc:sldMk cId="0" sldId="303"/>
        </pc:sldMkLst>
      </pc:sldChg>
      <pc:sldChg chg="del">
        <pc:chgData name="NORBEY DANILO MUÑOZ CAÑON" userId="29f64d73-8b12-4c53-a9f3-1c223397a229" providerId="ADAL" clId="{40893B1F-2835-4295-ACDC-B9DE747C06E7}" dt="2023-05-31T15:09:47.882" v="307" actId="47"/>
        <pc:sldMkLst>
          <pc:docMk/>
          <pc:sldMk cId="0" sldId="304"/>
        </pc:sldMkLst>
      </pc:sldChg>
      <pc:sldChg chg="del">
        <pc:chgData name="NORBEY DANILO MUÑOZ CAÑON" userId="29f64d73-8b12-4c53-a9f3-1c223397a229" providerId="ADAL" clId="{40893B1F-2835-4295-ACDC-B9DE747C06E7}" dt="2023-05-31T15:09:47.914" v="308" actId="47"/>
        <pc:sldMkLst>
          <pc:docMk/>
          <pc:sldMk cId="0" sldId="305"/>
        </pc:sldMkLst>
      </pc:sldChg>
      <pc:sldChg chg="del">
        <pc:chgData name="NORBEY DANILO MUÑOZ CAÑON" userId="29f64d73-8b12-4c53-a9f3-1c223397a229" providerId="ADAL" clId="{40893B1F-2835-4295-ACDC-B9DE747C06E7}" dt="2023-05-31T15:09:47.946" v="309" actId="47"/>
        <pc:sldMkLst>
          <pc:docMk/>
          <pc:sldMk cId="0" sldId="306"/>
        </pc:sldMkLst>
      </pc:sldChg>
      <pc:sldChg chg="del">
        <pc:chgData name="NORBEY DANILO MUÑOZ CAÑON" userId="29f64d73-8b12-4c53-a9f3-1c223397a229" providerId="ADAL" clId="{40893B1F-2835-4295-ACDC-B9DE747C06E7}" dt="2023-05-31T15:09:47.974" v="310" actId="47"/>
        <pc:sldMkLst>
          <pc:docMk/>
          <pc:sldMk cId="0" sldId="307"/>
        </pc:sldMkLst>
      </pc:sldChg>
      <pc:sldChg chg="del">
        <pc:chgData name="NORBEY DANILO MUÑOZ CAÑON" userId="29f64d73-8b12-4c53-a9f3-1c223397a229" providerId="ADAL" clId="{40893B1F-2835-4295-ACDC-B9DE747C06E7}" dt="2023-05-31T15:09:48.574" v="311" actId="47"/>
        <pc:sldMkLst>
          <pc:docMk/>
          <pc:sldMk cId="0" sldId="308"/>
        </pc:sldMkLst>
      </pc:sldChg>
      <pc:sldChg chg="del">
        <pc:chgData name="NORBEY DANILO MUÑOZ CAÑON" userId="29f64d73-8b12-4c53-a9f3-1c223397a229" providerId="ADAL" clId="{40893B1F-2835-4295-ACDC-B9DE747C06E7}" dt="2023-05-31T15:09:49.076" v="312" actId="47"/>
        <pc:sldMkLst>
          <pc:docMk/>
          <pc:sldMk cId="0" sldId="309"/>
        </pc:sldMkLst>
      </pc:sldChg>
      <pc:sldChg chg="del">
        <pc:chgData name="NORBEY DANILO MUÑOZ CAÑON" userId="29f64d73-8b12-4c53-a9f3-1c223397a229" providerId="ADAL" clId="{40893B1F-2835-4295-ACDC-B9DE747C06E7}" dt="2023-05-31T15:09:49.115" v="313" actId="47"/>
        <pc:sldMkLst>
          <pc:docMk/>
          <pc:sldMk cId="0" sldId="310"/>
        </pc:sldMkLst>
      </pc:sldChg>
      <pc:sldChg chg="del">
        <pc:chgData name="NORBEY DANILO MUÑOZ CAÑON" userId="29f64d73-8b12-4c53-a9f3-1c223397a229" providerId="ADAL" clId="{40893B1F-2835-4295-ACDC-B9DE747C06E7}" dt="2023-05-31T15:09:49.147" v="314" actId="47"/>
        <pc:sldMkLst>
          <pc:docMk/>
          <pc:sldMk cId="0" sldId="311"/>
        </pc:sldMkLst>
      </pc:sldChg>
      <pc:sldChg chg="del">
        <pc:chgData name="NORBEY DANILO MUÑOZ CAÑON" userId="29f64d73-8b12-4c53-a9f3-1c223397a229" providerId="ADAL" clId="{40893B1F-2835-4295-ACDC-B9DE747C06E7}" dt="2023-05-31T15:09:49.182" v="315" actId="47"/>
        <pc:sldMkLst>
          <pc:docMk/>
          <pc:sldMk cId="0" sldId="312"/>
        </pc:sldMkLst>
      </pc:sldChg>
      <pc:sldChg chg="del">
        <pc:chgData name="NORBEY DANILO MUÑOZ CAÑON" userId="29f64d73-8b12-4c53-a9f3-1c223397a229" providerId="ADAL" clId="{40893B1F-2835-4295-ACDC-B9DE747C06E7}" dt="2023-05-31T15:09:49.202" v="316" actId="47"/>
        <pc:sldMkLst>
          <pc:docMk/>
          <pc:sldMk cId="0" sldId="313"/>
        </pc:sldMkLst>
      </pc:sldChg>
      <pc:sldChg chg="del">
        <pc:chgData name="NORBEY DANILO MUÑOZ CAÑON" userId="29f64d73-8b12-4c53-a9f3-1c223397a229" providerId="ADAL" clId="{40893B1F-2835-4295-ACDC-B9DE747C06E7}" dt="2023-05-31T15:09:49.794" v="317" actId="47"/>
        <pc:sldMkLst>
          <pc:docMk/>
          <pc:sldMk cId="0" sldId="314"/>
        </pc:sldMkLst>
      </pc:sldChg>
      <pc:sldChg chg="del">
        <pc:chgData name="NORBEY DANILO MUÑOZ CAÑON" userId="29f64d73-8b12-4c53-a9f3-1c223397a229" providerId="ADAL" clId="{40893B1F-2835-4295-ACDC-B9DE747C06E7}" dt="2023-05-31T15:09:50.053" v="318" actId="47"/>
        <pc:sldMkLst>
          <pc:docMk/>
          <pc:sldMk cId="0" sldId="315"/>
        </pc:sldMkLst>
      </pc:sldChg>
      <pc:sldChg chg="del">
        <pc:chgData name="NORBEY DANILO MUÑOZ CAÑON" userId="29f64d73-8b12-4c53-a9f3-1c223397a229" providerId="ADAL" clId="{40893B1F-2835-4295-ACDC-B9DE747C06E7}" dt="2023-05-31T15:09:50.267" v="319" actId="47"/>
        <pc:sldMkLst>
          <pc:docMk/>
          <pc:sldMk cId="0" sldId="316"/>
        </pc:sldMkLst>
      </pc:sldChg>
      <pc:sldChg chg="del">
        <pc:chgData name="NORBEY DANILO MUÑOZ CAÑON" userId="29f64d73-8b12-4c53-a9f3-1c223397a229" providerId="ADAL" clId="{40893B1F-2835-4295-ACDC-B9DE747C06E7}" dt="2023-05-31T15:09:50.458" v="320" actId="47"/>
        <pc:sldMkLst>
          <pc:docMk/>
          <pc:sldMk cId="0" sldId="317"/>
        </pc:sldMkLst>
      </pc:sldChg>
      <pc:sldChg chg="del">
        <pc:chgData name="NORBEY DANILO MUÑOZ CAÑON" userId="29f64d73-8b12-4c53-a9f3-1c223397a229" providerId="ADAL" clId="{40893B1F-2835-4295-ACDC-B9DE747C06E7}" dt="2023-05-31T15:09:50.629" v="321" actId="47"/>
        <pc:sldMkLst>
          <pc:docMk/>
          <pc:sldMk cId="0" sldId="318"/>
        </pc:sldMkLst>
      </pc:sldChg>
      <pc:sldChg chg="del">
        <pc:chgData name="NORBEY DANILO MUÑOZ CAÑON" userId="29f64d73-8b12-4c53-a9f3-1c223397a229" providerId="ADAL" clId="{40893B1F-2835-4295-ACDC-B9DE747C06E7}" dt="2023-05-31T15:09:50.822" v="322" actId="47"/>
        <pc:sldMkLst>
          <pc:docMk/>
          <pc:sldMk cId="0" sldId="319"/>
        </pc:sldMkLst>
      </pc:sldChg>
      <pc:sldChg chg="addSp delSp modSp add mod">
        <pc:chgData name="NORBEY DANILO MUÑOZ CAÑON" userId="29f64d73-8b12-4c53-a9f3-1c223397a229" providerId="ADAL" clId="{40893B1F-2835-4295-ACDC-B9DE747C06E7}" dt="2023-05-31T14:42:49.480" v="82" actId="1076"/>
        <pc:sldMkLst>
          <pc:docMk/>
          <pc:sldMk cId="3739959593" sldId="320"/>
        </pc:sldMkLst>
        <pc:spChg chg="del">
          <ac:chgData name="NORBEY DANILO MUÑOZ CAÑON" userId="29f64d73-8b12-4c53-a9f3-1c223397a229" providerId="ADAL" clId="{40893B1F-2835-4295-ACDC-B9DE747C06E7}" dt="2023-05-31T14:42:44.727" v="80" actId="478"/>
          <ac:spMkLst>
            <pc:docMk/>
            <pc:sldMk cId="3739959593" sldId="320"/>
            <ac:spMk id="3" creationId="{00000000-0000-0000-0000-000000000000}"/>
          </ac:spMkLst>
        </pc:spChg>
        <pc:picChg chg="add mod">
          <ac:chgData name="NORBEY DANILO MUÑOZ CAÑON" userId="29f64d73-8b12-4c53-a9f3-1c223397a229" providerId="ADAL" clId="{40893B1F-2835-4295-ACDC-B9DE747C06E7}" dt="2023-05-31T14:42:49.480" v="82" actId="1076"/>
          <ac:picMkLst>
            <pc:docMk/>
            <pc:sldMk cId="3739959593" sldId="320"/>
            <ac:picMk id="5" creationId="{588C2E44-D9A4-24A2-5BD5-9146EE144324}"/>
          </ac:picMkLst>
        </pc:picChg>
        <pc:picChg chg="del">
          <ac:chgData name="NORBEY DANILO MUÑOZ CAÑON" userId="29f64d73-8b12-4c53-a9f3-1c223397a229" providerId="ADAL" clId="{40893B1F-2835-4295-ACDC-B9DE747C06E7}" dt="2023-05-31T14:42:41.573" v="78" actId="478"/>
          <ac:picMkLst>
            <pc:docMk/>
            <pc:sldMk cId="3739959593" sldId="320"/>
            <ac:picMk id="1026" creationId="{45C959EB-B986-A81F-C805-9FC9C17AA7CF}"/>
          </ac:picMkLst>
        </pc:picChg>
      </pc:sldChg>
      <pc:sldChg chg="addSp delSp modSp add mod">
        <pc:chgData name="NORBEY DANILO MUÑOZ CAÑON" userId="29f64d73-8b12-4c53-a9f3-1c223397a229" providerId="ADAL" clId="{40893B1F-2835-4295-ACDC-B9DE747C06E7}" dt="2023-05-31T14:43:41.412" v="90" actId="1076"/>
        <pc:sldMkLst>
          <pc:docMk/>
          <pc:sldMk cId="704031598" sldId="321"/>
        </pc:sldMkLst>
        <pc:picChg chg="add mod">
          <ac:chgData name="NORBEY DANILO MUÑOZ CAÑON" userId="29f64d73-8b12-4c53-a9f3-1c223397a229" providerId="ADAL" clId="{40893B1F-2835-4295-ACDC-B9DE747C06E7}" dt="2023-05-31T14:43:29.812" v="87" actId="1076"/>
          <ac:picMkLst>
            <pc:docMk/>
            <pc:sldMk cId="704031598" sldId="321"/>
            <ac:picMk id="3" creationId="{940F0359-4217-4994-D914-D189B6F6E5D2}"/>
          </ac:picMkLst>
        </pc:picChg>
        <pc:picChg chg="del">
          <ac:chgData name="NORBEY DANILO MUÑOZ CAÑON" userId="29f64d73-8b12-4c53-a9f3-1c223397a229" providerId="ADAL" clId="{40893B1F-2835-4295-ACDC-B9DE747C06E7}" dt="2023-05-31T14:43:25.943" v="84" actId="478"/>
          <ac:picMkLst>
            <pc:docMk/>
            <pc:sldMk cId="704031598" sldId="321"/>
            <ac:picMk id="5" creationId="{588C2E44-D9A4-24A2-5BD5-9146EE144324}"/>
          </ac:picMkLst>
        </pc:picChg>
        <pc:picChg chg="add mod">
          <ac:chgData name="NORBEY DANILO MUÑOZ CAÑON" userId="29f64d73-8b12-4c53-a9f3-1c223397a229" providerId="ADAL" clId="{40893B1F-2835-4295-ACDC-B9DE747C06E7}" dt="2023-05-31T14:43:41.412" v="90" actId="1076"/>
          <ac:picMkLst>
            <pc:docMk/>
            <pc:sldMk cId="704031598" sldId="321"/>
            <ac:picMk id="7" creationId="{168CE3C8-25A4-48E2-0A36-129D0E489AA9}"/>
          </ac:picMkLst>
        </pc:picChg>
      </pc:sldChg>
      <pc:sldChg chg="addSp delSp modSp add mod ord">
        <pc:chgData name="NORBEY DANILO MUÑOZ CAÑON" userId="29f64d73-8b12-4c53-a9f3-1c223397a229" providerId="ADAL" clId="{40893B1F-2835-4295-ACDC-B9DE747C06E7}" dt="2023-05-31T14:44:27.016" v="104" actId="1076"/>
        <pc:sldMkLst>
          <pc:docMk/>
          <pc:sldMk cId="1007695609" sldId="322"/>
        </pc:sldMkLst>
        <pc:spChg chg="mod">
          <ac:chgData name="NORBEY DANILO MUÑOZ CAÑON" userId="29f64d73-8b12-4c53-a9f3-1c223397a229" providerId="ADAL" clId="{40893B1F-2835-4295-ACDC-B9DE747C06E7}" dt="2023-05-31T14:44:09.301" v="100" actId="20577"/>
          <ac:spMkLst>
            <pc:docMk/>
            <pc:sldMk cId="1007695609" sldId="322"/>
            <ac:spMk id="3" creationId="{00000000-0000-0000-0000-000000000000}"/>
          </ac:spMkLst>
        </pc:spChg>
        <pc:spChg chg="mod">
          <ac:chgData name="NORBEY DANILO MUÑOZ CAÑON" userId="29f64d73-8b12-4c53-a9f3-1c223397a229" providerId="ADAL" clId="{40893B1F-2835-4295-ACDC-B9DE747C06E7}" dt="2023-05-31T14:43:54.579" v="97" actId="20577"/>
          <ac:spMkLst>
            <pc:docMk/>
            <pc:sldMk cId="1007695609" sldId="322"/>
            <ac:spMk id="4" creationId="{00000000-0000-0000-0000-000000000000}"/>
          </ac:spMkLst>
        </pc:spChg>
        <pc:picChg chg="del">
          <ac:chgData name="NORBEY DANILO MUÑOZ CAÑON" userId="29f64d73-8b12-4c53-a9f3-1c223397a229" providerId="ADAL" clId="{40893B1F-2835-4295-ACDC-B9DE747C06E7}" dt="2023-05-31T14:44:22.835" v="101" actId="478"/>
          <ac:picMkLst>
            <pc:docMk/>
            <pc:sldMk cId="1007695609" sldId="322"/>
            <ac:picMk id="1026" creationId="{45C959EB-B986-A81F-C805-9FC9C17AA7CF}"/>
          </ac:picMkLst>
        </pc:picChg>
        <pc:picChg chg="add mod">
          <ac:chgData name="NORBEY DANILO MUÑOZ CAÑON" userId="29f64d73-8b12-4c53-a9f3-1c223397a229" providerId="ADAL" clId="{40893B1F-2835-4295-ACDC-B9DE747C06E7}" dt="2023-05-31T14:44:27.016" v="104" actId="1076"/>
          <ac:picMkLst>
            <pc:docMk/>
            <pc:sldMk cId="1007695609" sldId="322"/>
            <ac:picMk id="2050" creationId="{EC1D9BC1-6789-F3B1-E030-69940E8FE976}"/>
          </ac:picMkLst>
        </pc:picChg>
      </pc:sldChg>
      <pc:sldChg chg="addSp delSp modSp add mod ord">
        <pc:chgData name="NORBEY DANILO MUÑOZ CAÑON" userId="29f64d73-8b12-4c53-a9f3-1c223397a229" providerId="ADAL" clId="{40893B1F-2835-4295-ACDC-B9DE747C06E7}" dt="2023-05-31T14:44:52.631" v="116" actId="20577"/>
        <pc:sldMkLst>
          <pc:docMk/>
          <pc:sldMk cId="888516790" sldId="323"/>
        </pc:sldMkLst>
        <pc:spChg chg="mod">
          <ac:chgData name="NORBEY DANILO MUÑOZ CAÑON" userId="29f64d73-8b12-4c53-a9f3-1c223397a229" providerId="ADAL" clId="{40893B1F-2835-4295-ACDC-B9DE747C06E7}" dt="2023-05-31T14:44:52.631" v="116" actId="20577"/>
          <ac:spMkLst>
            <pc:docMk/>
            <pc:sldMk cId="888516790" sldId="323"/>
            <ac:spMk id="4" creationId="{00000000-0000-0000-0000-000000000000}"/>
          </ac:spMkLst>
        </pc:spChg>
        <pc:picChg chg="add">
          <ac:chgData name="NORBEY DANILO MUÑOZ CAÑON" userId="29f64d73-8b12-4c53-a9f3-1c223397a229" providerId="ADAL" clId="{40893B1F-2835-4295-ACDC-B9DE747C06E7}" dt="2023-05-31T14:44:41.021" v="109" actId="22"/>
          <ac:picMkLst>
            <pc:docMk/>
            <pc:sldMk cId="888516790" sldId="323"/>
            <ac:picMk id="3" creationId="{76D96881-F019-B3CA-5216-0D69E395420C}"/>
          </ac:picMkLst>
        </pc:picChg>
        <pc:picChg chg="del">
          <ac:chgData name="NORBEY DANILO MUÑOZ CAÑON" userId="29f64d73-8b12-4c53-a9f3-1c223397a229" providerId="ADAL" clId="{40893B1F-2835-4295-ACDC-B9DE747C06E7}" dt="2023-05-31T14:44:32.854" v="108" actId="478"/>
          <ac:picMkLst>
            <pc:docMk/>
            <pc:sldMk cId="888516790" sldId="323"/>
            <ac:picMk id="5" creationId="{588C2E44-D9A4-24A2-5BD5-9146EE144324}"/>
          </ac:picMkLst>
        </pc:picChg>
      </pc:sldChg>
      <pc:sldChg chg="addSp delSp modSp add mod ord">
        <pc:chgData name="NORBEY DANILO MUÑOZ CAÑON" userId="29f64d73-8b12-4c53-a9f3-1c223397a229" providerId="ADAL" clId="{40893B1F-2835-4295-ACDC-B9DE747C06E7}" dt="2023-05-31T14:45:28.328" v="130" actId="1076"/>
        <pc:sldMkLst>
          <pc:docMk/>
          <pc:sldMk cId="4127111893" sldId="324"/>
        </pc:sldMkLst>
        <pc:spChg chg="mod">
          <ac:chgData name="NORBEY DANILO MUÑOZ CAÑON" userId="29f64d73-8b12-4c53-a9f3-1c223397a229" providerId="ADAL" clId="{40893B1F-2835-4295-ACDC-B9DE747C06E7}" dt="2023-05-31T14:44:56.533" v="120" actId="20577"/>
          <ac:spMkLst>
            <pc:docMk/>
            <pc:sldMk cId="4127111893" sldId="324"/>
            <ac:spMk id="4" creationId="{00000000-0000-0000-0000-000000000000}"/>
          </ac:spMkLst>
        </pc:spChg>
        <pc:picChg chg="del">
          <ac:chgData name="NORBEY DANILO MUÑOZ CAÑON" userId="29f64d73-8b12-4c53-a9f3-1c223397a229" providerId="ADAL" clId="{40893B1F-2835-4295-ACDC-B9DE747C06E7}" dt="2023-05-31T14:44:58.445" v="121" actId="478"/>
          <ac:picMkLst>
            <pc:docMk/>
            <pc:sldMk cId="4127111893" sldId="324"/>
            <ac:picMk id="3" creationId="{940F0359-4217-4994-D914-D189B6F6E5D2}"/>
          </ac:picMkLst>
        </pc:picChg>
        <pc:picChg chg="add mod">
          <ac:chgData name="NORBEY DANILO MUÑOZ CAÑON" userId="29f64d73-8b12-4c53-a9f3-1c223397a229" providerId="ADAL" clId="{40893B1F-2835-4295-ACDC-B9DE747C06E7}" dt="2023-05-31T14:45:26.852" v="129" actId="1076"/>
          <ac:picMkLst>
            <pc:docMk/>
            <pc:sldMk cId="4127111893" sldId="324"/>
            <ac:picMk id="5" creationId="{AB09E417-F9FF-18B7-F35A-A31ACE6AD2BF}"/>
          </ac:picMkLst>
        </pc:picChg>
        <pc:picChg chg="del">
          <ac:chgData name="NORBEY DANILO MUÑOZ CAÑON" userId="29f64d73-8b12-4c53-a9f3-1c223397a229" providerId="ADAL" clId="{40893B1F-2835-4295-ACDC-B9DE747C06E7}" dt="2023-05-31T14:44:59.305" v="122" actId="478"/>
          <ac:picMkLst>
            <pc:docMk/>
            <pc:sldMk cId="4127111893" sldId="324"/>
            <ac:picMk id="7" creationId="{168CE3C8-25A4-48E2-0A36-129D0E489AA9}"/>
          </ac:picMkLst>
        </pc:picChg>
        <pc:picChg chg="add mod">
          <ac:chgData name="NORBEY DANILO MUÑOZ CAÑON" userId="29f64d73-8b12-4c53-a9f3-1c223397a229" providerId="ADAL" clId="{40893B1F-2835-4295-ACDC-B9DE747C06E7}" dt="2023-05-31T14:45:28.328" v="130" actId="1076"/>
          <ac:picMkLst>
            <pc:docMk/>
            <pc:sldMk cId="4127111893" sldId="324"/>
            <ac:picMk id="8" creationId="{E08A3189-525F-871D-F0A8-6FD4AD1DBE7D}"/>
          </ac:picMkLst>
        </pc:picChg>
      </pc:sldChg>
      <pc:sldChg chg="addSp delSp modSp add mod">
        <pc:chgData name="NORBEY DANILO MUÑOZ CAÑON" userId="29f64d73-8b12-4c53-a9f3-1c223397a229" providerId="ADAL" clId="{40893B1F-2835-4295-ACDC-B9DE747C06E7}" dt="2023-05-31T14:46:09.970" v="143" actId="1076"/>
        <pc:sldMkLst>
          <pc:docMk/>
          <pc:sldMk cId="2279100243" sldId="325"/>
        </pc:sldMkLst>
        <pc:spChg chg="mod">
          <ac:chgData name="NORBEY DANILO MUÑOZ CAÑON" userId="29f64d73-8b12-4c53-a9f3-1c223397a229" providerId="ADAL" clId="{40893B1F-2835-4295-ACDC-B9DE747C06E7}" dt="2023-05-31T14:45:53.858" v="139" actId="20577"/>
          <ac:spMkLst>
            <pc:docMk/>
            <pc:sldMk cId="2279100243" sldId="325"/>
            <ac:spMk id="3" creationId="{00000000-0000-0000-0000-000000000000}"/>
          </ac:spMkLst>
        </pc:spChg>
        <pc:spChg chg="mod">
          <ac:chgData name="NORBEY DANILO MUÑOZ CAÑON" userId="29f64d73-8b12-4c53-a9f3-1c223397a229" providerId="ADAL" clId="{40893B1F-2835-4295-ACDC-B9DE747C06E7}" dt="2023-05-31T14:45:40.854" v="136" actId="20577"/>
          <ac:spMkLst>
            <pc:docMk/>
            <pc:sldMk cId="2279100243" sldId="325"/>
            <ac:spMk id="4" creationId="{00000000-0000-0000-0000-000000000000}"/>
          </ac:spMkLst>
        </pc:spChg>
        <pc:picChg chg="del">
          <ac:chgData name="NORBEY DANILO MUÑOZ CAÑON" userId="29f64d73-8b12-4c53-a9f3-1c223397a229" providerId="ADAL" clId="{40893B1F-2835-4295-ACDC-B9DE747C06E7}" dt="2023-05-31T14:45:55.322" v="140" actId="478"/>
          <ac:picMkLst>
            <pc:docMk/>
            <pc:sldMk cId="2279100243" sldId="325"/>
            <ac:picMk id="2050" creationId="{EC1D9BC1-6789-F3B1-E030-69940E8FE976}"/>
          </ac:picMkLst>
        </pc:picChg>
        <pc:picChg chg="add mod">
          <ac:chgData name="NORBEY DANILO MUÑOZ CAÑON" userId="29f64d73-8b12-4c53-a9f3-1c223397a229" providerId="ADAL" clId="{40893B1F-2835-4295-ACDC-B9DE747C06E7}" dt="2023-05-31T14:46:09.970" v="143" actId="1076"/>
          <ac:picMkLst>
            <pc:docMk/>
            <pc:sldMk cId="2279100243" sldId="325"/>
            <ac:picMk id="3074" creationId="{2E22A899-0CB2-9827-5569-C44B78D955F8}"/>
          </ac:picMkLst>
        </pc:picChg>
      </pc:sldChg>
      <pc:sldChg chg="addSp delSp modSp add mod replId">
        <pc:chgData name="NORBEY DANILO MUÑOZ CAÑON" userId="29f64d73-8b12-4c53-a9f3-1c223397a229" providerId="ADAL" clId="{40893B1F-2835-4295-ACDC-B9DE747C06E7}" dt="2023-05-31T14:46:25.534" v="150" actId="22"/>
        <pc:sldMkLst>
          <pc:docMk/>
          <pc:sldMk cId="233013996" sldId="326"/>
        </pc:sldMkLst>
        <pc:spChg chg="mod">
          <ac:chgData name="NORBEY DANILO MUÑOZ CAÑON" userId="29f64d73-8b12-4c53-a9f3-1c223397a229" providerId="ADAL" clId="{40893B1F-2835-4295-ACDC-B9DE747C06E7}" dt="2023-05-31T14:46:13.720" v="148" actId="20577"/>
          <ac:spMkLst>
            <pc:docMk/>
            <pc:sldMk cId="233013996" sldId="326"/>
            <ac:spMk id="4" creationId="{00000000-0000-0000-0000-000000000000}"/>
          </ac:spMkLst>
        </pc:spChg>
        <pc:picChg chg="del">
          <ac:chgData name="NORBEY DANILO MUÑOZ CAÑON" userId="29f64d73-8b12-4c53-a9f3-1c223397a229" providerId="ADAL" clId="{40893B1F-2835-4295-ACDC-B9DE747C06E7}" dt="2023-05-31T14:46:15.368" v="149" actId="478"/>
          <ac:picMkLst>
            <pc:docMk/>
            <pc:sldMk cId="233013996" sldId="326"/>
            <ac:picMk id="3" creationId="{76D96881-F019-B3CA-5216-0D69E395420C}"/>
          </ac:picMkLst>
        </pc:picChg>
        <pc:picChg chg="add">
          <ac:chgData name="NORBEY DANILO MUÑOZ CAÑON" userId="29f64d73-8b12-4c53-a9f3-1c223397a229" providerId="ADAL" clId="{40893B1F-2835-4295-ACDC-B9DE747C06E7}" dt="2023-05-31T14:46:25.534" v="150" actId="22"/>
          <ac:picMkLst>
            <pc:docMk/>
            <pc:sldMk cId="233013996" sldId="326"/>
            <ac:picMk id="5" creationId="{DB505820-7053-7BD2-72D6-A971964B08F5}"/>
          </ac:picMkLst>
        </pc:picChg>
      </pc:sldChg>
      <pc:sldChg chg="addSp delSp modSp add mod replId">
        <pc:chgData name="NORBEY DANILO MUÑOZ CAÑON" userId="29f64d73-8b12-4c53-a9f3-1c223397a229" providerId="ADAL" clId="{40893B1F-2835-4295-ACDC-B9DE747C06E7}" dt="2023-05-31T14:46:57.024" v="164" actId="1076"/>
        <pc:sldMkLst>
          <pc:docMk/>
          <pc:sldMk cId="2167645372" sldId="327"/>
        </pc:sldMkLst>
        <pc:spChg chg="mod">
          <ac:chgData name="NORBEY DANILO MUÑOZ CAÑON" userId="29f64d73-8b12-4c53-a9f3-1c223397a229" providerId="ADAL" clId="{40893B1F-2835-4295-ACDC-B9DE747C06E7}" dt="2023-05-31T14:46:29.398" v="155" actId="20577"/>
          <ac:spMkLst>
            <pc:docMk/>
            <pc:sldMk cId="2167645372" sldId="327"/>
            <ac:spMk id="4" creationId="{00000000-0000-0000-0000-000000000000}"/>
          </ac:spMkLst>
        </pc:spChg>
        <pc:picChg chg="add mod">
          <ac:chgData name="NORBEY DANILO MUÑOZ CAÑON" userId="29f64d73-8b12-4c53-a9f3-1c223397a229" providerId="ADAL" clId="{40893B1F-2835-4295-ACDC-B9DE747C06E7}" dt="2023-05-31T14:46:45.304" v="160" actId="1076"/>
          <ac:picMkLst>
            <pc:docMk/>
            <pc:sldMk cId="2167645372" sldId="327"/>
            <ac:picMk id="3" creationId="{E1202944-C1BB-22A2-76C1-7002A5CC4009}"/>
          </ac:picMkLst>
        </pc:picChg>
        <pc:picChg chg="del">
          <ac:chgData name="NORBEY DANILO MUÑOZ CAÑON" userId="29f64d73-8b12-4c53-a9f3-1c223397a229" providerId="ADAL" clId="{40893B1F-2835-4295-ACDC-B9DE747C06E7}" dt="2023-05-31T14:46:40.406" v="156" actId="478"/>
          <ac:picMkLst>
            <pc:docMk/>
            <pc:sldMk cId="2167645372" sldId="327"/>
            <ac:picMk id="5" creationId="{AB09E417-F9FF-18B7-F35A-A31ACE6AD2BF}"/>
          </ac:picMkLst>
        </pc:picChg>
        <pc:picChg chg="add mod">
          <ac:chgData name="NORBEY DANILO MUÑOZ CAÑON" userId="29f64d73-8b12-4c53-a9f3-1c223397a229" providerId="ADAL" clId="{40893B1F-2835-4295-ACDC-B9DE747C06E7}" dt="2023-05-31T14:46:57.024" v="164" actId="1076"/>
          <ac:picMkLst>
            <pc:docMk/>
            <pc:sldMk cId="2167645372" sldId="327"/>
            <ac:picMk id="7" creationId="{1CFCDB30-DEEB-9C5A-BBDF-AA255F875908}"/>
          </ac:picMkLst>
        </pc:picChg>
        <pc:picChg chg="del">
          <ac:chgData name="NORBEY DANILO MUÑOZ CAÑON" userId="29f64d73-8b12-4c53-a9f3-1c223397a229" providerId="ADAL" clId="{40893B1F-2835-4295-ACDC-B9DE747C06E7}" dt="2023-05-31T14:46:46.222" v="161" actId="478"/>
          <ac:picMkLst>
            <pc:docMk/>
            <pc:sldMk cId="2167645372" sldId="327"/>
            <ac:picMk id="8" creationId="{E08A3189-525F-871D-F0A8-6FD4AD1DBE7D}"/>
          </ac:picMkLst>
        </pc:picChg>
      </pc:sldChg>
      <pc:sldChg chg="addSp delSp modSp add mod">
        <pc:chgData name="NORBEY DANILO MUÑOZ CAÑON" userId="29f64d73-8b12-4c53-a9f3-1c223397a229" providerId="ADAL" clId="{40893B1F-2835-4295-ACDC-B9DE747C06E7}" dt="2023-05-31T14:47:39.876" v="184" actId="20577"/>
        <pc:sldMkLst>
          <pc:docMk/>
          <pc:sldMk cId="3920859975" sldId="328"/>
        </pc:sldMkLst>
        <pc:spChg chg="mod">
          <ac:chgData name="NORBEY DANILO MUÑOZ CAÑON" userId="29f64d73-8b12-4c53-a9f3-1c223397a229" providerId="ADAL" clId="{40893B1F-2835-4295-ACDC-B9DE747C06E7}" dt="2023-05-31T14:47:39.876" v="184" actId="20577"/>
          <ac:spMkLst>
            <pc:docMk/>
            <pc:sldMk cId="3920859975" sldId="328"/>
            <ac:spMk id="3" creationId="{00000000-0000-0000-0000-000000000000}"/>
          </ac:spMkLst>
        </pc:spChg>
        <pc:spChg chg="mod">
          <ac:chgData name="NORBEY DANILO MUÑOZ CAÑON" userId="29f64d73-8b12-4c53-a9f3-1c223397a229" providerId="ADAL" clId="{40893B1F-2835-4295-ACDC-B9DE747C06E7}" dt="2023-05-31T14:47:08.678" v="169" actId="20577"/>
          <ac:spMkLst>
            <pc:docMk/>
            <pc:sldMk cId="3920859975" sldId="328"/>
            <ac:spMk id="4" creationId="{00000000-0000-0000-0000-000000000000}"/>
          </ac:spMkLst>
        </pc:spChg>
        <pc:picChg chg="del">
          <ac:chgData name="NORBEY DANILO MUÑOZ CAÑON" userId="29f64d73-8b12-4c53-a9f3-1c223397a229" providerId="ADAL" clId="{40893B1F-2835-4295-ACDC-B9DE747C06E7}" dt="2023-05-31T14:47:22.188" v="178" actId="478"/>
          <ac:picMkLst>
            <pc:docMk/>
            <pc:sldMk cId="3920859975" sldId="328"/>
            <ac:picMk id="3074" creationId="{2E22A899-0CB2-9827-5569-C44B78D955F8}"/>
          </ac:picMkLst>
        </pc:picChg>
        <pc:picChg chg="add mod">
          <ac:chgData name="NORBEY DANILO MUÑOZ CAÑON" userId="29f64d73-8b12-4c53-a9f3-1c223397a229" providerId="ADAL" clId="{40893B1F-2835-4295-ACDC-B9DE747C06E7}" dt="2023-05-31T14:47:26.932" v="181" actId="1076"/>
          <ac:picMkLst>
            <pc:docMk/>
            <pc:sldMk cId="3920859975" sldId="328"/>
            <ac:picMk id="4098" creationId="{9D0ACDD6-F503-3E5D-08BF-790FF217F836}"/>
          </ac:picMkLst>
        </pc:picChg>
      </pc:sldChg>
      <pc:sldChg chg="addSp delSp modSp add mod replId">
        <pc:chgData name="NORBEY DANILO MUÑOZ CAÑON" userId="29f64d73-8b12-4c53-a9f3-1c223397a229" providerId="ADAL" clId="{40893B1F-2835-4295-ACDC-B9DE747C06E7}" dt="2023-05-31T14:47:52.054" v="186" actId="22"/>
        <pc:sldMkLst>
          <pc:docMk/>
          <pc:sldMk cId="3316117163" sldId="329"/>
        </pc:sldMkLst>
        <pc:spChg chg="mod">
          <ac:chgData name="NORBEY DANILO MUÑOZ CAÑON" userId="29f64d73-8b12-4c53-a9f3-1c223397a229" providerId="ADAL" clId="{40893B1F-2835-4295-ACDC-B9DE747C06E7}" dt="2023-05-31T14:47:12.368" v="173" actId="20577"/>
          <ac:spMkLst>
            <pc:docMk/>
            <pc:sldMk cId="3316117163" sldId="329"/>
            <ac:spMk id="4" creationId="{00000000-0000-0000-0000-000000000000}"/>
          </ac:spMkLst>
        </pc:spChg>
        <pc:picChg chg="add">
          <ac:chgData name="NORBEY DANILO MUÑOZ CAÑON" userId="29f64d73-8b12-4c53-a9f3-1c223397a229" providerId="ADAL" clId="{40893B1F-2835-4295-ACDC-B9DE747C06E7}" dt="2023-05-31T14:47:52.054" v="186" actId="22"/>
          <ac:picMkLst>
            <pc:docMk/>
            <pc:sldMk cId="3316117163" sldId="329"/>
            <ac:picMk id="3" creationId="{7D496F1C-1AE1-12E9-67F5-EAEEDC8AEAD1}"/>
          </ac:picMkLst>
        </pc:picChg>
        <pc:picChg chg="del">
          <ac:chgData name="NORBEY DANILO MUÑOZ CAÑON" userId="29f64d73-8b12-4c53-a9f3-1c223397a229" providerId="ADAL" clId="{40893B1F-2835-4295-ACDC-B9DE747C06E7}" dt="2023-05-31T14:47:51.658" v="185" actId="478"/>
          <ac:picMkLst>
            <pc:docMk/>
            <pc:sldMk cId="3316117163" sldId="329"/>
            <ac:picMk id="5" creationId="{DB505820-7053-7BD2-72D6-A971964B08F5}"/>
          </ac:picMkLst>
        </pc:picChg>
      </pc:sldChg>
      <pc:sldChg chg="addSp delSp modSp add mod replId">
        <pc:chgData name="NORBEY DANILO MUÑOZ CAÑON" userId="29f64d73-8b12-4c53-a9f3-1c223397a229" providerId="ADAL" clId="{40893B1F-2835-4295-ACDC-B9DE747C06E7}" dt="2023-05-31T14:48:29.435" v="195" actId="1076"/>
        <pc:sldMkLst>
          <pc:docMk/>
          <pc:sldMk cId="1381025405" sldId="330"/>
        </pc:sldMkLst>
        <pc:spChg chg="mod">
          <ac:chgData name="NORBEY DANILO MUÑOZ CAÑON" userId="29f64d73-8b12-4c53-a9f3-1c223397a229" providerId="ADAL" clId="{40893B1F-2835-4295-ACDC-B9DE747C06E7}" dt="2023-05-31T14:47:16.099" v="177" actId="20577"/>
          <ac:spMkLst>
            <pc:docMk/>
            <pc:sldMk cId="1381025405" sldId="330"/>
            <ac:spMk id="4" creationId="{00000000-0000-0000-0000-000000000000}"/>
          </ac:spMkLst>
        </pc:spChg>
        <pc:picChg chg="del">
          <ac:chgData name="NORBEY DANILO MUÑOZ CAÑON" userId="29f64d73-8b12-4c53-a9f3-1c223397a229" providerId="ADAL" clId="{40893B1F-2835-4295-ACDC-B9DE747C06E7}" dt="2023-05-31T14:48:02.754" v="187" actId="478"/>
          <ac:picMkLst>
            <pc:docMk/>
            <pc:sldMk cId="1381025405" sldId="330"/>
            <ac:picMk id="3" creationId="{E1202944-C1BB-22A2-76C1-7002A5CC4009}"/>
          </ac:picMkLst>
        </pc:picChg>
        <pc:picChg chg="add mod">
          <ac:chgData name="NORBEY DANILO MUÑOZ CAÑON" userId="29f64d73-8b12-4c53-a9f3-1c223397a229" providerId="ADAL" clId="{40893B1F-2835-4295-ACDC-B9DE747C06E7}" dt="2023-05-31T14:48:29.435" v="195" actId="1076"/>
          <ac:picMkLst>
            <pc:docMk/>
            <pc:sldMk cId="1381025405" sldId="330"/>
            <ac:picMk id="5" creationId="{E2CE2A6E-7A0B-7E46-D82D-CB57A7A9ECE1}"/>
          </ac:picMkLst>
        </pc:picChg>
        <pc:picChg chg="del">
          <ac:chgData name="NORBEY DANILO MUÑOZ CAÑON" userId="29f64d73-8b12-4c53-a9f3-1c223397a229" providerId="ADAL" clId="{40893B1F-2835-4295-ACDC-B9DE747C06E7}" dt="2023-05-31T14:48:08.147" v="191" actId="478"/>
          <ac:picMkLst>
            <pc:docMk/>
            <pc:sldMk cId="1381025405" sldId="330"/>
            <ac:picMk id="7" creationId="{1CFCDB30-DEEB-9C5A-BBDF-AA255F875908}"/>
          </ac:picMkLst>
        </pc:picChg>
        <pc:picChg chg="add mod">
          <ac:chgData name="NORBEY DANILO MUÑOZ CAÑON" userId="29f64d73-8b12-4c53-a9f3-1c223397a229" providerId="ADAL" clId="{40893B1F-2835-4295-ACDC-B9DE747C06E7}" dt="2023-05-31T14:48:28.244" v="194" actId="1076"/>
          <ac:picMkLst>
            <pc:docMk/>
            <pc:sldMk cId="1381025405" sldId="330"/>
            <ac:picMk id="8" creationId="{F70DDB88-FC3F-2DA4-1F5D-8A060E38CEA4}"/>
          </ac:picMkLst>
        </pc:picChg>
      </pc:sldChg>
      <pc:sldChg chg="delSp modSp add mod">
        <pc:chgData name="NORBEY DANILO MUÑOZ CAÑON" userId="29f64d73-8b12-4c53-a9f3-1c223397a229" providerId="ADAL" clId="{40893B1F-2835-4295-ACDC-B9DE747C06E7}" dt="2023-05-31T14:52:09.901" v="221" actId="1076"/>
        <pc:sldMkLst>
          <pc:docMk/>
          <pc:sldMk cId="2924832812" sldId="331"/>
        </pc:sldMkLst>
        <pc:spChg chg="mod">
          <ac:chgData name="NORBEY DANILO MUÑOZ CAÑON" userId="29f64d73-8b12-4c53-a9f3-1c223397a229" providerId="ADAL" clId="{40893B1F-2835-4295-ACDC-B9DE747C06E7}" dt="2023-05-31T14:52:09.901" v="221" actId="1076"/>
          <ac:spMkLst>
            <pc:docMk/>
            <pc:sldMk cId="2924832812" sldId="331"/>
            <ac:spMk id="3" creationId="{00000000-0000-0000-0000-000000000000}"/>
          </ac:spMkLst>
        </pc:spChg>
        <pc:spChg chg="mod">
          <ac:chgData name="NORBEY DANILO MUÑOZ CAÑON" userId="29f64d73-8b12-4c53-a9f3-1c223397a229" providerId="ADAL" clId="{40893B1F-2835-4295-ACDC-B9DE747C06E7}" dt="2023-05-31T14:48:44.343" v="203" actId="20577"/>
          <ac:spMkLst>
            <pc:docMk/>
            <pc:sldMk cId="2924832812" sldId="331"/>
            <ac:spMk id="4" creationId="{00000000-0000-0000-0000-000000000000}"/>
          </ac:spMkLst>
        </pc:spChg>
        <pc:picChg chg="del">
          <ac:chgData name="NORBEY DANILO MUÑOZ CAÑON" userId="29f64d73-8b12-4c53-a9f3-1c223397a229" providerId="ADAL" clId="{40893B1F-2835-4295-ACDC-B9DE747C06E7}" dt="2023-05-31T14:51:45.832" v="218" actId="478"/>
          <ac:picMkLst>
            <pc:docMk/>
            <pc:sldMk cId="2924832812" sldId="331"/>
            <ac:picMk id="4098" creationId="{9D0ACDD6-F503-3E5D-08BF-790FF217F836}"/>
          </ac:picMkLst>
        </pc:picChg>
      </pc:sldChg>
      <pc:sldChg chg="addSp delSp modSp add mod replId">
        <pc:chgData name="NORBEY DANILO MUÑOZ CAÑON" userId="29f64d73-8b12-4c53-a9f3-1c223397a229" providerId="ADAL" clId="{40893B1F-2835-4295-ACDC-B9DE747C06E7}" dt="2023-05-31T14:53:03.316" v="226" actId="1076"/>
        <pc:sldMkLst>
          <pc:docMk/>
          <pc:sldMk cId="3376694450" sldId="332"/>
        </pc:sldMkLst>
        <pc:spChg chg="mod">
          <ac:chgData name="NORBEY DANILO MUÑOZ CAÑON" userId="29f64d73-8b12-4c53-a9f3-1c223397a229" providerId="ADAL" clId="{40893B1F-2835-4295-ACDC-B9DE747C06E7}" dt="2023-05-31T14:48:48.546" v="210" actId="20577"/>
          <ac:spMkLst>
            <pc:docMk/>
            <pc:sldMk cId="3376694450" sldId="332"/>
            <ac:spMk id="4" creationId="{00000000-0000-0000-0000-000000000000}"/>
          </ac:spMkLst>
        </pc:spChg>
        <pc:picChg chg="del">
          <ac:chgData name="NORBEY DANILO MUÑOZ CAÑON" userId="29f64d73-8b12-4c53-a9f3-1c223397a229" providerId="ADAL" clId="{40893B1F-2835-4295-ACDC-B9DE747C06E7}" dt="2023-05-31T14:52:35.318" v="222" actId="478"/>
          <ac:picMkLst>
            <pc:docMk/>
            <pc:sldMk cId="3376694450" sldId="332"/>
            <ac:picMk id="3" creationId="{7D496F1C-1AE1-12E9-67F5-EAEEDC8AEAD1}"/>
          </ac:picMkLst>
        </pc:picChg>
        <pc:picChg chg="add mod">
          <ac:chgData name="NORBEY DANILO MUÑOZ CAÑON" userId="29f64d73-8b12-4c53-a9f3-1c223397a229" providerId="ADAL" clId="{40893B1F-2835-4295-ACDC-B9DE747C06E7}" dt="2023-05-31T14:53:03.316" v="226" actId="1076"/>
          <ac:picMkLst>
            <pc:docMk/>
            <pc:sldMk cId="3376694450" sldId="332"/>
            <ac:picMk id="5" creationId="{30CF1D07-DFCB-7B1E-2949-0D1BC51EB084}"/>
          </ac:picMkLst>
        </pc:picChg>
      </pc:sldChg>
      <pc:sldChg chg="addSp delSp modSp add mod replId">
        <pc:chgData name="NORBEY DANILO MUÑOZ CAÑON" userId="29f64d73-8b12-4c53-a9f3-1c223397a229" providerId="ADAL" clId="{40893B1F-2835-4295-ACDC-B9DE747C06E7}" dt="2023-05-31T14:54:20.812" v="233" actId="1076"/>
        <pc:sldMkLst>
          <pc:docMk/>
          <pc:sldMk cId="3140661226" sldId="333"/>
        </pc:sldMkLst>
        <pc:spChg chg="add mod">
          <ac:chgData name="NORBEY DANILO MUÑOZ CAÑON" userId="29f64d73-8b12-4c53-a9f3-1c223397a229" providerId="ADAL" clId="{40893B1F-2835-4295-ACDC-B9DE747C06E7}" dt="2023-05-31T14:54:01.502" v="230"/>
          <ac:spMkLst>
            <pc:docMk/>
            <pc:sldMk cId="3140661226" sldId="333"/>
            <ac:spMk id="2" creationId="{78007A89-B60D-EFBD-620D-9949B09960BE}"/>
          </ac:spMkLst>
        </pc:spChg>
        <pc:spChg chg="mod">
          <ac:chgData name="NORBEY DANILO MUÑOZ CAÑON" userId="29f64d73-8b12-4c53-a9f3-1c223397a229" providerId="ADAL" clId="{40893B1F-2835-4295-ACDC-B9DE747C06E7}" dt="2023-05-31T14:48:53.579" v="217" actId="20577"/>
          <ac:spMkLst>
            <pc:docMk/>
            <pc:sldMk cId="3140661226" sldId="333"/>
            <ac:spMk id="4" creationId="{00000000-0000-0000-0000-000000000000}"/>
          </ac:spMkLst>
        </pc:spChg>
        <pc:picChg chg="del">
          <ac:chgData name="NORBEY DANILO MUÑOZ CAÑON" userId="29f64d73-8b12-4c53-a9f3-1c223397a229" providerId="ADAL" clId="{40893B1F-2835-4295-ACDC-B9DE747C06E7}" dt="2023-05-31T14:53:22.811" v="227" actId="478"/>
          <ac:picMkLst>
            <pc:docMk/>
            <pc:sldMk cId="3140661226" sldId="333"/>
            <ac:picMk id="5" creationId="{E2CE2A6E-7A0B-7E46-D82D-CB57A7A9ECE1}"/>
          </ac:picMkLst>
        </pc:picChg>
        <pc:picChg chg="add mod">
          <ac:chgData name="NORBEY DANILO MUÑOZ CAÑON" userId="29f64d73-8b12-4c53-a9f3-1c223397a229" providerId="ADAL" clId="{40893B1F-2835-4295-ACDC-B9DE747C06E7}" dt="2023-05-31T14:54:20.812" v="233" actId="1076"/>
          <ac:picMkLst>
            <pc:docMk/>
            <pc:sldMk cId="3140661226" sldId="333"/>
            <ac:picMk id="6" creationId="{B1F31052-9EF0-A81D-7735-BDEA6DABD5AA}"/>
          </ac:picMkLst>
        </pc:picChg>
        <pc:picChg chg="del">
          <ac:chgData name="NORBEY DANILO MUÑOZ CAÑON" userId="29f64d73-8b12-4c53-a9f3-1c223397a229" providerId="ADAL" clId="{40893B1F-2835-4295-ACDC-B9DE747C06E7}" dt="2023-05-31T14:53:23.425" v="228" actId="478"/>
          <ac:picMkLst>
            <pc:docMk/>
            <pc:sldMk cId="3140661226" sldId="333"/>
            <ac:picMk id="8" creationId="{F70DDB88-FC3F-2DA4-1F5D-8A060E38CEA4}"/>
          </ac:picMkLst>
        </pc:picChg>
      </pc:sldChg>
    </pc:docChg>
  </pc:docChgLst>
  <pc:docChgLst>
    <pc:chgData name="NORBEY DANILO MUÑOZ CAÑON" userId="29f64d73-8b12-4c53-a9f3-1c223397a229" providerId="ADAL" clId="{A55A0978-91B8-49E0-BA28-CC279BC330BD}"/>
    <pc:docChg chg="undo custSel modSld">
      <pc:chgData name="NORBEY DANILO MUÑOZ CAÑON" userId="29f64d73-8b12-4c53-a9f3-1c223397a229" providerId="ADAL" clId="{A55A0978-91B8-49E0-BA28-CC279BC330BD}" dt="2023-05-23T16:35:49.280" v="66" actId="478"/>
      <pc:docMkLst>
        <pc:docMk/>
      </pc:docMkLst>
      <pc:sldChg chg="delSp modSp mod">
        <pc:chgData name="NORBEY DANILO MUÑOZ CAÑON" userId="29f64d73-8b12-4c53-a9f3-1c223397a229" providerId="ADAL" clId="{A55A0978-91B8-49E0-BA28-CC279BC330BD}" dt="2023-05-23T15:59:01.217" v="13" actId="404"/>
        <pc:sldMkLst>
          <pc:docMk/>
          <pc:sldMk cId="0" sldId="256"/>
        </pc:sldMkLst>
        <pc:spChg chg="mod">
          <ac:chgData name="NORBEY DANILO MUÑOZ CAÑON" userId="29f64d73-8b12-4c53-a9f3-1c223397a229" providerId="ADAL" clId="{A55A0978-91B8-49E0-BA28-CC279BC330BD}" dt="2023-05-23T15:59:01.217" v="13" actId="404"/>
          <ac:spMkLst>
            <pc:docMk/>
            <pc:sldMk cId="0" sldId="256"/>
            <ac:spMk id="2" creationId="{00000000-0000-0000-0000-000000000000}"/>
          </ac:spMkLst>
        </pc:spChg>
        <pc:spChg chg="del">
          <ac:chgData name="NORBEY DANILO MUÑOZ CAÑON" userId="29f64d73-8b12-4c53-a9f3-1c223397a229" providerId="ADAL" clId="{A55A0978-91B8-49E0-BA28-CC279BC330BD}" dt="2023-05-23T15:58:47.086" v="1" actId="478"/>
          <ac:spMkLst>
            <pc:docMk/>
            <pc:sldMk cId="0" sldId="256"/>
            <ac:spMk id="3" creationId="{00000000-0000-0000-0000-000000000000}"/>
          </ac:spMkLst>
        </pc:spChg>
        <pc:grpChg chg="del">
          <ac:chgData name="NORBEY DANILO MUÑOZ CAÑON" userId="29f64d73-8b12-4c53-a9f3-1c223397a229" providerId="ADAL" clId="{A55A0978-91B8-49E0-BA28-CC279BC330BD}" dt="2023-05-23T15:58:44.596" v="0" actId="478"/>
          <ac:grpSpMkLst>
            <pc:docMk/>
            <pc:sldMk cId="0" sldId="256"/>
            <ac:grpSpMk id="4" creationId="{00000000-0000-0000-0000-000000000000}"/>
          </ac:grpSpMkLst>
        </pc:grpChg>
      </pc:sldChg>
      <pc:sldChg chg="modSp mod">
        <pc:chgData name="NORBEY DANILO MUÑOZ CAÑON" userId="29f64d73-8b12-4c53-a9f3-1c223397a229" providerId="ADAL" clId="{A55A0978-91B8-49E0-BA28-CC279BC330BD}" dt="2023-05-23T15:59:22.317" v="15" actId="20577"/>
        <pc:sldMkLst>
          <pc:docMk/>
          <pc:sldMk cId="0" sldId="258"/>
        </pc:sldMkLst>
        <pc:spChg chg="mod">
          <ac:chgData name="NORBEY DANILO MUÑOZ CAÑON" userId="29f64d73-8b12-4c53-a9f3-1c223397a229" providerId="ADAL" clId="{A55A0978-91B8-49E0-BA28-CC279BC330BD}" dt="2023-05-23T15:59:22.317" v="15" actId="20577"/>
          <ac:spMkLst>
            <pc:docMk/>
            <pc:sldMk cId="0" sldId="258"/>
            <ac:spMk id="5" creationId="{00000000-0000-0000-0000-000000000000}"/>
          </ac:spMkLst>
        </pc:spChg>
      </pc:sldChg>
      <pc:sldChg chg="modSp mod">
        <pc:chgData name="NORBEY DANILO MUÑOZ CAÑON" userId="29f64d73-8b12-4c53-a9f3-1c223397a229" providerId="ADAL" clId="{A55A0978-91B8-49E0-BA28-CC279BC330BD}" dt="2023-05-23T16:09:07.602" v="47" actId="20577"/>
        <pc:sldMkLst>
          <pc:docMk/>
          <pc:sldMk cId="0" sldId="259"/>
        </pc:sldMkLst>
        <pc:spChg chg="mod">
          <ac:chgData name="NORBEY DANILO MUÑOZ CAÑON" userId="29f64d73-8b12-4c53-a9f3-1c223397a229" providerId="ADAL" clId="{A55A0978-91B8-49E0-BA28-CC279BC330BD}" dt="2023-05-23T16:09:07.602" v="47" actId="20577"/>
          <ac:spMkLst>
            <pc:docMk/>
            <pc:sldMk cId="0" sldId="259"/>
            <ac:spMk id="3" creationId="{00000000-0000-0000-0000-000000000000}"/>
          </ac:spMkLst>
        </pc:spChg>
      </pc:sldChg>
      <pc:sldChg chg="modSp mod">
        <pc:chgData name="NORBEY DANILO MUÑOZ CAÑON" userId="29f64d73-8b12-4c53-a9f3-1c223397a229" providerId="ADAL" clId="{A55A0978-91B8-49E0-BA28-CC279BC330BD}" dt="2023-05-23T16:09:51.894" v="48" actId="123"/>
        <pc:sldMkLst>
          <pc:docMk/>
          <pc:sldMk cId="0" sldId="260"/>
        </pc:sldMkLst>
        <pc:spChg chg="mod">
          <ac:chgData name="NORBEY DANILO MUÑOZ CAÑON" userId="29f64d73-8b12-4c53-a9f3-1c223397a229" providerId="ADAL" clId="{A55A0978-91B8-49E0-BA28-CC279BC330BD}" dt="2023-05-23T16:09:51.894" v="48" actId="123"/>
          <ac:spMkLst>
            <pc:docMk/>
            <pc:sldMk cId="0" sldId="260"/>
            <ac:spMk id="3" creationId="{00000000-0000-0000-0000-000000000000}"/>
          </ac:spMkLst>
        </pc:spChg>
      </pc:sldChg>
      <pc:sldChg chg="modSp mod">
        <pc:chgData name="NORBEY DANILO MUÑOZ CAÑON" userId="29f64d73-8b12-4c53-a9f3-1c223397a229" providerId="ADAL" clId="{A55A0978-91B8-49E0-BA28-CC279BC330BD}" dt="2023-05-23T16:11:24.337" v="49" actId="123"/>
        <pc:sldMkLst>
          <pc:docMk/>
          <pc:sldMk cId="0" sldId="261"/>
        </pc:sldMkLst>
        <pc:spChg chg="mod">
          <ac:chgData name="NORBEY DANILO MUÑOZ CAÑON" userId="29f64d73-8b12-4c53-a9f3-1c223397a229" providerId="ADAL" clId="{A55A0978-91B8-49E0-BA28-CC279BC330BD}" dt="2023-05-23T16:11:24.337" v="49" actId="123"/>
          <ac:spMkLst>
            <pc:docMk/>
            <pc:sldMk cId="0" sldId="261"/>
            <ac:spMk id="4" creationId="{00000000-0000-0000-0000-000000000000}"/>
          </ac:spMkLst>
        </pc:spChg>
      </pc:sldChg>
      <pc:sldChg chg="modSp mod">
        <pc:chgData name="NORBEY DANILO MUÑOZ CAÑON" userId="29f64d73-8b12-4c53-a9f3-1c223397a229" providerId="ADAL" clId="{A55A0978-91B8-49E0-BA28-CC279BC330BD}" dt="2023-05-23T16:12:15.270" v="53" actId="20577"/>
        <pc:sldMkLst>
          <pc:docMk/>
          <pc:sldMk cId="0" sldId="262"/>
        </pc:sldMkLst>
        <pc:spChg chg="mod">
          <ac:chgData name="NORBEY DANILO MUÑOZ CAÑON" userId="29f64d73-8b12-4c53-a9f3-1c223397a229" providerId="ADAL" clId="{A55A0978-91B8-49E0-BA28-CC279BC330BD}" dt="2023-05-23T16:12:15.270" v="53" actId="20577"/>
          <ac:spMkLst>
            <pc:docMk/>
            <pc:sldMk cId="0" sldId="262"/>
            <ac:spMk id="2" creationId="{00000000-0000-0000-0000-000000000000}"/>
          </ac:spMkLst>
        </pc:spChg>
      </pc:sldChg>
      <pc:sldChg chg="modSp mod">
        <pc:chgData name="NORBEY DANILO MUÑOZ CAÑON" userId="29f64d73-8b12-4c53-a9f3-1c223397a229" providerId="ADAL" clId="{A55A0978-91B8-49E0-BA28-CC279BC330BD}" dt="2023-05-23T16:12:26.667" v="54" actId="123"/>
        <pc:sldMkLst>
          <pc:docMk/>
          <pc:sldMk cId="0" sldId="263"/>
        </pc:sldMkLst>
        <pc:spChg chg="mod">
          <ac:chgData name="NORBEY DANILO MUÑOZ CAÑON" userId="29f64d73-8b12-4c53-a9f3-1c223397a229" providerId="ADAL" clId="{A55A0978-91B8-49E0-BA28-CC279BC330BD}" dt="2023-05-23T16:12:26.667" v="54" actId="123"/>
          <ac:spMkLst>
            <pc:docMk/>
            <pc:sldMk cId="0" sldId="263"/>
            <ac:spMk id="3" creationId="{00000000-0000-0000-0000-000000000000}"/>
          </ac:spMkLst>
        </pc:spChg>
      </pc:sldChg>
      <pc:sldChg chg="modSp mod">
        <pc:chgData name="NORBEY DANILO MUÑOZ CAÑON" userId="29f64d73-8b12-4c53-a9f3-1c223397a229" providerId="ADAL" clId="{A55A0978-91B8-49E0-BA28-CC279BC330BD}" dt="2023-05-23T16:13:46.717" v="58" actId="14100"/>
        <pc:sldMkLst>
          <pc:docMk/>
          <pc:sldMk cId="0" sldId="264"/>
        </pc:sldMkLst>
        <pc:spChg chg="mod">
          <ac:chgData name="NORBEY DANILO MUÑOZ CAÑON" userId="29f64d73-8b12-4c53-a9f3-1c223397a229" providerId="ADAL" clId="{A55A0978-91B8-49E0-BA28-CC279BC330BD}" dt="2023-05-23T16:13:41.752" v="57" actId="14100"/>
          <ac:spMkLst>
            <pc:docMk/>
            <pc:sldMk cId="0" sldId="264"/>
            <ac:spMk id="8" creationId="{00000000-0000-0000-0000-000000000000}"/>
          </ac:spMkLst>
        </pc:spChg>
        <pc:grpChg chg="mod">
          <ac:chgData name="NORBEY DANILO MUÑOZ CAÑON" userId="29f64d73-8b12-4c53-a9f3-1c223397a229" providerId="ADAL" clId="{A55A0978-91B8-49E0-BA28-CC279BC330BD}" dt="2023-05-23T16:13:46.717" v="58" actId="14100"/>
          <ac:grpSpMkLst>
            <pc:docMk/>
            <pc:sldMk cId="0" sldId="264"/>
            <ac:grpSpMk id="5" creationId="{00000000-0000-0000-0000-000000000000}"/>
          </ac:grpSpMkLst>
        </pc:grpChg>
      </pc:sldChg>
      <pc:sldChg chg="modSp mod">
        <pc:chgData name="NORBEY DANILO MUÑOZ CAÑON" userId="29f64d73-8b12-4c53-a9f3-1c223397a229" providerId="ADAL" clId="{A55A0978-91B8-49E0-BA28-CC279BC330BD}" dt="2023-05-23T16:15:53.680" v="59" actId="123"/>
        <pc:sldMkLst>
          <pc:docMk/>
          <pc:sldMk cId="0" sldId="266"/>
        </pc:sldMkLst>
        <pc:spChg chg="mod">
          <ac:chgData name="NORBEY DANILO MUÑOZ CAÑON" userId="29f64d73-8b12-4c53-a9f3-1c223397a229" providerId="ADAL" clId="{A55A0978-91B8-49E0-BA28-CC279BC330BD}" dt="2023-05-23T16:15:53.680" v="59" actId="123"/>
          <ac:spMkLst>
            <pc:docMk/>
            <pc:sldMk cId="0" sldId="266"/>
            <ac:spMk id="9" creationId="{00000000-0000-0000-0000-000000000000}"/>
          </ac:spMkLst>
        </pc:spChg>
      </pc:sldChg>
      <pc:sldChg chg="modSp mod">
        <pc:chgData name="NORBEY DANILO MUÑOZ CAÑON" userId="29f64d73-8b12-4c53-a9f3-1c223397a229" providerId="ADAL" clId="{A55A0978-91B8-49E0-BA28-CC279BC330BD}" dt="2023-05-23T16:30:51.257" v="60" actId="123"/>
        <pc:sldMkLst>
          <pc:docMk/>
          <pc:sldMk cId="0" sldId="267"/>
        </pc:sldMkLst>
        <pc:spChg chg="mod">
          <ac:chgData name="NORBEY DANILO MUÑOZ CAÑON" userId="29f64d73-8b12-4c53-a9f3-1c223397a229" providerId="ADAL" clId="{A55A0978-91B8-49E0-BA28-CC279BC330BD}" dt="2023-05-23T16:30:51.257" v="60" actId="123"/>
          <ac:spMkLst>
            <pc:docMk/>
            <pc:sldMk cId="0" sldId="267"/>
            <ac:spMk id="2" creationId="{00000000-0000-0000-0000-000000000000}"/>
          </ac:spMkLst>
        </pc:spChg>
      </pc:sldChg>
      <pc:sldChg chg="modSp mod">
        <pc:chgData name="NORBEY DANILO MUÑOZ CAÑON" userId="29f64d73-8b12-4c53-a9f3-1c223397a229" providerId="ADAL" clId="{A55A0978-91B8-49E0-BA28-CC279BC330BD}" dt="2023-05-23T16:31:48.463" v="61" actId="123"/>
        <pc:sldMkLst>
          <pc:docMk/>
          <pc:sldMk cId="0" sldId="268"/>
        </pc:sldMkLst>
        <pc:spChg chg="mod">
          <ac:chgData name="NORBEY DANILO MUÑOZ CAÑON" userId="29f64d73-8b12-4c53-a9f3-1c223397a229" providerId="ADAL" clId="{A55A0978-91B8-49E0-BA28-CC279BC330BD}" dt="2023-05-23T16:31:48.463" v="61" actId="123"/>
          <ac:spMkLst>
            <pc:docMk/>
            <pc:sldMk cId="0" sldId="268"/>
            <ac:spMk id="3" creationId="{00000000-0000-0000-0000-000000000000}"/>
          </ac:spMkLst>
        </pc:spChg>
      </pc:sldChg>
      <pc:sldChg chg="modSp mod">
        <pc:chgData name="NORBEY DANILO MUÑOZ CAÑON" userId="29f64d73-8b12-4c53-a9f3-1c223397a229" providerId="ADAL" clId="{A55A0978-91B8-49E0-BA28-CC279BC330BD}" dt="2023-05-23T16:32:32.225" v="62" actId="123"/>
        <pc:sldMkLst>
          <pc:docMk/>
          <pc:sldMk cId="0" sldId="269"/>
        </pc:sldMkLst>
        <pc:spChg chg="mod">
          <ac:chgData name="NORBEY DANILO MUÑOZ CAÑON" userId="29f64d73-8b12-4c53-a9f3-1c223397a229" providerId="ADAL" clId="{A55A0978-91B8-49E0-BA28-CC279BC330BD}" dt="2023-05-23T16:32:32.225" v="62" actId="123"/>
          <ac:spMkLst>
            <pc:docMk/>
            <pc:sldMk cId="0" sldId="269"/>
            <ac:spMk id="4" creationId="{00000000-0000-0000-0000-000000000000}"/>
          </ac:spMkLst>
        </pc:spChg>
      </pc:sldChg>
      <pc:sldChg chg="addSp delSp mod">
        <pc:chgData name="NORBEY DANILO MUÑOZ CAÑON" userId="29f64d73-8b12-4c53-a9f3-1c223397a229" providerId="ADAL" clId="{A55A0978-91B8-49E0-BA28-CC279BC330BD}" dt="2023-05-23T16:35:49.280" v="66" actId="478"/>
        <pc:sldMkLst>
          <pc:docMk/>
          <pc:sldMk cId="0" sldId="319"/>
        </pc:sldMkLst>
        <pc:grpChg chg="add del">
          <ac:chgData name="NORBEY DANILO MUÑOZ CAÑON" userId="29f64d73-8b12-4c53-a9f3-1c223397a229" providerId="ADAL" clId="{A55A0978-91B8-49E0-BA28-CC279BC330BD}" dt="2023-05-23T16:35:49.280" v="66" actId="478"/>
          <ac:grpSpMkLst>
            <pc:docMk/>
            <pc:sldMk cId="0" sldId="319"/>
            <ac:grpSpMk id="2" creationId="{00000000-0000-0000-0000-000000000000}"/>
          </ac:grpSpMkLst>
        </pc:grpChg>
        <pc:picChg chg="topLvl">
          <ac:chgData name="NORBEY DANILO MUÑOZ CAÑON" userId="29f64d73-8b12-4c53-a9f3-1c223397a229" providerId="ADAL" clId="{A55A0978-91B8-49E0-BA28-CC279BC330BD}" dt="2023-05-23T16:35:49.280" v="66" actId="478"/>
          <ac:picMkLst>
            <pc:docMk/>
            <pc:sldMk cId="0" sldId="319"/>
            <ac:picMk id="3" creationId="{00000000-0000-0000-0000-000000000000}"/>
          </ac:picMkLst>
        </pc:picChg>
        <pc:picChg chg="del">
          <ac:chgData name="NORBEY DANILO MUÑOZ CAÑON" userId="29f64d73-8b12-4c53-a9f3-1c223397a229" providerId="ADAL" clId="{A55A0978-91B8-49E0-BA28-CC279BC330BD}" dt="2023-05-23T16:35:43.662" v="63" actId="478"/>
          <ac:picMkLst>
            <pc:docMk/>
            <pc:sldMk cId="0" sldId="319"/>
            <ac:picMk id="4" creationId="{00000000-0000-0000-0000-000000000000}"/>
          </ac:picMkLst>
        </pc:picChg>
        <pc:picChg chg="del topLvl">
          <ac:chgData name="NORBEY DANILO MUÑOZ CAÑON" userId="29f64d73-8b12-4c53-a9f3-1c223397a229" providerId="ADAL" clId="{A55A0978-91B8-49E0-BA28-CC279BC330BD}" dt="2023-05-23T16:35:49.280" v="66" actId="478"/>
          <ac:picMkLst>
            <pc:docMk/>
            <pc:sldMk cId="0" sldId="319"/>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3981B9"/>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3981B9"/>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160217" y="24382"/>
            <a:ext cx="1983783" cy="5120639"/>
          </a:xfrm>
          <a:prstGeom prst="rect">
            <a:avLst/>
          </a:prstGeom>
        </p:spPr>
      </p:pic>
      <p:pic>
        <p:nvPicPr>
          <p:cNvPr id="17" name="bg object 17"/>
          <p:cNvPicPr/>
          <p:nvPr/>
        </p:nvPicPr>
        <p:blipFill>
          <a:blip r:embed="rId3" cstate="print"/>
          <a:stretch>
            <a:fillRect/>
          </a:stretch>
        </p:blipFill>
        <p:spPr>
          <a:xfrm>
            <a:off x="0" y="0"/>
            <a:ext cx="9144000" cy="5145022"/>
          </a:xfrm>
          <a:prstGeom prst="rect">
            <a:avLst/>
          </a:prstGeom>
        </p:spPr>
      </p:pic>
      <p:sp>
        <p:nvSpPr>
          <p:cNvPr id="2" name="Holder 2"/>
          <p:cNvSpPr>
            <a:spLocks noGrp="1"/>
          </p:cNvSpPr>
          <p:nvPr>
            <p:ph type="title"/>
          </p:nvPr>
        </p:nvSpPr>
        <p:spPr/>
        <p:txBody>
          <a:bodyPr lIns="0" tIns="0" rIns="0" bIns="0"/>
          <a:lstStyle>
            <a:lvl1pPr>
              <a:defRPr sz="1800" b="0" i="0">
                <a:solidFill>
                  <a:srgbClr val="3981B9"/>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160217" y="24382"/>
            <a:ext cx="1983783" cy="5120639"/>
          </a:xfrm>
          <a:prstGeom prst="rect">
            <a:avLst/>
          </a:prstGeom>
        </p:spPr>
      </p:pic>
      <p:sp>
        <p:nvSpPr>
          <p:cNvPr id="2" name="Holder 2"/>
          <p:cNvSpPr>
            <a:spLocks noGrp="1"/>
          </p:cNvSpPr>
          <p:nvPr>
            <p:ph type="title"/>
          </p:nvPr>
        </p:nvSpPr>
        <p:spPr>
          <a:xfrm>
            <a:off x="1050747" y="321005"/>
            <a:ext cx="7042505" cy="300355"/>
          </a:xfrm>
          <a:prstGeom prst="rect">
            <a:avLst/>
          </a:prstGeom>
        </p:spPr>
        <p:txBody>
          <a:bodyPr wrap="square" lIns="0" tIns="0" rIns="0" bIns="0">
            <a:spAutoFit/>
          </a:bodyPr>
          <a:lstStyle>
            <a:lvl1pPr>
              <a:defRPr sz="1800" b="0" i="0">
                <a:solidFill>
                  <a:srgbClr val="3981B9"/>
                </a:solidFill>
                <a:latin typeface="Arial MT"/>
                <a:cs typeface="Arial MT"/>
              </a:defRPr>
            </a:lvl1pPr>
          </a:lstStyle>
          <a:p>
            <a:endParaRPr/>
          </a:p>
        </p:txBody>
      </p:sp>
      <p:sp>
        <p:nvSpPr>
          <p:cNvPr id="3" name="Holder 3"/>
          <p:cNvSpPr>
            <a:spLocks noGrp="1"/>
          </p:cNvSpPr>
          <p:nvPr>
            <p:ph type="body" idx="1"/>
          </p:nvPr>
        </p:nvSpPr>
        <p:spPr>
          <a:xfrm>
            <a:off x="2060448" y="1584959"/>
            <a:ext cx="5047615" cy="11557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217" y="2180031"/>
            <a:ext cx="3136900" cy="629660"/>
          </a:xfrm>
          <a:prstGeom prst="rect">
            <a:avLst/>
          </a:prstGeom>
        </p:spPr>
        <p:txBody>
          <a:bodyPr vert="horz" wrap="square" lIns="0" tIns="13970" rIns="0" bIns="0" rtlCol="0">
            <a:spAutoFit/>
          </a:bodyPr>
          <a:lstStyle/>
          <a:p>
            <a:pPr marL="12700" algn="ctr">
              <a:lnSpc>
                <a:spcPct val="100000"/>
              </a:lnSpc>
              <a:spcBef>
                <a:spcPts val="110"/>
              </a:spcBef>
            </a:pPr>
            <a:r>
              <a:rPr lang="en-US" sz="4000" spc="-5" dirty="0">
                <a:solidFill>
                  <a:srgbClr val="0971CA"/>
                </a:solidFill>
                <a:latin typeface="Calibri"/>
                <a:cs typeface="Calibri"/>
              </a:rPr>
              <a:t>JOIN SQL</a:t>
            </a:r>
            <a:endParaRPr sz="4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7278" y="1563370"/>
            <a:ext cx="3093085" cy="2323072"/>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RIGHT JOIN es similar a LEFT JOIN. Esta unión devuelve todas las filas de la tabla del lado derecho de la unión y las filas coincidentes de la tabla del lado izquierdo de la unión. </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Para las filas para las que no hay ninguna fila coincidente en el lado izquierdo, el conjunto de resultados contendrá </a:t>
            </a:r>
            <a:r>
              <a:rPr lang="es-ES" sz="1350" spc="-10" dirty="0" err="1">
                <a:latin typeface="Arial MT"/>
                <a:cs typeface="Arial MT"/>
              </a:rPr>
              <a:t>null</a:t>
            </a:r>
            <a:r>
              <a:rPr lang="es-ES" sz="1350" spc="-10" dirty="0">
                <a:latin typeface="Arial MT"/>
                <a:cs typeface="Arial MT"/>
              </a:rPr>
              <a:t>. RIGHT JOIN también se conoce como RIGHT OUTER JOIN.</a:t>
            </a:r>
            <a:endParaRPr sz="1350" dirty="0">
              <a:latin typeface="Arial MT"/>
              <a:cs typeface="Arial MT"/>
            </a:endParaRPr>
          </a:p>
        </p:txBody>
      </p:sp>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RIGHT JOIN</a:t>
            </a:r>
            <a:endParaRPr b="1" i="1" spc="-5" dirty="0">
              <a:latin typeface="Candara"/>
              <a:cs typeface="Candara"/>
            </a:endParaRPr>
          </a:p>
        </p:txBody>
      </p:sp>
      <p:pic>
        <p:nvPicPr>
          <p:cNvPr id="3074" name="Picture 2">
            <a:extLst>
              <a:ext uri="{FF2B5EF4-FFF2-40B4-BE49-F238E27FC236}">
                <a16:creationId xmlns:a16="http://schemas.microsoft.com/office/drawing/2014/main" id="{2E22A899-0CB2-9827-5569-C44B78D95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20354"/>
            <a:ext cx="4752975" cy="300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0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RIGHT JOIN</a:t>
            </a:r>
            <a:endParaRPr b="1" i="1" spc="-5" dirty="0">
              <a:latin typeface="Candara"/>
              <a:cs typeface="Candara"/>
            </a:endParaRPr>
          </a:p>
        </p:txBody>
      </p:sp>
      <p:pic>
        <p:nvPicPr>
          <p:cNvPr id="5" name="Imagen 4">
            <a:extLst>
              <a:ext uri="{FF2B5EF4-FFF2-40B4-BE49-F238E27FC236}">
                <a16:creationId xmlns:a16="http://schemas.microsoft.com/office/drawing/2014/main" id="{DB505820-7053-7BD2-72D6-A971964B08F5}"/>
              </a:ext>
            </a:extLst>
          </p:cNvPr>
          <p:cNvPicPr>
            <a:picLocks noChangeAspect="1"/>
          </p:cNvPicPr>
          <p:nvPr/>
        </p:nvPicPr>
        <p:blipFill>
          <a:blip r:embed="rId2"/>
          <a:stretch>
            <a:fillRect/>
          </a:stretch>
        </p:blipFill>
        <p:spPr>
          <a:xfrm>
            <a:off x="1504950" y="1131887"/>
            <a:ext cx="6134100" cy="2886075"/>
          </a:xfrm>
          <a:prstGeom prst="rect">
            <a:avLst/>
          </a:prstGeom>
        </p:spPr>
      </p:pic>
    </p:spTree>
    <p:extLst>
      <p:ext uri="{BB962C8B-B14F-4D97-AF65-F5344CB8AC3E}">
        <p14:creationId xmlns:p14="http://schemas.microsoft.com/office/powerpoint/2010/main" val="23301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RIGHT JOIN</a:t>
            </a:r>
            <a:endParaRPr b="1" i="1" spc="-5" dirty="0">
              <a:latin typeface="Candara"/>
              <a:cs typeface="Candara"/>
            </a:endParaRPr>
          </a:p>
        </p:txBody>
      </p:sp>
      <p:pic>
        <p:nvPicPr>
          <p:cNvPr id="3" name="Imagen 2">
            <a:extLst>
              <a:ext uri="{FF2B5EF4-FFF2-40B4-BE49-F238E27FC236}">
                <a16:creationId xmlns:a16="http://schemas.microsoft.com/office/drawing/2014/main" id="{E1202944-C1BB-22A2-76C1-7002A5CC4009}"/>
              </a:ext>
            </a:extLst>
          </p:cNvPr>
          <p:cNvPicPr>
            <a:picLocks noChangeAspect="1"/>
          </p:cNvPicPr>
          <p:nvPr/>
        </p:nvPicPr>
        <p:blipFill>
          <a:blip r:embed="rId2"/>
          <a:stretch>
            <a:fillRect/>
          </a:stretch>
        </p:blipFill>
        <p:spPr>
          <a:xfrm>
            <a:off x="2493167" y="828040"/>
            <a:ext cx="4157663" cy="1136153"/>
          </a:xfrm>
          <a:prstGeom prst="rect">
            <a:avLst/>
          </a:prstGeom>
        </p:spPr>
      </p:pic>
      <p:pic>
        <p:nvPicPr>
          <p:cNvPr id="7" name="Imagen 6">
            <a:extLst>
              <a:ext uri="{FF2B5EF4-FFF2-40B4-BE49-F238E27FC236}">
                <a16:creationId xmlns:a16="http://schemas.microsoft.com/office/drawing/2014/main" id="{1CFCDB30-DEEB-9C5A-BBDF-AA255F875908}"/>
              </a:ext>
            </a:extLst>
          </p:cNvPr>
          <p:cNvPicPr>
            <a:picLocks noChangeAspect="1"/>
          </p:cNvPicPr>
          <p:nvPr/>
        </p:nvPicPr>
        <p:blipFill>
          <a:blip r:embed="rId3"/>
          <a:stretch>
            <a:fillRect/>
          </a:stretch>
        </p:blipFill>
        <p:spPr>
          <a:xfrm>
            <a:off x="3128166" y="2193925"/>
            <a:ext cx="2887663" cy="2547938"/>
          </a:xfrm>
          <a:prstGeom prst="rect">
            <a:avLst/>
          </a:prstGeom>
        </p:spPr>
      </p:pic>
    </p:spTree>
    <p:extLst>
      <p:ext uri="{BB962C8B-B14F-4D97-AF65-F5344CB8AC3E}">
        <p14:creationId xmlns:p14="http://schemas.microsoft.com/office/powerpoint/2010/main" val="216764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7278" y="1563370"/>
            <a:ext cx="3093085" cy="1699824"/>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FULL JOIN crea el conjunto de resultados combinando los resultados de LEFT JOIN y RIGHT JOIN. </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El resultado contendrá todas las filas de ambas tablas. Para las filas que no coincidan, el resultado contendrá valores NULL.</a:t>
            </a:r>
            <a:endParaRPr sz="1350" dirty="0">
              <a:latin typeface="Arial MT"/>
              <a:cs typeface="Arial MT"/>
            </a:endParaRPr>
          </a:p>
        </p:txBody>
      </p:sp>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FULL JOIN</a:t>
            </a:r>
            <a:endParaRPr b="1" i="1" spc="-5" dirty="0">
              <a:latin typeface="Candara"/>
              <a:cs typeface="Candara"/>
            </a:endParaRPr>
          </a:p>
        </p:txBody>
      </p:sp>
      <p:pic>
        <p:nvPicPr>
          <p:cNvPr id="4098" name="Picture 2">
            <a:extLst>
              <a:ext uri="{FF2B5EF4-FFF2-40B4-BE49-F238E27FC236}">
                <a16:creationId xmlns:a16="http://schemas.microsoft.com/office/drawing/2014/main" id="{9D0ACDD6-F503-3E5D-08BF-790FF217F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121" y="1446175"/>
            <a:ext cx="3902267"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5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FULL JOIN</a:t>
            </a:r>
            <a:endParaRPr b="1" i="1" spc="-5" dirty="0">
              <a:latin typeface="Candara"/>
              <a:cs typeface="Candara"/>
            </a:endParaRPr>
          </a:p>
        </p:txBody>
      </p:sp>
      <p:pic>
        <p:nvPicPr>
          <p:cNvPr id="3" name="Imagen 2">
            <a:extLst>
              <a:ext uri="{FF2B5EF4-FFF2-40B4-BE49-F238E27FC236}">
                <a16:creationId xmlns:a16="http://schemas.microsoft.com/office/drawing/2014/main" id="{7D496F1C-1AE1-12E9-67F5-EAEEDC8AEAD1}"/>
              </a:ext>
            </a:extLst>
          </p:cNvPr>
          <p:cNvPicPr>
            <a:picLocks noChangeAspect="1"/>
          </p:cNvPicPr>
          <p:nvPr/>
        </p:nvPicPr>
        <p:blipFill>
          <a:blip r:embed="rId2"/>
          <a:stretch>
            <a:fillRect/>
          </a:stretch>
        </p:blipFill>
        <p:spPr>
          <a:xfrm>
            <a:off x="1457325" y="1122362"/>
            <a:ext cx="6229350" cy="2905125"/>
          </a:xfrm>
          <a:prstGeom prst="rect">
            <a:avLst/>
          </a:prstGeom>
        </p:spPr>
      </p:pic>
    </p:spTree>
    <p:extLst>
      <p:ext uri="{BB962C8B-B14F-4D97-AF65-F5344CB8AC3E}">
        <p14:creationId xmlns:p14="http://schemas.microsoft.com/office/powerpoint/2010/main" val="331611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FULL JOIN</a:t>
            </a:r>
            <a:endParaRPr b="1" i="1" spc="-5" dirty="0">
              <a:latin typeface="Candara"/>
              <a:cs typeface="Candara"/>
            </a:endParaRPr>
          </a:p>
        </p:txBody>
      </p:sp>
      <p:pic>
        <p:nvPicPr>
          <p:cNvPr id="5" name="Imagen 4">
            <a:extLst>
              <a:ext uri="{FF2B5EF4-FFF2-40B4-BE49-F238E27FC236}">
                <a16:creationId xmlns:a16="http://schemas.microsoft.com/office/drawing/2014/main" id="{E2CE2A6E-7A0B-7E46-D82D-CB57A7A9ECE1}"/>
              </a:ext>
            </a:extLst>
          </p:cNvPr>
          <p:cNvPicPr>
            <a:picLocks noChangeAspect="1"/>
          </p:cNvPicPr>
          <p:nvPr/>
        </p:nvPicPr>
        <p:blipFill>
          <a:blip r:embed="rId2"/>
          <a:stretch>
            <a:fillRect/>
          </a:stretch>
        </p:blipFill>
        <p:spPr>
          <a:xfrm>
            <a:off x="838200" y="2048274"/>
            <a:ext cx="4205288" cy="1053302"/>
          </a:xfrm>
          <a:prstGeom prst="rect">
            <a:avLst/>
          </a:prstGeom>
        </p:spPr>
      </p:pic>
      <p:pic>
        <p:nvPicPr>
          <p:cNvPr id="8" name="Imagen 7">
            <a:extLst>
              <a:ext uri="{FF2B5EF4-FFF2-40B4-BE49-F238E27FC236}">
                <a16:creationId xmlns:a16="http://schemas.microsoft.com/office/drawing/2014/main" id="{F70DDB88-FC3F-2DA4-1F5D-8A060E38CEA4}"/>
              </a:ext>
            </a:extLst>
          </p:cNvPr>
          <p:cNvPicPr>
            <a:picLocks noChangeAspect="1"/>
          </p:cNvPicPr>
          <p:nvPr/>
        </p:nvPicPr>
        <p:blipFill>
          <a:blip r:embed="rId3"/>
          <a:stretch>
            <a:fillRect/>
          </a:stretch>
        </p:blipFill>
        <p:spPr>
          <a:xfrm>
            <a:off x="5867400" y="414020"/>
            <a:ext cx="1299752" cy="4321810"/>
          </a:xfrm>
          <a:prstGeom prst="rect">
            <a:avLst/>
          </a:prstGeom>
        </p:spPr>
      </p:pic>
    </p:spTree>
    <p:extLst>
      <p:ext uri="{BB962C8B-B14F-4D97-AF65-F5344CB8AC3E}">
        <p14:creationId xmlns:p14="http://schemas.microsoft.com/office/powerpoint/2010/main" val="138102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02918" y="1431925"/>
            <a:ext cx="6138163" cy="2789866"/>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La unión natural puede unir tablas basándose en las columnas comunes de las tablas que se están uniendo. Una unión natural devuelve todas las filas mediante la coincidencia de valores en columnas comunes que tengan el mismo nombre y tipo de datos de columnas y esa columna debe estar presente en ambas tablas.</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Ambas tablas deben tener al menos una columna común con el mismo nombre y tipo de datos.</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Las dos tablas se unen mediante Cross </a:t>
            </a:r>
            <a:r>
              <a:rPr lang="es-ES" sz="1350" spc="-10" dirty="0" err="1">
                <a:latin typeface="Arial MT"/>
                <a:cs typeface="Arial MT"/>
              </a:rPr>
              <a:t>join</a:t>
            </a:r>
            <a:r>
              <a:rPr lang="es-ES" sz="1350" spc="-10" dirty="0">
                <a:latin typeface="Arial MT"/>
                <a:cs typeface="Arial MT"/>
              </a:rPr>
              <a:t>.</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El DBMS buscará una columna común con el mismo nombre y tipo de datos. Las tuplas que tienen exactamente los mismos valores en las columnas comunes se mantienen en el resultado.</a:t>
            </a:r>
            <a:endParaRPr sz="1350" dirty="0">
              <a:latin typeface="Arial MT"/>
              <a:cs typeface="Arial MT"/>
            </a:endParaRPr>
          </a:p>
        </p:txBody>
      </p:sp>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NATURAL JOIN</a:t>
            </a:r>
            <a:endParaRPr b="1" i="1" spc="-5" dirty="0">
              <a:latin typeface="Candara"/>
              <a:cs typeface="Candara"/>
            </a:endParaRPr>
          </a:p>
        </p:txBody>
      </p:sp>
    </p:spTree>
    <p:extLst>
      <p:ext uri="{BB962C8B-B14F-4D97-AF65-F5344CB8AC3E}">
        <p14:creationId xmlns:p14="http://schemas.microsoft.com/office/powerpoint/2010/main" val="292483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NATURAL JOIN</a:t>
            </a:r>
            <a:endParaRPr b="1" i="1" spc="-5" dirty="0">
              <a:latin typeface="Candara"/>
              <a:cs typeface="Candara"/>
            </a:endParaRPr>
          </a:p>
        </p:txBody>
      </p:sp>
      <p:pic>
        <p:nvPicPr>
          <p:cNvPr id="5" name="Imagen 4">
            <a:extLst>
              <a:ext uri="{FF2B5EF4-FFF2-40B4-BE49-F238E27FC236}">
                <a16:creationId xmlns:a16="http://schemas.microsoft.com/office/drawing/2014/main" id="{30CF1D07-DFCB-7B1E-2949-0D1BC51EB084}"/>
              </a:ext>
            </a:extLst>
          </p:cNvPr>
          <p:cNvPicPr>
            <a:picLocks noChangeAspect="1"/>
          </p:cNvPicPr>
          <p:nvPr/>
        </p:nvPicPr>
        <p:blipFill>
          <a:blip r:embed="rId2"/>
          <a:stretch>
            <a:fillRect/>
          </a:stretch>
        </p:blipFill>
        <p:spPr>
          <a:xfrm>
            <a:off x="3385455" y="804791"/>
            <a:ext cx="2373090" cy="3981086"/>
          </a:xfrm>
          <a:prstGeom prst="rect">
            <a:avLst/>
          </a:prstGeom>
        </p:spPr>
      </p:pic>
    </p:spTree>
    <p:extLst>
      <p:ext uri="{BB962C8B-B14F-4D97-AF65-F5344CB8AC3E}">
        <p14:creationId xmlns:p14="http://schemas.microsoft.com/office/powerpoint/2010/main" val="337669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NATURAL JOIN</a:t>
            </a:r>
            <a:endParaRPr b="1" i="1" spc="-5" dirty="0">
              <a:latin typeface="Candara"/>
              <a:cs typeface="Candara"/>
            </a:endParaRPr>
          </a:p>
        </p:txBody>
      </p:sp>
      <p:sp>
        <p:nvSpPr>
          <p:cNvPr id="2" name="object 3">
            <a:extLst>
              <a:ext uri="{FF2B5EF4-FFF2-40B4-BE49-F238E27FC236}">
                <a16:creationId xmlns:a16="http://schemas.microsoft.com/office/drawing/2014/main" id="{78007A89-B60D-EFBD-620D-9949B09960BE}"/>
              </a:ext>
            </a:extLst>
          </p:cNvPr>
          <p:cNvSpPr txBox="1"/>
          <p:nvPr/>
        </p:nvSpPr>
        <p:spPr>
          <a:xfrm>
            <a:off x="1502918" y="1431925"/>
            <a:ext cx="6138163" cy="661078"/>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Consulta: Buscar todos los Empleados y sus respectivos departamentos.</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Solución: (Empleado) ⋈ (Departamento)</a:t>
            </a:r>
            <a:endParaRPr sz="1350" dirty="0">
              <a:latin typeface="Arial MT"/>
              <a:cs typeface="Arial MT"/>
            </a:endParaRPr>
          </a:p>
        </p:txBody>
      </p:sp>
      <p:pic>
        <p:nvPicPr>
          <p:cNvPr id="6" name="Imagen 5">
            <a:extLst>
              <a:ext uri="{FF2B5EF4-FFF2-40B4-BE49-F238E27FC236}">
                <a16:creationId xmlns:a16="http://schemas.microsoft.com/office/drawing/2014/main" id="{B1F31052-9EF0-A81D-7735-BDEA6DABD5AA}"/>
              </a:ext>
            </a:extLst>
          </p:cNvPr>
          <p:cNvPicPr>
            <a:picLocks noChangeAspect="1"/>
          </p:cNvPicPr>
          <p:nvPr/>
        </p:nvPicPr>
        <p:blipFill>
          <a:blip r:embed="rId2"/>
          <a:stretch>
            <a:fillRect/>
          </a:stretch>
        </p:blipFill>
        <p:spPr>
          <a:xfrm>
            <a:off x="2202655" y="2696888"/>
            <a:ext cx="4738688" cy="1813852"/>
          </a:xfrm>
          <a:prstGeom prst="rect">
            <a:avLst/>
          </a:prstGeom>
        </p:spPr>
      </p:pic>
    </p:spTree>
    <p:extLst>
      <p:ext uri="{BB962C8B-B14F-4D97-AF65-F5344CB8AC3E}">
        <p14:creationId xmlns:p14="http://schemas.microsoft.com/office/powerpoint/2010/main" val="314066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044" y="436626"/>
            <a:ext cx="2571750" cy="299720"/>
          </a:xfrm>
          <a:prstGeom prst="rect">
            <a:avLst/>
          </a:prstGeom>
        </p:spPr>
        <p:txBody>
          <a:bodyPr vert="horz" wrap="square" lIns="0" tIns="12700" rIns="0" bIns="0" rtlCol="0">
            <a:spAutoFit/>
          </a:bodyPr>
          <a:lstStyle/>
          <a:p>
            <a:pPr marL="12700">
              <a:lnSpc>
                <a:spcPct val="100000"/>
              </a:lnSpc>
              <a:spcBef>
                <a:spcPts val="100"/>
              </a:spcBef>
            </a:pPr>
            <a:r>
              <a:rPr dirty="0"/>
              <a:t>Algunas</a:t>
            </a:r>
            <a:r>
              <a:rPr spc="-75" dirty="0"/>
              <a:t> </a:t>
            </a:r>
            <a:r>
              <a:rPr dirty="0"/>
              <a:t>consideraciones</a:t>
            </a:r>
          </a:p>
        </p:txBody>
      </p:sp>
      <p:graphicFrame>
        <p:nvGraphicFramePr>
          <p:cNvPr id="5" name="Tabla 5">
            <a:extLst>
              <a:ext uri="{FF2B5EF4-FFF2-40B4-BE49-F238E27FC236}">
                <a16:creationId xmlns:a16="http://schemas.microsoft.com/office/drawing/2014/main" id="{54A52F9D-B636-67D3-B87D-49798AE1F53B}"/>
              </a:ext>
            </a:extLst>
          </p:cNvPr>
          <p:cNvGraphicFramePr>
            <a:graphicFrameLocks noGrp="1"/>
          </p:cNvGraphicFramePr>
          <p:nvPr>
            <p:extLst>
              <p:ext uri="{D42A27DB-BD31-4B8C-83A1-F6EECF244321}">
                <p14:modId xmlns:p14="http://schemas.microsoft.com/office/powerpoint/2010/main" val="3837984779"/>
              </p:ext>
            </p:extLst>
          </p:nvPr>
        </p:nvGraphicFramePr>
        <p:xfrm>
          <a:off x="2542332" y="1050925"/>
          <a:ext cx="4064000" cy="3571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2961455"/>
                    </a:ext>
                  </a:extLst>
                </a:gridCol>
                <a:gridCol w="2032000">
                  <a:extLst>
                    <a:ext uri="{9D8B030D-6E8A-4147-A177-3AD203B41FA5}">
                      <a16:colId xmlns:a16="http://schemas.microsoft.com/office/drawing/2014/main" val="197118468"/>
                    </a:ext>
                  </a:extLst>
                </a:gridCol>
              </a:tblGrid>
              <a:tr h="370840">
                <a:tc>
                  <a:txBody>
                    <a:bodyPr/>
                    <a:lstStyle/>
                    <a:p>
                      <a:pPr algn="just"/>
                      <a:r>
                        <a:rPr lang="es-CO" sz="1200" dirty="0">
                          <a:latin typeface="Arial" panose="020B0604020202020204" pitchFamily="34" charset="0"/>
                          <a:cs typeface="Arial" panose="020B0604020202020204" pitchFamily="34" charset="0"/>
                        </a:rPr>
                        <a:t>Natural</a:t>
                      </a:r>
                    </a:p>
                  </a:txBody>
                  <a:tcPr/>
                </a:tc>
                <a:tc>
                  <a:txBody>
                    <a:bodyPr/>
                    <a:lstStyle/>
                    <a:p>
                      <a:pPr algn="just"/>
                      <a:r>
                        <a:rPr lang="es-CO" sz="1200" dirty="0" err="1">
                          <a:latin typeface="Arial" panose="020B0604020202020204" pitchFamily="34" charset="0"/>
                          <a:cs typeface="Arial" panose="020B0604020202020204" pitchFamily="34" charset="0"/>
                        </a:rPr>
                        <a:t>Inner</a:t>
                      </a:r>
                      <a:endParaRPr lang="es-CO"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9781914"/>
                  </a:ext>
                </a:extLst>
              </a:tr>
              <a:tr h="370840">
                <a:tc>
                  <a:txBody>
                    <a:bodyPr/>
                    <a:lstStyle/>
                    <a:p>
                      <a:pPr algn="just"/>
                      <a:r>
                        <a:rPr lang="es-ES" sz="1200" dirty="0">
                          <a:latin typeface="Arial" panose="020B0604020202020204" pitchFamily="34" charset="0"/>
                          <a:cs typeface="Arial" panose="020B0604020202020204" pitchFamily="34" charset="0"/>
                        </a:rPr>
                        <a:t>Natural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une dos tablas basándose en el mismo nombre de atributo y tipo de datos.</a:t>
                      </a:r>
                      <a:endParaRPr lang="es-CO" sz="1200" dirty="0">
                        <a:latin typeface="Arial" panose="020B0604020202020204" pitchFamily="34" charset="0"/>
                        <a:cs typeface="Arial" panose="020B0604020202020204" pitchFamily="34" charset="0"/>
                      </a:endParaRPr>
                    </a:p>
                  </a:txBody>
                  <a:tcPr/>
                </a:tc>
                <a:tc>
                  <a:txBody>
                    <a:bodyPr/>
                    <a:lstStyle/>
                    <a:p>
                      <a:pPr algn="just"/>
                      <a:r>
                        <a:rPr lang="es-ES" sz="1200" dirty="0" err="1">
                          <a:latin typeface="Arial" panose="020B0604020202020204" pitchFamily="34" charset="0"/>
                          <a:cs typeface="Arial" panose="020B0604020202020204" pitchFamily="34" charset="0"/>
                        </a:rPr>
                        <a:t>Inner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une dos tablas en base a la columna que se especifica explícitamente en la cláusula ON.</a:t>
                      </a:r>
                      <a:endParaRPr lang="es-CO"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6663542"/>
                  </a:ext>
                </a:extLst>
              </a:tr>
              <a:tr h="370840">
                <a:tc>
                  <a:txBody>
                    <a:bodyPr/>
                    <a:lstStyle/>
                    <a:p>
                      <a:pPr algn="just"/>
                      <a:r>
                        <a:rPr lang="es-ES" sz="1200" dirty="0">
                          <a:latin typeface="Arial" panose="020B0604020202020204" pitchFamily="34" charset="0"/>
                          <a:cs typeface="Arial" panose="020B0604020202020204" pitchFamily="34" charset="0"/>
                        </a:rPr>
                        <a:t>En Natural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La tabla resultante contendrá todos los atributos de ambas tablas pero mantendrá sólo una copia de cada columna común</a:t>
                      </a:r>
                      <a:endParaRPr lang="es-CO" sz="1200" dirty="0">
                        <a:latin typeface="Arial" panose="020B0604020202020204" pitchFamily="34" charset="0"/>
                        <a:cs typeface="Arial" panose="020B0604020202020204" pitchFamily="34" charset="0"/>
                      </a:endParaRPr>
                    </a:p>
                  </a:txBody>
                  <a:tcPr/>
                </a:tc>
                <a:tc>
                  <a:txBody>
                    <a:bodyPr/>
                    <a:lstStyle/>
                    <a:p>
                      <a:pPr algn="just"/>
                      <a:r>
                        <a:rPr lang="es-ES" sz="1200" dirty="0">
                          <a:latin typeface="Arial" panose="020B0604020202020204" pitchFamily="34" charset="0"/>
                          <a:cs typeface="Arial" panose="020B0604020202020204" pitchFamily="34" charset="0"/>
                        </a:rPr>
                        <a:t>En </a:t>
                      </a:r>
                      <a:r>
                        <a:rPr lang="es-ES" sz="1200" dirty="0" err="1">
                          <a:latin typeface="Arial" panose="020B0604020202020204" pitchFamily="34" charset="0"/>
                          <a:cs typeface="Arial" panose="020B0604020202020204" pitchFamily="34" charset="0"/>
                        </a:rPr>
                        <a:t>Inner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la tabla resultante contendrá todos los atributos de ambas tablas, incluidas las columnas duplicadas.</a:t>
                      </a:r>
                      <a:endParaRPr lang="es-CO"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3334945"/>
                  </a:ext>
                </a:extLst>
              </a:tr>
              <a:tr h="370840">
                <a:tc>
                  <a:txBody>
                    <a:bodyPr/>
                    <a:lstStyle/>
                    <a:p>
                      <a:pPr algn="just"/>
                      <a:r>
                        <a:rPr lang="es-ES" sz="1200" dirty="0">
                          <a:latin typeface="Arial" panose="020B0604020202020204" pitchFamily="34" charset="0"/>
                          <a:cs typeface="Arial" panose="020B0604020202020204" pitchFamily="34" charset="0"/>
                        </a:rPr>
                        <a:t>En Natural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si no se especifica ninguna condición, devuelve las filas basadas en la columna común.</a:t>
                      </a:r>
                      <a:endParaRPr lang="es-CO" sz="1200" dirty="0">
                        <a:latin typeface="Arial" panose="020B0604020202020204" pitchFamily="34" charset="0"/>
                        <a:cs typeface="Arial" panose="020B0604020202020204" pitchFamily="34" charset="0"/>
                      </a:endParaRPr>
                    </a:p>
                  </a:txBody>
                  <a:tcPr/>
                </a:tc>
                <a:tc>
                  <a:txBody>
                    <a:bodyPr/>
                    <a:lstStyle/>
                    <a:p>
                      <a:pPr algn="just"/>
                      <a:r>
                        <a:rPr lang="es-ES" sz="1200" dirty="0">
                          <a:latin typeface="Arial" panose="020B0604020202020204" pitchFamily="34" charset="0"/>
                          <a:cs typeface="Arial" panose="020B0604020202020204" pitchFamily="34" charset="0"/>
                        </a:rPr>
                        <a:t>En </a:t>
                      </a:r>
                      <a:r>
                        <a:rPr lang="es-ES" sz="1200" dirty="0" err="1">
                          <a:latin typeface="Arial" panose="020B0604020202020204" pitchFamily="34" charset="0"/>
                          <a:cs typeface="Arial" panose="020B0604020202020204" pitchFamily="34" charset="0"/>
                        </a:rPr>
                        <a:t>Inner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Join</a:t>
                      </a:r>
                      <a:r>
                        <a:rPr lang="es-ES" sz="1200" dirty="0">
                          <a:latin typeface="Arial" panose="020B0604020202020204" pitchFamily="34" charset="0"/>
                          <a:cs typeface="Arial" panose="020B0604020202020204" pitchFamily="34" charset="0"/>
                        </a:rPr>
                        <a:t>, sólo se devolverán aquellos registros que existan en ambas tablas</a:t>
                      </a:r>
                      <a:endParaRPr lang="es-CO"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013977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0600" y="1439133"/>
            <a:ext cx="6463030" cy="2271584"/>
          </a:xfrm>
          <a:prstGeom prst="rect">
            <a:avLst/>
          </a:prstGeom>
        </p:spPr>
        <p:txBody>
          <a:bodyPr vert="horz" wrap="square" lIns="0" tIns="12700" rIns="0" bIns="0" rtlCol="0">
            <a:spAutoFit/>
          </a:bodyPr>
          <a:lstStyle/>
          <a:p>
            <a:pPr marL="12700" marR="5080" algn="just">
              <a:lnSpc>
                <a:spcPct val="150100"/>
              </a:lnSpc>
              <a:spcBef>
                <a:spcPts val="100"/>
              </a:spcBef>
            </a:pPr>
            <a:r>
              <a:rPr lang="es-ES" sz="1200" spc="-5" dirty="0">
                <a:latin typeface="Arial MT"/>
                <a:cs typeface="Arial MT"/>
              </a:rPr>
              <a:t>La instrucción SQL </a:t>
            </a:r>
            <a:r>
              <a:rPr lang="es-ES" sz="1200" spc="-5" dirty="0" err="1">
                <a:latin typeface="Arial MT"/>
                <a:cs typeface="Arial MT"/>
              </a:rPr>
              <a:t>Join</a:t>
            </a:r>
            <a:r>
              <a:rPr lang="es-ES" sz="1200" spc="-5" dirty="0">
                <a:latin typeface="Arial MT"/>
                <a:cs typeface="Arial MT"/>
              </a:rPr>
              <a:t> se usa para combinar datos o filas de dos o más tablas en función de un campo común entre ellas. Los diferentes tipos de </a:t>
            </a:r>
            <a:r>
              <a:rPr lang="es-ES" sz="1200" spc="-5" dirty="0" err="1">
                <a:latin typeface="Arial MT"/>
                <a:cs typeface="Arial MT"/>
              </a:rPr>
              <a:t>Joins</a:t>
            </a:r>
            <a:r>
              <a:rPr lang="es-ES" sz="1200" spc="-5" dirty="0">
                <a:latin typeface="Arial MT"/>
                <a:cs typeface="Arial MT"/>
              </a:rPr>
              <a:t> son los siguientes:</a:t>
            </a:r>
          </a:p>
          <a:p>
            <a:pPr marL="12700" marR="5080" algn="just">
              <a:lnSpc>
                <a:spcPct val="150100"/>
              </a:lnSpc>
              <a:spcBef>
                <a:spcPts val="100"/>
              </a:spcBef>
            </a:pPr>
            <a:endParaRPr lang="es-ES" sz="1200" spc="-5" dirty="0">
              <a:latin typeface="Arial MT"/>
              <a:cs typeface="Arial MT"/>
            </a:endParaRPr>
          </a:p>
          <a:p>
            <a:pPr marL="184150" marR="5080" indent="-171450" algn="just">
              <a:lnSpc>
                <a:spcPct val="150100"/>
              </a:lnSpc>
              <a:spcBef>
                <a:spcPts val="100"/>
              </a:spcBef>
              <a:buFont typeface="Arial" panose="020B0604020202020204" pitchFamily="34" charset="0"/>
              <a:buChar char="•"/>
            </a:pPr>
            <a:r>
              <a:rPr lang="en-US" sz="1200" spc="-5" dirty="0">
                <a:latin typeface="Arial MT"/>
                <a:cs typeface="Arial MT"/>
              </a:rPr>
              <a:t>INNER JOIN</a:t>
            </a:r>
          </a:p>
          <a:p>
            <a:pPr marL="184150" marR="5080" indent="-171450" algn="just">
              <a:lnSpc>
                <a:spcPct val="150100"/>
              </a:lnSpc>
              <a:spcBef>
                <a:spcPts val="100"/>
              </a:spcBef>
              <a:buFont typeface="Arial" panose="020B0604020202020204" pitchFamily="34" charset="0"/>
              <a:buChar char="•"/>
            </a:pPr>
            <a:r>
              <a:rPr lang="en-US" sz="1200" spc="-5" dirty="0">
                <a:latin typeface="Arial MT"/>
                <a:cs typeface="Arial MT"/>
              </a:rPr>
              <a:t>LEFT JOIN</a:t>
            </a:r>
          </a:p>
          <a:p>
            <a:pPr marL="184150" marR="5080" indent="-171450" algn="just">
              <a:lnSpc>
                <a:spcPct val="150100"/>
              </a:lnSpc>
              <a:spcBef>
                <a:spcPts val="100"/>
              </a:spcBef>
              <a:buFont typeface="Arial" panose="020B0604020202020204" pitchFamily="34" charset="0"/>
              <a:buChar char="•"/>
            </a:pPr>
            <a:r>
              <a:rPr lang="en-US" sz="1200" spc="-5" dirty="0">
                <a:latin typeface="Arial MT"/>
                <a:cs typeface="Arial MT"/>
              </a:rPr>
              <a:t>RIGHT JOIN</a:t>
            </a:r>
          </a:p>
          <a:p>
            <a:pPr marL="184150" marR="5080" indent="-171450" algn="just">
              <a:lnSpc>
                <a:spcPct val="150100"/>
              </a:lnSpc>
              <a:spcBef>
                <a:spcPts val="100"/>
              </a:spcBef>
              <a:buFont typeface="Arial" panose="020B0604020202020204" pitchFamily="34" charset="0"/>
              <a:buChar char="•"/>
            </a:pPr>
            <a:r>
              <a:rPr lang="en-US" sz="1200" spc="-5" dirty="0">
                <a:latin typeface="Arial MT"/>
                <a:cs typeface="Arial MT"/>
              </a:rPr>
              <a:t>FULL JOIN</a:t>
            </a:r>
          </a:p>
          <a:p>
            <a:pPr marL="184150" marR="5080" indent="-171450" algn="just">
              <a:lnSpc>
                <a:spcPct val="150100"/>
              </a:lnSpc>
              <a:spcBef>
                <a:spcPts val="100"/>
              </a:spcBef>
              <a:buFont typeface="Arial" panose="020B0604020202020204" pitchFamily="34" charset="0"/>
              <a:buChar char="•"/>
            </a:pPr>
            <a:r>
              <a:rPr lang="en-US" sz="1200" spc="-5" dirty="0">
                <a:latin typeface="Arial MT"/>
                <a:cs typeface="Arial MT"/>
              </a:rPr>
              <a:t>NATURAL JOIN </a:t>
            </a:r>
            <a:endParaRPr sz="1200" dirty="0">
              <a:latin typeface="Arial MT"/>
              <a:cs typeface="Arial MT"/>
            </a:endParaRPr>
          </a:p>
        </p:txBody>
      </p:sp>
      <p:sp>
        <p:nvSpPr>
          <p:cNvPr id="6" name="object 6"/>
          <p:cNvSpPr txBox="1"/>
          <p:nvPr/>
        </p:nvSpPr>
        <p:spPr>
          <a:xfrm>
            <a:off x="8415908" y="4680610"/>
            <a:ext cx="115570" cy="238125"/>
          </a:xfrm>
          <a:prstGeom prst="rect">
            <a:avLst/>
          </a:prstGeom>
        </p:spPr>
        <p:txBody>
          <a:bodyPr vert="horz" wrap="square" lIns="0" tIns="12065" rIns="0" bIns="0" rtlCol="0">
            <a:spAutoFit/>
          </a:bodyPr>
          <a:lstStyle/>
          <a:p>
            <a:pPr marL="12700">
              <a:lnSpc>
                <a:spcPct val="100000"/>
              </a:lnSpc>
              <a:spcBef>
                <a:spcPts val="95"/>
              </a:spcBef>
            </a:pPr>
            <a:r>
              <a:rPr sz="1400" spc="-5" dirty="0">
                <a:latin typeface="Calibri"/>
                <a:cs typeface="Calibri"/>
              </a:rPr>
              <a:t>1</a:t>
            </a:r>
            <a:endParaRPr sz="1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38C0100-8B4A-0C32-229F-C5E86018954D}"/>
              </a:ext>
            </a:extLst>
          </p:cNvPr>
          <p:cNvPicPr>
            <a:picLocks noChangeAspect="1"/>
          </p:cNvPicPr>
          <p:nvPr/>
        </p:nvPicPr>
        <p:blipFill>
          <a:blip r:embed="rId2"/>
          <a:stretch>
            <a:fillRect/>
          </a:stretch>
        </p:blipFill>
        <p:spPr>
          <a:xfrm>
            <a:off x="381000" y="441325"/>
            <a:ext cx="4828519" cy="2362200"/>
          </a:xfrm>
          <a:prstGeom prst="rect">
            <a:avLst/>
          </a:prstGeom>
        </p:spPr>
      </p:pic>
      <p:pic>
        <p:nvPicPr>
          <p:cNvPr id="9" name="Imagen 8">
            <a:extLst>
              <a:ext uri="{FF2B5EF4-FFF2-40B4-BE49-F238E27FC236}">
                <a16:creationId xmlns:a16="http://schemas.microsoft.com/office/drawing/2014/main" id="{B7A670EF-709C-293B-D0B2-C45CCEF291E0}"/>
              </a:ext>
            </a:extLst>
          </p:cNvPr>
          <p:cNvPicPr>
            <a:picLocks noChangeAspect="1"/>
          </p:cNvPicPr>
          <p:nvPr/>
        </p:nvPicPr>
        <p:blipFill>
          <a:blip r:embed="rId3"/>
          <a:stretch>
            <a:fillRect/>
          </a:stretch>
        </p:blipFill>
        <p:spPr>
          <a:xfrm>
            <a:off x="5486400" y="2270125"/>
            <a:ext cx="3009012" cy="2624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7278" y="1563370"/>
            <a:ext cx="3093085" cy="2115323"/>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La palabra clave INNER JOIN selecciona todas las filas de ambas tablas siempre que se cumpla la condición. </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Esta palabra clave creará el conjunto de resultados combinando todas las filas de ambas tablas cuando se cumpla la condición, es decir, cuando el valor del campo común sea el mismo.</a:t>
            </a:r>
            <a:endParaRPr sz="1350" dirty="0">
              <a:latin typeface="Arial MT"/>
              <a:cs typeface="Arial MT"/>
            </a:endParaRPr>
          </a:p>
        </p:txBody>
      </p:sp>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INNER JOIN</a:t>
            </a:r>
            <a:endParaRPr b="1" i="1" spc="-5" dirty="0">
              <a:latin typeface="Candara"/>
              <a:cs typeface="Candara"/>
            </a:endParaRPr>
          </a:p>
        </p:txBody>
      </p:sp>
      <p:pic>
        <p:nvPicPr>
          <p:cNvPr id="1026" name="Picture 2">
            <a:extLst>
              <a:ext uri="{FF2B5EF4-FFF2-40B4-BE49-F238E27FC236}">
                <a16:creationId xmlns:a16="http://schemas.microsoft.com/office/drawing/2014/main" id="{45C959EB-B986-A81F-C805-9FC9C17AA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12" y="1517263"/>
            <a:ext cx="3227637" cy="2115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INNER JOIN</a:t>
            </a:r>
            <a:endParaRPr b="1" i="1" spc="-5" dirty="0">
              <a:latin typeface="Candara"/>
              <a:cs typeface="Candara"/>
            </a:endParaRPr>
          </a:p>
        </p:txBody>
      </p:sp>
      <p:pic>
        <p:nvPicPr>
          <p:cNvPr id="5" name="Imagen 4">
            <a:extLst>
              <a:ext uri="{FF2B5EF4-FFF2-40B4-BE49-F238E27FC236}">
                <a16:creationId xmlns:a16="http://schemas.microsoft.com/office/drawing/2014/main" id="{588C2E44-D9A4-24A2-5BD5-9146EE144324}"/>
              </a:ext>
            </a:extLst>
          </p:cNvPr>
          <p:cNvPicPr>
            <a:picLocks noChangeAspect="1"/>
          </p:cNvPicPr>
          <p:nvPr/>
        </p:nvPicPr>
        <p:blipFill>
          <a:blip r:embed="rId2"/>
          <a:stretch>
            <a:fillRect/>
          </a:stretch>
        </p:blipFill>
        <p:spPr>
          <a:xfrm>
            <a:off x="1697773" y="1243747"/>
            <a:ext cx="5495925" cy="2662356"/>
          </a:xfrm>
          <a:prstGeom prst="rect">
            <a:avLst/>
          </a:prstGeom>
        </p:spPr>
      </p:pic>
    </p:spTree>
    <p:extLst>
      <p:ext uri="{BB962C8B-B14F-4D97-AF65-F5344CB8AC3E}">
        <p14:creationId xmlns:p14="http://schemas.microsoft.com/office/powerpoint/2010/main" val="373995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INNER JOIN</a:t>
            </a:r>
            <a:endParaRPr b="1" i="1" spc="-5" dirty="0">
              <a:latin typeface="Candara"/>
              <a:cs typeface="Candara"/>
            </a:endParaRPr>
          </a:p>
        </p:txBody>
      </p:sp>
      <p:pic>
        <p:nvPicPr>
          <p:cNvPr id="3" name="Imagen 2">
            <a:extLst>
              <a:ext uri="{FF2B5EF4-FFF2-40B4-BE49-F238E27FC236}">
                <a16:creationId xmlns:a16="http://schemas.microsoft.com/office/drawing/2014/main" id="{940F0359-4217-4994-D914-D189B6F6E5D2}"/>
              </a:ext>
            </a:extLst>
          </p:cNvPr>
          <p:cNvPicPr>
            <a:picLocks noChangeAspect="1"/>
          </p:cNvPicPr>
          <p:nvPr/>
        </p:nvPicPr>
        <p:blipFill>
          <a:blip r:embed="rId2"/>
          <a:stretch>
            <a:fillRect/>
          </a:stretch>
        </p:blipFill>
        <p:spPr>
          <a:xfrm>
            <a:off x="1214437" y="1127125"/>
            <a:ext cx="6715125" cy="971265"/>
          </a:xfrm>
          <a:prstGeom prst="rect">
            <a:avLst/>
          </a:prstGeom>
        </p:spPr>
      </p:pic>
      <p:pic>
        <p:nvPicPr>
          <p:cNvPr id="7" name="Imagen 6">
            <a:extLst>
              <a:ext uri="{FF2B5EF4-FFF2-40B4-BE49-F238E27FC236}">
                <a16:creationId xmlns:a16="http://schemas.microsoft.com/office/drawing/2014/main" id="{168CE3C8-25A4-48E2-0A36-129D0E489AA9}"/>
              </a:ext>
            </a:extLst>
          </p:cNvPr>
          <p:cNvPicPr>
            <a:picLocks noChangeAspect="1"/>
          </p:cNvPicPr>
          <p:nvPr/>
        </p:nvPicPr>
        <p:blipFill>
          <a:blip r:embed="rId3"/>
          <a:stretch>
            <a:fillRect/>
          </a:stretch>
        </p:blipFill>
        <p:spPr>
          <a:xfrm>
            <a:off x="1814502" y="2498725"/>
            <a:ext cx="5262467" cy="2014538"/>
          </a:xfrm>
          <a:prstGeom prst="rect">
            <a:avLst/>
          </a:prstGeom>
        </p:spPr>
      </p:pic>
    </p:spTree>
    <p:extLst>
      <p:ext uri="{BB962C8B-B14F-4D97-AF65-F5344CB8AC3E}">
        <p14:creationId xmlns:p14="http://schemas.microsoft.com/office/powerpoint/2010/main" val="70403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7278" y="1563370"/>
            <a:ext cx="3093085" cy="2115323"/>
          </a:xfrm>
          <a:prstGeom prst="rect">
            <a:avLst/>
          </a:prstGeom>
        </p:spPr>
        <p:txBody>
          <a:bodyPr vert="horz" wrap="square" lIns="0" tIns="12065" rIns="0" bIns="0" rtlCol="0">
            <a:spAutoFit/>
          </a:bodyPr>
          <a:lstStyle/>
          <a:p>
            <a:pPr marL="12700" marR="5080" algn="just">
              <a:lnSpc>
                <a:spcPct val="99800"/>
              </a:lnSpc>
              <a:spcBef>
                <a:spcPts val="95"/>
              </a:spcBef>
              <a:tabLst>
                <a:tab pos="183515" algn="l"/>
              </a:tabLst>
            </a:pPr>
            <a:r>
              <a:rPr lang="es-ES" sz="1350" spc="-10" dirty="0">
                <a:latin typeface="Arial MT"/>
                <a:cs typeface="Arial MT"/>
              </a:rPr>
              <a:t>Esta unión devuelve todas las filas de la tabla del lado izquierdo de la unión y coincide con las filas de la tabla del lado derecho de la unión. </a:t>
            </a:r>
          </a:p>
          <a:p>
            <a:pPr marL="12700" marR="5080" algn="just">
              <a:lnSpc>
                <a:spcPct val="99800"/>
              </a:lnSpc>
              <a:spcBef>
                <a:spcPts val="95"/>
              </a:spcBef>
              <a:tabLst>
                <a:tab pos="183515" algn="l"/>
              </a:tabLst>
            </a:pPr>
            <a:endParaRPr lang="es-ES" sz="1350" spc="-10" dirty="0">
              <a:latin typeface="Arial MT"/>
              <a:cs typeface="Arial MT"/>
            </a:endParaRPr>
          </a:p>
          <a:p>
            <a:pPr marL="12700" marR="5080" algn="just">
              <a:lnSpc>
                <a:spcPct val="99800"/>
              </a:lnSpc>
              <a:spcBef>
                <a:spcPts val="95"/>
              </a:spcBef>
              <a:tabLst>
                <a:tab pos="183515" algn="l"/>
              </a:tabLst>
            </a:pPr>
            <a:r>
              <a:rPr lang="es-ES" sz="1350" spc="-10" dirty="0">
                <a:latin typeface="Arial MT"/>
                <a:cs typeface="Arial MT"/>
              </a:rPr>
              <a:t>Para las filas para las que no hay ninguna fila coincidente en el lado derecho, el conjunto de resultados contendrá </a:t>
            </a:r>
            <a:r>
              <a:rPr lang="es-ES" sz="1350" spc="-10" dirty="0" err="1">
                <a:latin typeface="Arial MT"/>
                <a:cs typeface="Arial MT"/>
              </a:rPr>
              <a:t>null</a:t>
            </a:r>
            <a:r>
              <a:rPr lang="es-ES" sz="1350" spc="-10" dirty="0">
                <a:latin typeface="Arial MT"/>
                <a:cs typeface="Arial MT"/>
              </a:rPr>
              <a:t>. LEFT JOIN también se conoce como LEFT OUTER JOIN.</a:t>
            </a:r>
            <a:endParaRPr sz="1350" dirty="0">
              <a:latin typeface="Arial MT"/>
              <a:cs typeface="Arial MT"/>
            </a:endParaRPr>
          </a:p>
        </p:txBody>
      </p:sp>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LEFT JOIN</a:t>
            </a:r>
            <a:endParaRPr b="1" i="1" spc="-5" dirty="0">
              <a:latin typeface="Candara"/>
              <a:cs typeface="Candara"/>
            </a:endParaRPr>
          </a:p>
        </p:txBody>
      </p:sp>
      <p:pic>
        <p:nvPicPr>
          <p:cNvPr id="2050" name="Picture 2">
            <a:extLst>
              <a:ext uri="{FF2B5EF4-FFF2-40B4-BE49-F238E27FC236}">
                <a16:creationId xmlns:a16="http://schemas.microsoft.com/office/drawing/2014/main" id="{EC1D9BC1-6789-F3B1-E030-69940E8FE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89" y="1296194"/>
            <a:ext cx="3902267"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9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LEFT JOIN</a:t>
            </a:r>
            <a:endParaRPr b="1" i="1" spc="-5" dirty="0">
              <a:latin typeface="Candara"/>
              <a:cs typeface="Candara"/>
            </a:endParaRPr>
          </a:p>
        </p:txBody>
      </p:sp>
      <p:pic>
        <p:nvPicPr>
          <p:cNvPr id="3" name="Imagen 2">
            <a:extLst>
              <a:ext uri="{FF2B5EF4-FFF2-40B4-BE49-F238E27FC236}">
                <a16:creationId xmlns:a16="http://schemas.microsoft.com/office/drawing/2014/main" id="{76D96881-F019-B3CA-5216-0D69E395420C}"/>
              </a:ext>
            </a:extLst>
          </p:cNvPr>
          <p:cNvPicPr>
            <a:picLocks noChangeAspect="1"/>
          </p:cNvPicPr>
          <p:nvPr/>
        </p:nvPicPr>
        <p:blipFill>
          <a:blip r:embed="rId2"/>
          <a:stretch>
            <a:fillRect/>
          </a:stretch>
        </p:blipFill>
        <p:spPr>
          <a:xfrm>
            <a:off x="1500187" y="1150937"/>
            <a:ext cx="6143625" cy="2847975"/>
          </a:xfrm>
          <a:prstGeom prst="rect">
            <a:avLst/>
          </a:prstGeom>
        </p:spPr>
      </p:pic>
    </p:spTree>
    <p:extLst>
      <p:ext uri="{BB962C8B-B14F-4D97-AF65-F5344CB8AC3E}">
        <p14:creationId xmlns:p14="http://schemas.microsoft.com/office/powerpoint/2010/main" val="88851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2121" y="528320"/>
            <a:ext cx="3523615" cy="299720"/>
          </a:xfrm>
          <a:prstGeom prst="rect">
            <a:avLst/>
          </a:prstGeom>
        </p:spPr>
        <p:txBody>
          <a:bodyPr vert="horz" wrap="square" lIns="0" tIns="12700" rIns="0" bIns="0" rtlCol="0">
            <a:spAutoFit/>
          </a:bodyPr>
          <a:lstStyle/>
          <a:p>
            <a:pPr marL="12700">
              <a:lnSpc>
                <a:spcPct val="100000"/>
              </a:lnSpc>
              <a:spcBef>
                <a:spcPts val="100"/>
              </a:spcBef>
            </a:pPr>
            <a:r>
              <a:rPr lang="en-US" spc="-5" dirty="0"/>
              <a:t>LEFT JOIN</a:t>
            </a:r>
            <a:endParaRPr b="1" i="1" spc="-5" dirty="0">
              <a:latin typeface="Candara"/>
              <a:cs typeface="Candara"/>
            </a:endParaRPr>
          </a:p>
        </p:txBody>
      </p:sp>
      <p:pic>
        <p:nvPicPr>
          <p:cNvPr id="5" name="Imagen 4">
            <a:extLst>
              <a:ext uri="{FF2B5EF4-FFF2-40B4-BE49-F238E27FC236}">
                <a16:creationId xmlns:a16="http://schemas.microsoft.com/office/drawing/2014/main" id="{AB09E417-F9FF-18B7-F35A-A31ACE6AD2BF}"/>
              </a:ext>
            </a:extLst>
          </p:cNvPr>
          <p:cNvPicPr>
            <a:picLocks noChangeAspect="1"/>
          </p:cNvPicPr>
          <p:nvPr/>
        </p:nvPicPr>
        <p:blipFill>
          <a:blip r:embed="rId2"/>
          <a:stretch>
            <a:fillRect/>
          </a:stretch>
        </p:blipFill>
        <p:spPr>
          <a:xfrm>
            <a:off x="2459831" y="974725"/>
            <a:ext cx="4224338" cy="1082537"/>
          </a:xfrm>
          <a:prstGeom prst="rect">
            <a:avLst/>
          </a:prstGeom>
        </p:spPr>
      </p:pic>
      <p:pic>
        <p:nvPicPr>
          <p:cNvPr id="8" name="Imagen 7">
            <a:extLst>
              <a:ext uri="{FF2B5EF4-FFF2-40B4-BE49-F238E27FC236}">
                <a16:creationId xmlns:a16="http://schemas.microsoft.com/office/drawing/2014/main" id="{E08A3189-525F-871D-F0A8-6FD4AD1DBE7D}"/>
              </a:ext>
            </a:extLst>
          </p:cNvPr>
          <p:cNvPicPr>
            <a:picLocks noChangeAspect="1"/>
          </p:cNvPicPr>
          <p:nvPr/>
        </p:nvPicPr>
        <p:blipFill>
          <a:blip r:embed="rId3"/>
          <a:stretch>
            <a:fillRect/>
          </a:stretch>
        </p:blipFill>
        <p:spPr>
          <a:xfrm>
            <a:off x="3101867" y="2203947"/>
            <a:ext cx="2940265" cy="2524125"/>
          </a:xfrm>
          <a:prstGeom prst="rect">
            <a:avLst/>
          </a:prstGeom>
        </p:spPr>
      </p:pic>
    </p:spTree>
    <p:extLst>
      <p:ext uri="{BB962C8B-B14F-4D97-AF65-F5344CB8AC3E}">
        <p14:creationId xmlns:p14="http://schemas.microsoft.com/office/powerpoint/2010/main" val="412711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555</Words>
  <Application>Microsoft Office PowerPoint</Application>
  <PresentationFormat>Personalizado</PresentationFormat>
  <Paragraphs>55</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Arial MT</vt:lpstr>
      <vt:lpstr>Calibri</vt:lpstr>
      <vt:lpstr>Candara</vt:lpstr>
      <vt:lpstr>Office Theme</vt:lpstr>
      <vt:lpstr>JOIN SQL</vt:lpstr>
      <vt:lpstr>Presentación de PowerPoint</vt:lpstr>
      <vt:lpstr>Presentación de PowerPoint</vt:lpstr>
      <vt:lpstr>INNER JOIN</vt:lpstr>
      <vt:lpstr>INNER JOIN</vt:lpstr>
      <vt:lpstr>INNER JOIN</vt:lpstr>
      <vt:lpstr>LEFT JOIN</vt:lpstr>
      <vt:lpstr>LEFT JOIN</vt:lpstr>
      <vt:lpstr>LEFT JOIN</vt:lpstr>
      <vt:lpstr>RIGHT JOIN</vt:lpstr>
      <vt:lpstr>RIGHT JOIN</vt:lpstr>
      <vt:lpstr>RIGHT JOIN</vt:lpstr>
      <vt:lpstr>FULL JOIN</vt:lpstr>
      <vt:lpstr>FULL JOIN</vt:lpstr>
      <vt:lpstr>FULL JOIN</vt:lpstr>
      <vt:lpstr>NATURAL JOIN</vt:lpstr>
      <vt:lpstr>NATURAL JOIN</vt:lpstr>
      <vt:lpstr>NATURAL JOIN</vt:lpstr>
      <vt:lpstr>Algunas 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Ntic Master</dc:creator>
  <cp:lastModifiedBy>NORBEY DANILO MUÑOZ CAÑON</cp:lastModifiedBy>
  <cp:revision>1</cp:revision>
  <dcterms:created xsi:type="dcterms:W3CDTF">2023-05-23T15:58:21Z</dcterms:created>
  <dcterms:modified xsi:type="dcterms:W3CDTF">2023-05-31T15:09:53Z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2020-02-15T00:00:00Z</vt:filetime>
  </property>
  <property fmtid="{D5CDD505-2E9C-101B-9397-08002B2CF9AE}" pid="3" name="Creator">
    <vt:lpwstr>Microsoft® PowerPoint® para Office 365</vt:lpwstr>
  </property>
  <property fmtid="{D5CDD505-2E9C-101B-9397-08002B2CF9AE}" pid="4" name="LastSaved">
    <vt:filetime>2023-05-23T00:00:00Z</vt:filetime>
  </property>
</Properties>
</file>