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32" r:id="rId2"/>
    <p:sldId id="258" r:id="rId3"/>
    <p:sldId id="259" r:id="rId4"/>
    <p:sldId id="260" r:id="rId5"/>
    <p:sldId id="261" r:id="rId6"/>
    <p:sldId id="262" r:id="rId7"/>
    <p:sldId id="263" r:id="rId8"/>
    <p:sldId id="264" r:id="rId9"/>
    <p:sldId id="265"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6" r:id="rId23"/>
    <p:sldId id="315"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293" r:id="rId66"/>
    <p:sldId id="294" r:id="rId67"/>
    <p:sldId id="331" r:id="rId68"/>
    <p:sldId id="295" r:id="rId69"/>
    <p:sldId id="296" r:id="rId70"/>
    <p:sldId id="302" r:id="rId7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EDC21-5E88-489D-AFA4-01C04FCD4172}" v="7" dt="2023-09-20T20:58:29.6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372EDC21-5E88-489D-AFA4-01C04FCD4172}"/>
    <pc:docChg chg="addSld delSld modSld">
      <pc:chgData name="NORBEY DANILO MUÑOZ CAÑON" userId="29f64d73-8b12-4c53-a9f3-1c223397a229" providerId="ADAL" clId="{372EDC21-5E88-489D-AFA4-01C04FCD4172}" dt="2023-09-20T21:02:43.904" v="50" actId="123"/>
      <pc:docMkLst>
        <pc:docMk/>
      </pc:docMkLst>
      <pc:sldChg chg="del">
        <pc:chgData name="NORBEY DANILO MUÑOZ CAÑON" userId="29f64d73-8b12-4c53-a9f3-1c223397a229" providerId="ADAL" clId="{372EDC21-5E88-489D-AFA4-01C04FCD4172}" dt="2023-09-20T20:58:46.668" v="28" actId="47"/>
        <pc:sldMkLst>
          <pc:docMk/>
          <pc:sldMk cId="0" sldId="256"/>
        </pc:sldMkLst>
      </pc:sldChg>
      <pc:sldChg chg="del">
        <pc:chgData name="NORBEY DANILO MUÑOZ CAÑON" userId="29f64d73-8b12-4c53-a9f3-1c223397a229" providerId="ADAL" clId="{372EDC21-5E88-489D-AFA4-01C04FCD4172}" dt="2023-09-20T20:59:09.632" v="29" actId="47"/>
        <pc:sldMkLst>
          <pc:docMk/>
          <pc:sldMk cId="0" sldId="257"/>
        </pc:sldMkLst>
      </pc:sldChg>
      <pc:sldChg chg="modSp mod">
        <pc:chgData name="NORBEY DANILO MUÑOZ CAÑON" userId="29f64d73-8b12-4c53-a9f3-1c223397a229" providerId="ADAL" clId="{372EDC21-5E88-489D-AFA4-01C04FCD4172}" dt="2023-09-20T20:59:23.295" v="30" actId="123"/>
        <pc:sldMkLst>
          <pc:docMk/>
          <pc:sldMk cId="0" sldId="260"/>
        </pc:sldMkLst>
        <pc:spChg chg="mod">
          <ac:chgData name="NORBEY DANILO MUÑOZ CAÑON" userId="29f64d73-8b12-4c53-a9f3-1c223397a229" providerId="ADAL" clId="{372EDC21-5E88-489D-AFA4-01C04FCD4172}" dt="2023-09-20T20:59:23.295" v="30" actId="123"/>
          <ac:spMkLst>
            <pc:docMk/>
            <pc:sldMk cId="0" sldId="260"/>
            <ac:spMk id="5" creationId="{00000000-0000-0000-0000-000000000000}"/>
          </ac:spMkLst>
        </pc:spChg>
      </pc:sldChg>
      <pc:sldChg chg="modSp mod">
        <pc:chgData name="NORBEY DANILO MUÑOZ CAÑON" userId="29f64d73-8b12-4c53-a9f3-1c223397a229" providerId="ADAL" clId="{372EDC21-5E88-489D-AFA4-01C04FCD4172}" dt="2023-09-20T20:59:28.223" v="31" actId="123"/>
        <pc:sldMkLst>
          <pc:docMk/>
          <pc:sldMk cId="0" sldId="261"/>
        </pc:sldMkLst>
        <pc:spChg chg="mod">
          <ac:chgData name="NORBEY DANILO MUÑOZ CAÑON" userId="29f64d73-8b12-4c53-a9f3-1c223397a229" providerId="ADAL" clId="{372EDC21-5E88-489D-AFA4-01C04FCD4172}" dt="2023-09-20T20:59:28.223" v="31" actId="123"/>
          <ac:spMkLst>
            <pc:docMk/>
            <pc:sldMk cId="0" sldId="261"/>
            <ac:spMk id="5" creationId="{00000000-0000-0000-0000-000000000000}"/>
          </ac:spMkLst>
        </pc:spChg>
      </pc:sldChg>
      <pc:sldChg chg="modSp mod">
        <pc:chgData name="NORBEY DANILO MUÑOZ CAÑON" userId="29f64d73-8b12-4c53-a9f3-1c223397a229" providerId="ADAL" clId="{372EDC21-5E88-489D-AFA4-01C04FCD4172}" dt="2023-09-20T20:59:44.405" v="35" actId="20577"/>
        <pc:sldMkLst>
          <pc:docMk/>
          <pc:sldMk cId="0" sldId="262"/>
        </pc:sldMkLst>
        <pc:spChg chg="mod">
          <ac:chgData name="NORBEY DANILO MUÑOZ CAÑON" userId="29f64d73-8b12-4c53-a9f3-1c223397a229" providerId="ADAL" clId="{372EDC21-5E88-489D-AFA4-01C04FCD4172}" dt="2023-09-20T20:59:35.478" v="32" actId="123"/>
          <ac:spMkLst>
            <pc:docMk/>
            <pc:sldMk cId="0" sldId="262"/>
            <ac:spMk id="21" creationId="{00000000-0000-0000-0000-000000000000}"/>
          </ac:spMkLst>
        </pc:spChg>
        <pc:spChg chg="mod">
          <ac:chgData name="NORBEY DANILO MUÑOZ CAÑON" userId="29f64d73-8b12-4c53-a9f3-1c223397a229" providerId="ADAL" clId="{372EDC21-5E88-489D-AFA4-01C04FCD4172}" dt="2023-09-20T20:59:44.405" v="35" actId="20577"/>
          <ac:spMkLst>
            <pc:docMk/>
            <pc:sldMk cId="0" sldId="262"/>
            <ac:spMk id="22" creationId="{00000000-0000-0000-0000-000000000000}"/>
          </ac:spMkLst>
        </pc:spChg>
      </pc:sldChg>
      <pc:sldChg chg="modSp mod">
        <pc:chgData name="NORBEY DANILO MUÑOZ CAÑON" userId="29f64d73-8b12-4c53-a9f3-1c223397a229" providerId="ADAL" clId="{372EDC21-5E88-489D-AFA4-01C04FCD4172}" dt="2023-09-20T20:59:52.282" v="36" actId="123"/>
        <pc:sldMkLst>
          <pc:docMk/>
          <pc:sldMk cId="0" sldId="263"/>
        </pc:sldMkLst>
        <pc:spChg chg="mod">
          <ac:chgData name="NORBEY DANILO MUÑOZ CAÑON" userId="29f64d73-8b12-4c53-a9f3-1c223397a229" providerId="ADAL" clId="{372EDC21-5E88-489D-AFA4-01C04FCD4172}" dt="2023-09-20T20:59:52.282" v="36" actId="123"/>
          <ac:spMkLst>
            <pc:docMk/>
            <pc:sldMk cId="0" sldId="263"/>
            <ac:spMk id="4" creationId="{00000000-0000-0000-0000-000000000000}"/>
          </ac:spMkLst>
        </pc:spChg>
      </pc:sldChg>
      <pc:sldChg chg="modSp mod">
        <pc:chgData name="NORBEY DANILO MUÑOZ CAÑON" userId="29f64d73-8b12-4c53-a9f3-1c223397a229" providerId="ADAL" clId="{372EDC21-5E88-489D-AFA4-01C04FCD4172}" dt="2023-09-20T20:59:57.618" v="37" actId="123"/>
        <pc:sldMkLst>
          <pc:docMk/>
          <pc:sldMk cId="0" sldId="264"/>
        </pc:sldMkLst>
        <pc:spChg chg="mod">
          <ac:chgData name="NORBEY DANILO MUÑOZ CAÑON" userId="29f64d73-8b12-4c53-a9f3-1c223397a229" providerId="ADAL" clId="{372EDC21-5E88-489D-AFA4-01C04FCD4172}" dt="2023-09-20T20:59:57.618" v="37" actId="123"/>
          <ac:spMkLst>
            <pc:docMk/>
            <pc:sldMk cId="0" sldId="264"/>
            <ac:spMk id="4" creationId="{00000000-0000-0000-0000-000000000000}"/>
          </ac:spMkLst>
        </pc:spChg>
      </pc:sldChg>
      <pc:sldChg chg="modSp mod">
        <pc:chgData name="NORBEY DANILO MUÑOZ CAÑON" userId="29f64d73-8b12-4c53-a9f3-1c223397a229" providerId="ADAL" clId="{372EDC21-5E88-489D-AFA4-01C04FCD4172}" dt="2023-09-20T21:00:02.077" v="38" actId="123"/>
        <pc:sldMkLst>
          <pc:docMk/>
          <pc:sldMk cId="0" sldId="265"/>
        </pc:sldMkLst>
        <pc:spChg chg="mod">
          <ac:chgData name="NORBEY DANILO MUÑOZ CAÑON" userId="29f64d73-8b12-4c53-a9f3-1c223397a229" providerId="ADAL" clId="{372EDC21-5E88-489D-AFA4-01C04FCD4172}" dt="2023-09-20T21:00:02.077" v="38" actId="123"/>
          <ac:spMkLst>
            <pc:docMk/>
            <pc:sldMk cId="0" sldId="265"/>
            <ac:spMk id="4" creationId="{00000000-0000-0000-0000-000000000000}"/>
          </ac:spMkLst>
        </pc:spChg>
      </pc:sldChg>
      <pc:sldChg chg="modSp mod">
        <pc:chgData name="NORBEY DANILO MUÑOZ CAÑON" userId="29f64d73-8b12-4c53-a9f3-1c223397a229" providerId="ADAL" clId="{372EDC21-5E88-489D-AFA4-01C04FCD4172}" dt="2023-09-20T21:01:20.002" v="39" actId="123"/>
        <pc:sldMkLst>
          <pc:docMk/>
          <pc:sldMk cId="0" sldId="266"/>
        </pc:sldMkLst>
        <pc:spChg chg="mod">
          <ac:chgData name="NORBEY DANILO MUÑOZ CAÑON" userId="29f64d73-8b12-4c53-a9f3-1c223397a229" providerId="ADAL" clId="{372EDC21-5E88-489D-AFA4-01C04FCD4172}" dt="2023-09-20T21:01:20.002" v="39" actId="123"/>
          <ac:spMkLst>
            <pc:docMk/>
            <pc:sldMk cId="0" sldId="266"/>
            <ac:spMk id="4" creationId="{00000000-0000-0000-0000-000000000000}"/>
          </ac:spMkLst>
        </pc:spChg>
      </pc:sldChg>
      <pc:sldChg chg="modSp mod">
        <pc:chgData name="NORBEY DANILO MUÑOZ CAÑON" userId="29f64d73-8b12-4c53-a9f3-1c223397a229" providerId="ADAL" clId="{372EDC21-5E88-489D-AFA4-01C04FCD4172}" dt="2023-09-20T21:01:47.962" v="40" actId="123"/>
        <pc:sldMkLst>
          <pc:docMk/>
          <pc:sldMk cId="0" sldId="267"/>
        </pc:sldMkLst>
        <pc:spChg chg="mod">
          <ac:chgData name="NORBEY DANILO MUÑOZ CAÑON" userId="29f64d73-8b12-4c53-a9f3-1c223397a229" providerId="ADAL" clId="{372EDC21-5E88-489D-AFA4-01C04FCD4172}" dt="2023-09-20T21:01:47.962" v="40" actId="123"/>
          <ac:spMkLst>
            <pc:docMk/>
            <pc:sldMk cId="0" sldId="267"/>
            <ac:spMk id="4" creationId="{00000000-0000-0000-0000-000000000000}"/>
          </ac:spMkLst>
        </pc:spChg>
      </pc:sldChg>
      <pc:sldChg chg="modSp mod">
        <pc:chgData name="NORBEY DANILO MUÑOZ CAÑON" userId="29f64d73-8b12-4c53-a9f3-1c223397a229" providerId="ADAL" clId="{372EDC21-5E88-489D-AFA4-01C04FCD4172}" dt="2023-09-20T21:01:53.155" v="41" actId="123"/>
        <pc:sldMkLst>
          <pc:docMk/>
          <pc:sldMk cId="0" sldId="268"/>
        </pc:sldMkLst>
        <pc:spChg chg="mod">
          <ac:chgData name="NORBEY DANILO MUÑOZ CAÑON" userId="29f64d73-8b12-4c53-a9f3-1c223397a229" providerId="ADAL" clId="{372EDC21-5E88-489D-AFA4-01C04FCD4172}" dt="2023-09-20T21:01:53.155" v="41" actId="123"/>
          <ac:spMkLst>
            <pc:docMk/>
            <pc:sldMk cId="0" sldId="268"/>
            <ac:spMk id="4" creationId="{00000000-0000-0000-0000-000000000000}"/>
          </ac:spMkLst>
        </pc:spChg>
      </pc:sldChg>
      <pc:sldChg chg="modSp mod">
        <pc:chgData name="NORBEY DANILO MUÑOZ CAÑON" userId="29f64d73-8b12-4c53-a9f3-1c223397a229" providerId="ADAL" clId="{372EDC21-5E88-489D-AFA4-01C04FCD4172}" dt="2023-09-20T21:01:57.622" v="42" actId="123"/>
        <pc:sldMkLst>
          <pc:docMk/>
          <pc:sldMk cId="0" sldId="269"/>
        </pc:sldMkLst>
        <pc:spChg chg="mod">
          <ac:chgData name="NORBEY DANILO MUÑOZ CAÑON" userId="29f64d73-8b12-4c53-a9f3-1c223397a229" providerId="ADAL" clId="{372EDC21-5E88-489D-AFA4-01C04FCD4172}" dt="2023-09-20T21:01:57.622" v="42" actId="123"/>
          <ac:spMkLst>
            <pc:docMk/>
            <pc:sldMk cId="0" sldId="269"/>
            <ac:spMk id="5" creationId="{00000000-0000-0000-0000-000000000000}"/>
          </ac:spMkLst>
        </pc:spChg>
      </pc:sldChg>
      <pc:sldChg chg="modSp mod">
        <pc:chgData name="NORBEY DANILO MUÑOZ CAÑON" userId="29f64d73-8b12-4c53-a9f3-1c223397a229" providerId="ADAL" clId="{372EDC21-5E88-489D-AFA4-01C04FCD4172}" dt="2023-09-20T21:02:03.949" v="44" actId="123"/>
        <pc:sldMkLst>
          <pc:docMk/>
          <pc:sldMk cId="0" sldId="270"/>
        </pc:sldMkLst>
        <pc:spChg chg="mod">
          <ac:chgData name="NORBEY DANILO MUÑOZ CAÑON" userId="29f64d73-8b12-4c53-a9f3-1c223397a229" providerId="ADAL" clId="{372EDC21-5E88-489D-AFA4-01C04FCD4172}" dt="2023-09-20T21:02:03.949" v="44" actId="123"/>
          <ac:spMkLst>
            <pc:docMk/>
            <pc:sldMk cId="0" sldId="270"/>
            <ac:spMk id="4" creationId="{00000000-0000-0000-0000-000000000000}"/>
          </ac:spMkLst>
        </pc:spChg>
        <pc:spChg chg="mod">
          <ac:chgData name="NORBEY DANILO MUÑOZ CAÑON" userId="29f64d73-8b12-4c53-a9f3-1c223397a229" providerId="ADAL" clId="{372EDC21-5E88-489D-AFA4-01C04FCD4172}" dt="2023-09-20T21:02:01.230" v="43" actId="123"/>
          <ac:spMkLst>
            <pc:docMk/>
            <pc:sldMk cId="0" sldId="270"/>
            <ac:spMk id="6" creationId="{00000000-0000-0000-0000-000000000000}"/>
          </ac:spMkLst>
        </pc:spChg>
      </pc:sldChg>
      <pc:sldChg chg="modSp mod">
        <pc:chgData name="NORBEY DANILO MUÑOZ CAÑON" userId="29f64d73-8b12-4c53-a9f3-1c223397a229" providerId="ADAL" clId="{372EDC21-5E88-489D-AFA4-01C04FCD4172}" dt="2023-09-20T21:02:11.956" v="45" actId="123"/>
        <pc:sldMkLst>
          <pc:docMk/>
          <pc:sldMk cId="0" sldId="281"/>
        </pc:sldMkLst>
        <pc:spChg chg="mod">
          <ac:chgData name="NORBEY DANILO MUÑOZ CAÑON" userId="29f64d73-8b12-4c53-a9f3-1c223397a229" providerId="ADAL" clId="{372EDC21-5E88-489D-AFA4-01C04FCD4172}" dt="2023-09-20T21:02:11.956" v="45" actId="123"/>
          <ac:spMkLst>
            <pc:docMk/>
            <pc:sldMk cId="0" sldId="281"/>
            <ac:spMk id="4" creationId="{00000000-0000-0000-0000-000000000000}"/>
          </ac:spMkLst>
        </pc:spChg>
      </pc:sldChg>
      <pc:sldChg chg="modSp mod">
        <pc:chgData name="NORBEY DANILO MUÑOZ CAÑON" userId="29f64d73-8b12-4c53-a9f3-1c223397a229" providerId="ADAL" clId="{372EDC21-5E88-489D-AFA4-01C04FCD4172}" dt="2023-09-20T21:02:26.030" v="46" actId="123"/>
        <pc:sldMkLst>
          <pc:docMk/>
          <pc:sldMk cId="0" sldId="292"/>
        </pc:sldMkLst>
        <pc:spChg chg="mod">
          <ac:chgData name="NORBEY DANILO MUÑOZ CAÑON" userId="29f64d73-8b12-4c53-a9f3-1c223397a229" providerId="ADAL" clId="{372EDC21-5E88-489D-AFA4-01C04FCD4172}" dt="2023-09-20T21:02:26.030" v="46" actId="123"/>
          <ac:spMkLst>
            <pc:docMk/>
            <pc:sldMk cId="0" sldId="292"/>
            <ac:spMk id="4" creationId="{00000000-0000-0000-0000-000000000000}"/>
          </ac:spMkLst>
        </pc:spChg>
      </pc:sldChg>
      <pc:sldChg chg="modSp mod">
        <pc:chgData name="NORBEY DANILO MUÑOZ CAÑON" userId="29f64d73-8b12-4c53-a9f3-1c223397a229" providerId="ADAL" clId="{372EDC21-5E88-489D-AFA4-01C04FCD4172}" dt="2023-09-20T21:02:29.969" v="47" actId="123"/>
        <pc:sldMkLst>
          <pc:docMk/>
          <pc:sldMk cId="0" sldId="293"/>
        </pc:sldMkLst>
        <pc:spChg chg="mod">
          <ac:chgData name="NORBEY DANILO MUÑOZ CAÑON" userId="29f64d73-8b12-4c53-a9f3-1c223397a229" providerId="ADAL" clId="{372EDC21-5E88-489D-AFA4-01C04FCD4172}" dt="2023-09-20T21:02:29.969" v="47" actId="123"/>
          <ac:spMkLst>
            <pc:docMk/>
            <pc:sldMk cId="0" sldId="293"/>
            <ac:spMk id="5" creationId="{00000000-0000-0000-0000-000000000000}"/>
          </ac:spMkLst>
        </pc:spChg>
      </pc:sldChg>
      <pc:sldChg chg="modSp mod">
        <pc:chgData name="NORBEY DANILO MUÑOZ CAÑON" userId="29f64d73-8b12-4c53-a9f3-1c223397a229" providerId="ADAL" clId="{372EDC21-5E88-489D-AFA4-01C04FCD4172}" dt="2023-09-20T21:02:33.827" v="48" actId="123"/>
        <pc:sldMkLst>
          <pc:docMk/>
          <pc:sldMk cId="0" sldId="294"/>
        </pc:sldMkLst>
        <pc:spChg chg="mod">
          <ac:chgData name="NORBEY DANILO MUÑOZ CAÑON" userId="29f64d73-8b12-4c53-a9f3-1c223397a229" providerId="ADAL" clId="{372EDC21-5E88-489D-AFA4-01C04FCD4172}" dt="2023-09-20T21:02:33.827" v="48" actId="123"/>
          <ac:spMkLst>
            <pc:docMk/>
            <pc:sldMk cId="0" sldId="294"/>
            <ac:spMk id="4" creationId="{00000000-0000-0000-0000-000000000000}"/>
          </ac:spMkLst>
        </pc:spChg>
      </pc:sldChg>
      <pc:sldChg chg="modSp mod">
        <pc:chgData name="NORBEY DANILO MUÑOZ CAÑON" userId="29f64d73-8b12-4c53-a9f3-1c223397a229" providerId="ADAL" clId="{372EDC21-5E88-489D-AFA4-01C04FCD4172}" dt="2023-09-20T21:02:43.904" v="50" actId="123"/>
        <pc:sldMkLst>
          <pc:docMk/>
          <pc:sldMk cId="0" sldId="295"/>
        </pc:sldMkLst>
        <pc:spChg chg="mod">
          <ac:chgData name="NORBEY DANILO MUÑOZ CAÑON" userId="29f64d73-8b12-4c53-a9f3-1c223397a229" providerId="ADAL" clId="{372EDC21-5E88-489D-AFA4-01C04FCD4172}" dt="2023-09-20T21:02:43.904" v="50" actId="123"/>
          <ac:spMkLst>
            <pc:docMk/>
            <pc:sldMk cId="0" sldId="295"/>
            <ac:spMk id="4" creationId="{00000000-0000-0000-0000-000000000000}"/>
          </ac:spMkLst>
        </pc:spChg>
      </pc:sldChg>
      <pc:sldChg chg="modSp mod">
        <pc:chgData name="NORBEY DANILO MUÑOZ CAÑON" userId="29f64d73-8b12-4c53-a9f3-1c223397a229" providerId="ADAL" clId="{372EDC21-5E88-489D-AFA4-01C04FCD4172}" dt="2023-09-16T13:39:53.952" v="5" actId="20577"/>
        <pc:sldMkLst>
          <pc:docMk/>
          <pc:sldMk cId="2812642852" sldId="308"/>
        </pc:sldMkLst>
        <pc:spChg chg="mod">
          <ac:chgData name="NORBEY DANILO MUÑOZ CAÑON" userId="29f64d73-8b12-4c53-a9f3-1c223397a229" providerId="ADAL" clId="{372EDC21-5E88-489D-AFA4-01C04FCD4172}" dt="2023-09-16T13:39:53.952" v="5" actId="20577"/>
          <ac:spMkLst>
            <pc:docMk/>
            <pc:sldMk cId="2812642852" sldId="308"/>
            <ac:spMk id="4" creationId="{00000000-0000-0000-0000-000000000000}"/>
          </ac:spMkLst>
        </pc:spChg>
      </pc:sldChg>
      <pc:sldChg chg="modSp mod">
        <pc:chgData name="NORBEY DANILO MUÑOZ CAÑON" userId="29f64d73-8b12-4c53-a9f3-1c223397a229" providerId="ADAL" clId="{372EDC21-5E88-489D-AFA4-01C04FCD4172}" dt="2023-09-16T14:01:28.986" v="6" actId="20577"/>
        <pc:sldMkLst>
          <pc:docMk/>
          <pc:sldMk cId="556327949" sldId="319"/>
        </pc:sldMkLst>
        <pc:spChg chg="mod">
          <ac:chgData name="NORBEY DANILO MUÑOZ CAÑON" userId="29f64d73-8b12-4c53-a9f3-1c223397a229" providerId="ADAL" clId="{372EDC21-5E88-489D-AFA4-01C04FCD4172}" dt="2023-09-16T14:01:28.986" v="6" actId="20577"/>
          <ac:spMkLst>
            <pc:docMk/>
            <pc:sldMk cId="556327949" sldId="319"/>
            <ac:spMk id="4" creationId="{00000000-0000-0000-0000-000000000000}"/>
          </ac:spMkLst>
        </pc:spChg>
      </pc:sldChg>
      <pc:sldChg chg="modSp mod">
        <pc:chgData name="NORBEY DANILO MUÑOZ CAÑON" userId="29f64d73-8b12-4c53-a9f3-1c223397a229" providerId="ADAL" clId="{372EDC21-5E88-489D-AFA4-01C04FCD4172}" dt="2023-09-20T21:02:40.644" v="49" actId="123"/>
        <pc:sldMkLst>
          <pc:docMk/>
          <pc:sldMk cId="4084016752" sldId="331"/>
        </pc:sldMkLst>
        <pc:spChg chg="mod">
          <ac:chgData name="NORBEY DANILO MUÑOZ CAÑON" userId="29f64d73-8b12-4c53-a9f3-1c223397a229" providerId="ADAL" clId="{372EDC21-5E88-489D-AFA4-01C04FCD4172}" dt="2023-09-20T21:02:40.644" v="49" actId="123"/>
          <ac:spMkLst>
            <pc:docMk/>
            <pc:sldMk cId="4084016752" sldId="331"/>
            <ac:spMk id="4" creationId="{00000000-0000-0000-0000-000000000000}"/>
          </ac:spMkLst>
        </pc:spChg>
      </pc:sldChg>
      <pc:sldChg chg="modSp add mod setBg">
        <pc:chgData name="NORBEY DANILO MUÑOZ CAÑON" userId="29f64d73-8b12-4c53-a9f3-1c223397a229" providerId="ADAL" clId="{372EDC21-5E88-489D-AFA4-01C04FCD4172}" dt="2023-09-20T20:58:43.080" v="27" actId="20577"/>
        <pc:sldMkLst>
          <pc:docMk/>
          <pc:sldMk cId="0" sldId="332"/>
        </pc:sldMkLst>
        <pc:spChg chg="mod">
          <ac:chgData name="NORBEY DANILO MUÑOZ CAÑON" userId="29f64d73-8b12-4c53-a9f3-1c223397a229" providerId="ADAL" clId="{372EDC21-5E88-489D-AFA4-01C04FCD4172}" dt="2023-09-20T20:58:43.080" v="27" actId="20577"/>
          <ac:spMkLst>
            <pc:docMk/>
            <pc:sldMk cId="0" sldId="332"/>
            <ac:spMk id="98" creationId="{00000000-0000-0000-0000-000000000000}"/>
          </ac:spMkLst>
        </pc:spChg>
      </pc:sldChg>
    </pc:docChg>
  </pc:docChgLst>
  <pc:docChgLst>
    <pc:chgData name="NORBEY DANILO" userId="29f64d73-8b12-4c53-a9f3-1c223397a229" providerId="ADAL" clId="{372EDC21-5E88-489D-AFA4-01C04FCD4172}"/>
    <pc:docChg chg="undo custSel addSld delSld modSld sldOrd">
      <pc:chgData name="NORBEY DANILO" userId="29f64d73-8b12-4c53-a9f3-1c223397a229" providerId="ADAL" clId="{372EDC21-5E88-489D-AFA4-01C04FCD4172}" dt="2023-03-21T00:18:45.960" v="540" actId="478"/>
      <pc:docMkLst>
        <pc:docMk/>
      </pc:docMkLst>
      <pc:sldChg chg="delSp modSp mod">
        <pc:chgData name="NORBEY DANILO" userId="29f64d73-8b12-4c53-a9f3-1c223397a229" providerId="ADAL" clId="{372EDC21-5E88-489D-AFA4-01C04FCD4172}" dt="2023-03-17T16:01:16.827" v="113" actId="14100"/>
        <pc:sldMkLst>
          <pc:docMk/>
          <pc:sldMk cId="0" sldId="256"/>
        </pc:sldMkLst>
        <pc:spChg chg="mod">
          <ac:chgData name="NORBEY DANILO" userId="29f64d73-8b12-4c53-a9f3-1c223397a229" providerId="ADAL" clId="{372EDC21-5E88-489D-AFA4-01C04FCD4172}" dt="2023-03-17T16:01:16.827" v="113" actId="14100"/>
          <ac:spMkLst>
            <pc:docMk/>
            <pc:sldMk cId="0" sldId="256"/>
            <ac:spMk id="7" creationId="{00000000-0000-0000-0000-000000000000}"/>
          </ac:spMkLst>
        </pc:spChg>
        <pc:spChg chg="del">
          <ac:chgData name="NORBEY DANILO" userId="29f64d73-8b12-4c53-a9f3-1c223397a229" providerId="ADAL" clId="{372EDC21-5E88-489D-AFA4-01C04FCD4172}" dt="2023-03-17T15:03:59.274" v="0" actId="478"/>
          <ac:spMkLst>
            <pc:docMk/>
            <pc:sldMk cId="0" sldId="256"/>
            <ac:spMk id="8" creationId="{00000000-0000-0000-0000-000000000000}"/>
          </ac:spMkLst>
        </pc:spChg>
        <pc:picChg chg="del">
          <ac:chgData name="NORBEY DANILO" userId="29f64d73-8b12-4c53-a9f3-1c223397a229" providerId="ADAL" clId="{372EDC21-5E88-489D-AFA4-01C04FCD4172}" dt="2023-03-17T15:04:00.260" v="1" actId="478"/>
          <ac:picMkLst>
            <pc:docMk/>
            <pc:sldMk cId="0" sldId="256"/>
            <ac:picMk id="6" creationId="{00000000-0000-0000-0000-000000000000}"/>
          </ac:picMkLst>
        </pc:picChg>
      </pc:sldChg>
      <pc:sldChg chg="delSp mod">
        <pc:chgData name="NORBEY DANILO" userId="29f64d73-8b12-4c53-a9f3-1c223397a229" providerId="ADAL" clId="{372EDC21-5E88-489D-AFA4-01C04FCD4172}" dt="2023-03-17T15:04:04.674" v="3" actId="478"/>
        <pc:sldMkLst>
          <pc:docMk/>
          <pc:sldMk cId="0" sldId="257"/>
        </pc:sldMkLst>
        <pc:spChg chg="del">
          <ac:chgData name="NORBEY DANILO" userId="29f64d73-8b12-4c53-a9f3-1c223397a229" providerId="ADAL" clId="{372EDC21-5E88-489D-AFA4-01C04FCD4172}" dt="2023-03-17T15:04:04.104" v="2" actId="478"/>
          <ac:spMkLst>
            <pc:docMk/>
            <pc:sldMk cId="0" sldId="257"/>
            <ac:spMk id="6" creationId="{00000000-0000-0000-0000-000000000000}"/>
          </ac:spMkLst>
        </pc:spChg>
        <pc:picChg chg="del">
          <ac:chgData name="NORBEY DANILO" userId="29f64d73-8b12-4c53-a9f3-1c223397a229" providerId="ADAL" clId="{372EDC21-5E88-489D-AFA4-01C04FCD4172}" dt="2023-03-17T15:04:04.674" v="3" actId="478"/>
          <ac:picMkLst>
            <pc:docMk/>
            <pc:sldMk cId="0" sldId="257"/>
            <ac:picMk id="3" creationId="{00000000-0000-0000-0000-000000000000}"/>
          </ac:picMkLst>
        </pc:picChg>
      </pc:sldChg>
      <pc:sldChg chg="delSp modSp mod">
        <pc:chgData name="NORBEY DANILO" userId="29f64d73-8b12-4c53-a9f3-1c223397a229" providerId="ADAL" clId="{372EDC21-5E88-489D-AFA4-01C04FCD4172}" dt="2023-03-17T15:04:20.101" v="8" actId="20577"/>
        <pc:sldMkLst>
          <pc:docMk/>
          <pc:sldMk cId="0" sldId="258"/>
        </pc:sldMkLst>
        <pc:spChg chg="mod">
          <ac:chgData name="NORBEY DANILO" userId="29f64d73-8b12-4c53-a9f3-1c223397a229" providerId="ADAL" clId="{372EDC21-5E88-489D-AFA4-01C04FCD4172}" dt="2023-03-17T15:04:20.101" v="8" actId="20577"/>
          <ac:spMkLst>
            <pc:docMk/>
            <pc:sldMk cId="0" sldId="258"/>
            <ac:spMk id="5" creationId="{00000000-0000-0000-0000-000000000000}"/>
          </ac:spMkLst>
        </pc:spChg>
        <pc:spChg chg="del">
          <ac:chgData name="NORBEY DANILO" userId="29f64d73-8b12-4c53-a9f3-1c223397a229" providerId="ADAL" clId="{372EDC21-5E88-489D-AFA4-01C04FCD4172}" dt="2023-03-17T15:04:07.740" v="4" actId="478"/>
          <ac:spMkLst>
            <pc:docMk/>
            <pc:sldMk cId="0" sldId="258"/>
            <ac:spMk id="6" creationId="{00000000-0000-0000-0000-000000000000}"/>
          </ac:spMkLst>
        </pc:spChg>
        <pc:picChg chg="del">
          <ac:chgData name="NORBEY DANILO" userId="29f64d73-8b12-4c53-a9f3-1c223397a229" providerId="ADAL" clId="{372EDC21-5E88-489D-AFA4-01C04FCD4172}" dt="2023-03-17T15:04:08.744" v="5" actId="478"/>
          <ac:picMkLst>
            <pc:docMk/>
            <pc:sldMk cId="0" sldId="258"/>
            <ac:picMk id="3" creationId="{00000000-0000-0000-0000-000000000000}"/>
          </ac:picMkLst>
        </pc:picChg>
      </pc:sldChg>
      <pc:sldChg chg="delSp modSp mod">
        <pc:chgData name="NORBEY DANILO" userId="29f64d73-8b12-4c53-a9f3-1c223397a229" providerId="ADAL" clId="{372EDC21-5E88-489D-AFA4-01C04FCD4172}" dt="2023-03-17T15:04:29.060" v="14" actId="478"/>
        <pc:sldMkLst>
          <pc:docMk/>
          <pc:sldMk cId="0" sldId="259"/>
        </pc:sldMkLst>
        <pc:spChg chg="mod">
          <ac:chgData name="NORBEY DANILO" userId="29f64d73-8b12-4c53-a9f3-1c223397a229" providerId="ADAL" clId="{372EDC21-5E88-489D-AFA4-01C04FCD4172}" dt="2023-03-17T15:04:26.549" v="11" actId="20577"/>
          <ac:spMkLst>
            <pc:docMk/>
            <pc:sldMk cId="0" sldId="259"/>
            <ac:spMk id="5" creationId="{00000000-0000-0000-0000-000000000000}"/>
          </ac:spMkLst>
        </pc:spChg>
        <pc:spChg chg="del mod">
          <ac:chgData name="NORBEY DANILO" userId="29f64d73-8b12-4c53-a9f3-1c223397a229" providerId="ADAL" clId="{372EDC21-5E88-489D-AFA4-01C04FCD4172}" dt="2023-03-17T15:04:28.420" v="13" actId="478"/>
          <ac:spMkLst>
            <pc:docMk/>
            <pc:sldMk cId="0" sldId="259"/>
            <ac:spMk id="6" creationId="{00000000-0000-0000-0000-000000000000}"/>
          </ac:spMkLst>
        </pc:spChg>
        <pc:picChg chg="del">
          <ac:chgData name="NORBEY DANILO" userId="29f64d73-8b12-4c53-a9f3-1c223397a229" providerId="ADAL" clId="{372EDC21-5E88-489D-AFA4-01C04FCD4172}" dt="2023-03-17T15:04:29.060" v="14" actId="478"/>
          <ac:picMkLst>
            <pc:docMk/>
            <pc:sldMk cId="0" sldId="259"/>
            <ac:picMk id="3" creationId="{00000000-0000-0000-0000-000000000000}"/>
          </ac:picMkLst>
        </pc:picChg>
      </pc:sldChg>
      <pc:sldChg chg="delSp mod">
        <pc:chgData name="NORBEY DANILO" userId="29f64d73-8b12-4c53-a9f3-1c223397a229" providerId="ADAL" clId="{372EDC21-5E88-489D-AFA4-01C04FCD4172}" dt="2023-03-17T15:04:38.966" v="16" actId="478"/>
        <pc:sldMkLst>
          <pc:docMk/>
          <pc:sldMk cId="0" sldId="260"/>
        </pc:sldMkLst>
        <pc:spChg chg="del">
          <ac:chgData name="NORBEY DANILO" userId="29f64d73-8b12-4c53-a9f3-1c223397a229" providerId="ADAL" clId="{372EDC21-5E88-489D-AFA4-01C04FCD4172}" dt="2023-03-17T15:04:36.845" v="15" actId="478"/>
          <ac:spMkLst>
            <pc:docMk/>
            <pc:sldMk cId="0" sldId="260"/>
            <ac:spMk id="6" creationId="{00000000-0000-0000-0000-000000000000}"/>
          </ac:spMkLst>
        </pc:spChg>
        <pc:picChg chg="del">
          <ac:chgData name="NORBEY DANILO" userId="29f64d73-8b12-4c53-a9f3-1c223397a229" providerId="ADAL" clId="{372EDC21-5E88-489D-AFA4-01C04FCD4172}" dt="2023-03-17T15:04:38.966" v="16" actId="478"/>
          <ac:picMkLst>
            <pc:docMk/>
            <pc:sldMk cId="0" sldId="260"/>
            <ac:picMk id="2" creationId="{00000000-0000-0000-0000-000000000000}"/>
          </ac:picMkLst>
        </pc:picChg>
      </pc:sldChg>
      <pc:sldChg chg="delSp mod">
        <pc:chgData name="NORBEY DANILO" userId="29f64d73-8b12-4c53-a9f3-1c223397a229" providerId="ADAL" clId="{372EDC21-5E88-489D-AFA4-01C04FCD4172}" dt="2023-03-17T15:04:46.070" v="18" actId="478"/>
        <pc:sldMkLst>
          <pc:docMk/>
          <pc:sldMk cId="0" sldId="261"/>
        </pc:sldMkLst>
        <pc:spChg chg="del">
          <ac:chgData name="NORBEY DANILO" userId="29f64d73-8b12-4c53-a9f3-1c223397a229" providerId="ADAL" clId="{372EDC21-5E88-489D-AFA4-01C04FCD4172}" dt="2023-03-17T15:04:43.803" v="17" actId="478"/>
          <ac:spMkLst>
            <pc:docMk/>
            <pc:sldMk cId="0" sldId="261"/>
            <ac:spMk id="6" creationId="{00000000-0000-0000-0000-000000000000}"/>
          </ac:spMkLst>
        </pc:spChg>
        <pc:picChg chg="del">
          <ac:chgData name="NORBEY DANILO" userId="29f64d73-8b12-4c53-a9f3-1c223397a229" providerId="ADAL" clId="{372EDC21-5E88-489D-AFA4-01C04FCD4172}" dt="2023-03-17T15:04:46.070" v="18" actId="478"/>
          <ac:picMkLst>
            <pc:docMk/>
            <pc:sldMk cId="0" sldId="261"/>
            <ac:picMk id="2" creationId="{00000000-0000-0000-0000-000000000000}"/>
          </ac:picMkLst>
        </pc:picChg>
      </pc:sldChg>
      <pc:sldChg chg="delSp mod">
        <pc:chgData name="NORBEY DANILO" userId="29f64d73-8b12-4c53-a9f3-1c223397a229" providerId="ADAL" clId="{372EDC21-5E88-489D-AFA4-01C04FCD4172}" dt="2023-03-17T15:05:09.391" v="20" actId="478"/>
        <pc:sldMkLst>
          <pc:docMk/>
          <pc:sldMk cId="0" sldId="262"/>
        </pc:sldMkLst>
        <pc:spChg chg="del">
          <ac:chgData name="NORBEY DANILO" userId="29f64d73-8b12-4c53-a9f3-1c223397a229" providerId="ADAL" clId="{372EDC21-5E88-489D-AFA4-01C04FCD4172}" dt="2023-03-17T15:05:08.823" v="19" actId="478"/>
          <ac:spMkLst>
            <pc:docMk/>
            <pc:sldMk cId="0" sldId="262"/>
            <ac:spMk id="24" creationId="{00000000-0000-0000-0000-000000000000}"/>
          </ac:spMkLst>
        </pc:spChg>
        <pc:picChg chg="del">
          <ac:chgData name="NORBEY DANILO" userId="29f64d73-8b12-4c53-a9f3-1c223397a229" providerId="ADAL" clId="{372EDC21-5E88-489D-AFA4-01C04FCD4172}" dt="2023-03-17T15:05:09.391" v="20" actId="478"/>
          <ac:picMkLst>
            <pc:docMk/>
            <pc:sldMk cId="0" sldId="262"/>
            <ac:picMk id="2" creationId="{00000000-0000-0000-0000-000000000000}"/>
          </ac:picMkLst>
        </pc:picChg>
      </pc:sldChg>
      <pc:sldChg chg="delSp mod">
        <pc:chgData name="NORBEY DANILO" userId="29f64d73-8b12-4c53-a9f3-1c223397a229" providerId="ADAL" clId="{372EDC21-5E88-489D-AFA4-01C04FCD4172}" dt="2023-03-17T15:05:13.010" v="22" actId="478"/>
        <pc:sldMkLst>
          <pc:docMk/>
          <pc:sldMk cId="0" sldId="263"/>
        </pc:sldMkLst>
        <pc:spChg chg="del">
          <ac:chgData name="NORBEY DANILO" userId="29f64d73-8b12-4c53-a9f3-1c223397a229" providerId="ADAL" clId="{372EDC21-5E88-489D-AFA4-01C04FCD4172}" dt="2023-03-17T15:05:12.408" v="21" actId="478"/>
          <ac:spMkLst>
            <pc:docMk/>
            <pc:sldMk cId="0" sldId="263"/>
            <ac:spMk id="5" creationId="{00000000-0000-0000-0000-000000000000}"/>
          </ac:spMkLst>
        </pc:spChg>
        <pc:picChg chg="del">
          <ac:chgData name="NORBEY DANILO" userId="29f64d73-8b12-4c53-a9f3-1c223397a229" providerId="ADAL" clId="{372EDC21-5E88-489D-AFA4-01C04FCD4172}" dt="2023-03-17T15:05:13.010" v="22" actId="478"/>
          <ac:picMkLst>
            <pc:docMk/>
            <pc:sldMk cId="0" sldId="263"/>
            <ac:picMk id="2" creationId="{00000000-0000-0000-0000-000000000000}"/>
          </ac:picMkLst>
        </pc:picChg>
      </pc:sldChg>
      <pc:sldChg chg="delSp mod">
        <pc:chgData name="NORBEY DANILO" userId="29f64d73-8b12-4c53-a9f3-1c223397a229" providerId="ADAL" clId="{372EDC21-5E88-489D-AFA4-01C04FCD4172}" dt="2023-03-17T15:05:17.347" v="24" actId="478"/>
        <pc:sldMkLst>
          <pc:docMk/>
          <pc:sldMk cId="0" sldId="264"/>
        </pc:sldMkLst>
        <pc:spChg chg="del">
          <ac:chgData name="NORBEY DANILO" userId="29f64d73-8b12-4c53-a9f3-1c223397a229" providerId="ADAL" clId="{372EDC21-5E88-489D-AFA4-01C04FCD4172}" dt="2023-03-17T15:05:16.624" v="23" actId="478"/>
          <ac:spMkLst>
            <pc:docMk/>
            <pc:sldMk cId="0" sldId="264"/>
            <ac:spMk id="5" creationId="{00000000-0000-0000-0000-000000000000}"/>
          </ac:spMkLst>
        </pc:spChg>
        <pc:picChg chg="del">
          <ac:chgData name="NORBEY DANILO" userId="29f64d73-8b12-4c53-a9f3-1c223397a229" providerId="ADAL" clId="{372EDC21-5E88-489D-AFA4-01C04FCD4172}" dt="2023-03-17T15:05:17.347" v="24" actId="478"/>
          <ac:picMkLst>
            <pc:docMk/>
            <pc:sldMk cId="0" sldId="264"/>
            <ac:picMk id="2" creationId="{00000000-0000-0000-0000-000000000000}"/>
          </ac:picMkLst>
        </pc:picChg>
      </pc:sldChg>
      <pc:sldChg chg="delSp modSp mod">
        <pc:chgData name="NORBEY DANILO" userId="29f64d73-8b12-4c53-a9f3-1c223397a229" providerId="ADAL" clId="{372EDC21-5E88-489D-AFA4-01C04FCD4172}" dt="2023-03-17T16:06:32.541" v="130" actId="20577"/>
        <pc:sldMkLst>
          <pc:docMk/>
          <pc:sldMk cId="0" sldId="265"/>
        </pc:sldMkLst>
        <pc:spChg chg="mod">
          <ac:chgData name="NORBEY DANILO" userId="29f64d73-8b12-4c53-a9f3-1c223397a229" providerId="ADAL" clId="{372EDC21-5E88-489D-AFA4-01C04FCD4172}" dt="2023-03-17T16:06:32.541" v="130" actId="20577"/>
          <ac:spMkLst>
            <pc:docMk/>
            <pc:sldMk cId="0" sldId="265"/>
            <ac:spMk id="4" creationId="{00000000-0000-0000-0000-000000000000}"/>
          </ac:spMkLst>
        </pc:spChg>
        <pc:spChg chg="del">
          <ac:chgData name="NORBEY DANILO" userId="29f64d73-8b12-4c53-a9f3-1c223397a229" providerId="ADAL" clId="{372EDC21-5E88-489D-AFA4-01C04FCD4172}" dt="2023-03-17T15:05:20.622" v="25" actId="478"/>
          <ac:spMkLst>
            <pc:docMk/>
            <pc:sldMk cId="0" sldId="265"/>
            <ac:spMk id="5" creationId="{00000000-0000-0000-0000-000000000000}"/>
          </ac:spMkLst>
        </pc:spChg>
        <pc:picChg chg="del">
          <ac:chgData name="NORBEY DANILO" userId="29f64d73-8b12-4c53-a9f3-1c223397a229" providerId="ADAL" clId="{372EDC21-5E88-489D-AFA4-01C04FCD4172}" dt="2023-03-17T15:05:21.357" v="26" actId="478"/>
          <ac:picMkLst>
            <pc:docMk/>
            <pc:sldMk cId="0" sldId="265"/>
            <ac:picMk id="2" creationId="{00000000-0000-0000-0000-000000000000}"/>
          </ac:picMkLst>
        </pc:picChg>
      </pc:sldChg>
      <pc:sldChg chg="delSp mod">
        <pc:chgData name="NORBEY DANILO" userId="29f64d73-8b12-4c53-a9f3-1c223397a229" providerId="ADAL" clId="{372EDC21-5E88-489D-AFA4-01C04FCD4172}" dt="2023-03-17T15:05:25.501" v="28" actId="478"/>
        <pc:sldMkLst>
          <pc:docMk/>
          <pc:sldMk cId="0" sldId="266"/>
        </pc:sldMkLst>
        <pc:spChg chg="del">
          <ac:chgData name="NORBEY DANILO" userId="29f64d73-8b12-4c53-a9f3-1c223397a229" providerId="ADAL" clId="{372EDC21-5E88-489D-AFA4-01C04FCD4172}" dt="2023-03-17T15:05:24.491" v="27" actId="478"/>
          <ac:spMkLst>
            <pc:docMk/>
            <pc:sldMk cId="0" sldId="266"/>
            <ac:spMk id="5" creationId="{00000000-0000-0000-0000-000000000000}"/>
          </ac:spMkLst>
        </pc:spChg>
        <pc:picChg chg="del">
          <ac:chgData name="NORBEY DANILO" userId="29f64d73-8b12-4c53-a9f3-1c223397a229" providerId="ADAL" clId="{372EDC21-5E88-489D-AFA4-01C04FCD4172}" dt="2023-03-17T15:05:25.501" v="28" actId="478"/>
          <ac:picMkLst>
            <pc:docMk/>
            <pc:sldMk cId="0" sldId="266"/>
            <ac:picMk id="2" creationId="{00000000-0000-0000-0000-000000000000}"/>
          </ac:picMkLst>
        </pc:picChg>
      </pc:sldChg>
      <pc:sldChg chg="delSp mod">
        <pc:chgData name="NORBEY DANILO" userId="29f64d73-8b12-4c53-a9f3-1c223397a229" providerId="ADAL" clId="{372EDC21-5E88-489D-AFA4-01C04FCD4172}" dt="2023-03-17T15:05:29.118" v="30" actId="478"/>
        <pc:sldMkLst>
          <pc:docMk/>
          <pc:sldMk cId="0" sldId="267"/>
        </pc:sldMkLst>
        <pc:spChg chg="del">
          <ac:chgData name="NORBEY DANILO" userId="29f64d73-8b12-4c53-a9f3-1c223397a229" providerId="ADAL" clId="{372EDC21-5E88-489D-AFA4-01C04FCD4172}" dt="2023-03-17T15:05:28.128" v="29" actId="478"/>
          <ac:spMkLst>
            <pc:docMk/>
            <pc:sldMk cId="0" sldId="267"/>
            <ac:spMk id="5" creationId="{00000000-0000-0000-0000-000000000000}"/>
          </ac:spMkLst>
        </pc:spChg>
        <pc:picChg chg="del">
          <ac:chgData name="NORBEY DANILO" userId="29f64d73-8b12-4c53-a9f3-1c223397a229" providerId="ADAL" clId="{372EDC21-5E88-489D-AFA4-01C04FCD4172}" dt="2023-03-17T15:05:29.118" v="30" actId="478"/>
          <ac:picMkLst>
            <pc:docMk/>
            <pc:sldMk cId="0" sldId="267"/>
            <ac:picMk id="2" creationId="{00000000-0000-0000-0000-000000000000}"/>
          </ac:picMkLst>
        </pc:picChg>
      </pc:sldChg>
      <pc:sldChg chg="delSp mod">
        <pc:chgData name="NORBEY DANILO" userId="29f64d73-8b12-4c53-a9f3-1c223397a229" providerId="ADAL" clId="{372EDC21-5E88-489D-AFA4-01C04FCD4172}" dt="2023-03-17T15:05:34.379" v="32" actId="478"/>
        <pc:sldMkLst>
          <pc:docMk/>
          <pc:sldMk cId="0" sldId="268"/>
        </pc:sldMkLst>
        <pc:spChg chg="del">
          <ac:chgData name="NORBEY DANILO" userId="29f64d73-8b12-4c53-a9f3-1c223397a229" providerId="ADAL" clId="{372EDC21-5E88-489D-AFA4-01C04FCD4172}" dt="2023-03-17T15:05:33.698" v="31" actId="478"/>
          <ac:spMkLst>
            <pc:docMk/>
            <pc:sldMk cId="0" sldId="268"/>
            <ac:spMk id="5" creationId="{00000000-0000-0000-0000-000000000000}"/>
          </ac:spMkLst>
        </pc:spChg>
        <pc:picChg chg="del">
          <ac:chgData name="NORBEY DANILO" userId="29f64d73-8b12-4c53-a9f3-1c223397a229" providerId="ADAL" clId="{372EDC21-5E88-489D-AFA4-01C04FCD4172}" dt="2023-03-17T15:05:34.379" v="32" actId="478"/>
          <ac:picMkLst>
            <pc:docMk/>
            <pc:sldMk cId="0" sldId="268"/>
            <ac:picMk id="2" creationId="{00000000-0000-0000-0000-000000000000}"/>
          </ac:picMkLst>
        </pc:picChg>
      </pc:sldChg>
      <pc:sldChg chg="delSp modSp mod">
        <pc:chgData name="NORBEY DANILO" userId="29f64d73-8b12-4c53-a9f3-1c223397a229" providerId="ADAL" clId="{372EDC21-5E88-489D-AFA4-01C04FCD4172}" dt="2023-03-17T15:05:50.429" v="39" actId="20577"/>
        <pc:sldMkLst>
          <pc:docMk/>
          <pc:sldMk cId="0" sldId="269"/>
        </pc:sldMkLst>
        <pc:spChg chg="mod">
          <ac:chgData name="NORBEY DANILO" userId="29f64d73-8b12-4c53-a9f3-1c223397a229" providerId="ADAL" clId="{372EDC21-5E88-489D-AFA4-01C04FCD4172}" dt="2023-03-17T15:05:50.429" v="39" actId="20577"/>
          <ac:spMkLst>
            <pc:docMk/>
            <pc:sldMk cId="0" sldId="269"/>
            <ac:spMk id="5" creationId="{00000000-0000-0000-0000-000000000000}"/>
          </ac:spMkLst>
        </pc:spChg>
        <pc:spChg chg="del">
          <ac:chgData name="NORBEY DANILO" userId="29f64d73-8b12-4c53-a9f3-1c223397a229" providerId="ADAL" clId="{372EDC21-5E88-489D-AFA4-01C04FCD4172}" dt="2023-03-17T15:05:37.817" v="33" actId="478"/>
          <ac:spMkLst>
            <pc:docMk/>
            <pc:sldMk cId="0" sldId="269"/>
            <ac:spMk id="6" creationId="{00000000-0000-0000-0000-000000000000}"/>
          </ac:spMkLst>
        </pc:spChg>
        <pc:picChg chg="del">
          <ac:chgData name="NORBEY DANILO" userId="29f64d73-8b12-4c53-a9f3-1c223397a229" providerId="ADAL" clId="{372EDC21-5E88-489D-AFA4-01C04FCD4172}" dt="2023-03-17T15:05:38.558" v="34" actId="478"/>
          <ac:picMkLst>
            <pc:docMk/>
            <pc:sldMk cId="0" sldId="269"/>
            <ac:picMk id="3" creationId="{00000000-0000-0000-0000-000000000000}"/>
          </ac:picMkLst>
        </pc:picChg>
      </pc:sldChg>
      <pc:sldChg chg="delSp mod">
        <pc:chgData name="NORBEY DANILO" userId="29f64d73-8b12-4c53-a9f3-1c223397a229" providerId="ADAL" clId="{372EDC21-5E88-489D-AFA4-01C04FCD4172}" dt="2023-03-17T15:05:43.757" v="36" actId="478"/>
        <pc:sldMkLst>
          <pc:docMk/>
          <pc:sldMk cId="0" sldId="270"/>
        </pc:sldMkLst>
        <pc:spChg chg="del">
          <ac:chgData name="NORBEY DANILO" userId="29f64d73-8b12-4c53-a9f3-1c223397a229" providerId="ADAL" clId="{372EDC21-5E88-489D-AFA4-01C04FCD4172}" dt="2023-03-17T15:05:42.839" v="35" actId="478"/>
          <ac:spMkLst>
            <pc:docMk/>
            <pc:sldMk cId="0" sldId="270"/>
            <ac:spMk id="7" creationId="{00000000-0000-0000-0000-000000000000}"/>
          </ac:spMkLst>
        </pc:spChg>
        <pc:picChg chg="del">
          <ac:chgData name="NORBEY DANILO" userId="29f64d73-8b12-4c53-a9f3-1c223397a229" providerId="ADAL" clId="{372EDC21-5E88-489D-AFA4-01C04FCD4172}" dt="2023-03-17T15:05:43.757" v="36" actId="478"/>
          <ac:picMkLst>
            <pc:docMk/>
            <pc:sldMk cId="0" sldId="270"/>
            <ac:picMk id="2" creationId="{00000000-0000-0000-0000-000000000000}"/>
          </ac:picMkLst>
        </pc:picChg>
      </pc:sldChg>
      <pc:sldChg chg="delSp mod">
        <pc:chgData name="NORBEY DANILO" userId="29f64d73-8b12-4c53-a9f3-1c223397a229" providerId="ADAL" clId="{372EDC21-5E88-489D-AFA4-01C04FCD4172}" dt="2023-03-17T15:06:03.216" v="41" actId="478"/>
        <pc:sldMkLst>
          <pc:docMk/>
          <pc:sldMk cId="0" sldId="271"/>
        </pc:sldMkLst>
        <pc:spChg chg="del">
          <ac:chgData name="NORBEY DANILO" userId="29f64d73-8b12-4c53-a9f3-1c223397a229" providerId="ADAL" clId="{372EDC21-5E88-489D-AFA4-01C04FCD4172}" dt="2023-03-17T15:06:01.455" v="40" actId="478"/>
          <ac:spMkLst>
            <pc:docMk/>
            <pc:sldMk cId="0" sldId="271"/>
            <ac:spMk id="6" creationId="{00000000-0000-0000-0000-000000000000}"/>
          </ac:spMkLst>
        </pc:spChg>
        <pc:picChg chg="del">
          <ac:chgData name="NORBEY DANILO" userId="29f64d73-8b12-4c53-a9f3-1c223397a229" providerId="ADAL" clId="{372EDC21-5E88-489D-AFA4-01C04FCD4172}" dt="2023-03-17T15:06:03.216" v="41" actId="478"/>
          <ac:picMkLst>
            <pc:docMk/>
            <pc:sldMk cId="0" sldId="271"/>
            <ac:picMk id="2" creationId="{00000000-0000-0000-0000-000000000000}"/>
          </ac:picMkLst>
        </pc:picChg>
      </pc:sldChg>
      <pc:sldChg chg="delSp mod">
        <pc:chgData name="NORBEY DANILO" userId="29f64d73-8b12-4c53-a9f3-1c223397a229" providerId="ADAL" clId="{372EDC21-5E88-489D-AFA4-01C04FCD4172}" dt="2023-03-17T15:06:10.306" v="42" actId="478"/>
        <pc:sldMkLst>
          <pc:docMk/>
          <pc:sldMk cId="0" sldId="272"/>
        </pc:sldMkLst>
        <pc:spChg chg="del">
          <ac:chgData name="NORBEY DANILO" userId="29f64d73-8b12-4c53-a9f3-1c223397a229" providerId="ADAL" clId="{372EDC21-5E88-489D-AFA4-01C04FCD4172}" dt="2023-03-17T15:06:10.306" v="42" actId="478"/>
          <ac:spMkLst>
            <pc:docMk/>
            <pc:sldMk cId="0" sldId="272"/>
            <ac:spMk id="3" creationId="{00000000-0000-0000-0000-000000000000}"/>
          </ac:spMkLst>
        </pc:spChg>
      </pc:sldChg>
      <pc:sldChg chg="delSp mod">
        <pc:chgData name="NORBEY DANILO" userId="29f64d73-8b12-4c53-a9f3-1c223397a229" providerId="ADAL" clId="{372EDC21-5E88-489D-AFA4-01C04FCD4172}" dt="2023-03-17T15:06:18.530" v="44" actId="478"/>
        <pc:sldMkLst>
          <pc:docMk/>
          <pc:sldMk cId="0" sldId="273"/>
        </pc:sldMkLst>
        <pc:spChg chg="del">
          <ac:chgData name="NORBEY DANILO" userId="29f64d73-8b12-4c53-a9f3-1c223397a229" providerId="ADAL" clId="{372EDC21-5E88-489D-AFA4-01C04FCD4172}" dt="2023-03-17T15:06:18.530" v="44" actId="478"/>
          <ac:spMkLst>
            <pc:docMk/>
            <pc:sldMk cId="0" sldId="273"/>
            <ac:spMk id="4" creationId="{00000000-0000-0000-0000-000000000000}"/>
          </ac:spMkLst>
        </pc:spChg>
        <pc:picChg chg="del">
          <ac:chgData name="NORBEY DANILO" userId="29f64d73-8b12-4c53-a9f3-1c223397a229" providerId="ADAL" clId="{372EDC21-5E88-489D-AFA4-01C04FCD4172}" dt="2023-03-17T15:06:16.766" v="43" actId="478"/>
          <ac:picMkLst>
            <pc:docMk/>
            <pc:sldMk cId="0" sldId="273"/>
            <ac:picMk id="3" creationId="{00000000-0000-0000-0000-000000000000}"/>
          </ac:picMkLst>
        </pc:picChg>
      </pc:sldChg>
      <pc:sldChg chg="delSp mod">
        <pc:chgData name="NORBEY DANILO" userId="29f64d73-8b12-4c53-a9f3-1c223397a229" providerId="ADAL" clId="{372EDC21-5E88-489D-AFA4-01C04FCD4172}" dt="2023-03-17T15:06:35.247" v="46" actId="478"/>
        <pc:sldMkLst>
          <pc:docMk/>
          <pc:sldMk cId="0" sldId="281"/>
        </pc:sldMkLst>
        <pc:spChg chg="del">
          <ac:chgData name="NORBEY DANILO" userId="29f64d73-8b12-4c53-a9f3-1c223397a229" providerId="ADAL" clId="{372EDC21-5E88-489D-AFA4-01C04FCD4172}" dt="2023-03-17T15:06:34.139" v="45" actId="478"/>
          <ac:spMkLst>
            <pc:docMk/>
            <pc:sldMk cId="0" sldId="281"/>
            <ac:spMk id="5" creationId="{00000000-0000-0000-0000-000000000000}"/>
          </ac:spMkLst>
        </pc:spChg>
        <pc:picChg chg="del">
          <ac:chgData name="NORBEY DANILO" userId="29f64d73-8b12-4c53-a9f3-1c223397a229" providerId="ADAL" clId="{372EDC21-5E88-489D-AFA4-01C04FCD4172}" dt="2023-03-17T15:06:35.247" v="46" actId="478"/>
          <ac:picMkLst>
            <pc:docMk/>
            <pc:sldMk cId="0" sldId="281"/>
            <ac:picMk id="2" creationId="{00000000-0000-0000-0000-000000000000}"/>
          </ac:picMkLst>
        </pc:picChg>
      </pc:sldChg>
      <pc:sldChg chg="delSp mod">
        <pc:chgData name="NORBEY DANILO" userId="29f64d73-8b12-4c53-a9f3-1c223397a229" providerId="ADAL" clId="{372EDC21-5E88-489D-AFA4-01C04FCD4172}" dt="2023-03-17T15:06:43.369" v="47" actId="478"/>
        <pc:sldMkLst>
          <pc:docMk/>
          <pc:sldMk cId="0" sldId="285"/>
        </pc:sldMkLst>
        <pc:spChg chg="del">
          <ac:chgData name="NORBEY DANILO" userId="29f64d73-8b12-4c53-a9f3-1c223397a229" providerId="ADAL" clId="{372EDC21-5E88-489D-AFA4-01C04FCD4172}" dt="2023-03-17T15:06:43.369" v="47" actId="478"/>
          <ac:spMkLst>
            <pc:docMk/>
            <pc:sldMk cId="0" sldId="285"/>
            <ac:spMk id="7" creationId="{00000000-0000-0000-0000-000000000000}"/>
          </ac:spMkLst>
        </pc:spChg>
      </pc:sldChg>
      <pc:sldChg chg="delSp mod">
        <pc:chgData name="NORBEY DANILO" userId="29f64d73-8b12-4c53-a9f3-1c223397a229" providerId="ADAL" clId="{372EDC21-5E88-489D-AFA4-01C04FCD4172}" dt="2023-03-17T15:06:49.859" v="49" actId="478"/>
        <pc:sldMkLst>
          <pc:docMk/>
          <pc:sldMk cId="0" sldId="287"/>
        </pc:sldMkLst>
        <pc:spChg chg="del">
          <ac:chgData name="NORBEY DANILO" userId="29f64d73-8b12-4c53-a9f3-1c223397a229" providerId="ADAL" clId="{372EDC21-5E88-489D-AFA4-01C04FCD4172}" dt="2023-03-17T15:06:49.105" v="48" actId="478"/>
          <ac:spMkLst>
            <pc:docMk/>
            <pc:sldMk cId="0" sldId="287"/>
            <ac:spMk id="9" creationId="{00000000-0000-0000-0000-000000000000}"/>
          </ac:spMkLst>
        </pc:spChg>
        <pc:picChg chg="del">
          <ac:chgData name="NORBEY DANILO" userId="29f64d73-8b12-4c53-a9f3-1c223397a229" providerId="ADAL" clId="{372EDC21-5E88-489D-AFA4-01C04FCD4172}" dt="2023-03-17T15:06:49.859" v="49" actId="478"/>
          <ac:picMkLst>
            <pc:docMk/>
            <pc:sldMk cId="0" sldId="287"/>
            <ac:picMk id="2" creationId="{00000000-0000-0000-0000-000000000000}"/>
          </ac:picMkLst>
        </pc:picChg>
      </pc:sldChg>
      <pc:sldChg chg="delSp mod">
        <pc:chgData name="NORBEY DANILO" userId="29f64d73-8b12-4c53-a9f3-1c223397a229" providerId="ADAL" clId="{372EDC21-5E88-489D-AFA4-01C04FCD4172}" dt="2023-03-17T15:06:53.694" v="50" actId="478"/>
        <pc:sldMkLst>
          <pc:docMk/>
          <pc:sldMk cId="0" sldId="288"/>
        </pc:sldMkLst>
        <pc:spChg chg="del">
          <ac:chgData name="NORBEY DANILO" userId="29f64d73-8b12-4c53-a9f3-1c223397a229" providerId="ADAL" clId="{372EDC21-5E88-489D-AFA4-01C04FCD4172}" dt="2023-03-17T15:06:53.694" v="50" actId="478"/>
          <ac:spMkLst>
            <pc:docMk/>
            <pc:sldMk cId="0" sldId="288"/>
            <ac:spMk id="3" creationId="{00000000-0000-0000-0000-000000000000}"/>
          </ac:spMkLst>
        </pc:spChg>
      </pc:sldChg>
      <pc:sldChg chg="modSp mod">
        <pc:chgData name="NORBEY DANILO" userId="29f64d73-8b12-4c53-a9f3-1c223397a229" providerId="ADAL" clId="{372EDC21-5E88-489D-AFA4-01C04FCD4172}" dt="2023-03-17T15:07:06.483" v="52" actId="115"/>
        <pc:sldMkLst>
          <pc:docMk/>
          <pc:sldMk cId="0" sldId="289"/>
        </pc:sldMkLst>
        <pc:spChg chg="mod">
          <ac:chgData name="NORBEY DANILO" userId="29f64d73-8b12-4c53-a9f3-1c223397a229" providerId="ADAL" clId="{372EDC21-5E88-489D-AFA4-01C04FCD4172}" dt="2023-03-17T15:07:06.483" v="52" actId="115"/>
          <ac:spMkLst>
            <pc:docMk/>
            <pc:sldMk cId="0" sldId="289"/>
            <ac:spMk id="5" creationId="{00000000-0000-0000-0000-000000000000}"/>
          </ac:spMkLst>
        </pc:spChg>
      </pc:sldChg>
      <pc:sldChg chg="delSp mod">
        <pc:chgData name="NORBEY DANILO" userId="29f64d73-8b12-4c53-a9f3-1c223397a229" providerId="ADAL" clId="{372EDC21-5E88-489D-AFA4-01C04FCD4172}" dt="2023-03-17T15:07:14.646" v="53" actId="478"/>
        <pc:sldMkLst>
          <pc:docMk/>
          <pc:sldMk cId="0" sldId="290"/>
        </pc:sldMkLst>
        <pc:spChg chg="del">
          <ac:chgData name="NORBEY DANILO" userId="29f64d73-8b12-4c53-a9f3-1c223397a229" providerId="ADAL" clId="{372EDC21-5E88-489D-AFA4-01C04FCD4172}" dt="2023-03-17T15:07:14.646" v="53" actId="478"/>
          <ac:spMkLst>
            <pc:docMk/>
            <pc:sldMk cId="0" sldId="290"/>
            <ac:spMk id="4" creationId="{00000000-0000-0000-0000-000000000000}"/>
          </ac:spMkLst>
        </pc:spChg>
      </pc:sldChg>
      <pc:sldChg chg="delSp mod">
        <pc:chgData name="NORBEY DANILO" userId="29f64d73-8b12-4c53-a9f3-1c223397a229" providerId="ADAL" clId="{372EDC21-5E88-489D-AFA4-01C04FCD4172}" dt="2023-03-17T15:07:24.027" v="55" actId="478"/>
        <pc:sldMkLst>
          <pc:docMk/>
          <pc:sldMk cId="0" sldId="292"/>
        </pc:sldMkLst>
        <pc:spChg chg="del">
          <ac:chgData name="NORBEY DANILO" userId="29f64d73-8b12-4c53-a9f3-1c223397a229" providerId="ADAL" clId="{372EDC21-5E88-489D-AFA4-01C04FCD4172}" dt="2023-03-17T15:07:22.919" v="54" actId="478"/>
          <ac:spMkLst>
            <pc:docMk/>
            <pc:sldMk cId="0" sldId="292"/>
            <ac:spMk id="5" creationId="{00000000-0000-0000-0000-000000000000}"/>
          </ac:spMkLst>
        </pc:spChg>
        <pc:picChg chg="del">
          <ac:chgData name="NORBEY DANILO" userId="29f64d73-8b12-4c53-a9f3-1c223397a229" providerId="ADAL" clId="{372EDC21-5E88-489D-AFA4-01C04FCD4172}" dt="2023-03-17T15:07:24.027" v="55" actId="478"/>
          <ac:picMkLst>
            <pc:docMk/>
            <pc:sldMk cId="0" sldId="292"/>
            <ac:picMk id="2" creationId="{00000000-0000-0000-0000-000000000000}"/>
          </ac:picMkLst>
        </pc:picChg>
      </pc:sldChg>
      <pc:sldChg chg="delSp modSp mod">
        <pc:chgData name="NORBEY DANILO" userId="29f64d73-8b12-4c53-a9f3-1c223397a229" providerId="ADAL" clId="{372EDC21-5E88-489D-AFA4-01C04FCD4172}" dt="2023-03-21T00:18:45.960" v="540" actId="478"/>
        <pc:sldMkLst>
          <pc:docMk/>
          <pc:sldMk cId="0" sldId="293"/>
        </pc:sldMkLst>
        <pc:spChg chg="mod">
          <ac:chgData name="NORBEY DANILO" userId="29f64d73-8b12-4c53-a9f3-1c223397a229" providerId="ADAL" clId="{372EDC21-5E88-489D-AFA4-01C04FCD4172}" dt="2023-03-17T15:07:27.249" v="59" actId="20577"/>
          <ac:spMkLst>
            <pc:docMk/>
            <pc:sldMk cId="0" sldId="293"/>
            <ac:spMk id="5" creationId="{00000000-0000-0000-0000-000000000000}"/>
          </ac:spMkLst>
        </pc:spChg>
        <pc:spChg chg="del">
          <ac:chgData name="NORBEY DANILO" userId="29f64d73-8b12-4c53-a9f3-1c223397a229" providerId="ADAL" clId="{372EDC21-5E88-489D-AFA4-01C04FCD4172}" dt="2023-03-21T00:18:45.219" v="539" actId="478"/>
          <ac:spMkLst>
            <pc:docMk/>
            <pc:sldMk cId="0" sldId="293"/>
            <ac:spMk id="6" creationId="{00000000-0000-0000-0000-000000000000}"/>
          </ac:spMkLst>
        </pc:spChg>
        <pc:picChg chg="del">
          <ac:chgData name="NORBEY DANILO" userId="29f64d73-8b12-4c53-a9f3-1c223397a229" providerId="ADAL" clId="{372EDC21-5E88-489D-AFA4-01C04FCD4172}" dt="2023-03-21T00:18:45.960" v="540" actId="478"/>
          <ac:picMkLst>
            <pc:docMk/>
            <pc:sldMk cId="0" sldId="293"/>
            <ac:picMk id="3" creationId="{00000000-0000-0000-0000-000000000000}"/>
          </ac:picMkLst>
        </pc:picChg>
      </pc:sldChg>
      <pc:sldChg chg="delSp modSp mod">
        <pc:chgData name="NORBEY DANILO" userId="29f64d73-8b12-4c53-a9f3-1c223397a229" providerId="ADAL" clId="{372EDC21-5E88-489D-AFA4-01C04FCD4172}" dt="2023-03-17T17:07:30.181" v="495" actId="123"/>
        <pc:sldMkLst>
          <pc:docMk/>
          <pc:sldMk cId="0" sldId="294"/>
        </pc:sldMkLst>
        <pc:spChg chg="mod">
          <ac:chgData name="NORBEY DANILO" userId="29f64d73-8b12-4c53-a9f3-1c223397a229" providerId="ADAL" clId="{372EDC21-5E88-489D-AFA4-01C04FCD4172}" dt="2023-03-17T17:07:30.181" v="495" actId="123"/>
          <ac:spMkLst>
            <pc:docMk/>
            <pc:sldMk cId="0" sldId="294"/>
            <ac:spMk id="4" creationId="{00000000-0000-0000-0000-000000000000}"/>
          </ac:spMkLst>
        </pc:spChg>
        <pc:spChg chg="del">
          <ac:chgData name="NORBEY DANILO" userId="29f64d73-8b12-4c53-a9f3-1c223397a229" providerId="ADAL" clId="{372EDC21-5E88-489D-AFA4-01C04FCD4172}" dt="2023-03-17T15:07:36.166" v="60" actId="478"/>
          <ac:spMkLst>
            <pc:docMk/>
            <pc:sldMk cId="0" sldId="294"/>
            <ac:spMk id="5" creationId="{00000000-0000-0000-0000-000000000000}"/>
          </ac:spMkLst>
        </pc:spChg>
        <pc:picChg chg="del">
          <ac:chgData name="NORBEY DANILO" userId="29f64d73-8b12-4c53-a9f3-1c223397a229" providerId="ADAL" clId="{372EDC21-5E88-489D-AFA4-01C04FCD4172}" dt="2023-03-17T15:07:37.439" v="61" actId="478"/>
          <ac:picMkLst>
            <pc:docMk/>
            <pc:sldMk cId="0" sldId="294"/>
            <ac:picMk id="2" creationId="{00000000-0000-0000-0000-000000000000}"/>
          </ac:picMkLst>
        </pc:picChg>
      </pc:sldChg>
      <pc:sldChg chg="delSp mod">
        <pc:chgData name="NORBEY DANILO" userId="29f64d73-8b12-4c53-a9f3-1c223397a229" providerId="ADAL" clId="{372EDC21-5E88-489D-AFA4-01C04FCD4172}" dt="2023-03-17T15:10:17.673" v="94" actId="478"/>
        <pc:sldMkLst>
          <pc:docMk/>
          <pc:sldMk cId="0" sldId="295"/>
        </pc:sldMkLst>
        <pc:spChg chg="del">
          <ac:chgData name="NORBEY DANILO" userId="29f64d73-8b12-4c53-a9f3-1c223397a229" providerId="ADAL" clId="{372EDC21-5E88-489D-AFA4-01C04FCD4172}" dt="2023-03-17T15:10:16.169" v="93" actId="478"/>
          <ac:spMkLst>
            <pc:docMk/>
            <pc:sldMk cId="0" sldId="295"/>
            <ac:spMk id="5" creationId="{00000000-0000-0000-0000-000000000000}"/>
          </ac:spMkLst>
        </pc:spChg>
        <pc:picChg chg="del">
          <ac:chgData name="NORBEY DANILO" userId="29f64d73-8b12-4c53-a9f3-1c223397a229" providerId="ADAL" clId="{372EDC21-5E88-489D-AFA4-01C04FCD4172}" dt="2023-03-17T15:10:17.673" v="94" actId="478"/>
          <ac:picMkLst>
            <pc:docMk/>
            <pc:sldMk cId="0" sldId="295"/>
            <ac:picMk id="2" creationId="{00000000-0000-0000-0000-000000000000}"/>
          </ac:picMkLst>
        </pc:picChg>
      </pc:sldChg>
      <pc:sldChg chg="delSp mod">
        <pc:chgData name="NORBEY DANILO" userId="29f64d73-8b12-4c53-a9f3-1c223397a229" providerId="ADAL" clId="{372EDC21-5E88-489D-AFA4-01C04FCD4172}" dt="2023-03-17T15:10:28.373" v="96" actId="478"/>
        <pc:sldMkLst>
          <pc:docMk/>
          <pc:sldMk cId="0" sldId="296"/>
        </pc:sldMkLst>
        <pc:spChg chg="del">
          <ac:chgData name="NORBEY DANILO" userId="29f64d73-8b12-4c53-a9f3-1c223397a229" providerId="ADAL" clId="{372EDC21-5E88-489D-AFA4-01C04FCD4172}" dt="2023-03-17T15:10:26.851" v="95" actId="478"/>
          <ac:spMkLst>
            <pc:docMk/>
            <pc:sldMk cId="0" sldId="296"/>
            <ac:spMk id="6" creationId="{00000000-0000-0000-0000-000000000000}"/>
          </ac:spMkLst>
        </pc:spChg>
        <pc:picChg chg="del">
          <ac:chgData name="NORBEY DANILO" userId="29f64d73-8b12-4c53-a9f3-1c223397a229" providerId="ADAL" clId="{372EDC21-5E88-489D-AFA4-01C04FCD4172}" dt="2023-03-17T15:10:28.373" v="96" actId="478"/>
          <ac:picMkLst>
            <pc:docMk/>
            <pc:sldMk cId="0" sldId="296"/>
            <ac:picMk id="2" creationId="{00000000-0000-0000-0000-000000000000}"/>
          </ac:picMkLst>
        </pc:picChg>
      </pc:sldChg>
      <pc:sldChg chg="del">
        <pc:chgData name="NORBEY DANILO" userId="29f64d73-8b12-4c53-a9f3-1c223397a229" providerId="ADAL" clId="{372EDC21-5E88-489D-AFA4-01C04FCD4172}" dt="2023-03-17T15:10:36.641" v="97" actId="47"/>
        <pc:sldMkLst>
          <pc:docMk/>
          <pc:sldMk cId="0" sldId="297"/>
        </pc:sldMkLst>
      </pc:sldChg>
      <pc:sldChg chg="del">
        <pc:chgData name="NORBEY DANILO" userId="29f64d73-8b12-4c53-a9f3-1c223397a229" providerId="ADAL" clId="{372EDC21-5E88-489D-AFA4-01C04FCD4172}" dt="2023-03-17T15:10:37.302" v="98" actId="47"/>
        <pc:sldMkLst>
          <pc:docMk/>
          <pc:sldMk cId="0" sldId="298"/>
        </pc:sldMkLst>
      </pc:sldChg>
      <pc:sldChg chg="del">
        <pc:chgData name="NORBEY DANILO" userId="29f64d73-8b12-4c53-a9f3-1c223397a229" providerId="ADAL" clId="{372EDC21-5E88-489D-AFA4-01C04FCD4172}" dt="2023-03-17T15:10:37.939" v="99" actId="47"/>
        <pc:sldMkLst>
          <pc:docMk/>
          <pc:sldMk cId="0" sldId="299"/>
        </pc:sldMkLst>
      </pc:sldChg>
      <pc:sldChg chg="del">
        <pc:chgData name="NORBEY DANILO" userId="29f64d73-8b12-4c53-a9f3-1c223397a229" providerId="ADAL" clId="{372EDC21-5E88-489D-AFA4-01C04FCD4172}" dt="2023-03-17T15:10:38.841" v="100" actId="47"/>
        <pc:sldMkLst>
          <pc:docMk/>
          <pc:sldMk cId="0" sldId="300"/>
        </pc:sldMkLst>
      </pc:sldChg>
      <pc:sldChg chg="del">
        <pc:chgData name="NORBEY DANILO" userId="29f64d73-8b12-4c53-a9f3-1c223397a229" providerId="ADAL" clId="{372EDC21-5E88-489D-AFA4-01C04FCD4172}" dt="2023-03-17T15:10:40.166" v="101" actId="47"/>
        <pc:sldMkLst>
          <pc:docMk/>
          <pc:sldMk cId="0" sldId="301"/>
        </pc:sldMkLst>
      </pc:sldChg>
      <pc:sldChg chg="delSp mod">
        <pc:chgData name="NORBEY DANILO" userId="29f64d73-8b12-4c53-a9f3-1c223397a229" providerId="ADAL" clId="{372EDC21-5E88-489D-AFA4-01C04FCD4172}" dt="2023-03-17T15:10:44.143" v="103" actId="478"/>
        <pc:sldMkLst>
          <pc:docMk/>
          <pc:sldMk cId="0" sldId="302"/>
        </pc:sldMkLst>
        <pc:spChg chg="del">
          <ac:chgData name="NORBEY DANILO" userId="29f64d73-8b12-4c53-a9f3-1c223397a229" providerId="ADAL" clId="{372EDC21-5E88-489D-AFA4-01C04FCD4172}" dt="2023-03-17T15:10:43.282" v="102" actId="478"/>
          <ac:spMkLst>
            <pc:docMk/>
            <pc:sldMk cId="0" sldId="302"/>
            <ac:spMk id="5" creationId="{00000000-0000-0000-0000-000000000000}"/>
          </ac:spMkLst>
        </pc:spChg>
        <pc:picChg chg="del">
          <ac:chgData name="NORBEY DANILO" userId="29f64d73-8b12-4c53-a9f3-1c223397a229" providerId="ADAL" clId="{372EDC21-5E88-489D-AFA4-01C04FCD4172}" dt="2023-03-17T15:10:44.143" v="103" actId="478"/>
          <ac:picMkLst>
            <pc:docMk/>
            <pc:sldMk cId="0" sldId="302"/>
            <ac:picMk id="3" creationId="{00000000-0000-0000-0000-000000000000}"/>
          </ac:picMkLst>
        </pc:picChg>
      </pc:sldChg>
      <pc:sldChg chg="modSp add mod">
        <pc:chgData name="NORBEY DANILO" userId="29f64d73-8b12-4c53-a9f3-1c223397a229" providerId="ADAL" clId="{372EDC21-5E88-489D-AFA4-01C04FCD4172}" dt="2023-03-17T16:07:16.385" v="184" actId="20577"/>
        <pc:sldMkLst>
          <pc:docMk/>
          <pc:sldMk cId="3974954814" sldId="303"/>
        </pc:sldMkLst>
        <pc:spChg chg="mod">
          <ac:chgData name="NORBEY DANILO" userId="29f64d73-8b12-4c53-a9f3-1c223397a229" providerId="ADAL" clId="{372EDC21-5E88-489D-AFA4-01C04FCD4172}" dt="2023-03-17T16:07:16.385" v="184" actId="20577"/>
          <ac:spMkLst>
            <pc:docMk/>
            <pc:sldMk cId="3974954814" sldId="303"/>
            <ac:spMk id="4" creationId="{00000000-0000-0000-0000-000000000000}"/>
          </ac:spMkLst>
        </pc:spChg>
      </pc:sldChg>
      <pc:sldChg chg="modSp add mod">
        <pc:chgData name="NORBEY DANILO" userId="29f64d73-8b12-4c53-a9f3-1c223397a229" providerId="ADAL" clId="{372EDC21-5E88-489D-AFA4-01C04FCD4172}" dt="2023-03-17T16:08:54.702" v="192" actId="21"/>
        <pc:sldMkLst>
          <pc:docMk/>
          <pc:sldMk cId="2403855070" sldId="304"/>
        </pc:sldMkLst>
        <pc:spChg chg="mod">
          <ac:chgData name="NORBEY DANILO" userId="29f64d73-8b12-4c53-a9f3-1c223397a229" providerId="ADAL" clId="{372EDC21-5E88-489D-AFA4-01C04FCD4172}" dt="2023-03-17T16:07:40.219" v="188" actId="20577"/>
          <ac:spMkLst>
            <pc:docMk/>
            <pc:sldMk cId="2403855070" sldId="304"/>
            <ac:spMk id="3" creationId="{00000000-0000-0000-0000-000000000000}"/>
          </ac:spMkLst>
        </pc:spChg>
        <pc:spChg chg="mod">
          <ac:chgData name="NORBEY DANILO" userId="29f64d73-8b12-4c53-a9f3-1c223397a229" providerId="ADAL" clId="{372EDC21-5E88-489D-AFA4-01C04FCD4172}" dt="2023-03-17T16:08:54.702" v="192" actId="21"/>
          <ac:spMkLst>
            <pc:docMk/>
            <pc:sldMk cId="2403855070" sldId="304"/>
            <ac:spMk id="4" creationId="{00000000-0000-0000-0000-000000000000}"/>
          </ac:spMkLst>
        </pc:spChg>
      </pc:sldChg>
      <pc:sldChg chg="modSp add mod">
        <pc:chgData name="NORBEY DANILO" userId="29f64d73-8b12-4c53-a9f3-1c223397a229" providerId="ADAL" clId="{372EDC21-5E88-489D-AFA4-01C04FCD4172}" dt="2023-03-17T16:09:04.963" v="194"/>
        <pc:sldMkLst>
          <pc:docMk/>
          <pc:sldMk cId="1761559953" sldId="305"/>
        </pc:sldMkLst>
        <pc:spChg chg="mod">
          <ac:chgData name="NORBEY DANILO" userId="29f64d73-8b12-4c53-a9f3-1c223397a229" providerId="ADAL" clId="{372EDC21-5E88-489D-AFA4-01C04FCD4172}" dt="2023-03-17T16:09:04.963" v="194"/>
          <ac:spMkLst>
            <pc:docMk/>
            <pc:sldMk cId="1761559953" sldId="305"/>
            <ac:spMk id="4" creationId="{00000000-0000-0000-0000-000000000000}"/>
          </ac:spMkLst>
        </pc:spChg>
      </pc:sldChg>
      <pc:sldChg chg="modSp add mod">
        <pc:chgData name="NORBEY DANILO" userId="29f64d73-8b12-4c53-a9f3-1c223397a229" providerId="ADAL" clId="{372EDC21-5E88-489D-AFA4-01C04FCD4172}" dt="2023-03-17T16:11:44.034" v="231" actId="21"/>
        <pc:sldMkLst>
          <pc:docMk/>
          <pc:sldMk cId="1088162583" sldId="306"/>
        </pc:sldMkLst>
        <pc:spChg chg="mod">
          <ac:chgData name="NORBEY DANILO" userId="29f64d73-8b12-4c53-a9f3-1c223397a229" providerId="ADAL" clId="{372EDC21-5E88-489D-AFA4-01C04FCD4172}" dt="2023-03-17T16:09:58.457" v="225" actId="115"/>
          <ac:spMkLst>
            <pc:docMk/>
            <pc:sldMk cId="1088162583" sldId="306"/>
            <ac:spMk id="3" creationId="{00000000-0000-0000-0000-000000000000}"/>
          </ac:spMkLst>
        </pc:spChg>
        <pc:spChg chg="mod">
          <ac:chgData name="NORBEY DANILO" userId="29f64d73-8b12-4c53-a9f3-1c223397a229" providerId="ADAL" clId="{372EDC21-5E88-489D-AFA4-01C04FCD4172}" dt="2023-03-17T16:11:44.034" v="231" actId="21"/>
          <ac:spMkLst>
            <pc:docMk/>
            <pc:sldMk cId="1088162583" sldId="306"/>
            <ac:spMk id="4" creationId="{00000000-0000-0000-0000-000000000000}"/>
          </ac:spMkLst>
        </pc:spChg>
      </pc:sldChg>
      <pc:sldChg chg="modSp add mod">
        <pc:chgData name="NORBEY DANILO" userId="29f64d73-8b12-4c53-a9f3-1c223397a229" providerId="ADAL" clId="{372EDC21-5E88-489D-AFA4-01C04FCD4172}" dt="2023-03-17T16:12:25.734" v="237" actId="20577"/>
        <pc:sldMkLst>
          <pc:docMk/>
          <pc:sldMk cId="1631599594" sldId="307"/>
        </pc:sldMkLst>
        <pc:spChg chg="mod">
          <ac:chgData name="NORBEY DANILO" userId="29f64d73-8b12-4c53-a9f3-1c223397a229" providerId="ADAL" clId="{372EDC21-5E88-489D-AFA4-01C04FCD4172}" dt="2023-03-17T16:12:25.734" v="237" actId="20577"/>
          <ac:spMkLst>
            <pc:docMk/>
            <pc:sldMk cId="1631599594" sldId="307"/>
            <ac:spMk id="4" creationId="{00000000-0000-0000-0000-000000000000}"/>
          </ac:spMkLst>
        </pc:spChg>
      </pc:sldChg>
      <pc:sldChg chg="modSp add mod">
        <pc:chgData name="NORBEY DANILO" userId="29f64d73-8b12-4c53-a9f3-1c223397a229" providerId="ADAL" clId="{372EDC21-5E88-489D-AFA4-01C04FCD4172}" dt="2023-03-17T16:14:12.808" v="255" actId="21"/>
        <pc:sldMkLst>
          <pc:docMk/>
          <pc:sldMk cId="2812642852" sldId="308"/>
        </pc:sldMkLst>
        <pc:spChg chg="mod">
          <ac:chgData name="NORBEY DANILO" userId="29f64d73-8b12-4c53-a9f3-1c223397a229" providerId="ADAL" clId="{372EDC21-5E88-489D-AFA4-01C04FCD4172}" dt="2023-03-17T16:12:43.587" v="247" actId="20577"/>
          <ac:spMkLst>
            <pc:docMk/>
            <pc:sldMk cId="2812642852" sldId="308"/>
            <ac:spMk id="3" creationId="{00000000-0000-0000-0000-000000000000}"/>
          </ac:spMkLst>
        </pc:spChg>
        <pc:spChg chg="mod">
          <ac:chgData name="NORBEY DANILO" userId="29f64d73-8b12-4c53-a9f3-1c223397a229" providerId="ADAL" clId="{372EDC21-5E88-489D-AFA4-01C04FCD4172}" dt="2023-03-17T16:14:12.808" v="255" actId="21"/>
          <ac:spMkLst>
            <pc:docMk/>
            <pc:sldMk cId="2812642852" sldId="308"/>
            <ac:spMk id="4" creationId="{00000000-0000-0000-0000-000000000000}"/>
          </ac:spMkLst>
        </pc:spChg>
      </pc:sldChg>
      <pc:sldChg chg="modSp add mod">
        <pc:chgData name="NORBEY DANILO" userId="29f64d73-8b12-4c53-a9f3-1c223397a229" providerId="ADAL" clId="{372EDC21-5E88-489D-AFA4-01C04FCD4172}" dt="2023-03-17T16:14:18.463" v="257"/>
        <pc:sldMkLst>
          <pc:docMk/>
          <pc:sldMk cId="2560238124" sldId="309"/>
        </pc:sldMkLst>
        <pc:spChg chg="mod">
          <ac:chgData name="NORBEY DANILO" userId="29f64d73-8b12-4c53-a9f3-1c223397a229" providerId="ADAL" clId="{372EDC21-5E88-489D-AFA4-01C04FCD4172}" dt="2023-03-17T16:14:18.463" v="257"/>
          <ac:spMkLst>
            <pc:docMk/>
            <pc:sldMk cId="2560238124" sldId="309"/>
            <ac:spMk id="4" creationId="{00000000-0000-0000-0000-000000000000}"/>
          </ac:spMkLst>
        </pc:spChg>
      </pc:sldChg>
      <pc:sldChg chg="modSp add mod">
        <pc:chgData name="NORBEY DANILO" userId="29f64d73-8b12-4c53-a9f3-1c223397a229" providerId="ADAL" clId="{372EDC21-5E88-489D-AFA4-01C04FCD4172}" dt="2023-03-17T16:26:54.124" v="268" actId="20577"/>
        <pc:sldMkLst>
          <pc:docMk/>
          <pc:sldMk cId="533997205" sldId="310"/>
        </pc:sldMkLst>
        <pc:spChg chg="mod">
          <ac:chgData name="NORBEY DANILO" userId="29f64d73-8b12-4c53-a9f3-1c223397a229" providerId="ADAL" clId="{372EDC21-5E88-489D-AFA4-01C04FCD4172}" dt="2023-03-17T16:26:54.124" v="268" actId="20577"/>
          <ac:spMkLst>
            <pc:docMk/>
            <pc:sldMk cId="533997205" sldId="310"/>
            <ac:spMk id="4" creationId="{00000000-0000-0000-0000-000000000000}"/>
          </ac:spMkLst>
        </pc:spChg>
      </pc:sldChg>
      <pc:sldChg chg="modSp add mod">
        <pc:chgData name="NORBEY DANILO" userId="29f64d73-8b12-4c53-a9f3-1c223397a229" providerId="ADAL" clId="{372EDC21-5E88-489D-AFA4-01C04FCD4172}" dt="2023-03-17T16:27:31.849" v="271" actId="6549"/>
        <pc:sldMkLst>
          <pc:docMk/>
          <pc:sldMk cId="1346202062" sldId="311"/>
        </pc:sldMkLst>
        <pc:spChg chg="mod">
          <ac:chgData name="NORBEY DANILO" userId="29f64d73-8b12-4c53-a9f3-1c223397a229" providerId="ADAL" clId="{372EDC21-5E88-489D-AFA4-01C04FCD4172}" dt="2023-03-17T16:27:31.849" v="271" actId="6549"/>
          <ac:spMkLst>
            <pc:docMk/>
            <pc:sldMk cId="1346202062" sldId="311"/>
            <ac:spMk id="4" creationId="{00000000-0000-0000-0000-000000000000}"/>
          </ac:spMkLst>
        </pc:spChg>
      </pc:sldChg>
      <pc:sldChg chg="modSp add mod">
        <pc:chgData name="NORBEY DANILO" userId="29f64d73-8b12-4c53-a9f3-1c223397a229" providerId="ADAL" clId="{372EDC21-5E88-489D-AFA4-01C04FCD4172}" dt="2023-03-17T16:30:40.451" v="299" actId="20577"/>
        <pc:sldMkLst>
          <pc:docMk/>
          <pc:sldMk cId="1611616585" sldId="312"/>
        </pc:sldMkLst>
        <pc:spChg chg="mod">
          <ac:chgData name="NORBEY DANILO" userId="29f64d73-8b12-4c53-a9f3-1c223397a229" providerId="ADAL" clId="{372EDC21-5E88-489D-AFA4-01C04FCD4172}" dt="2023-03-17T16:28:22.369" v="289" actId="20577"/>
          <ac:spMkLst>
            <pc:docMk/>
            <pc:sldMk cId="1611616585" sldId="312"/>
            <ac:spMk id="3" creationId="{00000000-0000-0000-0000-000000000000}"/>
          </ac:spMkLst>
        </pc:spChg>
        <pc:spChg chg="mod">
          <ac:chgData name="NORBEY DANILO" userId="29f64d73-8b12-4c53-a9f3-1c223397a229" providerId="ADAL" clId="{372EDC21-5E88-489D-AFA4-01C04FCD4172}" dt="2023-03-17T16:30:40.451" v="299" actId="20577"/>
          <ac:spMkLst>
            <pc:docMk/>
            <pc:sldMk cId="1611616585" sldId="312"/>
            <ac:spMk id="4" creationId="{00000000-0000-0000-0000-000000000000}"/>
          </ac:spMkLst>
        </pc:spChg>
      </pc:sldChg>
      <pc:sldChg chg="addSp modSp add mod">
        <pc:chgData name="NORBEY DANILO" userId="29f64d73-8b12-4c53-a9f3-1c223397a229" providerId="ADAL" clId="{372EDC21-5E88-489D-AFA4-01C04FCD4172}" dt="2023-03-17T16:31:29.846" v="329" actId="1076"/>
        <pc:sldMkLst>
          <pc:docMk/>
          <pc:sldMk cId="3967132704" sldId="313"/>
        </pc:sldMkLst>
        <pc:spChg chg="mod">
          <ac:chgData name="NORBEY DANILO" userId="29f64d73-8b12-4c53-a9f3-1c223397a229" providerId="ADAL" clId="{372EDC21-5E88-489D-AFA4-01C04FCD4172}" dt="2023-03-17T16:31:16.812" v="327" actId="20577"/>
          <ac:spMkLst>
            <pc:docMk/>
            <pc:sldMk cId="3967132704" sldId="313"/>
            <ac:spMk id="4" creationId="{00000000-0000-0000-0000-000000000000}"/>
          </ac:spMkLst>
        </pc:spChg>
        <pc:picChg chg="add mod">
          <ac:chgData name="NORBEY DANILO" userId="29f64d73-8b12-4c53-a9f3-1c223397a229" providerId="ADAL" clId="{372EDC21-5E88-489D-AFA4-01C04FCD4172}" dt="2023-03-17T16:31:29.846" v="329" actId="1076"/>
          <ac:picMkLst>
            <pc:docMk/>
            <pc:sldMk cId="3967132704" sldId="313"/>
            <ac:picMk id="5" creationId="{193081C4-F632-FCD0-86B3-BDAC4EED5FAA}"/>
          </ac:picMkLst>
        </pc:picChg>
      </pc:sldChg>
      <pc:sldChg chg="modSp add mod ord">
        <pc:chgData name="NORBEY DANILO" userId="29f64d73-8b12-4c53-a9f3-1c223397a229" providerId="ADAL" clId="{372EDC21-5E88-489D-AFA4-01C04FCD4172}" dt="2023-03-17T16:37:59.821" v="347" actId="1076"/>
        <pc:sldMkLst>
          <pc:docMk/>
          <pc:sldMk cId="1673033645" sldId="314"/>
        </pc:sldMkLst>
        <pc:spChg chg="mod">
          <ac:chgData name="NORBEY DANILO" userId="29f64d73-8b12-4c53-a9f3-1c223397a229" providerId="ADAL" clId="{372EDC21-5E88-489D-AFA4-01C04FCD4172}" dt="2023-03-17T16:37:59.821" v="347" actId="1076"/>
          <ac:spMkLst>
            <pc:docMk/>
            <pc:sldMk cId="1673033645" sldId="314"/>
            <ac:spMk id="4" creationId="{00000000-0000-0000-0000-000000000000}"/>
          </ac:spMkLst>
        </pc:spChg>
      </pc:sldChg>
      <pc:sldChg chg="modSp add mod">
        <pc:chgData name="NORBEY DANILO" userId="29f64d73-8b12-4c53-a9f3-1c223397a229" providerId="ADAL" clId="{372EDC21-5E88-489D-AFA4-01C04FCD4172}" dt="2023-03-17T16:39:11.117" v="349" actId="21"/>
        <pc:sldMkLst>
          <pc:docMk/>
          <pc:sldMk cId="1475465938" sldId="315"/>
        </pc:sldMkLst>
        <pc:spChg chg="mod">
          <ac:chgData name="NORBEY DANILO" userId="29f64d73-8b12-4c53-a9f3-1c223397a229" providerId="ADAL" clId="{372EDC21-5E88-489D-AFA4-01C04FCD4172}" dt="2023-03-17T16:39:11.117" v="349" actId="21"/>
          <ac:spMkLst>
            <pc:docMk/>
            <pc:sldMk cId="1475465938" sldId="315"/>
            <ac:spMk id="4" creationId="{00000000-0000-0000-0000-000000000000}"/>
          </ac:spMkLst>
        </pc:spChg>
      </pc:sldChg>
      <pc:sldChg chg="modSp add mod">
        <pc:chgData name="NORBEY DANILO" userId="29f64d73-8b12-4c53-a9f3-1c223397a229" providerId="ADAL" clId="{372EDC21-5E88-489D-AFA4-01C04FCD4172}" dt="2023-03-17T16:37:50.671" v="343" actId="1076"/>
        <pc:sldMkLst>
          <pc:docMk/>
          <pc:sldMk cId="2453176438" sldId="316"/>
        </pc:sldMkLst>
        <pc:spChg chg="mod">
          <ac:chgData name="NORBEY DANILO" userId="29f64d73-8b12-4c53-a9f3-1c223397a229" providerId="ADAL" clId="{372EDC21-5E88-489D-AFA4-01C04FCD4172}" dt="2023-03-17T16:37:50.671" v="343" actId="1076"/>
          <ac:spMkLst>
            <pc:docMk/>
            <pc:sldMk cId="2453176438" sldId="316"/>
            <ac:spMk id="4" creationId="{00000000-0000-0000-0000-000000000000}"/>
          </ac:spMkLst>
        </pc:spChg>
      </pc:sldChg>
      <pc:sldChg chg="modSp add mod">
        <pc:chgData name="NORBEY DANILO" userId="29f64d73-8b12-4c53-a9f3-1c223397a229" providerId="ADAL" clId="{372EDC21-5E88-489D-AFA4-01C04FCD4172}" dt="2023-03-17T16:39:29.507" v="353" actId="20577"/>
        <pc:sldMkLst>
          <pc:docMk/>
          <pc:sldMk cId="2988446045" sldId="317"/>
        </pc:sldMkLst>
        <pc:spChg chg="mod">
          <ac:chgData name="NORBEY DANILO" userId="29f64d73-8b12-4c53-a9f3-1c223397a229" providerId="ADAL" clId="{372EDC21-5E88-489D-AFA4-01C04FCD4172}" dt="2023-03-17T16:39:29.507" v="353" actId="20577"/>
          <ac:spMkLst>
            <pc:docMk/>
            <pc:sldMk cId="2988446045" sldId="317"/>
            <ac:spMk id="4" creationId="{00000000-0000-0000-0000-000000000000}"/>
          </ac:spMkLst>
        </pc:spChg>
      </pc:sldChg>
      <pc:sldChg chg="modSp add mod">
        <pc:chgData name="NORBEY DANILO" userId="29f64d73-8b12-4c53-a9f3-1c223397a229" providerId="ADAL" clId="{372EDC21-5E88-489D-AFA4-01C04FCD4172}" dt="2023-03-17T16:40:20.582" v="357" actId="20577"/>
        <pc:sldMkLst>
          <pc:docMk/>
          <pc:sldMk cId="1863503165" sldId="318"/>
        </pc:sldMkLst>
        <pc:spChg chg="mod">
          <ac:chgData name="NORBEY DANILO" userId="29f64d73-8b12-4c53-a9f3-1c223397a229" providerId="ADAL" clId="{372EDC21-5E88-489D-AFA4-01C04FCD4172}" dt="2023-03-17T16:40:20.582" v="357" actId="20577"/>
          <ac:spMkLst>
            <pc:docMk/>
            <pc:sldMk cId="1863503165" sldId="318"/>
            <ac:spMk id="4" creationId="{00000000-0000-0000-0000-000000000000}"/>
          </ac:spMkLst>
        </pc:spChg>
      </pc:sldChg>
      <pc:sldChg chg="modSp add mod">
        <pc:chgData name="NORBEY DANILO" userId="29f64d73-8b12-4c53-a9f3-1c223397a229" providerId="ADAL" clId="{372EDC21-5E88-489D-AFA4-01C04FCD4172}" dt="2023-03-17T16:41:56.307" v="362" actId="21"/>
        <pc:sldMkLst>
          <pc:docMk/>
          <pc:sldMk cId="556327949" sldId="319"/>
        </pc:sldMkLst>
        <pc:spChg chg="mod">
          <ac:chgData name="NORBEY DANILO" userId="29f64d73-8b12-4c53-a9f3-1c223397a229" providerId="ADAL" clId="{372EDC21-5E88-489D-AFA4-01C04FCD4172}" dt="2023-03-17T16:40:44.870" v="359"/>
          <ac:spMkLst>
            <pc:docMk/>
            <pc:sldMk cId="556327949" sldId="319"/>
            <ac:spMk id="3" creationId="{00000000-0000-0000-0000-000000000000}"/>
          </ac:spMkLst>
        </pc:spChg>
        <pc:spChg chg="mod">
          <ac:chgData name="NORBEY DANILO" userId="29f64d73-8b12-4c53-a9f3-1c223397a229" providerId="ADAL" clId="{372EDC21-5E88-489D-AFA4-01C04FCD4172}" dt="2023-03-17T16:41:56.307" v="362" actId="21"/>
          <ac:spMkLst>
            <pc:docMk/>
            <pc:sldMk cId="556327949" sldId="319"/>
            <ac:spMk id="4" creationId="{00000000-0000-0000-0000-000000000000}"/>
          </ac:spMkLst>
        </pc:spChg>
      </pc:sldChg>
      <pc:sldChg chg="modSp add mod">
        <pc:chgData name="NORBEY DANILO" userId="29f64d73-8b12-4c53-a9f3-1c223397a229" providerId="ADAL" clId="{372EDC21-5E88-489D-AFA4-01C04FCD4172}" dt="2023-03-17T16:42:47.844" v="369" actId="20577"/>
        <pc:sldMkLst>
          <pc:docMk/>
          <pc:sldMk cId="2757099491" sldId="320"/>
        </pc:sldMkLst>
        <pc:spChg chg="mod">
          <ac:chgData name="NORBEY DANILO" userId="29f64d73-8b12-4c53-a9f3-1c223397a229" providerId="ADAL" clId="{372EDC21-5E88-489D-AFA4-01C04FCD4172}" dt="2023-03-17T16:42:47.844" v="369" actId="20577"/>
          <ac:spMkLst>
            <pc:docMk/>
            <pc:sldMk cId="2757099491" sldId="320"/>
            <ac:spMk id="4" creationId="{00000000-0000-0000-0000-000000000000}"/>
          </ac:spMkLst>
        </pc:spChg>
      </pc:sldChg>
      <pc:sldChg chg="modSp add mod">
        <pc:chgData name="NORBEY DANILO" userId="29f64d73-8b12-4c53-a9f3-1c223397a229" providerId="ADAL" clId="{372EDC21-5E88-489D-AFA4-01C04FCD4172}" dt="2023-03-17T16:43:25.955" v="372" actId="20577"/>
        <pc:sldMkLst>
          <pc:docMk/>
          <pc:sldMk cId="2123186763" sldId="321"/>
        </pc:sldMkLst>
        <pc:spChg chg="mod">
          <ac:chgData name="NORBEY DANILO" userId="29f64d73-8b12-4c53-a9f3-1c223397a229" providerId="ADAL" clId="{372EDC21-5E88-489D-AFA4-01C04FCD4172}" dt="2023-03-17T16:43:25.955" v="372" actId="20577"/>
          <ac:spMkLst>
            <pc:docMk/>
            <pc:sldMk cId="2123186763" sldId="321"/>
            <ac:spMk id="4" creationId="{00000000-0000-0000-0000-000000000000}"/>
          </ac:spMkLst>
        </pc:spChg>
      </pc:sldChg>
      <pc:sldChg chg="modSp add mod">
        <pc:chgData name="NORBEY DANILO" userId="29f64d73-8b12-4c53-a9f3-1c223397a229" providerId="ADAL" clId="{372EDC21-5E88-489D-AFA4-01C04FCD4172}" dt="2023-03-17T16:45:34.026" v="379" actId="20577"/>
        <pc:sldMkLst>
          <pc:docMk/>
          <pc:sldMk cId="476035770" sldId="322"/>
        </pc:sldMkLst>
        <pc:spChg chg="mod">
          <ac:chgData name="NORBEY DANILO" userId="29f64d73-8b12-4c53-a9f3-1c223397a229" providerId="ADAL" clId="{372EDC21-5E88-489D-AFA4-01C04FCD4172}" dt="2023-03-17T16:44:31.863" v="375"/>
          <ac:spMkLst>
            <pc:docMk/>
            <pc:sldMk cId="476035770" sldId="322"/>
            <ac:spMk id="3" creationId="{00000000-0000-0000-0000-000000000000}"/>
          </ac:spMkLst>
        </pc:spChg>
        <pc:spChg chg="mod">
          <ac:chgData name="NORBEY DANILO" userId="29f64d73-8b12-4c53-a9f3-1c223397a229" providerId="ADAL" clId="{372EDC21-5E88-489D-AFA4-01C04FCD4172}" dt="2023-03-17T16:45:34.026" v="379" actId="20577"/>
          <ac:spMkLst>
            <pc:docMk/>
            <pc:sldMk cId="476035770" sldId="322"/>
            <ac:spMk id="4" creationId="{00000000-0000-0000-0000-000000000000}"/>
          </ac:spMkLst>
        </pc:spChg>
      </pc:sldChg>
      <pc:sldChg chg="add del">
        <pc:chgData name="NORBEY DANILO" userId="29f64d73-8b12-4c53-a9f3-1c223397a229" providerId="ADAL" clId="{372EDC21-5E88-489D-AFA4-01C04FCD4172}" dt="2023-03-17T16:44:34.211" v="376" actId="47"/>
        <pc:sldMkLst>
          <pc:docMk/>
          <pc:sldMk cId="780388146" sldId="323"/>
        </pc:sldMkLst>
      </pc:sldChg>
      <pc:sldChg chg="modSp add mod">
        <pc:chgData name="NORBEY DANILO" userId="29f64d73-8b12-4c53-a9f3-1c223397a229" providerId="ADAL" clId="{372EDC21-5E88-489D-AFA4-01C04FCD4172}" dt="2023-03-17T16:47:01.202" v="402" actId="20577"/>
        <pc:sldMkLst>
          <pc:docMk/>
          <pc:sldMk cId="3180833800" sldId="323"/>
        </pc:sldMkLst>
        <pc:spChg chg="mod">
          <ac:chgData name="NORBEY DANILO" userId="29f64d73-8b12-4c53-a9f3-1c223397a229" providerId="ADAL" clId="{372EDC21-5E88-489D-AFA4-01C04FCD4172}" dt="2023-03-17T16:45:59.053" v="398" actId="20577"/>
          <ac:spMkLst>
            <pc:docMk/>
            <pc:sldMk cId="3180833800" sldId="323"/>
            <ac:spMk id="3" creationId="{00000000-0000-0000-0000-000000000000}"/>
          </ac:spMkLst>
        </pc:spChg>
        <pc:spChg chg="mod">
          <ac:chgData name="NORBEY DANILO" userId="29f64d73-8b12-4c53-a9f3-1c223397a229" providerId="ADAL" clId="{372EDC21-5E88-489D-AFA4-01C04FCD4172}" dt="2023-03-17T16:47:01.202" v="402" actId="20577"/>
          <ac:spMkLst>
            <pc:docMk/>
            <pc:sldMk cId="3180833800" sldId="323"/>
            <ac:spMk id="4" creationId="{00000000-0000-0000-0000-000000000000}"/>
          </ac:spMkLst>
        </pc:spChg>
      </pc:sldChg>
      <pc:sldChg chg="modSp add mod">
        <pc:chgData name="NORBEY DANILO" userId="29f64d73-8b12-4c53-a9f3-1c223397a229" providerId="ADAL" clId="{372EDC21-5E88-489D-AFA4-01C04FCD4172}" dt="2023-03-17T16:48:01.770" v="406" actId="20577"/>
        <pc:sldMkLst>
          <pc:docMk/>
          <pc:sldMk cId="2368589533" sldId="324"/>
        </pc:sldMkLst>
        <pc:spChg chg="mod">
          <ac:chgData name="NORBEY DANILO" userId="29f64d73-8b12-4c53-a9f3-1c223397a229" providerId="ADAL" clId="{372EDC21-5E88-489D-AFA4-01C04FCD4172}" dt="2023-03-17T16:48:01.770" v="406" actId="20577"/>
          <ac:spMkLst>
            <pc:docMk/>
            <pc:sldMk cId="2368589533" sldId="324"/>
            <ac:spMk id="4" creationId="{00000000-0000-0000-0000-000000000000}"/>
          </ac:spMkLst>
        </pc:spChg>
      </pc:sldChg>
      <pc:sldChg chg="modSp add mod">
        <pc:chgData name="NORBEY DANILO" userId="29f64d73-8b12-4c53-a9f3-1c223397a229" providerId="ADAL" clId="{372EDC21-5E88-489D-AFA4-01C04FCD4172}" dt="2023-03-17T16:50:33.291" v="411" actId="20577"/>
        <pc:sldMkLst>
          <pc:docMk/>
          <pc:sldMk cId="558587442" sldId="325"/>
        </pc:sldMkLst>
        <pc:spChg chg="mod">
          <ac:chgData name="NORBEY DANILO" userId="29f64d73-8b12-4c53-a9f3-1c223397a229" providerId="ADAL" clId="{372EDC21-5E88-489D-AFA4-01C04FCD4172}" dt="2023-03-17T16:50:33.291" v="411" actId="20577"/>
          <ac:spMkLst>
            <pc:docMk/>
            <pc:sldMk cId="558587442" sldId="325"/>
            <ac:spMk id="4" creationId="{00000000-0000-0000-0000-000000000000}"/>
          </ac:spMkLst>
        </pc:spChg>
      </pc:sldChg>
      <pc:sldChg chg="modSp add mod">
        <pc:chgData name="NORBEY DANILO" userId="29f64d73-8b12-4c53-a9f3-1c223397a229" providerId="ADAL" clId="{372EDC21-5E88-489D-AFA4-01C04FCD4172}" dt="2023-03-17T16:51:52.677" v="422"/>
        <pc:sldMkLst>
          <pc:docMk/>
          <pc:sldMk cId="153550225" sldId="326"/>
        </pc:sldMkLst>
        <pc:spChg chg="mod">
          <ac:chgData name="NORBEY DANILO" userId="29f64d73-8b12-4c53-a9f3-1c223397a229" providerId="ADAL" clId="{372EDC21-5E88-489D-AFA4-01C04FCD4172}" dt="2023-03-17T16:51:29.523" v="421" actId="20577"/>
          <ac:spMkLst>
            <pc:docMk/>
            <pc:sldMk cId="153550225" sldId="326"/>
            <ac:spMk id="3" creationId="{00000000-0000-0000-0000-000000000000}"/>
          </ac:spMkLst>
        </pc:spChg>
        <pc:spChg chg="mod">
          <ac:chgData name="NORBEY DANILO" userId="29f64d73-8b12-4c53-a9f3-1c223397a229" providerId="ADAL" clId="{372EDC21-5E88-489D-AFA4-01C04FCD4172}" dt="2023-03-17T16:51:52.677" v="422"/>
          <ac:spMkLst>
            <pc:docMk/>
            <pc:sldMk cId="153550225" sldId="326"/>
            <ac:spMk id="4" creationId="{00000000-0000-0000-0000-000000000000}"/>
          </ac:spMkLst>
        </pc:spChg>
      </pc:sldChg>
      <pc:sldChg chg="modSp add mod">
        <pc:chgData name="NORBEY DANILO" userId="29f64d73-8b12-4c53-a9f3-1c223397a229" providerId="ADAL" clId="{372EDC21-5E88-489D-AFA4-01C04FCD4172}" dt="2023-03-17T16:55:35.076" v="426" actId="20577"/>
        <pc:sldMkLst>
          <pc:docMk/>
          <pc:sldMk cId="1917978398" sldId="327"/>
        </pc:sldMkLst>
        <pc:spChg chg="mod">
          <ac:chgData name="NORBEY DANILO" userId="29f64d73-8b12-4c53-a9f3-1c223397a229" providerId="ADAL" clId="{372EDC21-5E88-489D-AFA4-01C04FCD4172}" dt="2023-03-17T16:55:35.076" v="426" actId="20577"/>
          <ac:spMkLst>
            <pc:docMk/>
            <pc:sldMk cId="1917978398" sldId="327"/>
            <ac:spMk id="4" creationId="{00000000-0000-0000-0000-000000000000}"/>
          </ac:spMkLst>
        </pc:spChg>
      </pc:sldChg>
      <pc:sldChg chg="modSp add mod">
        <pc:chgData name="NORBEY DANILO" userId="29f64d73-8b12-4c53-a9f3-1c223397a229" providerId="ADAL" clId="{372EDC21-5E88-489D-AFA4-01C04FCD4172}" dt="2023-03-17T16:58:39.313" v="460" actId="114"/>
        <pc:sldMkLst>
          <pc:docMk/>
          <pc:sldMk cId="1706611846" sldId="328"/>
        </pc:sldMkLst>
        <pc:spChg chg="mod">
          <ac:chgData name="NORBEY DANILO" userId="29f64d73-8b12-4c53-a9f3-1c223397a229" providerId="ADAL" clId="{372EDC21-5E88-489D-AFA4-01C04FCD4172}" dt="2023-03-17T16:58:39.313" v="460" actId="114"/>
          <ac:spMkLst>
            <pc:docMk/>
            <pc:sldMk cId="1706611846" sldId="328"/>
            <ac:spMk id="4" creationId="{00000000-0000-0000-0000-000000000000}"/>
          </ac:spMkLst>
        </pc:spChg>
      </pc:sldChg>
      <pc:sldChg chg="modSp add mod">
        <pc:chgData name="NORBEY DANILO" userId="29f64d73-8b12-4c53-a9f3-1c223397a229" providerId="ADAL" clId="{372EDC21-5E88-489D-AFA4-01C04FCD4172}" dt="2023-03-17T17:05:22.752" v="485" actId="20577"/>
        <pc:sldMkLst>
          <pc:docMk/>
          <pc:sldMk cId="2498234820" sldId="329"/>
        </pc:sldMkLst>
        <pc:spChg chg="mod">
          <ac:chgData name="NORBEY DANILO" userId="29f64d73-8b12-4c53-a9f3-1c223397a229" providerId="ADAL" clId="{372EDC21-5E88-489D-AFA4-01C04FCD4172}" dt="2023-03-17T16:59:36.234" v="481"/>
          <ac:spMkLst>
            <pc:docMk/>
            <pc:sldMk cId="2498234820" sldId="329"/>
            <ac:spMk id="3" creationId="{00000000-0000-0000-0000-000000000000}"/>
          </ac:spMkLst>
        </pc:spChg>
        <pc:spChg chg="mod">
          <ac:chgData name="NORBEY DANILO" userId="29f64d73-8b12-4c53-a9f3-1c223397a229" providerId="ADAL" clId="{372EDC21-5E88-489D-AFA4-01C04FCD4172}" dt="2023-03-17T17:05:22.752" v="485" actId="20577"/>
          <ac:spMkLst>
            <pc:docMk/>
            <pc:sldMk cId="2498234820" sldId="329"/>
            <ac:spMk id="4" creationId="{00000000-0000-0000-0000-000000000000}"/>
          </ac:spMkLst>
        </pc:spChg>
      </pc:sldChg>
      <pc:sldChg chg="modSp add mod">
        <pc:chgData name="NORBEY DANILO" userId="29f64d73-8b12-4c53-a9f3-1c223397a229" providerId="ADAL" clId="{372EDC21-5E88-489D-AFA4-01C04FCD4172}" dt="2023-03-17T17:06:13.348" v="491" actId="20577"/>
        <pc:sldMkLst>
          <pc:docMk/>
          <pc:sldMk cId="4276074177" sldId="330"/>
        </pc:sldMkLst>
        <pc:spChg chg="mod">
          <ac:chgData name="NORBEY DANILO" userId="29f64d73-8b12-4c53-a9f3-1c223397a229" providerId="ADAL" clId="{372EDC21-5E88-489D-AFA4-01C04FCD4172}" dt="2023-03-17T17:06:13.348" v="491" actId="20577"/>
          <ac:spMkLst>
            <pc:docMk/>
            <pc:sldMk cId="4276074177" sldId="330"/>
            <ac:spMk id="4" creationId="{00000000-0000-0000-0000-000000000000}"/>
          </ac:spMkLst>
        </pc:spChg>
      </pc:sldChg>
      <pc:sldChg chg="modSp add mod">
        <pc:chgData name="NORBEY DANILO" userId="29f64d73-8b12-4c53-a9f3-1c223397a229" providerId="ADAL" clId="{372EDC21-5E88-489D-AFA4-01C04FCD4172}" dt="2023-03-17T17:11:05.677" v="538" actId="20577"/>
        <pc:sldMkLst>
          <pc:docMk/>
          <pc:sldMk cId="4084016752" sldId="331"/>
        </pc:sldMkLst>
        <pc:spChg chg="mod">
          <ac:chgData name="NORBEY DANILO" userId="29f64d73-8b12-4c53-a9f3-1c223397a229" providerId="ADAL" clId="{372EDC21-5E88-489D-AFA4-01C04FCD4172}" dt="2023-03-17T17:11:05.677" v="538" actId="20577"/>
          <ac:spMkLst>
            <pc:docMk/>
            <pc:sldMk cId="4084016752" sldId="33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DA8C196-4A76-459A-98BD-3177DB2E431D}" type="datetimeFigureOut">
              <a:rPr lang="es-CO" smtClean="0"/>
              <a:t>20/09/2023</a:t>
            </a:fld>
            <a:endParaRPr lang="es-CO"/>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C643D47-56E0-4394-AA91-036E1FE0CCA0}" type="slidenum">
              <a:rPr lang="es-CO" smtClean="0"/>
              <a:t>‹Nº›</a:t>
            </a:fld>
            <a:endParaRPr lang="es-CO"/>
          </a:p>
        </p:txBody>
      </p:sp>
    </p:spTree>
    <p:extLst>
      <p:ext uri="{BB962C8B-B14F-4D97-AF65-F5344CB8AC3E}">
        <p14:creationId xmlns:p14="http://schemas.microsoft.com/office/powerpoint/2010/main" val="1485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6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75" y="6400800"/>
            <a:ext cx="12188825" cy="457200"/>
          </a:xfrm>
          <a:custGeom>
            <a:avLst/>
            <a:gdLst/>
            <a:ahLst/>
            <a:cxnLst/>
            <a:rect l="l" t="t" r="r" b="b"/>
            <a:pathLst>
              <a:path w="12188825" h="457200">
                <a:moveTo>
                  <a:pt x="12188825" y="0"/>
                </a:moveTo>
                <a:lnTo>
                  <a:pt x="0" y="0"/>
                </a:lnTo>
                <a:lnTo>
                  <a:pt x="0" y="457200"/>
                </a:lnTo>
                <a:lnTo>
                  <a:pt x="12188825" y="457200"/>
                </a:lnTo>
                <a:lnTo>
                  <a:pt x="12188825" y="0"/>
                </a:lnTo>
                <a:close/>
              </a:path>
            </a:pathLst>
          </a:custGeom>
          <a:solidFill>
            <a:srgbClr val="2583C5"/>
          </a:solidFill>
        </p:spPr>
        <p:txBody>
          <a:bodyPr wrap="square" lIns="0" tIns="0" rIns="0" bIns="0" rtlCol="0"/>
          <a:lstStyle/>
          <a:p>
            <a:endParaRPr/>
          </a:p>
        </p:txBody>
      </p:sp>
      <p:sp>
        <p:nvSpPr>
          <p:cNvPr id="17" name="bg object 17"/>
          <p:cNvSpPr/>
          <p:nvPr/>
        </p:nvSpPr>
        <p:spPr>
          <a:xfrm>
            <a:off x="14" y="6334315"/>
            <a:ext cx="12188825" cy="64135"/>
          </a:xfrm>
          <a:custGeom>
            <a:avLst/>
            <a:gdLst/>
            <a:ahLst/>
            <a:cxnLst/>
            <a:rect l="l" t="t" r="r" b="b"/>
            <a:pathLst>
              <a:path w="12188825" h="64135">
                <a:moveTo>
                  <a:pt x="12188825" y="0"/>
                </a:moveTo>
                <a:lnTo>
                  <a:pt x="0" y="0"/>
                </a:lnTo>
                <a:lnTo>
                  <a:pt x="0" y="64008"/>
                </a:lnTo>
                <a:lnTo>
                  <a:pt x="12188825" y="64008"/>
                </a:lnTo>
                <a:lnTo>
                  <a:pt x="12188825" y="0"/>
                </a:lnTo>
                <a:close/>
              </a:path>
            </a:pathLst>
          </a:custGeom>
          <a:solidFill>
            <a:srgbClr val="1CACE3"/>
          </a:solidFill>
        </p:spPr>
        <p:txBody>
          <a:bodyPr wrap="square" lIns="0" tIns="0" rIns="0" bIns="0" rtlCol="0"/>
          <a:lstStyle/>
          <a:p>
            <a:endParaRPr/>
          </a:p>
        </p:txBody>
      </p:sp>
      <p:sp>
        <p:nvSpPr>
          <p:cNvPr id="18" name="bg object 18"/>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7498206" y="6398328"/>
            <a:ext cx="492213" cy="426580"/>
          </a:xfrm>
          <a:prstGeom prst="rect">
            <a:avLst/>
          </a:prstGeom>
        </p:spPr>
      </p:pic>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75" y="6400800"/>
            <a:ext cx="12188825" cy="457200"/>
          </a:xfrm>
          <a:custGeom>
            <a:avLst/>
            <a:gdLst/>
            <a:ahLst/>
            <a:cxnLst/>
            <a:rect l="l" t="t" r="r" b="b"/>
            <a:pathLst>
              <a:path w="12188825" h="457200">
                <a:moveTo>
                  <a:pt x="12188825" y="0"/>
                </a:moveTo>
                <a:lnTo>
                  <a:pt x="0" y="0"/>
                </a:lnTo>
                <a:lnTo>
                  <a:pt x="0" y="457200"/>
                </a:lnTo>
                <a:lnTo>
                  <a:pt x="12188825" y="457200"/>
                </a:lnTo>
                <a:lnTo>
                  <a:pt x="12188825" y="0"/>
                </a:lnTo>
                <a:close/>
              </a:path>
            </a:pathLst>
          </a:custGeom>
          <a:solidFill>
            <a:srgbClr val="2583C5"/>
          </a:solidFill>
        </p:spPr>
        <p:txBody>
          <a:bodyPr wrap="square" lIns="0" tIns="0" rIns="0" bIns="0" rtlCol="0"/>
          <a:lstStyle/>
          <a:p>
            <a:endParaRPr/>
          </a:p>
        </p:txBody>
      </p:sp>
      <p:sp>
        <p:nvSpPr>
          <p:cNvPr id="17" name="bg object 17"/>
          <p:cNvSpPr/>
          <p:nvPr/>
        </p:nvSpPr>
        <p:spPr>
          <a:xfrm>
            <a:off x="14" y="6334315"/>
            <a:ext cx="12188825" cy="64135"/>
          </a:xfrm>
          <a:custGeom>
            <a:avLst/>
            <a:gdLst/>
            <a:ahLst/>
            <a:cxnLst/>
            <a:rect l="l" t="t" r="r" b="b"/>
            <a:pathLst>
              <a:path w="12188825" h="64135">
                <a:moveTo>
                  <a:pt x="12188825" y="0"/>
                </a:moveTo>
                <a:lnTo>
                  <a:pt x="0" y="0"/>
                </a:lnTo>
                <a:lnTo>
                  <a:pt x="0" y="64008"/>
                </a:lnTo>
                <a:lnTo>
                  <a:pt x="12188825" y="64008"/>
                </a:lnTo>
                <a:lnTo>
                  <a:pt x="12188825" y="0"/>
                </a:lnTo>
                <a:close/>
              </a:path>
            </a:pathLst>
          </a:custGeom>
          <a:solidFill>
            <a:srgbClr val="1CACE3"/>
          </a:solidFill>
        </p:spPr>
        <p:txBody>
          <a:bodyPr wrap="square" lIns="0" tIns="0" rIns="0" bIns="0" rtlCol="0"/>
          <a:lstStyle/>
          <a:p>
            <a:endParaRPr/>
          </a:p>
        </p:txBody>
      </p:sp>
      <p:sp>
        <p:nvSpPr>
          <p:cNvPr id="2" name="Holder 2"/>
          <p:cNvSpPr>
            <a:spLocks noGrp="1"/>
          </p:cNvSpPr>
          <p:nvPr>
            <p:ph type="title"/>
          </p:nvPr>
        </p:nvSpPr>
        <p:spPr>
          <a:xfrm>
            <a:off x="557885" y="918464"/>
            <a:ext cx="10615930" cy="756919"/>
          </a:xfrm>
          <a:prstGeom prst="rect">
            <a:avLst/>
          </a:prstGeom>
        </p:spPr>
        <p:txBody>
          <a:bodyPr wrap="square" lIns="0" tIns="0" rIns="0" bIns="0">
            <a:spAutoFit/>
          </a:bodyPr>
          <a:lstStyle>
            <a:lvl1pPr>
              <a:defRPr sz="4800" b="0" i="0" u="sng">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1124711" y="1790319"/>
            <a:ext cx="9942576" cy="2414270"/>
          </a:xfrm>
          <a:prstGeom prst="rect">
            <a:avLst/>
          </a:prstGeom>
        </p:spPr>
        <p:txBody>
          <a:bodyPr wrap="square" lIns="0" tIns="0" rIns="0" bIns="0">
            <a:spAutoFit/>
          </a:bodyPr>
          <a:lstStyle>
            <a:lvl1pPr>
              <a:defRPr sz="6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832097" y="6536080"/>
            <a:ext cx="3404234"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ginx.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httpd.apach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iis.ne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microsoft.com/web/downloads/platform.aspx" TargetMode="External"/><Relationship Id="rId2" Type="http://schemas.openxmlformats.org/officeDocument/2006/relationships/hyperlink" Target="https://www.mysql.com/" TargetMode="External"/><Relationship Id="rId1" Type="http://schemas.openxmlformats.org/officeDocument/2006/relationships/slideLayout" Target="../slideLayouts/slideLayout2.xml"/><Relationship Id="rId4" Type="http://schemas.openxmlformats.org/officeDocument/2006/relationships/hyperlink" Target="https://www.phpmyadmin.ne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mysql.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hyperlink" Target="https://www.microsoft.com/web/downloads/platform.asp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hyperlink" Target="https://www.phpmyadmin.ne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sp>
        <p:nvSpPr>
          <p:cNvPr id="91" name="Google Shape;91;p1"/>
          <p:cNvSpPr/>
          <p:nvPr/>
        </p:nvSpPr>
        <p:spPr>
          <a:xfrm>
            <a:off x="3455305" y="2089552"/>
            <a:ext cx="5281387" cy="989557"/>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algn="ctr">
              <a:buClr>
                <a:schemeClr val="lt1"/>
              </a:buClr>
              <a:buSzPts val="1800"/>
            </a:pPr>
            <a:r>
              <a:rPr lang="es-CO" sz="2800" dirty="0">
                <a:latin typeface="+mj-lt"/>
                <a:ea typeface="Calibri"/>
                <a:cs typeface="Calibri"/>
                <a:sym typeface="Calibri"/>
              </a:rPr>
              <a:t>Desarrollo web</a:t>
            </a:r>
          </a:p>
        </p:txBody>
      </p:sp>
      <p:sp>
        <p:nvSpPr>
          <p:cNvPr id="98" name="Google Shape;98;p1"/>
          <p:cNvSpPr txBox="1"/>
          <p:nvPr/>
        </p:nvSpPr>
        <p:spPr>
          <a:xfrm>
            <a:off x="3047996" y="3734217"/>
            <a:ext cx="6096000" cy="461624"/>
          </a:xfrm>
          <a:prstGeom prst="rect">
            <a:avLst/>
          </a:prstGeom>
          <a:noFill/>
          <a:ln>
            <a:noFill/>
          </a:ln>
        </p:spPr>
        <p:txBody>
          <a:bodyPr spcFirstLastPara="1" wrap="square" lIns="91425" tIns="45700" rIns="91425" bIns="45700" anchor="t" anchorCtr="0">
            <a:spAutoFit/>
          </a:bodyPr>
          <a:lstStyle/>
          <a:p>
            <a:pPr algn="ctr">
              <a:buClr>
                <a:srgbClr val="FFFFFF"/>
              </a:buClr>
              <a:buSzPts val="1800"/>
            </a:pPr>
            <a:r>
              <a:rPr lang="es-CO" sz="2400" b="1" dirty="0">
                <a:solidFill>
                  <a:srgbClr val="FFFFFF"/>
                </a:solidFill>
              </a:rPr>
              <a:t>Servidores web</a:t>
            </a:r>
            <a:endParaRPr lang="es-CO"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3816481" y="4850946"/>
            <a:ext cx="4559033" cy="477013"/>
          </a:xfrm>
          <a:prstGeom prst="rect">
            <a:avLst/>
          </a:prstGeom>
          <a:noFill/>
          <a:ln>
            <a:noFill/>
          </a:ln>
        </p:spPr>
        <p:txBody>
          <a:bodyPr spcFirstLastPara="1" wrap="square" lIns="91425" tIns="45700" rIns="91425" bIns="45700" anchor="t" anchorCtr="0">
            <a:spAutoFit/>
          </a:bodyPr>
          <a:lstStyle/>
          <a:p>
            <a:pPr algn="ctr">
              <a:buClr>
                <a:srgbClr val="FFFFFF"/>
              </a:buClr>
              <a:buSzPts val="1800"/>
            </a:pPr>
            <a:r>
              <a:rPr lang="es-CO" sz="1400" dirty="0">
                <a:solidFill>
                  <a:srgbClr val="FFFFFF"/>
                </a:solidFill>
              </a:rPr>
              <a:t>Norbey Danilo Muñoz Cañón</a:t>
            </a:r>
          </a:p>
          <a:p>
            <a:pPr algn="ctr">
              <a:buClr>
                <a:srgbClr val="FFFFFF"/>
              </a:buClr>
              <a:buSzPts val="1800"/>
            </a:pPr>
            <a:r>
              <a:rPr lang="es-CO" sz="1100" dirty="0">
                <a:solidFill>
                  <a:srgbClr val="FFFFFF"/>
                </a:solidFill>
              </a:rPr>
              <a:t>2023</a:t>
            </a:r>
            <a:endParaRPr lang="es-CO"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10147935" cy="2598788"/>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Anteriormente revisamos cómo los navegadores se comunican a través de Internet y generan las páginas HTML y otros recursos que componen un sitio web.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Ahora es pertinente revisar cómo esas mismas páginas HTML son construidas por los servidores web.</a:t>
            </a:r>
            <a:endParaRPr sz="2800" dirty="0">
              <a:latin typeface="Calibri Light"/>
              <a:cs typeface="Calibri Light"/>
            </a:endParaRPr>
          </a:p>
        </p:txBody>
      </p:sp>
    </p:spTree>
    <p:extLst>
      <p:ext uri="{BB962C8B-B14F-4D97-AF65-F5344CB8AC3E}">
        <p14:creationId xmlns:p14="http://schemas.microsoft.com/office/powerpoint/2010/main" val="397495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err="1"/>
              <a:t>Ser</a:t>
            </a:r>
            <a:r>
              <a:rPr spc="-50" dirty="0" err="1"/>
              <a:t>vidores</a:t>
            </a:r>
            <a:r>
              <a:rPr spc="-130" dirty="0"/>
              <a:t> </a:t>
            </a:r>
            <a:r>
              <a:rPr lang="en-US" spc="-25" dirty="0"/>
              <a:t>web</a:t>
            </a:r>
            <a:r>
              <a:rPr spc="-55" dirty="0"/>
              <a:t>	</a:t>
            </a:r>
          </a:p>
        </p:txBody>
      </p:sp>
      <p:sp>
        <p:nvSpPr>
          <p:cNvPr id="4" name="object 4"/>
          <p:cNvSpPr txBox="1"/>
          <p:nvPr/>
        </p:nvSpPr>
        <p:spPr>
          <a:xfrm>
            <a:off x="776731" y="1748993"/>
            <a:ext cx="10147935" cy="2598788"/>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En su definición más simple, un servidor web es un programa informático que devuelve páginas HTML en respuesta a peticiones HTTP.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Sin embargo, los servidores web modernos abarcan una gama de funcionalidades mucho más amplia de lo que esto sugiere. </a:t>
            </a:r>
            <a:endParaRPr sz="2800" dirty="0">
              <a:latin typeface="Calibri Light"/>
              <a:cs typeface="Calibri Light"/>
            </a:endParaRPr>
          </a:p>
        </p:txBody>
      </p:sp>
    </p:spTree>
    <p:extLst>
      <p:ext uri="{BB962C8B-B14F-4D97-AF65-F5344CB8AC3E}">
        <p14:creationId xmlns:p14="http://schemas.microsoft.com/office/powerpoint/2010/main" val="240385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err="1"/>
              <a:t>Ser</a:t>
            </a:r>
            <a:r>
              <a:rPr spc="-50" dirty="0" err="1"/>
              <a:t>vidores</a:t>
            </a:r>
            <a:r>
              <a:rPr spc="-130" dirty="0"/>
              <a:t> </a:t>
            </a:r>
            <a:r>
              <a:rPr lang="en-US" spc="-25" dirty="0"/>
              <a:t>web</a:t>
            </a:r>
            <a:r>
              <a:rPr spc="-55" dirty="0"/>
              <a:t>	</a:t>
            </a:r>
          </a:p>
        </p:txBody>
      </p:sp>
      <p:sp>
        <p:nvSpPr>
          <p:cNvPr id="4" name="object 4"/>
          <p:cNvSpPr txBox="1"/>
          <p:nvPr/>
        </p:nvSpPr>
        <p:spPr>
          <a:xfrm>
            <a:off x="776731" y="1748993"/>
            <a:ext cx="10147935" cy="2598788"/>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Cuando un navegador realiza una petición HTTP, los servidores web modernos permiten ejecutar código para generar el HTML de la página web de forma dinámica, y a menudo incorporan contenido de una base de datos. Como desarrollador web, pasarás la mayor parte de tu tiempo escribiendo y probando este tipo de código.</a:t>
            </a:r>
            <a:endParaRPr sz="2800" dirty="0">
              <a:latin typeface="Calibri Light"/>
              <a:cs typeface="Calibri Light"/>
            </a:endParaRPr>
          </a:p>
        </p:txBody>
      </p:sp>
    </p:spTree>
    <p:extLst>
      <p:ext uri="{BB962C8B-B14F-4D97-AF65-F5344CB8AC3E}">
        <p14:creationId xmlns:p14="http://schemas.microsoft.com/office/powerpoint/2010/main" val="176155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lang="en-US" spc="-50" dirty="0"/>
              <a:t> y </a:t>
            </a:r>
            <a:r>
              <a:rPr lang="en-US" spc="-50" dirty="0" err="1"/>
              <a:t>dinámicos</a:t>
            </a:r>
            <a:r>
              <a:rPr spc="-55" dirty="0"/>
              <a:t>	</a:t>
            </a:r>
          </a:p>
        </p:txBody>
      </p:sp>
      <p:sp>
        <p:nvSpPr>
          <p:cNvPr id="4" name="object 4"/>
          <p:cNvSpPr txBox="1"/>
          <p:nvPr/>
        </p:nvSpPr>
        <p:spPr>
          <a:xfrm>
            <a:off x="776731" y="1748993"/>
            <a:ext cx="10147935" cy="432233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servidores web sirven dos tipos de contenido en respuesta a peticiones HTTP: recursos estáticos y recursos dinámicos.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Un recurso estático es un archivo HTML, un archivo de imagen u otro tipo de archivo que el servidor web devuelve inalterado en las respuestas HTTP.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Un recurso dinámico es un código, un script o una plantilla que el servidor web ejecuta o interpreta en respuesta a una petición HTTP. </a:t>
            </a:r>
            <a:endParaRPr sz="2800" dirty="0">
              <a:latin typeface="Calibri Light"/>
              <a:cs typeface="Calibri Light"/>
            </a:endParaRPr>
          </a:p>
        </p:txBody>
      </p:sp>
    </p:spTree>
    <p:extLst>
      <p:ext uri="{BB962C8B-B14F-4D97-AF65-F5344CB8AC3E}">
        <p14:creationId xmlns:p14="http://schemas.microsoft.com/office/powerpoint/2010/main" val="108816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lang="en-US" spc="-50" dirty="0"/>
              <a:t> y </a:t>
            </a:r>
            <a:r>
              <a:rPr lang="en-US" spc="-50" dirty="0" err="1"/>
              <a:t>dinámicos</a:t>
            </a:r>
            <a:r>
              <a:rPr spc="-55" dirty="0"/>
              <a:t>	</a:t>
            </a:r>
          </a:p>
        </p:txBody>
      </p:sp>
      <p:sp>
        <p:nvSpPr>
          <p:cNvPr id="4" name="object 4"/>
          <p:cNvSpPr txBox="1"/>
          <p:nvPr/>
        </p:nvSpPr>
        <p:spPr>
          <a:xfrm>
            <a:off x="776731" y="1748993"/>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servidores web modernos son capaces de alojar tanto recursos estáticos como dinámicos. El recurso que el servidor ejecuta o devuelve depende de la URL de la petición HTTP.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El servidor web resolverá las URL de acuerdo con un archivo de configuración que asigna patrones de URL a recursos concretos.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Veamos cómo gestionan los servidores web los recursos estáticos y dinámicos.</a:t>
            </a:r>
            <a:endParaRPr sz="2800" dirty="0">
              <a:latin typeface="Calibri Light"/>
              <a:cs typeface="Calibri Light"/>
            </a:endParaRPr>
          </a:p>
        </p:txBody>
      </p:sp>
    </p:spTree>
    <p:extLst>
      <p:ext uri="{BB962C8B-B14F-4D97-AF65-F5344CB8AC3E}">
        <p14:creationId xmlns:p14="http://schemas.microsoft.com/office/powerpoint/2010/main" val="163159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spc="-55" dirty="0"/>
              <a:t>	</a:t>
            </a:r>
          </a:p>
        </p:txBody>
      </p:sp>
      <p:sp>
        <p:nvSpPr>
          <p:cNvPr id="4" name="object 4"/>
          <p:cNvSpPr txBox="1"/>
          <p:nvPr/>
        </p:nvSpPr>
        <p:spPr>
          <a:xfrm>
            <a:off x="776731" y="1748993"/>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En los inicios de la web, los sitios web consistían sobre todo en recursos estáticos. Los desarrolladores codificaban los archivos HTML a mano y los sitios web consistían en archivos HTML individuales que se desplegaban en el servidor web.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Para </a:t>
            </a:r>
            <a:r>
              <a:rPr lang="es-ES" sz="2800" b="1" spc="-20" dirty="0">
                <a:latin typeface="Calibri Light"/>
                <a:cs typeface="Calibri Light"/>
              </a:rPr>
              <a:t>"desplegar" </a:t>
            </a:r>
            <a:r>
              <a:rPr lang="es-ES" sz="2800" spc="-20" dirty="0">
                <a:latin typeface="Calibri Light"/>
                <a:cs typeface="Calibri Light"/>
              </a:rPr>
              <a:t>un sitio web, el programador debía </a:t>
            </a:r>
            <a:r>
              <a:rPr lang="es-ES" sz="2800" b="1" spc="-20" dirty="0">
                <a:latin typeface="Calibri Light"/>
                <a:cs typeface="Calibri Light"/>
              </a:rPr>
              <a:t>copiar todos los archivos HTML</a:t>
            </a:r>
            <a:r>
              <a:rPr lang="es-ES" sz="2800" spc="-20" dirty="0">
                <a:latin typeface="Calibri Light"/>
                <a:cs typeface="Calibri Light"/>
              </a:rPr>
              <a:t> en el </a:t>
            </a:r>
            <a:r>
              <a:rPr lang="es-ES" sz="2800" b="1" spc="-20" dirty="0">
                <a:latin typeface="Calibri Light"/>
                <a:cs typeface="Calibri Light"/>
              </a:rPr>
              <a:t>servidor</a:t>
            </a:r>
            <a:r>
              <a:rPr lang="es-ES" sz="2800" spc="-20" dirty="0">
                <a:latin typeface="Calibri Light"/>
                <a:cs typeface="Calibri Light"/>
              </a:rPr>
              <a:t> y </a:t>
            </a:r>
            <a:r>
              <a:rPr lang="es-ES" sz="2800" b="1" spc="-20" dirty="0">
                <a:latin typeface="Calibri Light"/>
                <a:cs typeface="Calibri Light"/>
              </a:rPr>
              <a:t>reiniciar</a:t>
            </a:r>
            <a:r>
              <a:rPr lang="es-ES" sz="2800" spc="-20" dirty="0">
                <a:latin typeface="Calibri Light"/>
                <a:cs typeface="Calibri Light"/>
              </a:rPr>
              <a:t> el proceso. Cuando un usuario deseaba visitar el sitio web, escribía la URL del sitio en su navegador. </a:t>
            </a:r>
            <a:endParaRPr sz="2800" dirty="0">
              <a:latin typeface="Calibri Light"/>
              <a:cs typeface="Calibri Light"/>
            </a:endParaRPr>
          </a:p>
        </p:txBody>
      </p:sp>
    </p:spTree>
    <p:extLst>
      <p:ext uri="{BB962C8B-B14F-4D97-AF65-F5344CB8AC3E}">
        <p14:creationId xmlns:p14="http://schemas.microsoft.com/office/powerpoint/2010/main" val="2812642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spc="-55" dirty="0"/>
              <a:t>	</a:t>
            </a:r>
          </a:p>
        </p:txBody>
      </p:sp>
      <p:sp>
        <p:nvSpPr>
          <p:cNvPr id="4" name="object 4"/>
          <p:cNvSpPr txBox="1"/>
          <p:nvPr/>
        </p:nvSpPr>
        <p:spPr>
          <a:xfrm>
            <a:off x="776731" y="1748993"/>
            <a:ext cx="10147935" cy="1737014"/>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El navegador hacía una petición HTTP al servidor web que alojaba el sitio, que interpretaba la URL entrante como una petición de un archivo en disco. Por último, el servidor web devolvería el archivo HTML tal cual en la respuesta HTTP.</a:t>
            </a:r>
            <a:endParaRPr sz="2800" dirty="0">
              <a:latin typeface="Calibri Light"/>
              <a:cs typeface="Calibri Light"/>
            </a:endParaRPr>
          </a:p>
        </p:txBody>
      </p:sp>
    </p:spTree>
    <p:extLst>
      <p:ext uri="{BB962C8B-B14F-4D97-AF65-F5344CB8AC3E}">
        <p14:creationId xmlns:p14="http://schemas.microsoft.com/office/powerpoint/2010/main" val="256023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spc="-55" dirty="0"/>
              <a:t>	</a:t>
            </a:r>
          </a:p>
        </p:txBody>
      </p:sp>
      <p:sp>
        <p:nvSpPr>
          <p:cNvPr id="4" name="object 4"/>
          <p:cNvSpPr txBox="1"/>
          <p:nvPr/>
        </p:nvSpPr>
        <p:spPr>
          <a:xfrm>
            <a:off x="776731" y="1748993"/>
            <a:ext cx="10147935" cy="432233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Un ejemplo de ello es el sitio web de la película </a:t>
            </a:r>
            <a:r>
              <a:rPr lang="es-ES" sz="2800" i="1" spc="-20" dirty="0" err="1">
                <a:latin typeface="Calibri Light"/>
                <a:cs typeface="Calibri Light"/>
              </a:rPr>
              <a:t>Space</a:t>
            </a:r>
            <a:r>
              <a:rPr lang="es-ES" sz="2800" i="1" spc="-20" dirty="0">
                <a:latin typeface="Calibri Light"/>
                <a:cs typeface="Calibri Light"/>
              </a:rPr>
              <a:t> </a:t>
            </a:r>
            <a:r>
              <a:rPr lang="es-ES" sz="2800" i="1" spc="-20" dirty="0" err="1">
                <a:latin typeface="Calibri Light"/>
                <a:cs typeface="Calibri Light"/>
              </a:rPr>
              <a:t>Jam</a:t>
            </a:r>
            <a:r>
              <a:rPr lang="es-ES" sz="2800" i="1" spc="-20" dirty="0">
                <a:latin typeface="Calibri Light"/>
                <a:cs typeface="Calibri Light"/>
              </a:rPr>
              <a:t> (1996)</a:t>
            </a:r>
            <a:r>
              <a:rPr lang="es-ES" sz="2800" spc="-20" dirty="0">
                <a:latin typeface="Calibri Light"/>
                <a:cs typeface="Calibri Light"/>
              </a:rPr>
              <a:t>. Consiste enteramente en recursos estáticos, y todavía está en línea en spacejam.com/1996/.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Navegar por el sitio nos transporta a una época más sencilla y estéticamente menos sofisticada del desarrollo web. Si visita el sitio web, observará que cada una de las URL como https://www.spacejam.com/1996/cmp/sitemap.html terminan con un sufijo.html, lo que indica que cada página web corresponde a un archivo HTML en el servidor.</a:t>
            </a:r>
            <a:endParaRPr sz="2800" dirty="0">
              <a:latin typeface="Calibri Light"/>
              <a:cs typeface="Calibri Light"/>
            </a:endParaRPr>
          </a:p>
        </p:txBody>
      </p:sp>
    </p:spTree>
    <p:extLst>
      <p:ext uri="{BB962C8B-B14F-4D97-AF65-F5344CB8AC3E}">
        <p14:creationId xmlns:p14="http://schemas.microsoft.com/office/powerpoint/2010/main" val="53399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Recuros</a:t>
            </a:r>
            <a:r>
              <a:rPr lang="en-US" spc="-50" dirty="0"/>
              <a:t> </a:t>
            </a:r>
            <a:r>
              <a:rPr lang="en-US" spc="-50" dirty="0" err="1"/>
              <a:t>estáticos</a:t>
            </a:r>
            <a:r>
              <a:rPr spc="-55" dirty="0"/>
              <a:t>	</a:t>
            </a:r>
          </a:p>
        </p:txBody>
      </p:sp>
      <p:sp>
        <p:nvSpPr>
          <p:cNvPr id="4" name="object 4"/>
          <p:cNvSpPr txBox="1"/>
          <p:nvPr/>
        </p:nvSpPr>
        <p:spPr>
          <a:xfrm>
            <a:off x="776731" y="1748993"/>
            <a:ext cx="10147935" cy="130612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 visión original de Tim Berners-Lee de la web se parecía mucho a la de </a:t>
            </a:r>
            <a:r>
              <a:rPr lang="es-ES" sz="2800" spc="-20" dirty="0" err="1">
                <a:latin typeface="Calibri Light"/>
                <a:cs typeface="Calibri Light"/>
              </a:rPr>
              <a:t>SpaceJam</a:t>
            </a:r>
            <a:r>
              <a:rPr lang="es-ES" sz="2800" spc="-20" dirty="0">
                <a:latin typeface="Calibri Light"/>
                <a:cs typeface="Calibri Light"/>
              </a:rPr>
              <a:t>: una red de archivos estáticos alojados en servidores web que contendrían toda la información del mundo.</a:t>
            </a:r>
            <a:endParaRPr sz="2800" dirty="0">
              <a:latin typeface="Calibri Light"/>
              <a:cs typeface="Calibri Light"/>
            </a:endParaRPr>
          </a:p>
        </p:txBody>
      </p:sp>
    </p:spTree>
    <p:extLst>
      <p:ext uri="{BB962C8B-B14F-4D97-AF65-F5344CB8AC3E}">
        <p14:creationId xmlns:p14="http://schemas.microsoft.com/office/powerpoint/2010/main" val="134620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76731" y="1748993"/>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servidores web modernos gestionan los recursos estáticos de forma muy similar a sus homólogos más antiguos.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Para acceder a un recurso en un navegador, se incluye el nombre del recurso en la URL, y el servidor web devuelve el archivo del recurso desde el disco cuando se solicita. Para mostrar la imagen de la Figura ejemplo, la URL incluye el nombre del recurso /</a:t>
            </a:r>
            <a:r>
              <a:rPr lang="es-ES" sz="2800" spc="-20" dirty="0" err="1">
                <a:latin typeface="Calibri Light"/>
                <a:cs typeface="Calibri Light"/>
              </a:rPr>
              <a:t>images</a:t>
            </a:r>
            <a:r>
              <a:rPr lang="es-ES" sz="2800" spc="-20" dirty="0">
                <a:latin typeface="Calibri Light"/>
                <a:cs typeface="Calibri Light"/>
              </a:rPr>
              <a:t>/hedgehog_in_spaghetti.png, y el servidor web devuelve el archivo correspondiente desde el disco.</a:t>
            </a:r>
            <a:endParaRPr sz="2800" dirty="0">
              <a:latin typeface="Calibri Light"/>
              <a:cs typeface="Calibri Light"/>
            </a:endParaRPr>
          </a:p>
        </p:txBody>
      </p:sp>
    </p:spTree>
    <p:extLst>
      <p:ext uri="{BB962C8B-B14F-4D97-AF65-F5344CB8AC3E}">
        <p14:creationId xmlns:p14="http://schemas.microsoft.com/office/powerpoint/2010/main" val="161161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1176324" y="914146"/>
            <a:ext cx="1842135" cy="756920"/>
          </a:xfrm>
          <a:prstGeom prst="rect">
            <a:avLst/>
          </a:prstGeom>
        </p:spPr>
        <p:txBody>
          <a:bodyPr vert="horz" wrap="square" lIns="0" tIns="12700" rIns="0" bIns="0" rtlCol="0">
            <a:spAutoFit/>
          </a:bodyPr>
          <a:lstStyle/>
          <a:p>
            <a:pPr marL="12700">
              <a:lnSpc>
                <a:spcPct val="100000"/>
              </a:lnSpc>
              <a:spcBef>
                <a:spcPts val="100"/>
              </a:spcBef>
            </a:pPr>
            <a:r>
              <a:rPr u="none" spc="-60" dirty="0"/>
              <a:t>A</a:t>
            </a:r>
            <a:r>
              <a:rPr u="none" spc="-85" dirty="0"/>
              <a:t>g</a:t>
            </a:r>
            <a:r>
              <a:rPr u="none" spc="-45" dirty="0"/>
              <a:t>e</a:t>
            </a:r>
            <a:r>
              <a:rPr u="none" spc="-50" dirty="0"/>
              <a:t>nd</a:t>
            </a:r>
            <a:r>
              <a:rPr u="none" dirty="0"/>
              <a:t>a</a:t>
            </a:r>
          </a:p>
        </p:txBody>
      </p:sp>
      <p:sp>
        <p:nvSpPr>
          <p:cNvPr id="5" name="object 5"/>
          <p:cNvSpPr txBox="1">
            <a:spLocks noGrp="1"/>
          </p:cNvSpPr>
          <p:nvPr>
            <p:ph type="body" idx="1"/>
          </p:nvPr>
        </p:nvSpPr>
        <p:spPr>
          <a:prstGeom prst="rect">
            <a:avLst/>
          </a:prstGeom>
        </p:spPr>
        <p:txBody>
          <a:bodyPr vert="horz" wrap="square" lIns="0" tIns="84455" rIns="0" bIns="0" rtlCol="0">
            <a:spAutoFit/>
          </a:bodyPr>
          <a:lstStyle/>
          <a:p>
            <a:pPr marL="173990">
              <a:lnSpc>
                <a:spcPct val="100000"/>
              </a:lnSpc>
              <a:spcBef>
                <a:spcPts val="665"/>
              </a:spcBef>
            </a:pPr>
            <a:r>
              <a:rPr spc="-5" dirty="0" err="1"/>
              <a:t>Servidores</a:t>
            </a:r>
            <a:r>
              <a:rPr spc="-15" dirty="0"/>
              <a:t> </a:t>
            </a:r>
            <a:r>
              <a:rPr spc="-5" dirty="0"/>
              <a:t>de</a:t>
            </a:r>
            <a:r>
              <a:rPr spc="-60" dirty="0"/>
              <a:t> </a:t>
            </a:r>
            <a:r>
              <a:rPr spc="-10" dirty="0"/>
              <a:t>aplicaciones</a:t>
            </a:r>
          </a:p>
          <a:p>
            <a:pPr marL="432434" indent="-259079">
              <a:lnSpc>
                <a:spcPct val="100000"/>
              </a:lnSpc>
              <a:spcBef>
                <a:spcPts val="235"/>
              </a:spcBef>
              <a:buChar char="•"/>
              <a:tabLst>
                <a:tab pos="433705" algn="l"/>
              </a:tabLst>
            </a:pPr>
            <a:r>
              <a:rPr sz="2800" spc="-10" dirty="0"/>
              <a:t>Tipos</a:t>
            </a:r>
            <a:r>
              <a:rPr sz="2800" spc="-5" dirty="0"/>
              <a:t> de </a:t>
            </a:r>
            <a:r>
              <a:rPr sz="2800" spc="-10" dirty="0"/>
              <a:t>servidores</a:t>
            </a:r>
            <a:r>
              <a:rPr sz="2800" spc="10" dirty="0"/>
              <a:t> </a:t>
            </a:r>
            <a:r>
              <a:rPr sz="2800" spc="-5" dirty="0"/>
              <a:t>de</a:t>
            </a:r>
            <a:r>
              <a:rPr sz="2800" dirty="0"/>
              <a:t> </a:t>
            </a:r>
            <a:r>
              <a:rPr sz="2800" spc="-45" dirty="0"/>
              <a:t>Web</a:t>
            </a:r>
            <a:endParaRPr sz="2800" dirty="0"/>
          </a:p>
          <a:p>
            <a:pPr marL="432434" indent="-259079">
              <a:lnSpc>
                <a:spcPct val="100000"/>
              </a:lnSpc>
              <a:buChar char="•"/>
              <a:tabLst>
                <a:tab pos="433705" algn="l"/>
              </a:tabLst>
            </a:pPr>
            <a:r>
              <a:rPr sz="2800" spc="-15" dirty="0"/>
              <a:t>Configuración</a:t>
            </a:r>
            <a:r>
              <a:rPr sz="2800" spc="-5" dirty="0"/>
              <a:t> de</a:t>
            </a:r>
            <a:r>
              <a:rPr sz="2800" dirty="0"/>
              <a:t> </a:t>
            </a:r>
            <a:r>
              <a:rPr sz="2800" spc="-10" dirty="0"/>
              <a:t>servidores</a:t>
            </a:r>
            <a:endParaRPr sz="2800" dirty="0"/>
          </a:p>
          <a:p>
            <a:pPr marL="432434" indent="-259079">
              <a:lnSpc>
                <a:spcPct val="100000"/>
              </a:lnSpc>
              <a:spcBef>
                <a:spcPts val="5"/>
              </a:spcBef>
              <a:buChar char="•"/>
              <a:tabLst>
                <a:tab pos="433705" algn="l"/>
              </a:tabLst>
            </a:pPr>
            <a:r>
              <a:rPr sz="2800" spc="-10" dirty="0"/>
              <a:t>Lenguajes</a:t>
            </a:r>
            <a:r>
              <a:rPr sz="2800" spc="5" dirty="0"/>
              <a:t> </a:t>
            </a:r>
            <a:r>
              <a:rPr sz="2800" spc="-5" dirty="0"/>
              <a:t>de </a:t>
            </a:r>
            <a:r>
              <a:rPr sz="2800" spc="-15" dirty="0"/>
              <a:t>programación</a:t>
            </a:r>
            <a:r>
              <a:rPr sz="2800" spc="15" dirty="0"/>
              <a:t> </a:t>
            </a:r>
            <a:r>
              <a:rPr sz="2800" spc="-45" dirty="0"/>
              <a:t>Web</a:t>
            </a:r>
            <a:r>
              <a:rPr sz="2800" spc="5" dirty="0"/>
              <a:t> </a:t>
            </a:r>
            <a:r>
              <a:rPr sz="2800" spc="-5" dirty="0"/>
              <a:t>del</a:t>
            </a:r>
            <a:r>
              <a:rPr sz="2800" dirty="0"/>
              <a:t> </a:t>
            </a:r>
            <a:r>
              <a:rPr sz="2800" spc="-5" dirty="0"/>
              <a:t>lado</a:t>
            </a:r>
            <a:r>
              <a:rPr sz="2800" spc="10" dirty="0"/>
              <a:t> </a:t>
            </a:r>
            <a:r>
              <a:rPr sz="2800" spc="-5" dirty="0"/>
              <a:t>del</a:t>
            </a:r>
            <a:r>
              <a:rPr sz="2800" spc="-15" dirty="0"/>
              <a:t> </a:t>
            </a:r>
            <a:r>
              <a:rPr sz="2800" spc="-5" dirty="0"/>
              <a:t>servidor</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76731" y="1748993"/>
            <a:ext cx="10147935" cy="444352"/>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Ejemplo de recurso estático</a:t>
            </a:r>
            <a:endParaRPr sz="2800" dirty="0">
              <a:latin typeface="Calibri Light"/>
              <a:cs typeface="Calibri Light"/>
            </a:endParaRPr>
          </a:p>
        </p:txBody>
      </p:sp>
      <p:pic>
        <p:nvPicPr>
          <p:cNvPr id="5" name="Imagen 4">
            <a:extLst>
              <a:ext uri="{FF2B5EF4-FFF2-40B4-BE49-F238E27FC236}">
                <a16:creationId xmlns:a16="http://schemas.microsoft.com/office/drawing/2014/main" id="{193081C4-F632-FCD0-86B3-BDAC4EED5FAA}"/>
              </a:ext>
            </a:extLst>
          </p:cNvPr>
          <p:cNvPicPr>
            <a:picLocks noChangeAspect="1"/>
          </p:cNvPicPr>
          <p:nvPr/>
        </p:nvPicPr>
        <p:blipFill>
          <a:blip r:embed="rId2"/>
          <a:stretch>
            <a:fillRect/>
          </a:stretch>
        </p:blipFill>
        <p:spPr>
          <a:xfrm>
            <a:off x="4672012" y="2667000"/>
            <a:ext cx="2847975" cy="2752725"/>
          </a:xfrm>
          <a:prstGeom prst="rect">
            <a:avLst/>
          </a:prstGeom>
        </p:spPr>
      </p:pic>
    </p:spTree>
    <p:extLst>
      <p:ext uri="{BB962C8B-B14F-4D97-AF65-F5344CB8AC3E}">
        <p14:creationId xmlns:p14="http://schemas.microsoft.com/office/powerpoint/2010/main" val="396713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91882" y="1752600"/>
            <a:ext cx="10147935" cy="2598788"/>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servidores web modernos tienen algunos trucos adicionales bajo la manga. Un servidor web moderno permite mapear cualquier URL a un recurso estático concreto. Cabría esperar que el recurso hedgehog_in_spaghetti.png fuera un archivo que vive en el directorio /</a:t>
            </a:r>
            <a:r>
              <a:rPr lang="es-ES" sz="2800" spc="-20" dirty="0" err="1">
                <a:latin typeface="Calibri Light"/>
                <a:cs typeface="Calibri Light"/>
              </a:rPr>
              <a:t>images</a:t>
            </a:r>
            <a:r>
              <a:rPr lang="es-ES" sz="2800" spc="-20" dirty="0">
                <a:latin typeface="Calibri Light"/>
                <a:cs typeface="Calibri Light"/>
              </a:rPr>
              <a:t> del servidor web, pero en realidad el desarrollador puede llamarlo como quiera. </a:t>
            </a:r>
          </a:p>
        </p:txBody>
      </p:sp>
    </p:spTree>
    <p:extLst>
      <p:ext uri="{BB962C8B-B14F-4D97-AF65-F5344CB8AC3E}">
        <p14:creationId xmlns:p14="http://schemas.microsoft.com/office/powerpoint/2010/main" val="167303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91882" y="1828800"/>
            <a:ext cx="10147935" cy="1737014"/>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Al desvincular la URL de la ruta del archivo, los servidores web dan más libertad a los desarrolladores para organizar su código. Así, por ejemplo, cada usuario puede tener una imagen de perfil distinta, pero utilizar la misma ruta.</a:t>
            </a:r>
            <a:endParaRPr sz="2800" dirty="0">
              <a:latin typeface="Calibri Light"/>
              <a:cs typeface="Calibri Light"/>
            </a:endParaRPr>
          </a:p>
        </p:txBody>
      </p:sp>
    </p:spTree>
    <p:extLst>
      <p:ext uri="{BB962C8B-B14F-4D97-AF65-F5344CB8AC3E}">
        <p14:creationId xmlns:p14="http://schemas.microsoft.com/office/powerpoint/2010/main" val="245317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91882" y="1675384"/>
            <a:ext cx="10147935" cy="130612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Cuando devuelven un recurso estático, los servidores web modernos suelen añadir datos a la respuesta HTTP o procesar el recurso estático antes de devolverlo. </a:t>
            </a:r>
            <a:endParaRPr sz="2800" dirty="0">
              <a:latin typeface="Calibri Light"/>
              <a:cs typeface="Calibri Light"/>
            </a:endParaRPr>
          </a:p>
        </p:txBody>
      </p:sp>
    </p:spTree>
    <p:extLst>
      <p:ext uri="{BB962C8B-B14F-4D97-AF65-F5344CB8AC3E}">
        <p14:creationId xmlns:p14="http://schemas.microsoft.com/office/powerpoint/2010/main" val="147546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91882" y="1675384"/>
            <a:ext cx="10147935" cy="432233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Por ejemplo, los servidores web suelen comprimir dinámicamente archivos de recursos de gran tamaño mediante el algoritmo </a:t>
            </a:r>
            <a:r>
              <a:rPr lang="es-ES" sz="2800" spc="-20" dirty="0" err="1">
                <a:latin typeface="Calibri Light"/>
                <a:cs typeface="Calibri Light"/>
              </a:rPr>
              <a:t>gzip</a:t>
            </a:r>
            <a:r>
              <a:rPr lang="es-ES" sz="2800" spc="-20" dirty="0">
                <a:latin typeface="Calibri Light"/>
                <a:cs typeface="Calibri Light"/>
              </a:rPr>
              <a:t> para reducir el ancho de banda utilizado en la respuesta, o añadir cabeceras de caché en las respuestas HTTP para indicar al navegador que almacene en caché y utilice una copia local de un recurso estático si el usuario vuelve a visualizarlo en un plazo de tiempo definido.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Esto hace que el sitio web sea más receptivo para el usuario y reduce la carga que tiene que soportar el servidor.</a:t>
            </a:r>
            <a:endParaRPr sz="2800" dirty="0">
              <a:latin typeface="Calibri Light"/>
              <a:cs typeface="Calibri Light"/>
            </a:endParaRPr>
          </a:p>
        </p:txBody>
      </p:sp>
    </p:spTree>
    <p:extLst>
      <p:ext uri="{BB962C8B-B14F-4D97-AF65-F5344CB8AC3E}">
        <p14:creationId xmlns:p14="http://schemas.microsoft.com/office/powerpoint/2010/main" val="298844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Resolución de URL</a:t>
            </a:r>
            <a:r>
              <a:rPr spc="-55" dirty="0"/>
              <a:t>	</a:t>
            </a:r>
          </a:p>
        </p:txBody>
      </p:sp>
      <p:sp>
        <p:nvSpPr>
          <p:cNvPr id="4" name="object 4"/>
          <p:cNvSpPr txBox="1"/>
          <p:nvPr/>
        </p:nvSpPr>
        <p:spPr>
          <a:xfrm>
            <a:off x="791882" y="1675384"/>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Dado que los recursos estáticos son simplemente archivos de una forma u otra, por sí mismos no presentan muchas vulnerabilidades de seguridad.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Sin embargo, el proceso de resolver una URL a un archivo puede introducir vulnerabilidades. Si un usuario designa ciertos tipos de archivos como privados (por ejemplo, las imágenes que sube), necesitarás tener reglas de control de acceso definidas en el servidor web.</a:t>
            </a:r>
            <a:endParaRPr sz="2800" dirty="0">
              <a:latin typeface="Calibri Light"/>
              <a:cs typeface="Calibri Light"/>
            </a:endParaRPr>
          </a:p>
        </p:txBody>
      </p:sp>
    </p:spTree>
    <p:extLst>
      <p:ext uri="{BB962C8B-B14F-4D97-AF65-F5344CB8AC3E}">
        <p14:creationId xmlns:p14="http://schemas.microsoft.com/office/powerpoint/2010/main" val="1863503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Content Delivery Networks</a:t>
            </a:r>
            <a:r>
              <a:rPr spc="-55" dirty="0"/>
              <a:t>	</a:t>
            </a:r>
          </a:p>
        </p:txBody>
      </p:sp>
      <p:sp>
        <p:nvSpPr>
          <p:cNvPr id="4" name="object 4"/>
          <p:cNvSpPr txBox="1"/>
          <p:nvPr/>
        </p:nvSpPr>
        <p:spPr>
          <a:xfrm>
            <a:off x="791882" y="1675384"/>
            <a:ext cx="10147935" cy="2167901"/>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Una innovación diseñada para mejorar la velocidad de entrega de archivos estáticos es la </a:t>
            </a:r>
            <a:r>
              <a:rPr lang="es-ES" sz="2800" b="1" spc="-20" dirty="0">
                <a:latin typeface="Calibri Light"/>
                <a:cs typeface="Calibri Light"/>
              </a:rPr>
              <a:t>red de entrega de contenidos </a:t>
            </a:r>
            <a:r>
              <a:rPr lang="es-ES" sz="2800" spc="-20" dirty="0">
                <a:latin typeface="Calibri Light"/>
                <a:cs typeface="Calibri Light"/>
              </a:rPr>
              <a:t>(CDN), que almacena copias duplicadas de recursos estáticos en centros de datos de todo el mundo y entrega rápidamente esos recursos a los navegadores desde la ubicación física más cercana. </a:t>
            </a:r>
            <a:endParaRPr sz="2800" dirty="0">
              <a:latin typeface="Calibri Light"/>
              <a:cs typeface="Calibri Light"/>
            </a:endParaRPr>
          </a:p>
        </p:txBody>
      </p:sp>
    </p:spTree>
    <p:extLst>
      <p:ext uri="{BB962C8B-B14F-4D97-AF65-F5344CB8AC3E}">
        <p14:creationId xmlns:p14="http://schemas.microsoft.com/office/powerpoint/2010/main" val="55632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Content Delivery Networks</a:t>
            </a:r>
            <a:r>
              <a:rPr spc="-55" dirty="0"/>
              <a:t>	</a:t>
            </a:r>
          </a:p>
        </p:txBody>
      </p:sp>
      <p:sp>
        <p:nvSpPr>
          <p:cNvPr id="4" name="object 4"/>
          <p:cNvSpPr txBox="1"/>
          <p:nvPr/>
        </p:nvSpPr>
        <p:spPr>
          <a:xfrm>
            <a:off x="791882" y="1675384"/>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Las CDN, como </a:t>
            </a:r>
            <a:r>
              <a:rPr lang="es-ES" sz="2800" spc="-20" dirty="0" err="1">
                <a:latin typeface="Calibri Light"/>
                <a:cs typeface="Calibri Light"/>
              </a:rPr>
              <a:t>Cloudflare</a:t>
            </a:r>
            <a:r>
              <a:rPr lang="es-ES" sz="2800" spc="-20" dirty="0">
                <a:latin typeface="Calibri Light"/>
                <a:cs typeface="Calibri Light"/>
              </a:rPr>
              <a:t>, </a:t>
            </a:r>
            <a:r>
              <a:rPr lang="es-ES" sz="2800" spc="-20" dirty="0" err="1">
                <a:latin typeface="Calibri Light"/>
                <a:cs typeface="Calibri Light"/>
              </a:rPr>
              <a:t>Akamai</a:t>
            </a:r>
            <a:r>
              <a:rPr lang="es-ES" sz="2800" spc="-20" dirty="0">
                <a:latin typeface="Calibri Light"/>
                <a:cs typeface="Calibri Light"/>
              </a:rPr>
              <a:t> o Amazon </a:t>
            </a:r>
            <a:r>
              <a:rPr lang="es-ES" sz="2800" spc="-20" dirty="0" err="1">
                <a:latin typeface="Calibri Light"/>
                <a:cs typeface="Calibri Light"/>
              </a:rPr>
              <a:t>CloudFront</a:t>
            </a:r>
            <a:r>
              <a:rPr lang="es-ES" sz="2800" spc="-20" dirty="0">
                <a:latin typeface="Calibri Light"/>
                <a:cs typeface="Calibri Light"/>
              </a:rPr>
              <a:t>, descargan en un tercero la carga de servir grandes archivos de recursos, como imágenes.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Como tal, permiten que incluso las pequeñas empresas produzcan sitios web con capacidad de respuesta sin un gasto masivo en servidores. Integrar una CDN en su sitio suele ser sencillo, y el servicio de CDN cobra una cuota mensual en función de la cantidad de recursos que despliegue.</a:t>
            </a:r>
            <a:endParaRPr sz="2800" dirty="0">
              <a:latin typeface="Calibri Light"/>
              <a:cs typeface="Calibri Light"/>
            </a:endParaRPr>
          </a:p>
        </p:txBody>
      </p:sp>
    </p:spTree>
    <p:extLst>
      <p:ext uri="{BB962C8B-B14F-4D97-AF65-F5344CB8AC3E}">
        <p14:creationId xmlns:p14="http://schemas.microsoft.com/office/powerpoint/2010/main" val="275709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Content Delivery Networks</a:t>
            </a:r>
            <a:r>
              <a:rPr spc="-55" dirty="0"/>
              <a:t>	</a:t>
            </a:r>
          </a:p>
        </p:txBody>
      </p:sp>
      <p:sp>
        <p:nvSpPr>
          <p:cNvPr id="4" name="object 4"/>
          <p:cNvSpPr txBox="1"/>
          <p:nvPr/>
        </p:nvSpPr>
        <p:spPr>
          <a:xfrm>
            <a:off x="791882" y="1675384"/>
            <a:ext cx="10147935" cy="1737014"/>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El uso de una CDN también introduce complicaciones de seguridad. La integración con una CDN permite que un tercero sirva contenidos con su certificado de seguridad, por lo que debe configurar la integración con la CDN de forma segura.</a:t>
            </a:r>
            <a:endParaRPr sz="2800" dirty="0">
              <a:latin typeface="Calibri Light"/>
              <a:cs typeface="Calibri Light"/>
            </a:endParaRPr>
          </a:p>
        </p:txBody>
      </p:sp>
    </p:spTree>
    <p:extLst>
      <p:ext uri="{BB962C8B-B14F-4D97-AF65-F5344CB8AC3E}">
        <p14:creationId xmlns:p14="http://schemas.microsoft.com/office/powerpoint/2010/main" val="212318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Content Management Systems</a:t>
            </a:r>
            <a:r>
              <a:rPr spc="-55" dirty="0"/>
              <a:t>	</a:t>
            </a:r>
          </a:p>
        </p:txBody>
      </p:sp>
      <p:sp>
        <p:nvSpPr>
          <p:cNvPr id="4" name="object 4"/>
          <p:cNvSpPr txBox="1"/>
          <p:nvPr/>
        </p:nvSpPr>
        <p:spPr>
          <a:xfrm>
            <a:off x="791882" y="1675384"/>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Todavía hay muchos sitios web con contenidos estáticos. En lugar de ser codificados a mano, estos sitios se construyen generalmente utilizando sistemas de gestión de contenidos (CMS) que proporcionan herramientas de autor que requieren poco o ningún conocimiento técnico para escribir el contenido.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CMS suelen imponer un estilo uniforme a las páginas y permiten a los administradores actualizar el contenido directamente en el navegador.</a:t>
            </a:r>
            <a:endParaRPr sz="2800" dirty="0">
              <a:latin typeface="Calibri Light"/>
              <a:cs typeface="Calibri Light"/>
            </a:endParaRPr>
          </a:p>
        </p:txBody>
      </p:sp>
    </p:spTree>
    <p:extLst>
      <p:ext uri="{BB962C8B-B14F-4D97-AF65-F5344CB8AC3E}">
        <p14:creationId xmlns:p14="http://schemas.microsoft.com/office/powerpoint/2010/main" val="47603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1176324" y="914146"/>
            <a:ext cx="1842135" cy="756920"/>
          </a:xfrm>
          <a:prstGeom prst="rect">
            <a:avLst/>
          </a:prstGeom>
        </p:spPr>
        <p:txBody>
          <a:bodyPr vert="horz" wrap="square" lIns="0" tIns="12700" rIns="0" bIns="0" rtlCol="0">
            <a:spAutoFit/>
          </a:bodyPr>
          <a:lstStyle/>
          <a:p>
            <a:pPr marL="12700">
              <a:lnSpc>
                <a:spcPct val="100000"/>
              </a:lnSpc>
              <a:spcBef>
                <a:spcPts val="100"/>
              </a:spcBef>
            </a:pPr>
            <a:r>
              <a:rPr u="none" spc="-60" dirty="0"/>
              <a:t>A</a:t>
            </a:r>
            <a:r>
              <a:rPr u="none" spc="-85" dirty="0"/>
              <a:t>g</a:t>
            </a:r>
            <a:r>
              <a:rPr u="none" spc="-45" dirty="0"/>
              <a:t>e</a:t>
            </a:r>
            <a:r>
              <a:rPr u="none" spc="-50" dirty="0"/>
              <a:t>nd</a:t>
            </a:r>
            <a:r>
              <a:rPr u="none" dirty="0"/>
              <a:t>a</a:t>
            </a:r>
          </a:p>
        </p:txBody>
      </p:sp>
      <p:sp>
        <p:nvSpPr>
          <p:cNvPr id="5" name="object 5"/>
          <p:cNvSpPr txBox="1">
            <a:spLocks noGrp="1"/>
          </p:cNvSpPr>
          <p:nvPr>
            <p:ph type="body" idx="1"/>
          </p:nvPr>
        </p:nvSpPr>
        <p:spPr>
          <a:prstGeom prst="rect">
            <a:avLst/>
          </a:prstGeom>
        </p:spPr>
        <p:txBody>
          <a:bodyPr vert="horz" wrap="square" lIns="0" tIns="84455" rIns="0" bIns="0" rtlCol="0">
            <a:spAutoFit/>
          </a:bodyPr>
          <a:lstStyle/>
          <a:p>
            <a:pPr marL="173990">
              <a:lnSpc>
                <a:spcPct val="100000"/>
              </a:lnSpc>
              <a:spcBef>
                <a:spcPts val="665"/>
              </a:spcBef>
            </a:pPr>
            <a:r>
              <a:rPr spc="-5" dirty="0" err="1"/>
              <a:t>Servidores</a:t>
            </a:r>
            <a:r>
              <a:rPr spc="-15" dirty="0"/>
              <a:t> </a:t>
            </a:r>
            <a:r>
              <a:rPr spc="-5" dirty="0"/>
              <a:t>de</a:t>
            </a:r>
            <a:r>
              <a:rPr spc="-60" dirty="0"/>
              <a:t> </a:t>
            </a:r>
            <a:r>
              <a:rPr spc="-10" dirty="0"/>
              <a:t>aplicaciones</a:t>
            </a:r>
          </a:p>
          <a:p>
            <a:pPr marL="433070" indent="-259079">
              <a:lnSpc>
                <a:spcPct val="100000"/>
              </a:lnSpc>
              <a:spcBef>
                <a:spcPts val="235"/>
              </a:spcBef>
              <a:buFont typeface="Calibri"/>
              <a:buChar char="•"/>
              <a:tabLst>
                <a:tab pos="433705" algn="l"/>
              </a:tabLst>
            </a:pPr>
            <a:r>
              <a:rPr sz="2800" b="1" spc="-10" dirty="0">
                <a:latin typeface="Calibri"/>
                <a:cs typeface="Calibri"/>
              </a:rPr>
              <a:t>Tipos</a:t>
            </a:r>
            <a:r>
              <a:rPr sz="2800" b="1" spc="-5" dirty="0">
                <a:latin typeface="Calibri"/>
                <a:cs typeface="Calibri"/>
              </a:rPr>
              <a:t> de </a:t>
            </a:r>
            <a:r>
              <a:rPr sz="2800" b="1" spc="-10" dirty="0">
                <a:latin typeface="Calibri"/>
                <a:cs typeface="Calibri"/>
              </a:rPr>
              <a:t>servidores</a:t>
            </a:r>
            <a:r>
              <a:rPr sz="2800" b="1" spc="25" dirty="0">
                <a:latin typeface="Calibri"/>
                <a:cs typeface="Calibri"/>
              </a:rPr>
              <a:t> </a:t>
            </a:r>
            <a:r>
              <a:rPr sz="2800" b="1" spc="-5" dirty="0">
                <a:latin typeface="Calibri"/>
                <a:cs typeface="Calibri"/>
              </a:rPr>
              <a:t>de</a:t>
            </a:r>
            <a:r>
              <a:rPr sz="2800" b="1" dirty="0">
                <a:latin typeface="Calibri"/>
                <a:cs typeface="Calibri"/>
              </a:rPr>
              <a:t> </a:t>
            </a:r>
            <a:r>
              <a:rPr sz="2800" b="1" spc="-40" dirty="0">
                <a:latin typeface="Calibri"/>
                <a:cs typeface="Calibri"/>
              </a:rPr>
              <a:t>Web</a:t>
            </a:r>
            <a:endParaRPr sz="2800" dirty="0">
              <a:latin typeface="Calibri"/>
              <a:cs typeface="Calibri"/>
            </a:endParaRPr>
          </a:p>
          <a:p>
            <a:pPr marL="432434" indent="-259079">
              <a:lnSpc>
                <a:spcPct val="100000"/>
              </a:lnSpc>
              <a:buChar char="•"/>
              <a:tabLst>
                <a:tab pos="433705" algn="l"/>
              </a:tabLst>
            </a:pPr>
            <a:r>
              <a:rPr sz="2800" spc="-15" dirty="0"/>
              <a:t>Configuración</a:t>
            </a:r>
            <a:r>
              <a:rPr sz="2800" spc="-5" dirty="0"/>
              <a:t> de</a:t>
            </a:r>
            <a:r>
              <a:rPr sz="2800" dirty="0"/>
              <a:t> </a:t>
            </a:r>
            <a:r>
              <a:rPr sz="2800" spc="-10" dirty="0"/>
              <a:t>servidores</a:t>
            </a:r>
            <a:endParaRPr sz="2800" dirty="0"/>
          </a:p>
          <a:p>
            <a:pPr marL="432434" indent="-259079">
              <a:lnSpc>
                <a:spcPct val="100000"/>
              </a:lnSpc>
              <a:spcBef>
                <a:spcPts val="5"/>
              </a:spcBef>
              <a:buChar char="•"/>
              <a:tabLst>
                <a:tab pos="433705" algn="l"/>
              </a:tabLst>
            </a:pPr>
            <a:r>
              <a:rPr sz="2800" spc="-10" dirty="0"/>
              <a:t>Lenguajes</a:t>
            </a:r>
            <a:r>
              <a:rPr sz="2800" spc="5" dirty="0"/>
              <a:t> </a:t>
            </a:r>
            <a:r>
              <a:rPr sz="2800" spc="-5" dirty="0"/>
              <a:t>de </a:t>
            </a:r>
            <a:r>
              <a:rPr sz="2800" spc="-15" dirty="0"/>
              <a:t>programación</a:t>
            </a:r>
            <a:r>
              <a:rPr sz="2800" spc="15" dirty="0"/>
              <a:t> </a:t>
            </a:r>
            <a:r>
              <a:rPr sz="2800" spc="-45" dirty="0"/>
              <a:t>Web</a:t>
            </a:r>
            <a:r>
              <a:rPr sz="2800" spc="5" dirty="0"/>
              <a:t> </a:t>
            </a:r>
            <a:r>
              <a:rPr sz="2800" spc="-5" dirty="0"/>
              <a:t>del</a:t>
            </a:r>
            <a:r>
              <a:rPr sz="2800" dirty="0"/>
              <a:t> </a:t>
            </a:r>
            <a:r>
              <a:rPr sz="2800" spc="-5" dirty="0"/>
              <a:t>lado</a:t>
            </a:r>
            <a:r>
              <a:rPr sz="2800" spc="10" dirty="0"/>
              <a:t> </a:t>
            </a:r>
            <a:r>
              <a:rPr sz="2800" spc="-5" dirty="0"/>
              <a:t>del</a:t>
            </a:r>
            <a:r>
              <a:rPr sz="2800" spc="-15" dirty="0"/>
              <a:t> </a:t>
            </a:r>
            <a:r>
              <a:rPr sz="2800" spc="-5" dirty="0"/>
              <a:t>servidor</a:t>
            </a:r>
            <a:endParaRPr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Recursos</a:t>
            </a:r>
            <a:r>
              <a:rPr lang="en-US" spc="-50" dirty="0"/>
              <a:t> </a:t>
            </a:r>
            <a:r>
              <a:rPr lang="en-US" spc="-50" dirty="0" err="1"/>
              <a:t>dinámicos</a:t>
            </a:r>
            <a:r>
              <a:rPr spc="-55" dirty="0"/>
              <a:t>	</a:t>
            </a:r>
          </a:p>
        </p:txBody>
      </p:sp>
      <p:sp>
        <p:nvSpPr>
          <p:cNvPr id="4" name="object 4"/>
          <p:cNvSpPr txBox="1"/>
          <p:nvPr/>
        </p:nvSpPr>
        <p:spPr>
          <a:xfrm>
            <a:off x="791882" y="1675384"/>
            <a:ext cx="10147935" cy="3460563"/>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Aunque es más sencillo utilizar recursos estáticos, crear a mano archivos HTML individuales lleva mucho tiempo.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Imagínese que los sitios web de venta al por menor tuvieran que crear una nueva página web cada vez que añaden un nuevo artículo a su inventario. Todo el mundo perdería su tiempo de forma ineficaz (aunque los desarrolladores web tendrían garantizada su seguridad laboral).</a:t>
            </a:r>
            <a:endParaRPr sz="2800" dirty="0">
              <a:latin typeface="Calibri Light"/>
              <a:cs typeface="Calibri Light"/>
            </a:endParaRPr>
          </a:p>
        </p:txBody>
      </p:sp>
    </p:spTree>
    <p:extLst>
      <p:ext uri="{BB962C8B-B14F-4D97-AF65-F5344CB8AC3E}">
        <p14:creationId xmlns:p14="http://schemas.microsoft.com/office/powerpoint/2010/main" val="318083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Recursos</a:t>
            </a:r>
            <a:r>
              <a:rPr lang="en-US" spc="-50" dirty="0"/>
              <a:t> </a:t>
            </a:r>
            <a:r>
              <a:rPr lang="en-US" spc="-50" dirty="0" err="1"/>
              <a:t>dinámicos</a:t>
            </a:r>
            <a:r>
              <a:rPr spc="-55" dirty="0"/>
              <a:t>	</a:t>
            </a:r>
          </a:p>
        </p:txBody>
      </p:sp>
      <p:sp>
        <p:nvSpPr>
          <p:cNvPr id="4" name="object 4"/>
          <p:cNvSpPr txBox="1"/>
          <p:nvPr/>
        </p:nvSpPr>
        <p:spPr>
          <a:xfrm>
            <a:off x="791882" y="1675384"/>
            <a:ext cx="10147935" cy="3029676"/>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 mayoría de los sitios web modernos utilizan recursos dinámicos. A menudo, el código del recurso dinámico carga datos de una base de datos para rellenar la respuesta HTTP.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Normalmente, el recurso dinámico produce HTML, aunque pueden devolverse otros tipos de contenido en función de las expectativas del navegador.</a:t>
            </a:r>
            <a:endParaRPr sz="2800" dirty="0">
              <a:latin typeface="Calibri Light"/>
              <a:cs typeface="Calibri Light"/>
            </a:endParaRPr>
          </a:p>
        </p:txBody>
      </p:sp>
    </p:spTree>
    <p:extLst>
      <p:ext uri="{BB962C8B-B14F-4D97-AF65-F5344CB8AC3E}">
        <p14:creationId xmlns:p14="http://schemas.microsoft.com/office/powerpoint/2010/main" val="2368589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Recursos</a:t>
            </a:r>
            <a:r>
              <a:rPr lang="en-US" spc="-50" dirty="0"/>
              <a:t> </a:t>
            </a:r>
            <a:r>
              <a:rPr lang="en-US" spc="-50" dirty="0" err="1"/>
              <a:t>dinámicos</a:t>
            </a:r>
            <a:r>
              <a:rPr spc="-55" dirty="0"/>
              <a:t>	</a:t>
            </a:r>
          </a:p>
        </p:txBody>
      </p:sp>
      <p:sp>
        <p:nvSpPr>
          <p:cNvPr id="4" name="object 4"/>
          <p:cNvSpPr txBox="1"/>
          <p:nvPr/>
        </p:nvSpPr>
        <p:spPr>
          <a:xfrm>
            <a:off x="791882" y="1675384"/>
            <a:ext cx="10147935" cy="4753224"/>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recursos dinámicos permiten a los sitios web de venta al por menor implementar una única página web de productos capaz de mostrar muchos tipos de productos.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Cada vez que un usuario ve un producto concreto en el sitio, la página web extrae el código del producto de una URL, carga el precio, la imagen y la descripción del producto de la base de datos e interpola estos datos en el HTML. Añadir nuevos productos al inventario del minorista se convierte entonces en una simple cuestión de introducir nuevas filas en la base de datos.</a:t>
            </a:r>
            <a:endParaRPr sz="2800" dirty="0">
              <a:latin typeface="Calibri Light"/>
              <a:cs typeface="Calibri Light"/>
            </a:endParaRPr>
          </a:p>
        </p:txBody>
      </p:sp>
    </p:spTree>
    <p:extLst>
      <p:ext uri="{BB962C8B-B14F-4D97-AF65-F5344CB8AC3E}">
        <p14:creationId xmlns:p14="http://schemas.microsoft.com/office/powerpoint/2010/main" val="55858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Databases</a:t>
            </a:r>
            <a:r>
              <a:rPr spc="-55" dirty="0"/>
              <a:t>	</a:t>
            </a:r>
          </a:p>
        </p:txBody>
      </p:sp>
      <p:sp>
        <p:nvSpPr>
          <p:cNvPr id="4" name="object 4"/>
          <p:cNvSpPr txBox="1"/>
          <p:nvPr/>
        </p:nvSpPr>
        <p:spPr>
          <a:xfrm>
            <a:off x="791882" y="1675384"/>
            <a:ext cx="10147935" cy="2598788"/>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Cuando un servidor web ejecuta el código de un recurso dinámico, suele cargar datos de una base de datos. Si visita un sitio web de venta al por menor, el servidor web busca el ID del producto en una base de datos y utiliza la información del producto almacenada en la base de datos para construir la página.</a:t>
            </a:r>
            <a:endParaRPr sz="2800" dirty="0">
              <a:latin typeface="Calibri Light"/>
              <a:cs typeface="Calibri Light"/>
            </a:endParaRPr>
          </a:p>
        </p:txBody>
      </p:sp>
    </p:spTree>
    <p:extLst>
      <p:ext uri="{BB962C8B-B14F-4D97-AF65-F5344CB8AC3E}">
        <p14:creationId xmlns:p14="http://schemas.microsoft.com/office/powerpoint/2010/main" val="153550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Databases</a:t>
            </a:r>
            <a:r>
              <a:rPr spc="-55" dirty="0"/>
              <a:t>	</a:t>
            </a:r>
          </a:p>
        </p:txBody>
      </p:sp>
      <p:sp>
        <p:nvSpPr>
          <p:cNvPr id="4" name="object 4"/>
          <p:cNvSpPr txBox="1"/>
          <p:nvPr/>
        </p:nvSpPr>
        <p:spPr>
          <a:xfrm>
            <a:off x="791882" y="1675384"/>
            <a:ext cx="10147935" cy="4322337"/>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 tecnología de bases de datos es anterior a la invención de Internet. Con la generalización de los ordenadores en los años 60, las empresas empezaron a ver la utilidad de digitalizar y centralizar sus registros para facilitar la búsqueda y el mantenimiento.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Con el nacimiento de Internet, la incorporación de una interfaz web a una base de datos de inventario de productos fue una evolución natural para las empresas que querían introducirse en el comercio minorista en línea.</a:t>
            </a:r>
            <a:endParaRPr sz="2800" dirty="0">
              <a:latin typeface="Calibri Light"/>
              <a:cs typeface="Calibri Light"/>
            </a:endParaRPr>
          </a:p>
        </p:txBody>
      </p:sp>
    </p:spTree>
    <p:extLst>
      <p:ext uri="{BB962C8B-B14F-4D97-AF65-F5344CB8AC3E}">
        <p14:creationId xmlns:p14="http://schemas.microsoft.com/office/powerpoint/2010/main" val="1917978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a:t>Databases</a:t>
            </a:r>
            <a:r>
              <a:rPr spc="-55" dirty="0"/>
              <a:t>	</a:t>
            </a:r>
          </a:p>
        </p:txBody>
      </p:sp>
      <p:sp>
        <p:nvSpPr>
          <p:cNvPr id="4" name="object 4"/>
          <p:cNvSpPr txBox="1"/>
          <p:nvPr/>
        </p:nvSpPr>
        <p:spPr>
          <a:xfrm>
            <a:off x="791882" y="1675384"/>
            <a:ext cx="10147935" cy="4753224"/>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Las bases de datos también son clave para la autenticación. Si un sitio web quiere identificar a los usuarios que regresan, necesita mantener un registro de quién se ha registrado en el sitio y verificar, o autenticar, su información de inicio de sesión con las credenciales almacenadas cuando regresan.</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Dos tipos: SQL y NoSQL</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dirty="0">
                <a:latin typeface="Calibri Light"/>
                <a:cs typeface="Calibri Light"/>
              </a:rPr>
              <a:t>SQL puede pronunciarse </a:t>
            </a:r>
            <a:r>
              <a:rPr lang="es-ES" sz="2800" i="1" dirty="0">
                <a:latin typeface="Calibri Light"/>
                <a:cs typeface="Calibri Light"/>
              </a:rPr>
              <a:t>"</a:t>
            </a:r>
            <a:r>
              <a:rPr lang="es-ES" sz="2800" i="1" dirty="0" err="1">
                <a:latin typeface="Calibri Light"/>
                <a:cs typeface="Calibri Light"/>
              </a:rPr>
              <a:t>ess-qew-ell</a:t>
            </a:r>
            <a:r>
              <a:rPr lang="es-ES" sz="2800" i="1" dirty="0">
                <a:latin typeface="Calibri Light"/>
                <a:cs typeface="Calibri Light"/>
              </a:rPr>
              <a:t>"</a:t>
            </a:r>
            <a:r>
              <a:rPr lang="es-ES" sz="2800" dirty="0">
                <a:latin typeface="Calibri Light"/>
                <a:cs typeface="Calibri Light"/>
              </a:rPr>
              <a:t> o </a:t>
            </a:r>
            <a:r>
              <a:rPr lang="es-ES" sz="2800" i="1" dirty="0">
                <a:latin typeface="Calibri Light"/>
                <a:cs typeface="Calibri Light"/>
              </a:rPr>
              <a:t>"</a:t>
            </a:r>
            <a:r>
              <a:rPr lang="es-ES" sz="2800" i="1" dirty="0" err="1">
                <a:latin typeface="Calibri Light"/>
                <a:cs typeface="Calibri Light"/>
              </a:rPr>
              <a:t>sequel</a:t>
            </a:r>
            <a:r>
              <a:rPr lang="es-ES" sz="2800" i="1" dirty="0">
                <a:latin typeface="Calibri Light"/>
                <a:cs typeface="Calibri Light"/>
              </a:rPr>
              <a:t>"</a:t>
            </a:r>
            <a:r>
              <a:rPr lang="es-ES" sz="2800" dirty="0">
                <a:latin typeface="Calibri Light"/>
                <a:cs typeface="Calibri Light"/>
              </a:rPr>
              <a:t>, aunque puede intentar pronunciarlo </a:t>
            </a:r>
            <a:r>
              <a:rPr lang="es-ES" sz="2800" i="1" dirty="0">
                <a:latin typeface="Calibri Light"/>
                <a:cs typeface="Calibri Light"/>
              </a:rPr>
              <a:t>"</a:t>
            </a:r>
            <a:r>
              <a:rPr lang="es-ES" sz="2800" i="1" dirty="0" err="1">
                <a:latin typeface="Calibri Light"/>
                <a:cs typeface="Calibri Light"/>
              </a:rPr>
              <a:t>squeal</a:t>
            </a:r>
            <a:r>
              <a:rPr lang="es-ES" sz="2800" i="1" dirty="0">
                <a:latin typeface="Calibri Light"/>
                <a:cs typeface="Calibri Light"/>
              </a:rPr>
              <a:t>" </a:t>
            </a:r>
            <a:r>
              <a:rPr lang="es-ES" sz="2800" dirty="0">
                <a:latin typeface="Calibri Light"/>
                <a:cs typeface="Calibri Light"/>
              </a:rPr>
              <a:t>si quiere ver cómo su administrador de bases de datos se retuerce incómodo.</a:t>
            </a:r>
            <a:endParaRPr sz="2800" dirty="0">
              <a:latin typeface="Calibri Light"/>
              <a:cs typeface="Calibri Light"/>
            </a:endParaRPr>
          </a:p>
        </p:txBody>
      </p:sp>
    </p:spTree>
    <p:extLst>
      <p:ext uri="{BB962C8B-B14F-4D97-AF65-F5344CB8AC3E}">
        <p14:creationId xmlns:p14="http://schemas.microsoft.com/office/powerpoint/2010/main" val="1706611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Cachés</a:t>
            </a:r>
            <a:r>
              <a:rPr lang="en-US" spc="-50" dirty="0"/>
              <a:t> </a:t>
            </a:r>
            <a:r>
              <a:rPr lang="en-US" spc="-50" dirty="0" err="1"/>
              <a:t>distribuidas</a:t>
            </a:r>
            <a:r>
              <a:rPr spc="-55" dirty="0"/>
              <a:t>	</a:t>
            </a:r>
          </a:p>
        </p:txBody>
      </p:sp>
      <p:sp>
        <p:nvSpPr>
          <p:cNvPr id="4" name="object 4"/>
          <p:cNvSpPr txBox="1"/>
          <p:nvPr/>
        </p:nvSpPr>
        <p:spPr>
          <a:xfrm>
            <a:off x="791882" y="1828800"/>
            <a:ext cx="10147935" cy="3029676"/>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Los recursos dinámicos también pueden cargar datos de cachés distribuidos en memoria, otro enfoque popular para lograr la escalabilidad masiva que requieren los grandes sitios web.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El caché es el proceso de almacenar una copia de los datos guardados en otro lugar de forma fácilmente recuperable, para acelerar la recuperación de esos datos.</a:t>
            </a:r>
            <a:endParaRPr sz="2800" dirty="0">
              <a:latin typeface="Calibri Light"/>
              <a:cs typeface="Calibri Light"/>
            </a:endParaRPr>
          </a:p>
        </p:txBody>
      </p:sp>
    </p:spTree>
    <p:extLst>
      <p:ext uri="{BB962C8B-B14F-4D97-AF65-F5344CB8AC3E}">
        <p14:creationId xmlns:p14="http://schemas.microsoft.com/office/powerpoint/2010/main" val="2498234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lang="en-US" spc="-50" dirty="0" err="1"/>
              <a:t>Cachés</a:t>
            </a:r>
            <a:r>
              <a:rPr lang="en-US" spc="-50" dirty="0"/>
              <a:t> </a:t>
            </a:r>
            <a:r>
              <a:rPr lang="en-US" spc="-50" dirty="0" err="1"/>
              <a:t>distribuidas</a:t>
            </a:r>
            <a:r>
              <a:rPr spc="-55" dirty="0"/>
              <a:t>	</a:t>
            </a:r>
          </a:p>
        </p:txBody>
      </p:sp>
      <p:sp>
        <p:nvSpPr>
          <p:cNvPr id="4" name="object 4"/>
          <p:cNvSpPr txBox="1"/>
          <p:nvPr/>
        </p:nvSpPr>
        <p:spPr>
          <a:xfrm>
            <a:off x="791882" y="1828800"/>
            <a:ext cx="10147935" cy="3891450"/>
          </a:xfrm>
          <a:prstGeom prst="rect">
            <a:avLst/>
          </a:prstGeom>
        </p:spPr>
        <p:txBody>
          <a:bodyPr vert="horz" wrap="square" lIns="0" tIns="13335" rIns="0" bIns="0" rtlCol="0">
            <a:spAutoFit/>
          </a:bodyPr>
          <a:lstStyle/>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Las cachés distribuidas, como Redis o </a:t>
            </a:r>
            <a:r>
              <a:rPr lang="es-ES" sz="2800" spc="-20" dirty="0" err="1">
                <a:latin typeface="Calibri Light"/>
                <a:cs typeface="Calibri Light"/>
              </a:rPr>
              <a:t>Memcached</a:t>
            </a:r>
            <a:r>
              <a:rPr lang="es-ES" sz="2800" spc="-20" dirty="0">
                <a:latin typeface="Calibri Light"/>
                <a:cs typeface="Calibri Light"/>
              </a:rPr>
              <a:t>, facilitan el almacenamiento de datos en caché y permiten compartir estructuras de datos entre distintos servidores y procesos de forma independiente del lenguaje. </a:t>
            </a:r>
          </a:p>
          <a:p>
            <a:pPr marL="1041400" marR="5080" lvl="1" indent="-572135" algn="just">
              <a:lnSpc>
                <a:spcPct val="100000"/>
              </a:lnSpc>
              <a:spcBef>
                <a:spcPts val="15"/>
              </a:spcBef>
              <a:buClr>
                <a:srgbClr val="1382AC"/>
              </a:buClr>
              <a:buFont typeface="Wingdings"/>
              <a:buChar char=""/>
              <a:tabLst>
                <a:tab pos="1042035" algn="l"/>
              </a:tabLst>
            </a:pPr>
            <a:endParaRPr lang="es-ES" sz="2800" spc="-20" dirty="0">
              <a:latin typeface="Calibri Light"/>
              <a:cs typeface="Calibri Light"/>
            </a:endParaRPr>
          </a:p>
          <a:p>
            <a:pPr marL="1041400" marR="5080" lvl="1" indent="-572135" algn="just">
              <a:lnSpc>
                <a:spcPct val="100000"/>
              </a:lnSpc>
              <a:spcBef>
                <a:spcPts val="15"/>
              </a:spcBef>
              <a:buClr>
                <a:srgbClr val="1382AC"/>
              </a:buClr>
              <a:buFont typeface="Wingdings"/>
              <a:buChar char=""/>
              <a:tabLst>
                <a:tab pos="1042035" algn="l"/>
              </a:tabLst>
            </a:pPr>
            <a:r>
              <a:rPr lang="es-ES" sz="2800" spc="-20" dirty="0">
                <a:latin typeface="Calibri Light"/>
                <a:cs typeface="Calibri Light"/>
              </a:rPr>
              <a:t>Las cachés distribuidas pueden compartirse entre servidores web, lo que las hace ideales para almacenar datos a los que se accede con frecuencia y que, de otro modo, tendrían que recuperarse de una base de datos.</a:t>
            </a:r>
            <a:endParaRPr sz="2800" dirty="0">
              <a:latin typeface="Calibri Light"/>
              <a:cs typeface="Calibri Light"/>
            </a:endParaRPr>
          </a:p>
        </p:txBody>
      </p:sp>
    </p:spTree>
    <p:extLst>
      <p:ext uri="{BB962C8B-B14F-4D97-AF65-F5344CB8AC3E}">
        <p14:creationId xmlns:p14="http://schemas.microsoft.com/office/powerpoint/2010/main" val="4276074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7054215" cy="2223135"/>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5" dirty="0">
                <a:latin typeface="Calibri"/>
                <a:cs typeface="Calibri"/>
              </a:rPr>
              <a:t>Tipos</a:t>
            </a:r>
            <a:r>
              <a:rPr sz="3200" spc="-15" dirty="0">
                <a:latin typeface="Calibri"/>
                <a:cs typeface="Calibri"/>
              </a:rPr>
              <a:t> </a:t>
            </a:r>
            <a:r>
              <a:rPr sz="3200" dirty="0">
                <a:latin typeface="Calibri"/>
                <a:cs typeface="Calibri"/>
              </a:rPr>
              <a:t>de</a:t>
            </a:r>
            <a:r>
              <a:rPr sz="3200" spc="-10" dirty="0">
                <a:latin typeface="Calibri"/>
                <a:cs typeface="Calibri"/>
              </a:rPr>
              <a:t> </a:t>
            </a:r>
            <a:r>
              <a:rPr sz="3200" spc="-5" dirty="0">
                <a:latin typeface="Calibri"/>
                <a:cs typeface="Calibri"/>
              </a:rPr>
              <a:t>servidores</a:t>
            </a:r>
            <a:r>
              <a:rPr sz="3200" spc="-30" dirty="0">
                <a:latin typeface="Calibri"/>
                <a:cs typeface="Calibri"/>
              </a:rPr>
              <a:t> </a:t>
            </a:r>
            <a:r>
              <a:rPr sz="3200" dirty="0">
                <a:latin typeface="Calibri"/>
                <a:cs typeface="Calibri"/>
              </a:rPr>
              <a:t>de </a:t>
            </a:r>
            <a:r>
              <a:rPr sz="3200" spc="-30" dirty="0">
                <a:latin typeface="Calibri"/>
                <a:cs typeface="Calibri"/>
              </a:rPr>
              <a:t>Web:</a:t>
            </a:r>
            <a:endParaRPr sz="3200" dirty="0">
              <a:latin typeface="Calibri"/>
              <a:cs typeface="Calibri"/>
            </a:endParaRPr>
          </a:p>
          <a:p>
            <a:pPr marL="1041400" lvl="1" indent="-572135" algn="just">
              <a:lnSpc>
                <a:spcPct val="100000"/>
              </a:lnSpc>
              <a:spcBef>
                <a:spcPts val="15"/>
              </a:spcBef>
              <a:buClr>
                <a:srgbClr val="1382AC"/>
              </a:buClr>
              <a:buFont typeface="Wingdings"/>
              <a:buChar char=""/>
              <a:tabLst>
                <a:tab pos="1041400" algn="l"/>
                <a:tab pos="1042035" algn="l"/>
              </a:tabLst>
            </a:pPr>
            <a:r>
              <a:rPr sz="2800" spc="-5" dirty="0">
                <a:latin typeface="Calibri Light"/>
                <a:cs typeface="Calibri Light"/>
              </a:rPr>
              <a:t>Ngnix.</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800" spc="-5" dirty="0">
                <a:latin typeface="Calibri Light"/>
                <a:cs typeface="Calibri Light"/>
              </a:rPr>
              <a:t>Servidor</a:t>
            </a:r>
            <a:r>
              <a:rPr sz="2800" spc="15" dirty="0">
                <a:latin typeface="Calibri Light"/>
                <a:cs typeface="Calibri Light"/>
              </a:rPr>
              <a:t> </a:t>
            </a:r>
            <a:r>
              <a:rPr sz="2800" spc="-45" dirty="0">
                <a:latin typeface="Calibri Light"/>
                <a:cs typeface="Calibri Light"/>
              </a:rPr>
              <a:t>Web</a:t>
            </a:r>
            <a:r>
              <a:rPr sz="2800" spc="5" dirty="0">
                <a:latin typeface="Calibri Light"/>
                <a:cs typeface="Calibri Light"/>
              </a:rPr>
              <a:t> </a:t>
            </a:r>
            <a:r>
              <a:rPr sz="2800" spc="-15" dirty="0">
                <a:latin typeface="Calibri Light"/>
                <a:cs typeface="Calibri Light"/>
              </a:rPr>
              <a:t>libre</a:t>
            </a:r>
            <a:r>
              <a:rPr sz="2800" spc="-5" dirty="0">
                <a:latin typeface="Calibri Light"/>
                <a:cs typeface="Calibri Light"/>
              </a:rPr>
              <a:t> y</a:t>
            </a:r>
            <a:r>
              <a:rPr sz="2800" spc="15" dirty="0">
                <a:latin typeface="Calibri Light"/>
                <a:cs typeface="Calibri Light"/>
              </a:rPr>
              <a:t> </a:t>
            </a:r>
            <a:r>
              <a:rPr sz="2800" spc="-5" dirty="0">
                <a:latin typeface="Calibri Light"/>
                <a:cs typeface="Calibri Light"/>
              </a:rPr>
              <a:t>de</a:t>
            </a:r>
            <a:r>
              <a:rPr sz="2800" dirty="0">
                <a:latin typeface="Calibri Light"/>
                <a:cs typeface="Calibri Light"/>
              </a:rPr>
              <a:t> </a:t>
            </a:r>
            <a:r>
              <a:rPr sz="2800" spc="-15" dirty="0">
                <a:latin typeface="Calibri Light"/>
                <a:cs typeface="Calibri Light"/>
              </a:rPr>
              <a:t>código</a:t>
            </a:r>
            <a:r>
              <a:rPr sz="2800" dirty="0">
                <a:latin typeface="Calibri Light"/>
                <a:cs typeface="Calibri Light"/>
              </a:rPr>
              <a:t> </a:t>
            </a:r>
            <a:r>
              <a:rPr sz="2800" spc="-10" dirty="0">
                <a:latin typeface="Calibri Light"/>
                <a:cs typeface="Calibri Light"/>
              </a:rPr>
              <a:t>abierto.</a:t>
            </a:r>
            <a:endParaRPr sz="2800" dirty="0">
              <a:latin typeface="Calibri Light"/>
              <a:cs typeface="Calibri Light"/>
            </a:endParaRPr>
          </a:p>
          <a:p>
            <a:pPr marL="1498600" lvl="2" indent="-572135" algn="just">
              <a:lnSpc>
                <a:spcPct val="100000"/>
              </a:lnSpc>
              <a:spcBef>
                <a:spcPts val="5"/>
              </a:spcBef>
              <a:buClr>
                <a:srgbClr val="1382AC"/>
              </a:buClr>
              <a:buFont typeface="Courier New"/>
              <a:buChar char="o"/>
              <a:tabLst>
                <a:tab pos="1498600" algn="l"/>
                <a:tab pos="1499235" algn="l"/>
              </a:tabLst>
            </a:pPr>
            <a:r>
              <a:rPr sz="2800" spc="-5" dirty="0">
                <a:latin typeface="Calibri Light"/>
                <a:cs typeface="Calibri Light"/>
              </a:rPr>
              <a:t>Es </a:t>
            </a:r>
            <a:r>
              <a:rPr sz="2800" spc="-25" dirty="0">
                <a:latin typeface="Calibri Light"/>
                <a:cs typeface="Calibri Light"/>
              </a:rPr>
              <a:t>ligero</a:t>
            </a:r>
            <a:r>
              <a:rPr sz="2800" spc="20" dirty="0">
                <a:latin typeface="Calibri Light"/>
                <a:cs typeface="Calibri Light"/>
              </a:rPr>
              <a:t> </a:t>
            </a:r>
            <a:r>
              <a:rPr sz="2800" spc="-5" dirty="0">
                <a:latin typeface="Calibri Light"/>
                <a:cs typeface="Calibri Light"/>
              </a:rPr>
              <a:t>y</a:t>
            </a:r>
            <a:r>
              <a:rPr sz="2800" spc="5" dirty="0">
                <a:latin typeface="Calibri Light"/>
                <a:cs typeface="Calibri Light"/>
              </a:rPr>
              <a:t> </a:t>
            </a:r>
            <a:r>
              <a:rPr sz="2800" spc="-5" dirty="0">
                <a:latin typeface="Calibri Light"/>
                <a:cs typeface="Calibri Light"/>
              </a:rPr>
              <a:t>de</a:t>
            </a:r>
            <a:r>
              <a:rPr sz="2800" dirty="0">
                <a:latin typeface="Calibri Light"/>
                <a:cs typeface="Calibri Light"/>
              </a:rPr>
              <a:t> </a:t>
            </a:r>
            <a:r>
              <a:rPr sz="2800" spc="-10" dirty="0">
                <a:latin typeface="Calibri Light"/>
                <a:cs typeface="Calibri Light"/>
              </a:rPr>
              <a:t>alto </a:t>
            </a:r>
            <a:r>
              <a:rPr sz="2800" spc="-15" dirty="0">
                <a:latin typeface="Calibri Light"/>
                <a:cs typeface="Calibri Light"/>
              </a:rPr>
              <a:t>rendimiento.</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lang="en-US" sz="2800" spc="-5" dirty="0">
                <a:latin typeface="Calibri Light"/>
                <a:cs typeface="Calibri Light"/>
                <a:hlinkClick r:id="rId2"/>
              </a:rPr>
              <a:t>https://www.nginx.com</a:t>
            </a:r>
            <a:r>
              <a:rPr lang="en-US" sz="2800" spc="-5" dirty="0">
                <a:latin typeface="Calibri Light"/>
                <a:cs typeface="Calibri Light"/>
              </a:rPr>
              <a:t> </a:t>
            </a:r>
            <a:endParaRPr sz="2800" dirty="0">
              <a:latin typeface="Calibri Light"/>
              <a:cs typeface="Calibri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9893300" cy="3503929"/>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5" dirty="0">
                <a:latin typeface="Calibri"/>
                <a:cs typeface="Calibri"/>
              </a:rPr>
              <a:t>Tipos</a:t>
            </a:r>
            <a:r>
              <a:rPr sz="3200" spc="-15" dirty="0">
                <a:latin typeface="Calibri"/>
                <a:cs typeface="Calibri"/>
              </a:rPr>
              <a:t> </a:t>
            </a:r>
            <a:r>
              <a:rPr sz="3200" dirty="0">
                <a:latin typeface="Calibri"/>
                <a:cs typeface="Calibri"/>
              </a:rPr>
              <a:t>de</a:t>
            </a:r>
            <a:r>
              <a:rPr sz="3200" spc="-10" dirty="0">
                <a:latin typeface="Calibri"/>
                <a:cs typeface="Calibri"/>
              </a:rPr>
              <a:t> </a:t>
            </a:r>
            <a:r>
              <a:rPr sz="3200" spc="-5" dirty="0">
                <a:latin typeface="Calibri"/>
                <a:cs typeface="Calibri"/>
              </a:rPr>
              <a:t>servidores</a:t>
            </a:r>
            <a:r>
              <a:rPr sz="3200" spc="-30" dirty="0">
                <a:latin typeface="Calibri"/>
                <a:cs typeface="Calibri"/>
              </a:rPr>
              <a:t> </a:t>
            </a:r>
            <a:r>
              <a:rPr sz="3200" dirty="0">
                <a:latin typeface="Calibri"/>
                <a:cs typeface="Calibri"/>
              </a:rPr>
              <a:t>de </a:t>
            </a:r>
            <a:r>
              <a:rPr sz="3200" spc="-30" dirty="0">
                <a:latin typeface="Calibri"/>
                <a:cs typeface="Calibri"/>
              </a:rPr>
              <a:t>Web:</a:t>
            </a:r>
            <a:endParaRPr sz="3200" dirty="0">
              <a:latin typeface="Calibri"/>
              <a:cs typeface="Calibri"/>
            </a:endParaRPr>
          </a:p>
          <a:p>
            <a:pPr marL="1041400" lvl="1" indent="-572135" algn="just">
              <a:lnSpc>
                <a:spcPct val="100000"/>
              </a:lnSpc>
              <a:spcBef>
                <a:spcPts val="15"/>
              </a:spcBef>
              <a:buClr>
                <a:srgbClr val="1382AC"/>
              </a:buClr>
              <a:buFont typeface="Wingdings"/>
              <a:buChar char=""/>
              <a:tabLst>
                <a:tab pos="1041400" algn="l"/>
                <a:tab pos="1042035" algn="l"/>
              </a:tabLst>
            </a:pPr>
            <a:r>
              <a:rPr sz="2800" spc="-10" dirty="0">
                <a:latin typeface="Calibri Light"/>
                <a:cs typeface="Calibri Light"/>
              </a:rPr>
              <a:t>Apache.</a:t>
            </a:r>
            <a:endParaRPr sz="2800" dirty="0">
              <a:latin typeface="Calibri Light"/>
              <a:cs typeface="Calibri Light"/>
            </a:endParaRPr>
          </a:p>
          <a:p>
            <a:pPr marL="1498600" marR="5080" lvl="2" indent="-571500" algn="just">
              <a:lnSpc>
                <a:spcPct val="100000"/>
              </a:lnSpc>
              <a:buClr>
                <a:srgbClr val="1382AC"/>
              </a:buClr>
              <a:buFont typeface="Courier New"/>
              <a:buChar char="o"/>
              <a:tabLst>
                <a:tab pos="1498600" algn="l"/>
                <a:tab pos="1499235" algn="l"/>
              </a:tabLst>
            </a:pPr>
            <a:r>
              <a:rPr sz="2800" spc="-5" dirty="0">
                <a:latin typeface="Calibri Light"/>
                <a:cs typeface="Calibri Light"/>
              </a:rPr>
              <a:t>El</a:t>
            </a:r>
            <a:r>
              <a:rPr sz="2800" dirty="0">
                <a:latin typeface="Calibri Light"/>
                <a:cs typeface="Calibri Light"/>
              </a:rPr>
              <a:t> </a:t>
            </a:r>
            <a:r>
              <a:rPr sz="2800" spc="-25" dirty="0">
                <a:latin typeface="Calibri Light"/>
                <a:cs typeface="Calibri Light"/>
              </a:rPr>
              <a:t>proyecto</a:t>
            </a:r>
            <a:r>
              <a:rPr sz="2800" spc="20" dirty="0">
                <a:latin typeface="Calibri Light"/>
                <a:cs typeface="Calibri Light"/>
              </a:rPr>
              <a:t> </a:t>
            </a:r>
            <a:r>
              <a:rPr sz="2800" spc="-5" dirty="0">
                <a:latin typeface="Calibri Light"/>
                <a:cs typeface="Calibri Light"/>
              </a:rPr>
              <a:t>“Servidor</a:t>
            </a:r>
            <a:r>
              <a:rPr sz="2800" spc="20" dirty="0">
                <a:latin typeface="Calibri Light"/>
                <a:cs typeface="Calibri Light"/>
              </a:rPr>
              <a:t> </a:t>
            </a:r>
            <a:r>
              <a:rPr sz="2800" dirty="0">
                <a:latin typeface="Calibri Light"/>
                <a:cs typeface="Calibri Light"/>
              </a:rPr>
              <a:t>HTTP</a:t>
            </a:r>
            <a:r>
              <a:rPr sz="2800" spc="15" dirty="0">
                <a:latin typeface="Calibri Light"/>
                <a:cs typeface="Calibri Light"/>
              </a:rPr>
              <a:t> </a:t>
            </a:r>
            <a:r>
              <a:rPr sz="2800" spc="-10" dirty="0">
                <a:latin typeface="Calibri Light"/>
                <a:cs typeface="Calibri Light"/>
              </a:rPr>
              <a:t>Apache”</a:t>
            </a:r>
            <a:r>
              <a:rPr sz="2800" dirty="0">
                <a:latin typeface="Calibri Light"/>
                <a:cs typeface="Calibri Light"/>
              </a:rPr>
              <a:t> </a:t>
            </a:r>
            <a:r>
              <a:rPr sz="2800" spc="-5" dirty="0">
                <a:latin typeface="Calibri Light"/>
                <a:cs typeface="Calibri Light"/>
              </a:rPr>
              <a:t>es</a:t>
            </a:r>
            <a:r>
              <a:rPr sz="2800" spc="10" dirty="0">
                <a:latin typeface="Calibri Light"/>
                <a:cs typeface="Calibri Light"/>
              </a:rPr>
              <a:t> </a:t>
            </a:r>
            <a:r>
              <a:rPr sz="2800" spc="-5" dirty="0">
                <a:latin typeface="Calibri Light"/>
                <a:cs typeface="Calibri Light"/>
              </a:rPr>
              <a:t>un</a:t>
            </a:r>
            <a:r>
              <a:rPr sz="2800" spc="5" dirty="0">
                <a:latin typeface="Calibri Light"/>
                <a:cs typeface="Calibri Light"/>
              </a:rPr>
              <a:t> </a:t>
            </a:r>
            <a:r>
              <a:rPr sz="2800" spc="-20" dirty="0">
                <a:latin typeface="Calibri Light"/>
                <a:cs typeface="Calibri Light"/>
              </a:rPr>
              <a:t>esfuerzo</a:t>
            </a:r>
            <a:r>
              <a:rPr sz="2800" spc="20" dirty="0">
                <a:latin typeface="Calibri Light"/>
                <a:cs typeface="Calibri Light"/>
              </a:rPr>
              <a:t> </a:t>
            </a:r>
            <a:r>
              <a:rPr sz="2800" spc="-5" dirty="0">
                <a:latin typeface="Calibri Light"/>
                <a:cs typeface="Calibri Light"/>
              </a:rPr>
              <a:t>por </a:t>
            </a:r>
            <a:r>
              <a:rPr sz="2800" dirty="0">
                <a:latin typeface="Calibri Light"/>
                <a:cs typeface="Calibri Light"/>
              </a:rPr>
              <a:t> </a:t>
            </a:r>
            <a:r>
              <a:rPr sz="2800" spc="-10" dirty="0">
                <a:latin typeface="Calibri Light"/>
                <a:cs typeface="Calibri Light"/>
              </a:rPr>
              <a:t>desarrollar</a:t>
            </a:r>
            <a:r>
              <a:rPr sz="2800" dirty="0">
                <a:latin typeface="Calibri Light"/>
                <a:cs typeface="Calibri Light"/>
              </a:rPr>
              <a:t> </a:t>
            </a:r>
            <a:r>
              <a:rPr sz="2800" spc="-5" dirty="0">
                <a:latin typeface="Calibri Light"/>
                <a:cs typeface="Calibri Light"/>
              </a:rPr>
              <a:t>un</a:t>
            </a:r>
            <a:r>
              <a:rPr sz="2800" dirty="0">
                <a:latin typeface="Calibri Light"/>
                <a:cs typeface="Calibri Light"/>
              </a:rPr>
              <a:t> servidor</a:t>
            </a:r>
            <a:r>
              <a:rPr sz="2800" spc="15" dirty="0">
                <a:latin typeface="Calibri Light"/>
                <a:cs typeface="Calibri Light"/>
              </a:rPr>
              <a:t> </a:t>
            </a:r>
            <a:r>
              <a:rPr sz="2800" dirty="0">
                <a:latin typeface="Calibri Light"/>
                <a:cs typeface="Calibri Light"/>
              </a:rPr>
              <a:t>HTTP</a:t>
            </a:r>
            <a:r>
              <a:rPr sz="2800" spc="5" dirty="0">
                <a:latin typeface="Calibri Light"/>
                <a:cs typeface="Calibri Light"/>
              </a:rPr>
              <a:t> </a:t>
            </a:r>
            <a:r>
              <a:rPr sz="2800" spc="-5" dirty="0">
                <a:latin typeface="Calibri Light"/>
                <a:cs typeface="Calibri Light"/>
              </a:rPr>
              <a:t>de</a:t>
            </a:r>
            <a:r>
              <a:rPr sz="2800" dirty="0">
                <a:latin typeface="Calibri Light"/>
                <a:cs typeface="Calibri Light"/>
              </a:rPr>
              <a:t> </a:t>
            </a:r>
            <a:r>
              <a:rPr sz="2800" spc="-15" dirty="0">
                <a:latin typeface="Calibri Light"/>
                <a:cs typeface="Calibri Light"/>
              </a:rPr>
              <a:t>código</a:t>
            </a:r>
            <a:r>
              <a:rPr sz="2800" dirty="0">
                <a:latin typeface="Calibri Light"/>
                <a:cs typeface="Calibri Light"/>
              </a:rPr>
              <a:t> </a:t>
            </a:r>
            <a:r>
              <a:rPr sz="2800" spc="-10" dirty="0">
                <a:latin typeface="Calibri Light"/>
                <a:cs typeface="Calibri Light"/>
              </a:rPr>
              <a:t>abierto</a:t>
            </a:r>
            <a:r>
              <a:rPr sz="2800" dirty="0">
                <a:latin typeface="Calibri Light"/>
                <a:cs typeface="Calibri Light"/>
              </a:rPr>
              <a:t> </a:t>
            </a:r>
            <a:r>
              <a:rPr sz="2800" spc="-20" dirty="0">
                <a:latin typeface="Calibri Light"/>
                <a:cs typeface="Calibri Light"/>
              </a:rPr>
              <a:t>para</a:t>
            </a:r>
            <a:r>
              <a:rPr sz="2800" dirty="0">
                <a:latin typeface="Calibri Light"/>
                <a:cs typeface="Calibri Light"/>
              </a:rPr>
              <a:t> </a:t>
            </a:r>
            <a:r>
              <a:rPr sz="2800" spc="-10" dirty="0">
                <a:latin typeface="Calibri Light"/>
                <a:cs typeface="Calibri Light"/>
              </a:rPr>
              <a:t>UNIX</a:t>
            </a:r>
            <a:r>
              <a:rPr sz="2800" dirty="0">
                <a:latin typeface="Calibri Light"/>
                <a:cs typeface="Calibri Light"/>
              </a:rPr>
              <a:t> </a:t>
            </a:r>
            <a:r>
              <a:rPr sz="2800" spc="-5" dirty="0">
                <a:latin typeface="Calibri Light"/>
                <a:cs typeface="Calibri Light"/>
              </a:rPr>
              <a:t>y </a:t>
            </a:r>
            <a:r>
              <a:rPr sz="2800" spc="-620" dirty="0">
                <a:latin typeface="Calibri Light"/>
                <a:cs typeface="Calibri Light"/>
              </a:rPr>
              <a:t> </a:t>
            </a:r>
            <a:r>
              <a:rPr sz="2800" spc="-10" dirty="0">
                <a:latin typeface="Calibri Light"/>
                <a:cs typeface="Calibri Light"/>
              </a:rPr>
              <a:t>Windows.</a:t>
            </a:r>
            <a:endParaRPr sz="2800" dirty="0">
              <a:latin typeface="Calibri Light"/>
              <a:cs typeface="Calibri Light"/>
            </a:endParaRPr>
          </a:p>
          <a:p>
            <a:pPr marL="1498600" lvl="2" indent="-572135" algn="just">
              <a:lnSpc>
                <a:spcPct val="100000"/>
              </a:lnSpc>
              <a:spcBef>
                <a:spcPts val="5"/>
              </a:spcBef>
              <a:buClr>
                <a:srgbClr val="1382AC"/>
              </a:buClr>
              <a:buFont typeface="Courier New"/>
              <a:buChar char="o"/>
              <a:tabLst>
                <a:tab pos="1498600" algn="l"/>
                <a:tab pos="1499235" algn="l"/>
              </a:tabLst>
            </a:pPr>
            <a:r>
              <a:rPr sz="2800" spc="-5" dirty="0">
                <a:latin typeface="Calibri Light"/>
                <a:cs typeface="Calibri Light"/>
              </a:rPr>
              <a:t>Fue</a:t>
            </a:r>
            <a:r>
              <a:rPr sz="2800" spc="-10" dirty="0">
                <a:latin typeface="Calibri Light"/>
                <a:cs typeface="Calibri Light"/>
              </a:rPr>
              <a:t> </a:t>
            </a:r>
            <a:r>
              <a:rPr sz="2800" spc="-15" dirty="0">
                <a:latin typeface="Calibri Light"/>
                <a:cs typeface="Calibri Light"/>
              </a:rPr>
              <a:t>lanzado</a:t>
            </a:r>
            <a:r>
              <a:rPr sz="2800" spc="-25" dirty="0">
                <a:latin typeface="Calibri Light"/>
                <a:cs typeface="Calibri Light"/>
              </a:rPr>
              <a:t> </a:t>
            </a:r>
            <a:r>
              <a:rPr sz="2800" spc="-5" dirty="0">
                <a:latin typeface="Calibri Light"/>
                <a:cs typeface="Calibri Light"/>
              </a:rPr>
              <a:t>en 1995.</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800" spc="-5" dirty="0">
                <a:latin typeface="Calibri Light"/>
                <a:cs typeface="Calibri Light"/>
              </a:rPr>
              <a:t>La </a:t>
            </a:r>
            <a:r>
              <a:rPr sz="2800" spc="-20" dirty="0">
                <a:latin typeface="Calibri Light"/>
                <a:cs typeface="Calibri Light"/>
              </a:rPr>
              <a:t>versión</a:t>
            </a:r>
            <a:r>
              <a:rPr sz="2800" spc="25" dirty="0">
                <a:latin typeface="Calibri Light"/>
                <a:cs typeface="Calibri Light"/>
              </a:rPr>
              <a:t> </a:t>
            </a:r>
            <a:r>
              <a:rPr sz="2800" spc="-10" dirty="0">
                <a:latin typeface="Calibri Light"/>
                <a:cs typeface="Calibri Light"/>
              </a:rPr>
              <a:t>más</a:t>
            </a:r>
            <a:r>
              <a:rPr sz="2800" spc="10" dirty="0">
                <a:latin typeface="Calibri Light"/>
                <a:cs typeface="Calibri Light"/>
              </a:rPr>
              <a:t> </a:t>
            </a:r>
            <a:r>
              <a:rPr sz="2800" spc="-20" dirty="0">
                <a:latin typeface="Calibri Light"/>
                <a:cs typeface="Calibri Light"/>
              </a:rPr>
              <a:t>reciente</a:t>
            </a:r>
            <a:r>
              <a:rPr sz="2800" spc="10" dirty="0">
                <a:latin typeface="Calibri Light"/>
                <a:cs typeface="Calibri Light"/>
              </a:rPr>
              <a:t> </a:t>
            </a:r>
            <a:r>
              <a:rPr sz="2800" spc="-5" dirty="0">
                <a:latin typeface="Calibri Light"/>
                <a:cs typeface="Calibri Light"/>
              </a:rPr>
              <a:t>es</a:t>
            </a:r>
            <a:r>
              <a:rPr sz="2800" spc="5" dirty="0">
                <a:latin typeface="Calibri Light"/>
                <a:cs typeface="Calibri Light"/>
              </a:rPr>
              <a:t> </a:t>
            </a:r>
            <a:r>
              <a:rPr sz="2800" spc="-5" dirty="0">
                <a:latin typeface="Calibri Light"/>
                <a:cs typeface="Calibri Light"/>
              </a:rPr>
              <a:t>la</a:t>
            </a:r>
            <a:r>
              <a:rPr sz="2800" spc="25" dirty="0">
                <a:latin typeface="Calibri Light"/>
                <a:cs typeface="Calibri Light"/>
              </a:rPr>
              <a:t> </a:t>
            </a:r>
            <a:r>
              <a:rPr sz="2800" spc="-15" dirty="0">
                <a:latin typeface="Calibri Light"/>
                <a:cs typeface="Calibri Light"/>
              </a:rPr>
              <a:t>httpd</a:t>
            </a:r>
            <a:r>
              <a:rPr sz="2800" spc="-5" dirty="0">
                <a:latin typeface="Calibri Light"/>
                <a:cs typeface="Calibri Light"/>
              </a:rPr>
              <a:t> </a:t>
            </a:r>
            <a:r>
              <a:rPr sz="2800" spc="-10" dirty="0">
                <a:latin typeface="Calibri Light"/>
                <a:cs typeface="Calibri Light"/>
              </a:rPr>
              <a:t>2.4.</a:t>
            </a:r>
            <a:r>
              <a:rPr lang="en-US" sz="2800" spc="-10" dirty="0">
                <a:latin typeface="Calibri Light"/>
                <a:cs typeface="Calibri Light"/>
              </a:rPr>
              <a:t>57</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800" spc="-10" dirty="0">
                <a:latin typeface="Calibri Light"/>
                <a:cs typeface="Calibri Light"/>
                <a:hlinkClick r:id="rId2"/>
              </a:rPr>
              <a:t>https://httpd.apache.org/</a:t>
            </a:r>
            <a:r>
              <a:rPr lang="en-US" sz="2800" spc="-10" dirty="0">
                <a:latin typeface="Calibri Light"/>
                <a:cs typeface="Calibri Light"/>
              </a:rPr>
              <a:t> </a:t>
            </a:r>
            <a:endParaRPr sz="2800" dirty="0">
              <a:latin typeface="Calibri Light"/>
              <a:cs typeface="Calibri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5945"/>
            <a:ext cx="4932045" cy="1496060"/>
          </a:xfrm>
          <a:prstGeom prst="rect">
            <a:avLst/>
          </a:prstGeom>
        </p:spPr>
        <p:txBody>
          <a:bodyPr vert="horz" wrap="square" lIns="0" tIns="12700" rIns="0" bIns="0" rtlCol="0">
            <a:spAutoFit/>
          </a:bodyPr>
          <a:lstStyle/>
          <a:p>
            <a:pPr marL="584200" indent="-571500">
              <a:lnSpc>
                <a:spcPct val="100000"/>
              </a:lnSpc>
              <a:spcBef>
                <a:spcPts val="100"/>
              </a:spcBef>
              <a:buClr>
                <a:srgbClr val="1382AC"/>
              </a:buClr>
              <a:buFont typeface="Wingdings"/>
              <a:buChar char=""/>
              <a:tabLst>
                <a:tab pos="583565" algn="l"/>
                <a:tab pos="584200" algn="l"/>
              </a:tabLst>
            </a:pPr>
            <a:r>
              <a:rPr sz="3600" spc="-25" dirty="0">
                <a:latin typeface="Calibri Light"/>
                <a:cs typeface="Calibri Light"/>
              </a:rPr>
              <a:t>Qué</a:t>
            </a:r>
            <a:r>
              <a:rPr sz="3600" spc="-90" dirty="0">
                <a:latin typeface="Calibri Light"/>
                <a:cs typeface="Calibri Light"/>
              </a:rPr>
              <a:t> </a:t>
            </a:r>
            <a:r>
              <a:rPr sz="3600" spc="-10" dirty="0">
                <a:latin typeface="Calibri Light"/>
                <a:cs typeface="Calibri Light"/>
              </a:rPr>
              <a:t>es</a:t>
            </a:r>
            <a:r>
              <a:rPr sz="3600" spc="-70" dirty="0">
                <a:latin typeface="Calibri Light"/>
                <a:cs typeface="Calibri Light"/>
              </a:rPr>
              <a:t> </a:t>
            </a:r>
            <a:r>
              <a:rPr sz="3600" spc="-15" dirty="0">
                <a:latin typeface="Calibri Light"/>
                <a:cs typeface="Calibri Light"/>
              </a:rPr>
              <a:t>un</a:t>
            </a:r>
            <a:r>
              <a:rPr sz="3600" spc="-70" dirty="0">
                <a:latin typeface="Calibri Light"/>
                <a:cs typeface="Calibri Light"/>
              </a:rPr>
              <a:t> </a:t>
            </a:r>
            <a:r>
              <a:rPr sz="3600" spc="-20" dirty="0">
                <a:latin typeface="Calibri Light"/>
                <a:cs typeface="Calibri Light"/>
              </a:rPr>
              <a:t>servidor</a:t>
            </a:r>
            <a:r>
              <a:rPr sz="3600" spc="-100" dirty="0">
                <a:latin typeface="Calibri Light"/>
                <a:cs typeface="Calibri Light"/>
              </a:rPr>
              <a:t> </a:t>
            </a:r>
            <a:r>
              <a:rPr sz="3600" spc="-65" dirty="0">
                <a:latin typeface="Calibri Light"/>
                <a:cs typeface="Calibri Light"/>
              </a:rPr>
              <a:t>Web</a:t>
            </a:r>
            <a:endParaRPr sz="3600">
              <a:latin typeface="Calibri Light"/>
              <a:cs typeface="Calibri Light"/>
            </a:endParaRPr>
          </a:p>
          <a:p>
            <a:pPr>
              <a:lnSpc>
                <a:spcPct val="100000"/>
              </a:lnSpc>
              <a:spcBef>
                <a:spcPts val="50"/>
              </a:spcBef>
            </a:pPr>
            <a:endParaRPr sz="3150">
              <a:latin typeface="Calibri Light"/>
              <a:cs typeface="Calibri Light"/>
            </a:endParaRPr>
          </a:p>
          <a:p>
            <a:pPr marL="121285">
              <a:lnSpc>
                <a:spcPct val="100000"/>
              </a:lnSpc>
            </a:pPr>
            <a:r>
              <a:rPr sz="2800" spc="-20" dirty="0">
                <a:latin typeface="Calibri"/>
                <a:cs typeface="Calibri"/>
              </a:rPr>
              <a:t>Hardware</a:t>
            </a:r>
            <a:endParaRPr sz="2800">
              <a:latin typeface="Calibri"/>
              <a:cs typeface="Calibri"/>
            </a:endParaRPr>
          </a:p>
        </p:txBody>
      </p:sp>
      <p:sp>
        <p:nvSpPr>
          <p:cNvPr id="5" name="object 5"/>
          <p:cNvSpPr txBox="1"/>
          <p:nvPr/>
        </p:nvSpPr>
        <p:spPr>
          <a:xfrm>
            <a:off x="806818" y="3302253"/>
            <a:ext cx="10450830" cy="1816100"/>
          </a:xfrm>
          <a:prstGeom prst="rect">
            <a:avLst/>
          </a:prstGeom>
          <a:solidFill>
            <a:srgbClr val="2583C5"/>
          </a:solidFill>
        </p:spPr>
        <p:txBody>
          <a:bodyPr vert="horz" wrap="square" lIns="0" tIns="22860" rIns="0" bIns="0" rtlCol="0">
            <a:spAutoFit/>
          </a:bodyPr>
          <a:lstStyle/>
          <a:p>
            <a:pPr marL="90805" marR="128270" algn="just">
              <a:lnSpc>
                <a:spcPct val="100000"/>
              </a:lnSpc>
              <a:spcBef>
                <a:spcPts val="180"/>
              </a:spcBef>
            </a:pPr>
            <a:r>
              <a:rPr sz="2800" spc="-15" dirty="0">
                <a:solidFill>
                  <a:srgbClr val="FFFFFF"/>
                </a:solidFill>
                <a:latin typeface="Calibri"/>
                <a:cs typeface="Calibri"/>
              </a:rPr>
              <a:t>Computadora</a:t>
            </a:r>
            <a:r>
              <a:rPr sz="2800" spc="40" dirty="0">
                <a:solidFill>
                  <a:srgbClr val="FFFFFF"/>
                </a:solidFill>
                <a:latin typeface="Calibri"/>
                <a:cs typeface="Calibri"/>
              </a:rPr>
              <a:t> </a:t>
            </a:r>
            <a:r>
              <a:rPr sz="2800" spc="-5" dirty="0">
                <a:solidFill>
                  <a:srgbClr val="FFFFFF"/>
                </a:solidFill>
                <a:latin typeface="Calibri"/>
                <a:cs typeface="Calibri"/>
              </a:rPr>
              <a:t>que</a:t>
            </a:r>
            <a:r>
              <a:rPr sz="2800" spc="5" dirty="0">
                <a:solidFill>
                  <a:srgbClr val="FFFFFF"/>
                </a:solidFill>
                <a:latin typeface="Calibri"/>
                <a:cs typeface="Calibri"/>
              </a:rPr>
              <a:t> </a:t>
            </a:r>
            <a:r>
              <a:rPr sz="2800" spc="-5" dirty="0">
                <a:solidFill>
                  <a:srgbClr val="FFFFFF"/>
                </a:solidFill>
                <a:latin typeface="Calibri"/>
                <a:cs typeface="Calibri"/>
              </a:rPr>
              <a:t>almacena</a:t>
            </a:r>
            <a:r>
              <a:rPr sz="2800" spc="5" dirty="0">
                <a:solidFill>
                  <a:srgbClr val="FFFFFF"/>
                </a:solidFill>
                <a:latin typeface="Calibri"/>
                <a:cs typeface="Calibri"/>
              </a:rPr>
              <a:t> </a:t>
            </a:r>
            <a:r>
              <a:rPr sz="2800" spc="-5" dirty="0">
                <a:solidFill>
                  <a:srgbClr val="FFFFFF"/>
                </a:solidFill>
                <a:latin typeface="Calibri"/>
                <a:cs typeface="Calibri"/>
              </a:rPr>
              <a:t>los</a:t>
            </a:r>
            <a:r>
              <a:rPr sz="2800" spc="15" dirty="0">
                <a:solidFill>
                  <a:srgbClr val="FFFFFF"/>
                </a:solidFill>
                <a:latin typeface="Calibri"/>
                <a:cs typeface="Calibri"/>
              </a:rPr>
              <a:t> </a:t>
            </a:r>
            <a:r>
              <a:rPr sz="2800" spc="-10" dirty="0">
                <a:solidFill>
                  <a:srgbClr val="FFFFFF"/>
                </a:solidFill>
                <a:latin typeface="Calibri"/>
                <a:cs typeface="Calibri"/>
              </a:rPr>
              <a:t>archivos</a:t>
            </a:r>
            <a:r>
              <a:rPr sz="2800" spc="15" dirty="0">
                <a:solidFill>
                  <a:srgbClr val="FFFFFF"/>
                </a:solidFill>
                <a:latin typeface="Calibri"/>
                <a:cs typeface="Calibri"/>
              </a:rPr>
              <a:t> </a:t>
            </a:r>
            <a:r>
              <a:rPr sz="2800" spc="-5" dirty="0">
                <a:solidFill>
                  <a:srgbClr val="FFFFFF"/>
                </a:solidFill>
                <a:latin typeface="Calibri"/>
                <a:cs typeface="Calibri"/>
              </a:rPr>
              <a:t>que</a:t>
            </a:r>
            <a:r>
              <a:rPr sz="2800" spc="5" dirty="0">
                <a:solidFill>
                  <a:srgbClr val="FFFFFF"/>
                </a:solidFill>
                <a:latin typeface="Calibri"/>
                <a:cs typeface="Calibri"/>
              </a:rPr>
              <a:t> </a:t>
            </a:r>
            <a:r>
              <a:rPr sz="2800" spc="-10" dirty="0">
                <a:solidFill>
                  <a:srgbClr val="FFFFFF"/>
                </a:solidFill>
                <a:latin typeface="Calibri"/>
                <a:cs typeface="Calibri"/>
              </a:rPr>
              <a:t>componen</a:t>
            </a:r>
            <a:r>
              <a:rPr sz="2800" spc="35" dirty="0">
                <a:solidFill>
                  <a:srgbClr val="FFFFFF"/>
                </a:solidFill>
                <a:latin typeface="Calibri"/>
                <a:cs typeface="Calibri"/>
              </a:rPr>
              <a:t> </a:t>
            </a:r>
            <a:r>
              <a:rPr sz="2800" spc="-5" dirty="0">
                <a:solidFill>
                  <a:srgbClr val="FFFFFF"/>
                </a:solidFill>
                <a:latin typeface="Calibri"/>
                <a:cs typeface="Calibri"/>
              </a:rPr>
              <a:t>un</a:t>
            </a:r>
            <a:r>
              <a:rPr sz="2800" spc="15" dirty="0">
                <a:solidFill>
                  <a:srgbClr val="FFFFFF"/>
                </a:solidFill>
                <a:latin typeface="Calibri"/>
                <a:cs typeface="Calibri"/>
              </a:rPr>
              <a:t> </a:t>
            </a:r>
            <a:r>
              <a:rPr sz="2800" spc="-10" dirty="0">
                <a:solidFill>
                  <a:srgbClr val="FFFFFF"/>
                </a:solidFill>
                <a:latin typeface="Calibri"/>
                <a:cs typeface="Calibri"/>
              </a:rPr>
              <a:t>sitio</a:t>
            </a:r>
            <a:r>
              <a:rPr sz="2800" spc="15" dirty="0">
                <a:solidFill>
                  <a:srgbClr val="FFFFFF"/>
                </a:solidFill>
                <a:latin typeface="Calibri"/>
                <a:cs typeface="Calibri"/>
              </a:rPr>
              <a:t> </a:t>
            </a:r>
            <a:r>
              <a:rPr sz="2800" spc="-40" dirty="0">
                <a:solidFill>
                  <a:srgbClr val="FFFFFF"/>
                </a:solidFill>
                <a:latin typeface="Calibri"/>
                <a:cs typeface="Calibri"/>
              </a:rPr>
              <a:t>Web </a:t>
            </a:r>
            <a:r>
              <a:rPr sz="2800" spc="-35" dirty="0">
                <a:solidFill>
                  <a:srgbClr val="FFFFFF"/>
                </a:solidFill>
                <a:latin typeface="Calibri"/>
                <a:cs typeface="Calibri"/>
              </a:rPr>
              <a:t> </a:t>
            </a:r>
            <a:r>
              <a:rPr sz="2800" spc="-10" dirty="0">
                <a:solidFill>
                  <a:srgbClr val="FFFFFF"/>
                </a:solidFill>
                <a:latin typeface="Calibri"/>
                <a:cs typeface="Calibri"/>
              </a:rPr>
              <a:t>(Documentos</a:t>
            </a:r>
            <a:r>
              <a:rPr sz="2800" spc="35" dirty="0">
                <a:solidFill>
                  <a:srgbClr val="FFFFFF"/>
                </a:solidFill>
                <a:latin typeface="Calibri"/>
                <a:cs typeface="Calibri"/>
              </a:rPr>
              <a:t> </a:t>
            </a:r>
            <a:r>
              <a:rPr sz="2800" dirty="0">
                <a:solidFill>
                  <a:srgbClr val="FFFFFF"/>
                </a:solidFill>
                <a:latin typeface="Calibri"/>
                <a:cs typeface="Calibri"/>
              </a:rPr>
              <a:t>HTML,</a:t>
            </a:r>
            <a:r>
              <a:rPr sz="2800" spc="15" dirty="0">
                <a:solidFill>
                  <a:srgbClr val="FFFFFF"/>
                </a:solidFill>
                <a:latin typeface="Calibri"/>
                <a:cs typeface="Calibri"/>
              </a:rPr>
              <a:t> </a:t>
            </a:r>
            <a:r>
              <a:rPr sz="2800" spc="-5" dirty="0">
                <a:solidFill>
                  <a:srgbClr val="FFFFFF"/>
                </a:solidFill>
                <a:latin typeface="Calibri"/>
                <a:cs typeface="Calibri"/>
              </a:rPr>
              <a:t>imágenes,</a:t>
            </a:r>
            <a:r>
              <a:rPr sz="2800" spc="15" dirty="0">
                <a:solidFill>
                  <a:srgbClr val="FFFFFF"/>
                </a:solidFill>
                <a:latin typeface="Calibri"/>
                <a:cs typeface="Calibri"/>
              </a:rPr>
              <a:t> </a:t>
            </a:r>
            <a:r>
              <a:rPr sz="2800" spc="-5" dirty="0">
                <a:solidFill>
                  <a:srgbClr val="FFFFFF"/>
                </a:solidFill>
                <a:latin typeface="Calibri"/>
                <a:cs typeface="Calibri"/>
              </a:rPr>
              <a:t>Hojas</a:t>
            </a:r>
            <a:r>
              <a:rPr sz="2800" spc="20" dirty="0">
                <a:solidFill>
                  <a:srgbClr val="FFFFFF"/>
                </a:solidFill>
                <a:latin typeface="Calibri"/>
                <a:cs typeface="Calibri"/>
              </a:rPr>
              <a:t> </a:t>
            </a:r>
            <a:r>
              <a:rPr sz="2800" spc="-5" dirty="0">
                <a:solidFill>
                  <a:srgbClr val="FFFFFF"/>
                </a:solidFill>
                <a:latin typeface="Calibri"/>
                <a:cs typeface="Calibri"/>
              </a:rPr>
              <a:t>de</a:t>
            </a:r>
            <a:r>
              <a:rPr sz="2800" spc="10" dirty="0">
                <a:solidFill>
                  <a:srgbClr val="FFFFFF"/>
                </a:solidFill>
                <a:latin typeface="Calibri"/>
                <a:cs typeface="Calibri"/>
              </a:rPr>
              <a:t> </a:t>
            </a:r>
            <a:r>
              <a:rPr sz="2800" spc="-15" dirty="0">
                <a:solidFill>
                  <a:srgbClr val="FFFFFF"/>
                </a:solidFill>
                <a:latin typeface="Calibri"/>
                <a:cs typeface="Calibri"/>
              </a:rPr>
              <a:t>estilo</a:t>
            </a:r>
            <a:r>
              <a:rPr sz="2800" spc="20" dirty="0">
                <a:solidFill>
                  <a:srgbClr val="FFFFFF"/>
                </a:solidFill>
                <a:latin typeface="Calibri"/>
                <a:cs typeface="Calibri"/>
              </a:rPr>
              <a:t> </a:t>
            </a:r>
            <a:r>
              <a:rPr sz="2800" spc="-10" dirty="0">
                <a:solidFill>
                  <a:srgbClr val="FFFFFF"/>
                </a:solidFill>
                <a:latin typeface="Calibri"/>
                <a:cs typeface="Calibri"/>
              </a:rPr>
              <a:t>CSS,</a:t>
            </a:r>
            <a:r>
              <a:rPr sz="2800" spc="15" dirty="0">
                <a:solidFill>
                  <a:srgbClr val="FFFFFF"/>
                </a:solidFill>
                <a:latin typeface="Calibri"/>
                <a:cs typeface="Calibri"/>
              </a:rPr>
              <a:t> </a:t>
            </a:r>
            <a:r>
              <a:rPr sz="2800" spc="-10" dirty="0">
                <a:solidFill>
                  <a:srgbClr val="FFFFFF"/>
                </a:solidFill>
                <a:latin typeface="Calibri"/>
                <a:cs typeface="Calibri"/>
              </a:rPr>
              <a:t>archivos</a:t>
            </a:r>
            <a:r>
              <a:rPr sz="2800" spc="-25" dirty="0">
                <a:solidFill>
                  <a:srgbClr val="FFFFFF"/>
                </a:solidFill>
                <a:latin typeface="Calibri"/>
                <a:cs typeface="Calibri"/>
              </a:rPr>
              <a:t> </a:t>
            </a:r>
            <a:r>
              <a:rPr sz="2800" spc="-15" dirty="0">
                <a:solidFill>
                  <a:srgbClr val="FFFFFF"/>
                </a:solidFill>
                <a:latin typeface="Calibri"/>
                <a:cs typeface="Calibri"/>
              </a:rPr>
              <a:t>javascript) </a:t>
            </a:r>
            <a:r>
              <a:rPr sz="2800" spc="-620" dirty="0">
                <a:solidFill>
                  <a:srgbClr val="FFFFFF"/>
                </a:solidFill>
                <a:latin typeface="Calibri"/>
                <a:cs typeface="Calibri"/>
              </a:rPr>
              <a:t> </a:t>
            </a:r>
            <a:r>
              <a:rPr sz="2800" spc="-5" dirty="0">
                <a:solidFill>
                  <a:srgbClr val="FFFFFF"/>
                </a:solidFill>
                <a:latin typeface="Calibri"/>
                <a:cs typeface="Calibri"/>
              </a:rPr>
              <a:t>y</a:t>
            </a:r>
            <a:r>
              <a:rPr sz="2800" dirty="0">
                <a:solidFill>
                  <a:srgbClr val="FFFFFF"/>
                </a:solidFill>
                <a:latin typeface="Calibri"/>
                <a:cs typeface="Calibri"/>
              </a:rPr>
              <a:t> </a:t>
            </a:r>
            <a:r>
              <a:rPr sz="2800" spc="-5" dirty="0">
                <a:solidFill>
                  <a:srgbClr val="FFFFFF"/>
                </a:solidFill>
                <a:latin typeface="Calibri"/>
                <a:cs typeface="Calibri"/>
              </a:rPr>
              <a:t>los</a:t>
            </a:r>
            <a:r>
              <a:rPr sz="2800" spc="10" dirty="0">
                <a:solidFill>
                  <a:srgbClr val="FFFFFF"/>
                </a:solidFill>
                <a:latin typeface="Calibri"/>
                <a:cs typeface="Calibri"/>
              </a:rPr>
              <a:t> </a:t>
            </a:r>
            <a:r>
              <a:rPr sz="2800" spc="-20" dirty="0">
                <a:solidFill>
                  <a:srgbClr val="FFFFFF"/>
                </a:solidFill>
                <a:latin typeface="Calibri"/>
                <a:cs typeface="Calibri"/>
              </a:rPr>
              <a:t>entrega</a:t>
            </a:r>
            <a:r>
              <a:rPr sz="2800" dirty="0">
                <a:solidFill>
                  <a:srgbClr val="FFFFFF"/>
                </a:solidFill>
                <a:latin typeface="Calibri"/>
                <a:cs typeface="Calibri"/>
              </a:rPr>
              <a:t> </a:t>
            </a:r>
            <a:r>
              <a:rPr sz="2800" spc="-5" dirty="0">
                <a:solidFill>
                  <a:srgbClr val="FFFFFF"/>
                </a:solidFill>
                <a:latin typeface="Calibri"/>
                <a:cs typeface="Calibri"/>
              </a:rPr>
              <a:t>al </a:t>
            </a:r>
            <a:r>
              <a:rPr sz="2800" spc="-10" dirty="0">
                <a:solidFill>
                  <a:srgbClr val="FFFFFF"/>
                </a:solidFill>
                <a:latin typeface="Calibri"/>
                <a:cs typeface="Calibri"/>
              </a:rPr>
              <a:t>dispositivo</a:t>
            </a:r>
            <a:r>
              <a:rPr sz="2800" spc="40" dirty="0">
                <a:solidFill>
                  <a:srgbClr val="FFFFFF"/>
                </a:solidFill>
                <a:latin typeface="Calibri"/>
                <a:cs typeface="Calibri"/>
              </a:rPr>
              <a:t> </a:t>
            </a:r>
            <a:r>
              <a:rPr sz="2800" spc="-5" dirty="0">
                <a:solidFill>
                  <a:srgbClr val="FFFFFF"/>
                </a:solidFill>
                <a:latin typeface="Calibri"/>
                <a:cs typeface="Calibri"/>
              </a:rPr>
              <a:t>del</a:t>
            </a:r>
            <a:r>
              <a:rPr sz="2800" dirty="0">
                <a:solidFill>
                  <a:srgbClr val="FFFFFF"/>
                </a:solidFill>
                <a:latin typeface="Calibri"/>
                <a:cs typeface="Calibri"/>
              </a:rPr>
              <a:t> </a:t>
            </a:r>
            <a:r>
              <a:rPr sz="2800" spc="-10" dirty="0">
                <a:solidFill>
                  <a:srgbClr val="FFFFFF"/>
                </a:solidFill>
                <a:latin typeface="Calibri"/>
                <a:cs typeface="Calibri"/>
              </a:rPr>
              <a:t>usuario</a:t>
            </a:r>
            <a:r>
              <a:rPr sz="2800" spc="30" dirty="0">
                <a:solidFill>
                  <a:srgbClr val="FFFFFF"/>
                </a:solidFill>
                <a:latin typeface="Calibri"/>
                <a:cs typeface="Calibri"/>
              </a:rPr>
              <a:t> </a:t>
            </a:r>
            <a:r>
              <a:rPr sz="2800" spc="-5" dirty="0">
                <a:solidFill>
                  <a:srgbClr val="FFFFFF"/>
                </a:solidFill>
                <a:latin typeface="Calibri"/>
                <a:cs typeface="Calibri"/>
              </a:rPr>
              <a:t>final.</a:t>
            </a:r>
            <a:r>
              <a:rPr sz="2800" spc="20" dirty="0">
                <a:solidFill>
                  <a:srgbClr val="FFFFFF"/>
                </a:solidFill>
                <a:latin typeface="Calibri"/>
                <a:cs typeface="Calibri"/>
              </a:rPr>
              <a:t> </a:t>
            </a:r>
            <a:r>
              <a:rPr sz="2800" spc="-5" dirty="0">
                <a:solidFill>
                  <a:srgbClr val="FFFFFF"/>
                </a:solidFill>
                <a:latin typeface="Calibri"/>
                <a:cs typeface="Calibri"/>
              </a:rPr>
              <a:t>Se</a:t>
            </a:r>
            <a:r>
              <a:rPr sz="2800" dirty="0">
                <a:solidFill>
                  <a:srgbClr val="FFFFFF"/>
                </a:solidFill>
                <a:latin typeface="Calibri"/>
                <a:cs typeface="Calibri"/>
              </a:rPr>
              <a:t> </a:t>
            </a:r>
            <a:r>
              <a:rPr sz="2800" spc="-15" dirty="0">
                <a:solidFill>
                  <a:srgbClr val="FFFFFF"/>
                </a:solidFill>
                <a:latin typeface="Calibri"/>
                <a:cs typeface="Calibri"/>
              </a:rPr>
              <a:t>encuentra</a:t>
            </a:r>
            <a:r>
              <a:rPr sz="2800" spc="35" dirty="0">
                <a:solidFill>
                  <a:srgbClr val="FFFFFF"/>
                </a:solidFill>
                <a:latin typeface="Calibri"/>
                <a:cs typeface="Calibri"/>
              </a:rPr>
              <a:t> </a:t>
            </a:r>
            <a:r>
              <a:rPr sz="2800" spc="-10" dirty="0">
                <a:solidFill>
                  <a:srgbClr val="FFFFFF"/>
                </a:solidFill>
                <a:latin typeface="Calibri"/>
                <a:cs typeface="Calibri"/>
              </a:rPr>
              <a:t>conectado</a:t>
            </a:r>
            <a:r>
              <a:rPr sz="2800" spc="20" dirty="0">
                <a:solidFill>
                  <a:srgbClr val="FFFFFF"/>
                </a:solidFill>
                <a:latin typeface="Calibri"/>
                <a:cs typeface="Calibri"/>
              </a:rPr>
              <a:t> </a:t>
            </a:r>
            <a:r>
              <a:rPr sz="2800" spc="-5" dirty="0">
                <a:solidFill>
                  <a:srgbClr val="FFFFFF"/>
                </a:solidFill>
                <a:latin typeface="Calibri"/>
                <a:cs typeface="Calibri"/>
              </a:rPr>
              <a:t>a </a:t>
            </a:r>
            <a:r>
              <a:rPr sz="2800" dirty="0">
                <a:solidFill>
                  <a:srgbClr val="FFFFFF"/>
                </a:solidFill>
                <a:latin typeface="Calibri"/>
                <a:cs typeface="Calibri"/>
              </a:rPr>
              <a:t> </a:t>
            </a:r>
            <a:r>
              <a:rPr sz="2800" spc="-15" dirty="0">
                <a:solidFill>
                  <a:srgbClr val="FFFFFF"/>
                </a:solidFill>
                <a:latin typeface="Calibri"/>
                <a:cs typeface="Calibri"/>
              </a:rPr>
              <a:t>Internet</a:t>
            </a:r>
            <a:r>
              <a:rPr sz="2800" spc="-5" dirty="0">
                <a:solidFill>
                  <a:srgbClr val="FFFFFF"/>
                </a:solidFill>
                <a:latin typeface="Calibri"/>
                <a:cs typeface="Calibri"/>
              </a:rPr>
              <a:t> y</a:t>
            </a:r>
            <a:r>
              <a:rPr sz="2800" dirty="0">
                <a:solidFill>
                  <a:srgbClr val="FFFFFF"/>
                </a:solidFill>
                <a:latin typeface="Calibri"/>
                <a:cs typeface="Calibri"/>
              </a:rPr>
              <a:t> </a:t>
            </a:r>
            <a:r>
              <a:rPr sz="2800" spc="-10" dirty="0">
                <a:solidFill>
                  <a:srgbClr val="FFFFFF"/>
                </a:solidFill>
                <a:latin typeface="Calibri"/>
                <a:cs typeface="Calibri"/>
              </a:rPr>
              <a:t>puede</a:t>
            </a:r>
            <a:r>
              <a:rPr sz="2800" spc="35" dirty="0">
                <a:solidFill>
                  <a:srgbClr val="FFFFFF"/>
                </a:solidFill>
                <a:latin typeface="Calibri"/>
                <a:cs typeface="Calibri"/>
              </a:rPr>
              <a:t> </a:t>
            </a:r>
            <a:r>
              <a:rPr sz="2800" spc="-5" dirty="0">
                <a:solidFill>
                  <a:srgbClr val="FFFFFF"/>
                </a:solidFill>
                <a:latin typeface="Calibri"/>
                <a:cs typeface="Calibri"/>
              </a:rPr>
              <a:t>ser accedido</a:t>
            </a:r>
            <a:r>
              <a:rPr sz="2800" spc="15" dirty="0">
                <a:solidFill>
                  <a:srgbClr val="FFFFFF"/>
                </a:solidFill>
                <a:latin typeface="Calibri"/>
                <a:cs typeface="Calibri"/>
              </a:rPr>
              <a:t> </a:t>
            </a:r>
            <a:r>
              <a:rPr sz="2800" spc="-5" dirty="0">
                <a:solidFill>
                  <a:srgbClr val="FFFFFF"/>
                </a:solidFill>
                <a:latin typeface="Calibri"/>
                <a:cs typeface="Calibri"/>
              </a:rPr>
              <a:t>a</a:t>
            </a:r>
            <a:r>
              <a:rPr sz="2800" spc="5" dirty="0">
                <a:solidFill>
                  <a:srgbClr val="FFFFFF"/>
                </a:solidFill>
                <a:latin typeface="Calibri"/>
                <a:cs typeface="Calibri"/>
              </a:rPr>
              <a:t> </a:t>
            </a:r>
            <a:r>
              <a:rPr sz="2800" spc="-25" dirty="0">
                <a:solidFill>
                  <a:srgbClr val="FFFFFF"/>
                </a:solidFill>
                <a:latin typeface="Calibri"/>
                <a:cs typeface="Calibri"/>
              </a:rPr>
              <a:t>través</a:t>
            </a:r>
            <a:r>
              <a:rPr sz="2800" dirty="0">
                <a:solidFill>
                  <a:srgbClr val="FFFFFF"/>
                </a:solidFill>
                <a:latin typeface="Calibri"/>
                <a:cs typeface="Calibri"/>
              </a:rPr>
              <a:t> </a:t>
            </a:r>
            <a:r>
              <a:rPr sz="2800" spc="-5" dirty="0">
                <a:solidFill>
                  <a:srgbClr val="FFFFFF"/>
                </a:solidFill>
                <a:latin typeface="Calibri"/>
                <a:cs typeface="Calibri"/>
              </a:rPr>
              <a:t>de</a:t>
            </a:r>
            <a:r>
              <a:rPr sz="2800" spc="15" dirty="0">
                <a:solidFill>
                  <a:srgbClr val="FFFFFF"/>
                </a:solidFill>
                <a:latin typeface="Calibri"/>
                <a:cs typeface="Calibri"/>
              </a:rPr>
              <a:t> </a:t>
            </a:r>
            <a:r>
              <a:rPr sz="2800" spc="-5" dirty="0">
                <a:solidFill>
                  <a:srgbClr val="FFFFFF"/>
                </a:solidFill>
                <a:latin typeface="Calibri"/>
                <a:cs typeface="Calibri"/>
              </a:rPr>
              <a:t>un</a:t>
            </a:r>
            <a:r>
              <a:rPr sz="2800" spc="20" dirty="0">
                <a:solidFill>
                  <a:srgbClr val="FFFFFF"/>
                </a:solidFill>
                <a:latin typeface="Calibri"/>
                <a:cs typeface="Calibri"/>
              </a:rPr>
              <a:t> </a:t>
            </a:r>
            <a:r>
              <a:rPr sz="2800" spc="-15" dirty="0">
                <a:solidFill>
                  <a:srgbClr val="FFFFFF"/>
                </a:solidFill>
                <a:latin typeface="Calibri"/>
                <a:cs typeface="Calibri"/>
              </a:rPr>
              <a:t>nombre</a:t>
            </a:r>
            <a:r>
              <a:rPr sz="2800" spc="25" dirty="0">
                <a:solidFill>
                  <a:srgbClr val="FFFFFF"/>
                </a:solidFill>
                <a:latin typeface="Calibri"/>
                <a:cs typeface="Calibri"/>
              </a:rPr>
              <a:t> </a:t>
            </a:r>
            <a:r>
              <a:rPr sz="2800" spc="-5" dirty="0">
                <a:solidFill>
                  <a:srgbClr val="FFFFFF"/>
                </a:solidFill>
                <a:latin typeface="Calibri"/>
                <a:cs typeface="Calibri"/>
              </a:rPr>
              <a:t>de</a:t>
            </a:r>
            <a:r>
              <a:rPr sz="2800" spc="10" dirty="0">
                <a:solidFill>
                  <a:srgbClr val="FFFFFF"/>
                </a:solidFill>
                <a:latin typeface="Calibri"/>
                <a:cs typeface="Calibri"/>
              </a:rPr>
              <a:t> </a:t>
            </a:r>
            <a:r>
              <a:rPr sz="2800" spc="-10" dirty="0">
                <a:solidFill>
                  <a:srgbClr val="FFFFFF"/>
                </a:solidFill>
                <a:latin typeface="Calibri"/>
                <a:cs typeface="Calibri"/>
              </a:rPr>
              <a:t>dominio.</a:t>
            </a:r>
            <a:endParaRPr sz="28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9323705" cy="2223135"/>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5" dirty="0">
                <a:latin typeface="Calibri"/>
                <a:cs typeface="Calibri"/>
              </a:rPr>
              <a:t>Tipos</a:t>
            </a:r>
            <a:r>
              <a:rPr sz="3200" spc="-15" dirty="0">
                <a:latin typeface="Calibri"/>
                <a:cs typeface="Calibri"/>
              </a:rPr>
              <a:t> </a:t>
            </a:r>
            <a:r>
              <a:rPr sz="3200" dirty="0">
                <a:latin typeface="Calibri"/>
                <a:cs typeface="Calibri"/>
              </a:rPr>
              <a:t>de</a:t>
            </a:r>
            <a:r>
              <a:rPr sz="3200" spc="-10" dirty="0">
                <a:latin typeface="Calibri"/>
                <a:cs typeface="Calibri"/>
              </a:rPr>
              <a:t> </a:t>
            </a:r>
            <a:r>
              <a:rPr sz="3200" spc="-5" dirty="0">
                <a:latin typeface="Calibri"/>
                <a:cs typeface="Calibri"/>
              </a:rPr>
              <a:t>servidores</a:t>
            </a:r>
            <a:r>
              <a:rPr sz="3200" spc="-30" dirty="0">
                <a:latin typeface="Calibri"/>
                <a:cs typeface="Calibri"/>
              </a:rPr>
              <a:t> </a:t>
            </a:r>
            <a:r>
              <a:rPr sz="3200" dirty="0">
                <a:latin typeface="Calibri"/>
                <a:cs typeface="Calibri"/>
              </a:rPr>
              <a:t>de </a:t>
            </a:r>
            <a:r>
              <a:rPr sz="3200" spc="-30" dirty="0">
                <a:latin typeface="Calibri"/>
                <a:cs typeface="Calibri"/>
              </a:rPr>
              <a:t>Web:</a:t>
            </a:r>
            <a:endParaRPr sz="3200" dirty="0">
              <a:latin typeface="Calibri"/>
              <a:cs typeface="Calibri"/>
            </a:endParaRPr>
          </a:p>
          <a:p>
            <a:pPr marL="1041400" lvl="1" indent="-572135" algn="just">
              <a:lnSpc>
                <a:spcPct val="100000"/>
              </a:lnSpc>
              <a:spcBef>
                <a:spcPts val="15"/>
              </a:spcBef>
              <a:buClr>
                <a:srgbClr val="1382AC"/>
              </a:buClr>
              <a:buFont typeface="Wingdings"/>
              <a:buChar char=""/>
              <a:tabLst>
                <a:tab pos="1041400" algn="l"/>
                <a:tab pos="1042035" algn="l"/>
              </a:tabLst>
            </a:pPr>
            <a:r>
              <a:rPr sz="2800" spc="-5" dirty="0">
                <a:latin typeface="Calibri Light"/>
                <a:cs typeface="Calibri Light"/>
              </a:rPr>
              <a:t>IIS </a:t>
            </a:r>
            <a:r>
              <a:rPr sz="2800" spc="-15" dirty="0">
                <a:latin typeface="Calibri Light"/>
                <a:cs typeface="Calibri Light"/>
              </a:rPr>
              <a:t>Internet</a:t>
            </a:r>
            <a:r>
              <a:rPr sz="2800" spc="20" dirty="0">
                <a:latin typeface="Calibri Light"/>
                <a:cs typeface="Calibri Light"/>
              </a:rPr>
              <a:t> </a:t>
            </a:r>
            <a:r>
              <a:rPr sz="2800" spc="-15" dirty="0">
                <a:latin typeface="Calibri Light"/>
                <a:cs typeface="Calibri Light"/>
              </a:rPr>
              <a:t>Information</a:t>
            </a:r>
            <a:r>
              <a:rPr sz="2800" dirty="0">
                <a:latin typeface="Calibri Light"/>
                <a:cs typeface="Calibri Light"/>
              </a:rPr>
              <a:t> </a:t>
            </a:r>
            <a:r>
              <a:rPr sz="2800" spc="-5" dirty="0">
                <a:latin typeface="Calibri Light"/>
                <a:cs typeface="Calibri Light"/>
              </a:rPr>
              <a:t>Services.</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800" spc="-5" dirty="0">
                <a:latin typeface="Calibri Light"/>
                <a:cs typeface="Calibri Light"/>
              </a:rPr>
              <a:t>Servidor</a:t>
            </a:r>
            <a:r>
              <a:rPr sz="2800" spc="20" dirty="0">
                <a:latin typeface="Calibri Light"/>
                <a:cs typeface="Calibri Light"/>
              </a:rPr>
              <a:t> </a:t>
            </a:r>
            <a:r>
              <a:rPr sz="2800" spc="-45" dirty="0">
                <a:latin typeface="Calibri Light"/>
                <a:cs typeface="Calibri Light"/>
              </a:rPr>
              <a:t>Web</a:t>
            </a:r>
            <a:r>
              <a:rPr sz="2800" spc="5" dirty="0">
                <a:latin typeface="Calibri Light"/>
                <a:cs typeface="Calibri Light"/>
              </a:rPr>
              <a:t> </a:t>
            </a:r>
            <a:r>
              <a:rPr sz="2800" spc="-10" dirty="0">
                <a:latin typeface="Calibri Light"/>
                <a:cs typeface="Calibri Light"/>
              </a:rPr>
              <a:t>desarrollada</a:t>
            </a:r>
            <a:r>
              <a:rPr sz="2800" dirty="0">
                <a:latin typeface="Calibri Light"/>
                <a:cs typeface="Calibri Light"/>
              </a:rPr>
              <a:t> </a:t>
            </a:r>
            <a:r>
              <a:rPr sz="2800" spc="-5" dirty="0">
                <a:latin typeface="Calibri Light"/>
                <a:cs typeface="Calibri Light"/>
              </a:rPr>
              <a:t>por</a:t>
            </a:r>
            <a:r>
              <a:rPr sz="2800" dirty="0">
                <a:latin typeface="Calibri Light"/>
                <a:cs typeface="Calibri Light"/>
              </a:rPr>
              <a:t> </a:t>
            </a:r>
            <a:r>
              <a:rPr sz="2800" spc="-5" dirty="0">
                <a:latin typeface="Calibri Light"/>
                <a:cs typeface="Calibri Light"/>
              </a:rPr>
              <a:t>y</a:t>
            </a:r>
            <a:r>
              <a:rPr sz="2800" dirty="0">
                <a:latin typeface="Calibri Light"/>
                <a:cs typeface="Calibri Light"/>
              </a:rPr>
              <a:t> </a:t>
            </a:r>
            <a:r>
              <a:rPr sz="2800" spc="-20" dirty="0">
                <a:latin typeface="Calibri Light"/>
                <a:cs typeface="Calibri Light"/>
              </a:rPr>
              <a:t>para</a:t>
            </a:r>
            <a:r>
              <a:rPr sz="2800" dirty="0">
                <a:latin typeface="Calibri Light"/>
                <a:cs typeface="Calibri Light"/>
              </a:rPr>
              <a:t> </a:t>
            </a:r>
            <a:r>
              <a:rPr sz="2800" spc="-15" dirty="0">
                <a:latin typeface="Calibri Light"/>
                <a:cs typeface="Calibri Light"/>
              </a:rPr>
              <a:t>Microsoft.</a:t>
            </a:r>
            <a:endParaRPr sz="2800" dirty="0">
              <a:latin typeface="Calibri Light"/>
              <a:cs typeface="Calibri Light"/>
            </a:endParaRPr>
          </a:p>
          <a:p>
            <a:pPr marL="1498600" lvl="2" indent="-572135" algn="just">
              <a:lnSpc>
                <a:spcPct val="100000"/>
              </a:lnSpc>
              <a:spcBef>
                <a:spcPts val="5"/>
              </a:spcBef>
              <a:buClr>
                <a:srgbClr val="1382AC"/>
              </a:buClr>
              <a:buFont typeface="Courier New"/>
              <a:buChar char="o"/>
              <a:tabLst>
                <a:tab pos="1498600" algn="l"/>
                <a:tab pos="1499235" algn="l"/>
              </a:tabLst>
            </a:pPr>
            <a:r>
              <a:rPr sz="2800" spc="-10" dirty="0">
                <a:latin typeface="Calibri Light"/>
                <a:cs typeface="Calibri Light"/>
              </a:rPr>
              <a:t>Inició</a:t>
            </a:r>
            <a:r>
              <a:rPr sz="2800" spc="-5" dirty="0">
                <a:latin typeface="Calibri Light"/>
                <a:cs typeface="Calibri Light"/>
              </a:rPr>
              <a:t> </a:t>
            </a:r>
            <a:r>
              <a:rPr sz="2800" spc="-10" dirty="0">
                <a:latin typeface="Calibri Light"/>
                <a:cs typeface="Calibri Light"/>
              </a:rPr>
              <a:t>como</a:t>
            </a:r>
            <a:r>
              <a:rPr sz="2800" spc="25" dirty="0">
                <a:latin typeface="Calibri Light"/>
                <a:cs typeface="Calibri Light"/>
              </a:rPr>
              <a:t> </a:t>
            </a:r>
            <a:r>
              <a:rPr sz="2800" spc="-5" dirty="0">
                <a:latin typeface="Calibri Light"/>
                <a:cs typeface="Calibri Light"/>
              </a:rPr>
              <a:t>IIS</a:t>
            </a:r>
            <a:r>
              <a:rPr sz="2800" spc="5" dirty="0">
                <a:latin typeface="Calibri Light"/>
                <a:cs typeface="Calibri Light"/>
              </a:rPr>
              <a:t> </a:t>
            </a:r>
            <a:r>
              <a:rPr sz="2800" spc="-5" dirty="0">
                <a:latin typeface="Calibri Light"/>
                <a:cs typeface="Calibri Light"/>
              </a:rPr>
              <a:t>1.0,</a:t>
            </a:r>
            <a:r>
              <a:rPr sz="2800" spc="25" dirty="0">
                <a:latin typeface="Calibri Light"/>
                <a:cs typeface="Calibri Light"/>
              </a:rPr>
              <a:t> </a:t>
            </a:r>
            <a:r>
              <a:rPr sz="2800" spc="-5" dirty="0">
                <a:latin typeface="Calibri Light"/>
                <a:cs typeface="Calibri Light"/>
              </a:rPr>
              <a:t>en</a:t>
            </a:r>
            <a:r>
              <a:rPr sz="2800" spc="10" dirty="0">
                <a:latin typeface="Calibri Light"/>
                <a:cs typeface="Calibri Light"/>
              </a:rPr>
              <a:t> </a:t>
            </a:r>
            <a:r>
              <a:rPr sz="2800" spc="-10" dirty="0">
                <a:latin typeface="Calibri Light"/>
                <a:cs typeface="Calibri Light"/>
              </a:rPr>
              <a:t>Windows</a:t>
            </a:r>
            <a:r>
              <a:rPr sz="2800" dirty="0">
                <a:latin typeface="Calibri Light"/>
                <a:cs typeface="Calibri Light"/>
              </a:rPr>
              <a:t> </a:t>
            </a:r>
            <a:r>
              <a:rPr sz="2800" spc="-5" dirty="0">
                <a:latin typeface="Calibri Light"/>
                <a:cs typeface="Calibri Light"/>
              </a:rPr>
              <a:t>NT</a:t>
            </a:r>
            <a:r>
              <a:rPr sz="2800" spc="10" dirty="0">
                <a:latin typeface="Calibri Light"/>
                <a:cs typeface="Calibri Light"/>
              </a:rPr>
              <a:t> </a:t>
            </a:r>
            <a:r>
              <a:rPr sz="2800" spc="-5" dirty="0">
                <a:latin typeface="Calibri Light"/>
                <a:cs typeface="Calibri Light"/>
              </a:rPr>
              <a:t>3.51</a:t>
            </a:r>
            <a:r>
              <a:rPr sz="2800" spc="30" dirty="0">
                <a:latin typeface="Calibri Light"/>
                <a:cs typeface="Calibri Light"/>
              </a:rPr>
              <a:t> </a:t>
            </a:r>
            <a:r>
              <a:rPr sz="2800" spc="-5" dirty="0">
                <a:latin typeface="Calibri Light"/>
                <a:cs typeface="Calibri Light"/>
              </a:rPr>
              <a:t>Service</a:t>
            </a:r>
            <a:r>
              <a:rPr sz="2800" spc="15" dirty="0">
                <a:latin typeface="Calibri Light"/>
                <a:cs typeface="Calibri Light"/>
              </a:rPr>
              <a:t> </a:t>
            </a:r>
            <a:r>
              <a:rPr sz="2800" spc="-20" dirty="0">
                <a:latin typeface="Calibri Light"/>
                <a:cs typeface="Calibri Light"/>
              </a:rPr>
              <a:t>Pack</a:t>
            </a:r>
            <a:r>
              <a:rPr sz="2800" spc="5" dirty="0">
                <a:latin typeface="Calibri Light"/>
                <a:cs typeface="Calibri Light"/>
              </a:rPr>
              <a:t> </a:t>
            </a:r>
            <a:r>
              <a:rPr sz="2800" spc="-5" dirty="0">
                <a:latin typeface="Calibri Light"/>
                <a:cs typeface="Calibri Light"/>
              </a:rPr>
              <a:t>3</a:t>
            </a:r>
            <a:endParaRPr sz="28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800" spc="-20" dirty="0">
                <a:latin typeface="Calibri Light"/>
                <a:cs typeface="Calibri Light"/>
              </a:rPr>
              <a:t>https://</a:t>
            </a:r>
            <a:r>
              <a:rPr sz="2800" spc="-20" dirty="0">
                <a:latin typeface="Calibri Light"/>
                <a:cs typeface="Calibri Light"/>
                <a:hlinkClick r:id="rId2"/>
              </a:rPr>
              <a:t>www.iis.net/</a:t>
            </a:r>
            <a:endParaRPr sz="2800" dirty="0">
              <a:latin typeface="Calibri Light"/>
              <a:cs typeface="Calibri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1176324" y="914146"/>
            <a:ext cx="1842135" cy="756920"/>
          </a:xfrm>
          <a:prstGeom prst="rect">
            <a:avLst/>
          </a:prstGeom>
        </p:spPr>
        <p:txBody>
          <a:bodyPr vert="horz" wrap="square" lIns="0" tIns="12700" rIns="0" bIns="0" rtlCol="0">
            <a:spAutoFit/>
          </a:bodyPr>
          <a:lstStyle/>
          <a:p>
            <a:pPr marL="12700">
              <a:lnSpc>
                <a:spcPct val="100000"/>
              </a:lnSpc>
              <a:spcBef>
                <a:spcPts val="100"/>
              </a:spcBef>
            </a:pPr>
            <a:r>
              <a:rPr u="none" spc="-60" dirty="0"/>
              <a:t>A</a:t>
            </a:r>
            <a:r>
              <a:rPr u="none" spc="-85" dirty="0"/>
              <a:t>g</a:t>
            </a:r>
            <a:r>
              <a:rPr u="none" spc="-45" dirty="0"/>
              <a:t>e</a:t>
            </a:r>
            <a:r>
              <a:rPr u="none" spc="-50" dirty="0"/>
              <a:t>nd</a:t>
            </a:r>
            <a:r>
              <a:rPr u="none" dirty="0"/>
              <a:t>a</a:t>
            </a:r>
          </a:p>
        </p:txBody>
      </p:sp>
      <p:sp>
        <p:nvSpPr>
          <p:cNvPr id="5" name="object 5"/>
          <p:cNvSpPr txBox="1">
            <a:spLocks noGrp="1"/>
          </p:cNvSpPr>
          <p:nvPr>
            <p:ph type="body" idx="1"/>
          </p:nvPr>
        </p:nvSpPr>
        <p:spPr>
          <a:prstGeom prst="rect">
            <a:avLst/>
          </a:prstGeom>
        </p:spPr>
        <p:txBody>
          <a:bodyPr vert="horz" wrap="square" lIns="0" tIns="84455" rIns="0" bIns="0" rtlCol="0">
            <a:spAutoFit/>
          </a:bodyPr>
          <a:lstStyle/>
          <a:p>
            <a:pPr marL="173990" algn="just">
              <a:lnSpc>
                <a:spcPct val="100000"/>
              </a:lnSpc>
              <a:spcBef>
                <a:spcPts val="665"/>
              </a:spcBef>
            </a:pPr>
            <a:r>
              <a:rPr spc="-5" dirty="0" err="1"/>
              <a:t>Servidores</a:t>
            </a:r>
            <a:r>
              <a:rPr spc="-15" dirty="0"/>
              <a:t> </a:t>
            </a:r>
            <a:r>
              <a:rPr spc="-5" dirty="0"/>
              <a:t>de</a:t>
            </a:r>
            <a:r>
              <a:rPr spc="-60" dirty="0"/>
              <a:t> </a:t>
            </a:r>
            <a:r>
              <a:rPr spc="-10" dirty="0"/>
              <a:t>aplicaciones</a:t>
            </a:r>
          </a:p>
          <a:p>
            <a:pPr marL="432434" indent="-259079" algn="just">
              <a:lnSpc>
                <a:spcPct val="100000"/>
              </a:lnSpc>
              <a:spcBef>
                <a:spcPts val="235"/>
              </a:spcBef>
              <a:buChar char="•"/>
              <a:tabLst>
                <a:tab pos="433705" algn="l"/>
              </a:tabLst>
            </a:pPr>
            <a:r>
              <a:rPr sz="2800" spc="-10" dirty="0"/>
              <a:t>Tipos</a:t>
            </a:r>
            <a:r>
              <a:rPr sz="2800" spc="-5" dirty="0"/>
              <a:t> de </a:t>
            </a:r>
            <a:r>
              <a:rPr sz="2800" spc="-10" dirty="0"/>
              <a:t>servidores</a:t>
            </a:r>
            <a:r>
              <a:rPr sz="2800" spc="10" dirty="0"/>
              <a:t> </a:t>
            </a:r>
            <a:r>
              <a:rPr sz="2800" spc="-5" dirty="0"/>
              <a:t>de</a:t>
            </a:r>
            <a:r>
              <a:rPr sz="2800" dirty="0"/>
              <a:t> </a:t>
            </a:r>
            <a:r>
              <a:rPr sz="2800" spc="-45" dirty="0"/>
              <a:t>Web</a:t>
            </a:r>
            <a:endParaRPr sz="2800" dirty="0"/>
          </a:p>
          <a:p>
            <a:pPr marL="433070" indent="-259079" algn="just">
              <a:lnSpc>
                <a:spcPct val="100000"/>
              </a:lnSpc>
              <a:buFont typeface="Calibri"/>
              <a:buChar char="•"/>
              <a:tabLst>
                <a:tab pos="433705" algn="l"/>
              </a:tabLst>
            </a:pPr>
            <a:r>
              <a:rPr sz="2800" b="1" spc="-15" dirty="0">
                <a:latin typeface="Calibri"/>
                <a:cs typeface="Calibri"/>
              </a:rPr>
              <a:t>Configuración</a:t>
            </a:r>
            <a:r>
              <a:rPr sz="2800" b="1" spc="15" dirty="0">
                <a:latin typeface="Calibri"/>
                <a:cs typeface="Calibri"/>
              </a:rPr>
              <a:t> </a:t>
            </a:r>
            <a:r>
              <a:rPr sz="2800" b="1" spc="-5" dirty="0">
                <a:latin typeface="Calibri"/>
                <a:cs typeface="Calibri"/>
              </a:rPr>
              <a:t>de</a:t>
            </a:r>
            <a:r>
              <a:rPr sz="2800" b="1" dirty="0">
                <a:latin typeface="Calibri"/>
                <a:cs typeface="Calibri"/>
              </a:rPr>
              <a:t> </a:t>
            </a:r>
            <a:r>
              <a:rPr sz="2800" b="1" spc="-10" dirty="0">
                <a:latin typeface="Calibri"/>
                <a:cs typeface="Calibri"/>
              </a:rPr>
              <a:t>servidores</a:t>
            </a:r>
            <a:endParaRPr sz="2800" dirty="0">
              <a:latin typeface="Calibri"/>
              <a:cs typeface="Calibri"/>
            </a:endParaRPr>
          </a:p>
          <a:p>
            <a:pPr marL="432434" indent="-259079" algn="just">
              <a:lnSpc>
                <a:spcPct val="100000"/>
              </a:lnSpc>
              <a:spcBef>
                <a:spcPts val="5"/>
              </a:spcBef>
              <a:buChar char="•"/>
              <a:tabLst>
                <a:tab pos="433705" algn="l"/>
              </a:tabLst>
            </a:pPr>
            <a:r>
              <a:rPr sz="2800" spc="-10" dirty="0"/>
              <a:t>Lenguajes</a:t>
            </a:r>
            <a:r>
              <a:rPr sz="2800" spc="5" dirty="0"/>
              <a:t> </a:t>
            </a:r>
            <a:r>
              <a:rPr sz="2800" spc="-5" dirty="0"/>
              <a:t>de </a:t>
            </a:r>
            <a:r>
              <a:rPr sz="2800" spc="-15" dirty="0"/>
              <a:t>programación</a:t>
            </a:r>
            <a:r>
              <a:rPr sz="2800" spc="15" dirty="0"/>
              <a:t> </a:t>
            </a:r>
            <a:r>
              <a:rPr sz="2800" spc="-45" dirty="0"/>
              <a:t>Web</a:t>
            </a:r>
            <a:r>
              <a:rPr sz="2800" spc="5" dirty="0"/>
              <a:t> </a:t>
            </a:r>
            <a:r>
              <a:rPr sz="2800" spc="-5" dirty="0"/>
              <a:t>del</a:t>
            </a:r>
            <a:r>
              <a:rPr sz="2800" dirty="0"/>
              <a:t> </a:t>
            </a:r>
            <a:r>
              <a:rPr sz="2800" spc="-5" dirty="0"/>
              <a:t>lado</a:t>
            </a:r>
            <a:r>
              <a:rPr sz="2800" spc="10" dirty="0"/>
              <a:t> </a:t>
            </a:r>
            <a:r>
              <a:rPr sz="2800" spc="-5" dirty="0"/>
              <a:t>del</a:t>
            </a:r>
            <a:r>
              <a:rPr sz="2800" spc="-15" dirty="0"/>
              <a:t> </a:t>
            </a:r>
            <a:r>
              <a:rPr sz="2800" spc="-5" dirty="0"/>
              <a:t>servidor</a:t>
            </a:r>
            <a:endParaRPr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10265410" cy="942975"/>
          </a:xfrm>
          <a:prstGeom prst="rect">
            <a:avLst/>
          </a:prstGeom>
        </p:spPr>
        <p:txBody>
          <a:bodyPr vert="horz" wrap="square" lIns="0" tIns="11430" rIns="0" bIns="0" rtlCol="0">
            <a:spAutoFit/>
          </a:bodyPr>
          <a:lstStyle/>
          <a:p>
            <a:pPr marL="584200" marR="5080" indent="-571500" algn="just">
              <a:lnSpc>
                <a:spcPct val="100400"/>
              </a:lnSpc>
              <a:spcBef>
                <a:spcPts val="90"/>
              </a:spcBef>
              <a:buClr>
                <a:srgbClr val="1382AC"/>
              </a:buClr>
              <a:buFont typeface="Wingdings"/>
              <a:buChar char=""/>
              <a:tabLst>
                <a:tab pos="583565" algn="l"/>
                <a:tab pos="584200" algn="l"/>
              </a:tabLst>
            </a:pPr>
            <a:r>
              <a:rPr sz="3200" spc="-10" dirty="0">
                <a:latin typeface="Calibri"/>
                <a:cs typeface="Calibri"/>
              </a:rPr>
              <a:t>Instalación</a:t>
            </a:r>
            <a:r>
              <a:rPr sz="3200" spc="25" dirty="0">
                <a:latin typeface="Calibri"/>
                <a:cs typeface="Calibri"/>
              </a:rPr>
              <a:t> </a:t>
            </a:r>
            <a:r>
              <a:rPr sz="3200" dirty="0">
                <a:latin typeface="Calibri"/>
                <a:cs typeface="Calibri"/>
              </a:rPr>
              <a:t>de</a:t>
            </a:r>
            <a:r>
              <a:rPr sz="3200" spc="5" dirty="0">
                <a:latin typeface="Calibri"/>
                <a:cs typeface="Calibri"/>
              </a:rPr>
              <a:t> </a:t>
            </a:r>
            <a:r>
              <a:rPr sz="3200" dirty="0">
                <a:latin typeface="Calibri"/>
                <a:cs typeface="Calibri"/>
              </a:rPr>
              <a:t>servidor</a:t>
            </a:r>
            <a:r>
              <a:rPr sz="3200" spc="5" dirty="0">
                <a:latin typeface="Calibri"/>
                <a:cs typeface="Calibri"/>
              </a:rPr>
              <a:t> </a:t>
            </a:r>
            <a:r>
              <a:rPr sz="2800" spc="-5" dirty="0">
                <a:latin typeface="Calibri Light"/>
                <a:cs typeface="Calibri Light"/>
              </a:rPr>
              <a:t>IIS</a:t>
            </a:r>
            <a:r>
              <a:rPr sz="2800" spc="15" dirty="0">
                <a:latin typeface="Calibri Light"/>
                <a:cs typeface="Calibri Light"/>
              </a:rPr>
              <a:t> </a:t>
            </a:r>
            <a:r>
              <a:rPr sz="2800" spc="-15" dirty="0">
                <a:latin typeface="Calibri Light"/>
                <a:cs typeface="Calibri Light"/>
              </a:rPr>
              <a:t>Internet</a:t>
            </a:r>
            <a:r>
              <a:rPr sz="2800" spc="30" dirty="0">
                <a:latin typeface="Calibri Light"/>
                <a:cs typeface="Calibri Light"/>
              </a:rPr>
              <a:t> </a:t>
            </a:r>
            <a:r>
              <a:rPr sz="2800" spc="-15" dirty="0">
                <a:latin typeface="Calibri Light"/>
                <a:cs typeface="Calibri Light"/>
              </a:rPr>
              <a:t>Information</a:t>
            </a:r>
            <a:r>
              <a:rPr sz="2800" spc="10" dirty="0">
                <a:latin typeface="Calibri Light"/>
                <a:cs typeface="Calibri Light"/>
              </a:rPr>
              <a:t> </a:t>
            </a:r>
            <a:r>
              <a:rPr sz="2800" spc="-5" dirty="0">
                <a:latin typeface="Calibri Light"/>
                <a:cs typeface="Calibri Light"/>
              </a:rPr>
              <a:t>Services,</a:t>
            </a:r>
            <a:r>
              <a:rPr sz="2800" spc="40" dirty="0">
                <a:latin typeface="Calibri Light"/>
                <a:cs typeface="Calibri Light"/>
              </a:rPr>
              <a:t> </a:t>
            </a:r>
            <a:r>
              <a:rPr sz="2800" spc="-5" dirty="0">
                <a:latin typeface="Calibri Light"/>
                <a:cs typeface="Calibri Light"/>
              </a:rPr>
              <a:t>MySQL, </a:t>
            </a:r>
            <a:r>
              <a:rPr sz="2800" spc="-615" dirty="0">
                <a:latin typeface="Calibri Light"/>
                <a:cs typeface="Calibri Light"/>
              </a:rPr>
              <a:t> </a:t>
            </a:r>
            <a:r>
              <a:rPr sz="2800" spc="-100" dirty="0">
                <a:latin typeface="Calibri Light"/>
                <a:cs typeface="Calibri Light"/>
              </a:rPr>
              <a:t>PHP,</a:t>
            </a:r>
            <a:r>
              <a:rPr sz="2800" spc="30" dirty="0">
                <a:latin typeface="Calibri Light"/>
                <a:cs typeface="Calibri Light"/>
              </a:rPr>
              <a:t> </a:t>
            </a:r>
            <a:r>
              <a:rPr sz="2800" spc="-5" dirty="0">
                <a:latin typeface="Calibri Light"/>
                <a:cs typeface="Calibri Light"/>
              </a:rPr>
              <a:t>PHPMyAdmin.</a:t>
            </a:r>
            <a:endParaRPr sz="2800" dirty="0">
              <a:latin typeface="Calibri Light"/>
              <a:cs typeface="Calibri Light"/>
            </a:endParaRPr>
          </a:p>
        </p:txBody>
      </p:sp>
      <p:sp>
        <p:nvSpPr>
          <p:cNvPr id="5" name="object 5"/>
          <p:cNvSpPr txBox="1"/>
          <p:nvPr/>
        </p:nvSpPr>
        <p:spPr>
          <a:xfrm>
            <a:off x="1691385" y="3947286"/>
            <a:ext cx="356870"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1382AC"/>
                </a:solidFill>
                <a:latin typeface="Calibri"/>
                <a:cs typeface="Calibri"/>
              </a:rPr>
              <a:t>iii.</a:t>
            </a:r>
            <a:endParaRPr sz="2800">
              <a:latin typeface="Calibri"/>
              <a:cs typeface="Calibri"/>
            </a:endParaRPr>
          </a:p>
        </p:txBody>
      </p:sp>
      <p:sp>
        <p:nvSpPr>
          <p:cNvPr id="6" name="object 6"/>
          <p:cNvSpPr txBox="1"/>
          <p:nvPr/>
        </p:nvSpPr>
        <p:spPr>
          <a:xfrm>
            <a:off x="1691385" y="2666745"/>
            <a:ext cx="9304655" cy="1732280"/>
          </a:xfrm>
          <a:prstGeom prst="rect">
            <a:avLst/>
          </a:prstGeom>
        </p:spPr>
        <p:txBody>
          <a:bodyPr vert="horz" wrap="square" lIns="0" tIns="12065" rIns="0" bIns="0" rtlCol="0">
            <a:spAutoFit/>
          </a:bodyPr>
          <a:lstStyle/>
          <a:p>
            <a:pPr marL="584200" indent="-571500" algn="just">
              <a:lnSpc>
                <a:spcPct val="100000"/>
              </a:lnSpc>
              <a:spcBef>
                <a:spcPts val="95"/>
              </a:spcBef>
              <a:buClr>
                <a:srgbClr val="1382AC"/>
              </a:buClr>
              <a:buAutoNum type="romanLcPeriod"/>
              <a:tabLst>
                <a:tab pos="583565" algn="l"/>
                <a:tab pos="584200" algn="l"/>
              </a:tabLst>
            </a:pPr>
            <a:r>
              <a:rPr sz="2800" spc="-20" dirty="0">
                <a:latin typeface="Calibri"/>
                <a:cs typeface="Calibri"/>
              </a:rPr>
              <a:t>Descargar</a:t>
            </a:r>
            <a:r>
              <a:rPr sz="2800" spc="-10" dirty="0">
                <a:latin typeface="Calibri"/>
                <a:cs typeface="Calibri"/>
              </a:rPr>
              <a:t> </a:t>
            </a:r>
            <a:r>
              <a:rPr sz="2800" spc="-5" dirty="0">
                <a:latin typeface="Calibri"/>
                <a:cs typeface="Calibri"/>
              </a:rPr>
              <a:t>MySQL.</a:t>
            </a:r>
            <a:r>
              <a:rPr sz="2800" spc="35" dirty="0">
                <a:solidFill>
                  <a:srgbClr val="124162"/>
                </a:solidFill>
                <a:latin typeface="Calibri"/>
                <a:cs typeface="Calibri"/>
              </a:rPr>
              <a:t> </a:t>
            </a:r>
            <a:r>
              <a:rPr sz="2800" u="heavy" spc="-20" dirty="0">
                <a:solidFill>
                  <a:srgbClr val="124162"/>
                </a:solidFill>
                <a:uFill>
                  <a:solidFill>
                    <a:srgbClr val="124162"/>
                  </a:solidFill>
                </a:uFill>
                <a:latin typeface="Calibri"/>
                <a:cs typeface="Calibri"/>
                <a:hlinkClick r:id="rId2"/>
              </a:rPr>
              <a:t>https://www.mysql.com/</a:t>
            </a:r>
            <a:r>
              <a:rPr sz="2800" spc="-20" dirty="0">
                <a:latin typeface="Calibri"/>
                <a:cs typeface="Calibri"/>
              </a:rPr>
              <a:t>.</a:t>
            </a:r>
            <a:endParaRPr sz="2800">
              <a:latin typeface="Calibri"/>
              <a:cs typeface="Calibri"/>
            </a:endParaRPr>
          </a:p>
          <a:p>
            <a:pPr marL="584200" marR="5080" indent="-571500" algn="just">
              <a:lnSpc>
                <a:spcPct val="100000"/>
              </a:lnSpc>
              <a:spcBef>
                <a:spcPts val="5"/>
              </a:spcBef>
              <a:buClr>
                <a:srgbClr val="1382AC"/>
              </a:buClr>
              <a:buAutoNum type="romanLcPeriod"/>
              <a:tabLst>
                <a:tab pos="583565" algn="l"/>
                <a:tab pos="584200" algn="l"/>
              </a:tabLst>
            </a:pPr>
            <a:r>
              <a:rPr sz="2800" spc="-15" dirty="0">
                <a:latin typeface="Calibri"/>
                <a:cs typeface="Calibri"/>
              </a:rPr>
              <a:t>Microsoft</a:t>
            </a:r>
            <a:r>
              <a:rPr sz="2800" spc="10" dirty="0">
                <a:latin typeface="Calibri"/>
                <a:cs typeface="Calibri"/>
              </a:rPr>
              <a:t> </a:t>
            </a:r>
            <a:r>
              <a:rPr sz="2800" spc="-40" dirty="0">
                <a:latin typeface="Calibri"/>
                <a:cs typeface="Calibri"/>
              </a:rPr>
              <a:t>Web</a:t>
            </a:r>
            <a:r>
              <a:rPr sz="2800" spc="30" dirty="0">
                <a:latin typeface="Calibri"/>
                <a:cs typeface="Calibri"/>
              </a:rPr>
              <a:t> </a:t>
            </a:r>
            <a:r>
              <a:rPr sz="2800" spc="-15" dirty="0">
                <a:latin typeface="Calibri"/>
                <a:cs typeface="Calibri"/>
              </a:rPr>
              <a:t>Platform</a:t>
            </a:r>
            <a:r>
              <a:rPr sz="2800" spc="10" dirty="0">
                <a:latin typeface="Calibri"/>
                <a:cs typeface="Calibri"/>
              </a:rPr>
              <a:t> </a:t>
            </a:r>
            <a:r>
              <a:rPr sz="2800" spc="-15" dirty="0">
                <a:latin typeface="Calibri"/>
                <a:cs typeface="Calibri"/>
              </a:rPr>
              <a:t>installer</a:t>
            </a:r>
            <a:r>
              <a:rPr sz="2800" spc="20" dirty="0">
                <a:latin typeface="Calibri"/>
                <a:cs typeface="Calibri"/>
              </a:rPr>
              <a:t> </a:t>
            </a:r>
            <a:r>
              <a:rPr sz="2800" spc="-5" dirty="0">
                <a:latin typeface="Calibri"/>
                <a:cs typeface="Calibri"/>
              </a:rPr>
              <a:t>5.0. </a:t>
            </a:r>
            <a:r>
              <a:rPr sz="2800" dirty="0">
                <a:solidFill>
                  <a:srgbClr val="124162"/>
                </a:solidFill>
                <a:latin typeface="Calibri"/>
                <a:cs typeface="Calibri"/>
              </a:rPr>
              <a:t> </a:t>
            </a:r>
            <a:r>
              <a:rPr sz="2800" u="heavy" spc="-15" dirty="0">
                <a:solidFill>
                  <a:srgbClr val="124162"/>
                </a:solidFill>
                <a:uFill>
                  <a:solidFill>
                    <a:srgbClr val="124162"/>
                  </a:solidFill>
                </a:uFill>
                <a:latin typeface="Calibri"/>
                <a:cs typeface="Calibri"/>
                <a:hlinkClick r:id="rId3"/>
              </a:rPr>
              <a:t>https://www.microsoft.com/web/downloads/platform.aspx</a:t>
            </a:r>
            <a:r>
              <a:rPr sz="2800" spc="-15" dirty="0">
                <a:latin typeface="Calibri"/>
                <a:cs typeface="Calibri"/>
              </a:rPr>
              <a:t>. </a:t>
            </a:r>
            <a:r>
              <a:rPr sz="2800" spc="-620" dirty="0">
                <a:latin typeface="Calibri"/>
                <a:cs typeface="Calibri"/>
              </a:rPr>
              <a:t> </a:t>
            </a:r>
            <a:r>
              <a:rPr sz="2800" spc="-5" dirty="0">
                <a:latin typeface="Calibri"/>
                <a:cs typeface="Calibri"/>
              </a:rPr>
              <a:t>PHP</a:t>
            </a:r>
            <a:r>
              <a:rPr sz="2800" spc="20" dirty="0">
                <a:latin typeface="Calibri"/>
                <a:cs typeface="Calibri"/>
              </a:rPr>
              <a:t> </a:t>
            </a:r>
            <a:r>
              <a:rPr sz="2800" spc="-10" dirty="0">
                <a:latin typeface="Calibri"/>
                <a:cs typeface="Calibri"/>
              </a:rPr>
              <a:t>MyAdmin.</a:t>
            </a:r>
            <a:r>
              <a:rPr sz="2800" spc="50" dirty="0">
                <a:solidFill>
                  <a:srgbClr val="124162"/>
                </a:solidFill>
                <a:latin typeface="Calibri"/>
                <a:cs typeface="Calibri"/>
              </a:rPr>
              <a:t> </a:t>
            </a:r>
            <a:r>
              <a:rPr sz="2800" u="heavy" spc="-15" dirty="0">
                <a:solidFill>
                  <a:srgbClr val="124162"/>
                </a:solidFill>
                <a:uFill>
                  <a:solidFill>
                    <a:srgbClr val="124162"/>
                  </a:solidFill>
                </a:uFill>
                <a:latin typeface="Calibri"/>
                <a:cs typeface="Calibri"/>
                <a:hlinkClick r:id="rId4"/>
              </a:rPr>
              <a:t>https://www.phpmyadmin.net/</a:t>
            </a:r>
            <a:r>
              <a:rPr sz="2800" spc="-15" dirty="0">
                <a:latin typeface="Calibri"/>
                <a:cs typeface="Calibri"/>
              </a:rPr>
              <a:t>.</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7935595" cy="1489710"/>
          </a:xfrm>
          <a:prstGeom prst="rect">
            <a:avLst/>
          </a:prstGeom>
        </p:spPr>
        <p:txBody>
          <a:bodyPr vert="horz" wrap="square" lIns="0" tIns="13335" rIns="0" bIns="0" rtlCol="0">
            <a:spAutoFit/>
          </a:bodyPr>
          <a:lstStyle/>
          <a:p>
            <a:pPr marL="584200" indent="-571500">
              <a:lnSpc>
                <a:spcPct val="100000"/>
              </a:lnSpc>
              <a:spcBef>
                <a:spcPts val="105"/>
              </a:spcBef>
              <a:buClr>
                <a:srgbClr val="1382AC"/>
              </a:buClr>
              <a:buFont typeface="Wingdings"/>
              <a:buChar char=""/>
              <a:tabLst>
                <a:tab pos="583565" algn="l"/>
                <a:tab pos="584200" algn="l"/>
              </a:tabLst>
            </a:pPr>
            <a:r>
              <a:rPr sz="3200" spc="-20" dirty="0">
                <a:latin typeface="Calibri"/>
                <a:cs typeface="Calibri"/>
              </a:rPr>
              <a:t>Descargar </a:t>
            </a:r>
            <a:r>
              <a:rPr sz="3200" dirty="0">
                <a:latin typeface="Calibri"/>
                <a:cs typeface="Calibri"/>
              </a:rPr>
              <a:t>MySQL.</a:t>
            </a:r>
            <a:r>
              <a:rPr sz="3200" spc="-15" dirty="0">
                <a:solidFill>
                  <a:srgbClr val="124162"/>
                </a:solidFill>
                <a:latin typeface="Calibri"/>
                <a:cs typeface="Calibri"/>
              </a:rPr>
              <a:t> </a:t>
            </a:r>
            <a:r>
              <a:rPr sz="3200" u="heavy" spc="-20" dirty="0">
                <a:solidFill>
                  <a:srgbClr val="124162"/>
                </a:solidFill>
                <a:uFill>
                  <a:solidFill>
                    <a:srgbClr val="124162"/>
                  </a:solidFill>
                </a:uFill>
                <a:latin typeface="Calibri"/>
                <a:cs typeface="Calibri"/>
                <a:hlinkClick r:id="rId2"/>
              </a:rPr>
              <a:t>https://www.mysql.com/</a:t>
            </a:r>
            <a:r>
              <a:rPr sz="3200" spc="-20" dirty="0">
                <a:latin typeface="Calibri"/>
                <a:cs typeface="Calibri"/>
              </a:rPr>
              <a:t>.</a:t>
            </a:r>
            <a:endParaRPr sz="3200">
              <a:latin typeface="Calibri"/>
              <a:cs typeface="Calibri"/>
            </a:endParaRPr>
          </a:p>
          <a:p>
            <a:pPr marL="1041400" lvl="1" indent="-572135">
              <a:lnSpc>
                <a:spcPct val="100000"/>
              </a:lnSpc>
              <a:buClr>
                <a:srgbClr val="1382AC"/>
              </a:buClr>
              <a:buFont typeface="Wingdings"/>
              <a:buChar char=""/>
              <a:tabLst>
                <a:tab pos="1041400" algn="l"/>
                <a:tab pos="1042035" algn="l"/>
              </a:tabLst>
            </a:pPr>
            <a:r>
              <a:rPr sz="3200" dirty="0">
                <a:latin typeface="Calibri"/>
                <a:cs typeface="Calibri"/>
              </a:rPr>
              <a:t>MySQL</a:t>
            </a:r>
            <a:r>
              <a:rPr sz="3200" spc="-30" dirty="0">
                <a:latin typeface="Calibri"/>
                <a:cs typeface="Calibri"/>
              </a:rPr>
              <a:t> </a:t>
            </a:r>
            <a:r>
              <a:rPr sz="3200" spc="-5" dirty="0">
                <a:latin typeface="Calibri"/>
                <a:cs typeface="Calibri"/>
              </a:rPr>
              <a:t>Community</a:t>
            </a:r>
            <a:r>
              <a:rPr sz="3200" spc="25" dirty="0">
                <a:latin typeface="Calibri"/>
                <a:cs typeface="Calibri"/>
              </a:rPr>
              <a:t> </a:t>
            </a:r>
            <a:r>
              <a:rPr sz="3200" spc="-10" dirty="0">
                <a:latin typeface="Calibri"/>
                <a:cs typeface="Calibri"/>
              </a:rPr>
              <a:t>Edition</a:t>
            </a:r>
            <a:endParaRPr sz="3200">
              <a:latin typeface="Calibri"/>
              <a:cs typeface="Calibri"/>
            </a:endParaRPr>
          </a:p>
          <a:p>
            <a:pPr marL="1041400" lvl="1" indent="-572135">
              <a:lnSpc>
                <a:spcPct val="100000"/>
              </a:lnSpc>
              <a:buClr>
                <a:srgbClr val="1382AC"/>
              </a:buClr>
              <a:buFont typeface="Wingdings"/>
              <a:buChar char=""/>
              <a:tabLst>
                <a:tab pos="1041400" algn="l"/>
                <a:tab pos="1042035" algn="l"/>
              </a:tabLst>
            </a:pPr>
            <a:r>
              <a:rPr sz="3200" dirty="0">
                <a:latin typeface="Calibri"/>
                <a:cs typeface="Calibri"/>
              </a:rPr>
              <a:t>MySQL</a:t>
            </a:r>
            <a:r>
              <a:rPr sz="3200" spc="-20" dirty="0">
                <a:latin typeface="Calibri"/>
                <a:cs typeface="Calibri"/>
              </a:rPr>
              <a:t> </a:t>
            </a:r>
            <a:r>
              <a:rPr sz="3200" spc="-5" dirty="0">
                <a:latin typeface="Calibri"/>
                <a:cs typeface="Calibri"/>
              </a:rPr>
              <a:t>Community</a:t>
            </a:r>
            <a:r>
              <a:rPr sz="3200" spc="35" dirty="0">
                <a:latin typeface="Calibri"/>
                <a:cs typeface="Calibri"/>
              </a:rPr>
              <a:t> </a:t>
            </a:r>
            <a:r>
              <a:rPr sz="3200" spc="-5" dirty="0">
                <a:latin typeface="Calibri"/>
                <a:cs typeface="Calibri"/>
              </a:rPr>
              <a:t>Server</a:t>
            </a:r>
            <a:r>
              <a:rPr sz="3200" spc="-30" dirty="0">
                <a:latin typeface="Calibri"/>
                <a:cs typeface="Calibri"/>
              </a:rPr>
              <a:t> </a:t>
            </a:r>
            <a:r>
              <a:rPr sz="3200" spc="-5" dirty="0">
                <a:latin typeface="Calibri"/>
                <a:cs typeface="Calibri"/>
              </a:rPr>
              <a:t>5.7.20</a:t>
            </a:r>
            <a:endParaRPr sz="3200">
              <a:latin typeface="Calibri"/>
              <a:cs typeface="Calibri"/>
            </a:endParaRPr>
          </a:p>
        </p:txBody>
      </p:sp>
      <p:pic>
        <p:nvPicPr>
          <p:cNvPr id="5" name="object 5"/>
          <p:cNvPicPr/>
          <p:nvPr/>
        </p:nvPicPr>
        <p:blipFill>
          <a:blip r:embed="rId3" cstate="print"/>
          <a:stretch>
            <a:fillRect/>
          </a:stretch>
        </p:blipFill>
        <p:spPr>
          <a:xfrm>
            <a:off x="953058" y="3311372"/>
            <a:ext cx="9658350" cy="2952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75154" y="0"/>
            <a:ext cx="9211818" cy="685799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0091" y="0"/>
            <a:ext cx="9211818" cy="685799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4797" y="6548780"/>
            <a:ext cx="3378835" cy="228600"/>
          </a:xfrm>
          <a:prstGeom prst="rect">
            <a:avLst/>
          </a:prstGeom>
        </p:spPr>
        <p:txBody>
          <a:bodyPr vert="horz" wrap="square" lIns="0" tIns="0" rIns="0" bIns="0" rtlCol="0">
            <a:spAutoFit/>
          </a:bodyPr>
          <a:lstStyle/>
          <a:p>
            <a:pPr>
              <a:lnSpc>
                <a:spcPts val="1710"/>
              </a:lnSpc>
            </a:pPr>
            <a:r>
              <a:rPr sz="1800" spc="-15" dirty="0">
                <a:solidFill>
                  <a:srgbClr val="FFFFFF"/>
                </a:solidFill>
                <a:latin typeface="Calibri"/>
                <a:cs typeface="Calibri"/>
              </a:rPr>
              <a:t>Facultad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grpSp>
        <p:nvGrpSpPr>
          <p:cNvPr id="3" name="object 3"/>
          <p:cNvGrpSpPr/>
          <p:nvPr/>
        </p:nvGrpSpPr>
        <p:grpSpPr>
          <a:xfrm>
            <a:off x="1041539" y="0"/>
            <a:ext cx="10109200" cy="6858000"/>
            <a:chOff x="1041539" y="0"/>
            <a:chExt cx="10109200" cy="6858000"/>
          </a:xfrm>
        </p:grpSpPr>
        <p:pic>
          <p:nvPicPr>
            <p:cNvPr id="4" name="object 4"/>
            <p:cNvPicPr/>
            <p:nvPr/>
          </p:nvPicPr>
          <p:blipFill>
            <a:blip r:embed="rId2" cstate="print"/>
            <a:stretch>
              <a:fillRect/>
            </a:stretch>
          </p:blipFill>
          <p:spPr>
            <a:xfrm>
              <a:off x="1518793" y="0"/>
              <a:ext cx="9154287" cy="6857998"/>
            </a:xfrm>
            <a:prstGeom prst="rect">
              <a:avLst/>
            </a:prstGeom>
          </p:spPr>
        </p:pic>
        <p:pic>
          <p:nvPicPr>
            <p:cNvPr id="5" name="object 5"/>
            <p:cNvPicPr/>
            <p:nvPr/>
          </p:nvPicPr>
          <p:blipFill>
            <a:blip r:embed="rId3" cstate="print"/>
            <a:stretch>
              <a:fillRect/>
            </a:stretch>
          </p:blipFill>
          <p:spPr>
            <a:xfrm>
              <a:off x="1490091" y="0"/>
              <a:ext cx="9211818" cy="6857998"/>
            </a:xfrm>
            <a:prstGeom prst="rect">
              <a:avLst/>
            </a:prstGeom>
          </p:spPr>
        </p:pic>
        <p:pic>
          <p:nvPicPr>
            <p:cNvPr id="6" name="object 6"/>
            <p:cNvPicPr/>
            <p:nvPr/>
          </p:nvPicPr>
          <p:blipFill>
            <a:blip r:embed="rId4" cstate="print"/>
            <a:stretch>
              <a:fillRect/>
            </a:stretch>
          </p:blipFill>
          <p:spPr>
            <a:xfrm>
              <a:off x="1041539" y="0"/>
              <a:ext cx="10108946" cy="6857998"/>
            </a:xfrm>
            <a:prstGeom prst="rect">
              <a:avLst/>
            </a:prstGeom>
          </p:spPr>
        </p:pic>
      </p:grpSp>
      <p:sp>
        <p:nvSpPr>
          <p:cNvPr id="7" name="object 7"/>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4797" y="6548780"/>
            <a:ext cx="3378835" cy="228600"/>
          </a:xfrm>
          <a:prstGeom prst="rect">
            <a:avLst/>
          </a:prstGeom>
        </p:spPr>
        <p:txBody>
          <a:bodyPr vert="horz" wrap="square" lIns="0" tIns="0" rIns="0" bIns="0" rtlCol="0">
            <a:spAutoFit/>
          </a:bodyPr>
          <a:lstStyle/>
          <a:p>
            <a:pPr>
              <a:lnSpc>
                <a:spcPts val="1710"/>
              </a:lnSpc>
            </a:pPr>
            <a:r>
              <a:rPr sz="1800" spc="-15" dirty="0">
                <a:solidFill>
                  <a:srgbClr val="FFFFFF"/>
                </a:solidFill>
                <a:latin typeface="Calibri"/>
                <a:cs typeface="Calibri"/>
              </a:rPr>
              <a:t>Facultad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grpSp>
        <p:nvGrpSpPr>
          <p:cNvPr id="3" name="object 3"/>
          <p:cNvGrpSpPr/>
          <p:nvPr/>
        </p:nvGrpSpPr>
        <p:grpSpPr>
          <a:xfrm>
            <a:off x="1041539" y="0"/>
            <a:ext cx="10109200" cy="6858000"/>
            <a:chOff x="1041539" y="0"/>
            <a:chExt cx="10109200" cy="6858000"/>
          </a:xfrm>
        </p:grpSpPr>
        <p:pic>
          <p:nvPicPr>
            <p:cNvPr id="4" name="object 4"/>
            <p:cNvPicPr/>
            <p:nvPr/>
          </p:nvPicPr>
          <p:blipFill>
            <a:blip r:embed="rId2" cstate="print"/>
            <a:stretch>
              <a:fillRect/>
            </a:stretch>
          </p:blipFill>
          <p:spPr>
            <a:xfrm>
              <a:off x="1518793" y="0"/>
              <a:ext cx="9154287" cy="6857998"/>
            </a:xfrm>
            <a:prstGeom prst="rect">
              <a:avLst/>
            </a:prstGeom>
          </p:spPr>
        </p:pic>
        <p:pic>
          <p:nvPicPr>
            <p:cNvPr id="5" name="object 5"/>
            <p:cNvPicPr/>
            <p:nvPr/>
          </p:nvPicPr>
          <p:blipFill>
            <a:blip r:embed="rId3" cstate="print"/>
            <a:stretch>
              <a:fillRect/>
            </a:stretch>
          </p:blipFill>
          <p:spPr>
            <a:xfrm>
              <a:off x="1490091" y="0"/>
              <a:ext cx="9211818" cy="6857998"/>
            </a:xfrm>
            <a:prstGeom prst="rect">
              <a:avLst/>
            </a:prstGeom>
          </p:spPr>
        </p:pic>
        <p:pic>
          <p:nvPicPr>
            <p:cNvPr id="6" name="object 6"/>
            <p:cNvPicPr/>
            <p:nvPr/>
          </p:nvPicPr>
          <p:blipFill>
            <a:blip r:embed="rId4" cstate="print"/>
            <a:stretch>
              <a:fillRect/>
            </a:stretch>
          </p:blipFill>
          <p:spPr>
            <a:xfrm>
              <a:off x="1041539" y="0"/>
              <a:ext cx="10108946" cy="6857998"/>
            </a:xfrm>
            <a:prstGeom prst="rect">
              <a:avLst/>
            </a:prstGeom>
          </p:spPr>
        </p:pic>
        <p:pic>
          <p:nvPicPr>
            <p:cNvPr id="7" name="object 7"/>
            <p:cNvPicPr/>
            <p:nvPr/>
          </p:nvPicPr>
          <p:blipFill>
            <a:blip r:embed="rId5" cstate="print"/>
            <a:stretch>
              <a:fillRect/>
            </a:stretch>
          </p:blipFill>
          <p:spPr>
            <a:xfrm>
              <a:off x="1070254" y="0"/>
              <a:ext cx="9159621" cy="6857998"/>
            </a:xfrm>
            <a:prstGeom prst="rect">
              <a:avLst/>
            </a:prstGeom>
          </p:spPr>
        </p:pic>
      </p:grpSp>
      <p:sp>
        <p:nvSpPr>
          <p:cNvPr id="8" name="object 8"/>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4797" y="6548780"/>
            <a:ext cx="3378835" cy="228600"/>
          </a:xfrm>
          <a:prstGeom prst="rect">
            <a:avLst/>
          </a:prstGeom>
        </p:spPr>
        <p:txBody>
          <a:bodyPr vert="horz" wrap="square" lIns="0" tIns="0" rIns="0" bIns="0" rtlCol="0">
            <a:spAutoFit/>
          </a:bodyPr>
          <a:lstStyle/>
          <a:p>
            <a:pPr>
              <a:lnSpc>
                <a:spcPts val="1710"/>
              </a:lnSpc>
            </a:pPr>
            <a:r>
              <a:rPr sz="1800" spc="-15" dirty="0">
                <a:solidFill>
                  <a:srgbClr val="FFFFFF"/>
                </a:solidFill>
                <a:latin typeface="Calibri"/>
                <a:cs typeface="Calibri"/>
              </a:rPr>
              <a:t>Facultad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grpSp>
        <p:nvGrpSpPr>
          <p:cNvPr id="3" name="object 3"/>
          <p:cNvGrpSpPr/>
          <p:nvPr/>
        </p:nvGrpSpPr>
        <p:grpSpPr>
          <a:xfrm>
            <a:off x="1041539" y="0"/>
            <a:ext cx="10109200" cy="6858000"/>
            <a:chOff x="1041539" y="0"/>
            <a:chExt cx="10109200" cy="6858000"/>
          </a:xfrm>
        </p:grpSpPr>
        <p:pic>
          <p:nvPicPr>
            <p:cNvPr id="4" name="object 4"/>
            <p:cNvPicPr/>
            <p:nvPr/>
          </p:nvPicPr>
          <p:blipFill>
            <a:blip r:embed="rId2" cstate="print"/>
            <a:stretch>
              <a:fillRect/>
            </a:stretch>
          </p:blipFill>
          <p:spPr>
            <a:xfrm>
              <a:off x="1518793" y="0"/>
              <a:ext cx="9154287" cy="6857998"/>
            </a:xfrm>
            <a:prstGeom prst="rect">
              <a:avLst/>
            </a:prstGeom>
          </p:spPr>
        </p:pic>
        <p:pic>
          <p:nvPicPr>
            <p:cNvPr id="5" name="object 5"/>
            <p:cNvPicPr/>
            <p:nvPr/>
          </p:nvPicPr>
          <p:blipFill>
            <a:blip r:embed="rId3" cstate="print"/>
            <a:stretch>
              <a:fillRect/>
            </a:stretch>
          </p:blipFill>
          <p:spPr>
            <a:xfrm>
              <a:off x="1490091" y="0"/>
              <a:ext cx="9211818" cy="6857998"/>
            </a:xfrm>
            <a:prstGeom prst="rect">
              <a:avLst/>
            </a:prstGeom>
          </p:spPr>
        </p:pic>
        <p:pic>
          <p:nvPicPr>
            <p:cNvPr id="6" name="object 6"/>
            <p:cNvPicPr/>
            <p:nvPr/>
          </p:nvPicPr>
          <p:blipFill>
            <a:blip r:embed="rId4" cstate="print"/>
            <a:stretch>
              <a:fillRect/>
            </a:stretch>
          </p:blipFill>
          <p:spPr>
            <a:xfrm>
              <a:off x="1041539" y="0"/>
              <a:ext cx="10108946" cy="6857998"/>
            </a:xfrm>
            <a:prstGeom prst="rect">
              <a:avLst/>
            </a:prstGeom>
          </p:spPr>
        </p:pic>
        <p:pic>
          <p:nvPicPr>
            <p:cNvPr id="7" name="object 7"/>
            <p:cNvPicPr/>
            <p:nvPr/>
          </p:nvPicPr>
          <p:blipFill>
            <a:blip r:embed="rId5" cstate="print"/>
            <a:stretch>
              <a:fillRect/>
            </a:stretch>
          </p:blipFill>
          <p:spPr>
            <a:xfrm>
              <a:off x="1070254" y="0"/>
              <a:ext cx="9159621" cy="6857998"/>
            </a:xfrm>
            <a:prstGeom prst="rect">
              <a:avLst/>
            </a:prstGeom>
          </p:spPr>
        </p:pic>
      </p:grpSp>
      <p:sp>
        <p:nvSpPr>
          <p:cNvPr id="8" name="object 8"/>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pic>
        <p:nvPicPr>
          <p:cNvPr id="9" name="object 9"/>
          <p:cNvPicPr/>
          <p:nvPr/>
        </p:nvPicPr>
        <p:blipFill>
          <a:blip r:embed="rId6" cstate="print"/>
          <a:stretch>
            <a:fillRect/>
          </a:stretch>
        </p:blipFill>
        <p:spPr>
          <a:xfrm>
            <a:off x="1264856" y="0"/>
            <a:ext cx="9662287" cy="685799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pic>
        <p:nvPicPr>
          <p:cNvPr id="3" name="object 3"/>
          <p:cNvPicPr/>
          <p:nvPr/>
        </p:nvPicPr>
        <p:blipFill>
          <a:blip r:embed="rId2" cstate="print"/>
          <a:stretch>
            <a:fillRect/>
          </a:stretch>
        </p:blipFill>
        <p:spPr>
          <a:xfrm>
            <a:off x="1659508" y="152400"/>
            <a:ext cx="9177782" cy="6705597"/>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5945"/>
            <a:ext cx="4932045" cy="1496060"/>
          </a:xfrm>
          <a:prstGeom prst="rect">
            <a:avLst/>
          </a:prstGeom>
        </p:spPr>
        <p:txBody>
          <a:bodyPr vert="horz" wrap="square" lIns="0" tIns="12700" rIns="0" bIns="0" rtlCol="0">
            <a:spAutoFit/>
          </a:bodyPr>
          <a:lstStyle/>
          <a:p>
            <a:pPr marL="584200" indent="-571500">
              <a:lnSpc>
                <a:spcPct val="100000"/>
              </a:lnSpc>
              <a:spcBef>
                <a:spcPts val="100"/>
              </a:spcBef>
              <a:buClr>
                <a:srgbClr val="1382AC"/>
              </a:buClr>
              <a:buFont typeface="Wingdings"/>
              <a:buChar char=""/>
              <a:tabLst>
                <a:tab pos="583565" algn="l"/>
                <a:tab pos="584200" algn="l"/>
              </a:tabLst>
            </a:pPr>
            <a:r>
              <a:rPr sz="3600" spc="-25" dirty="0">
                <a:latin typeface="Calibri Light"/>
                <a:cs typeface="Calibri Light"/>
              </a:rPr>
              <a:t>Qué</a:t>
            </a:r>
            <a:r>
              <a:rPr sz="3600" spc="-90" dirty="0">
                <a:latin typeface="Calibri Light"/>
                <a:cs typeface="Calibri Light"/>
              </a:rPr>
              <a:t> </a:t>
            </a:r>
            <a:r>
              <a:rPr sz="3600" spc="-10" dirty="0">
                <a:latin typeface="Calibri Light"/>
                <a:cs typeface="Calibri Light"/>
              </a:rPr>
              <a:t>es</a:t>
            </a:r>
            <a:r>
              <a:rPr sz="3600" spc="-70" dirty="0">
                <a:latin typeface="Calibri Light"/>
                <a:cs typeface="Calibri Light"/>
              </a:rPr>
              <a:t> </a:t>
            </a:r>
            <a:r>
              <a:rPr sz="3600" spc="-15" dirty="0">
                <a:latin typeface="Calibri Light"/>
                <a:cs typeface="Calibri Light"/>
              </a:rPr>
              <a:t>un</a:t>
            </a:r>
            <a:r>
              <a:rPr sz="3600" spc="-70" dirty="0">
                <a:latin typeface="Calibri Light"/>
                <a:cs typeface="Calibri Light"/>
              </a:rPr>
              <a:t> </a:t>
            </a:r>
            <a:r>
              <a:rPr sz="3600" spc="-20" dirty="0">
                <a:latin typeface="Calibri Light"/>
                <a:cs typeface="Calibri Light"/>
              </a:rPr>
              <a:t>servidor</a:t>
            </a:r>
            <a:r>
              <a:rPr sz="3600" spc="-100" dirty="0">
                <a:latin typeface="Calibri Light"/>
                <a:cs typeface="Calibri Light"/>
              </a:rPr>
              <a:t> </a:t>
            </a:r>
            <a:r>
              <a:rPr sz="3600" spc="-65" dirty="0">
                <a:latin typeface="Calibri Light"/>
                <a:cs typeface="Calibri Light"/>
              </a:rPr>
              <a:t>Web</a:t>
            </a:r>
            <a:endParaRPr sz="3600">
              <a:latin typeface="Calibri Light"/>
              <a:cs typeface="Calibri Light"/>
            </a:endParaRPr>
          </a:p>
          <a:p>
            <a:pPr>
              <a:lnSpc>
                <a:spcPct val="100000"/>
              </a:lnSpc>
              <a:spcBef>
                <a:spcPts val="50"/>
              </a:spcBef>
            </a:pPr>
            <a:endParaRPr sz="3150">
              <a:latin typeface="Calibri Light"/>
              <a:cs typeface="Calibri Light"/>
            </a:endParaRPr>
          </a:p>
          <a:p>
            <a:pPr marL="121285">
              <a:lnSpc>
                <a:spcPct val="100000"/>
              </a:lnSpc>
            </a:pPr>
            <a:r>
              <a:rPr sz="2800" spc="-15" dirty="0">
                <a:latin typeface="Calibri"/>
                <a:cs typeface="Calibri"/>
              </a:rPr>
              <a:t>Software</a:t>
            </a:r>
            <a:endParaRPr sz="2800">
              <a:latin typeface="Calibri"/>
              <a:cs typeface="Calibri"/>
            </a:endParaRPr>
          </a:p>
        </p:txBody>
      </p:sp>
      <p:sp>
        <p:nvSpPr>
          <p:cNvPr id="5" name="object 5"/>
          <p:cNvSpPr txBox="1"/>
          <p:nvPr/>
        </p:nvSpPr>
        <p:spPr>
          <a:xfrm>
            <a:off x="806818" y="3302380"/>
            <a:ext cx="10450830" cy="1315745"/>
          </a:xfrm>
          <a:prstGeom prst="rect">
            <a:avLst/>
          </a:prstGeom>
          <a:solidFill>
            <a:srgbClr val="2583C5"/>
          </a:solidFill>
        </p:spPr>
        <p:txBody>
          <a:bodyPr vert="horz" wrap="square" lIns="0" tIns="22860" rIns="0" bIns="0" rtlCol="0">
            <a:spAutoFit/>
          </a:bodyPr>
          <a:lstStyle/>
          <a:p>
            <a:pPr marL="90805" marR="92075" algn="just">
              <a:lnSpc>
                <a:spcPct val="100000"/>
              </a:lnSpc>
              <a:spcBef>
                <a:spcPts val="180"/>
              </a:spcBef>
            </a:pPr>
            <a:r>
              <a:rPr sz="2800" spc="-10" dirty="0">
                <a:solidFill>
                  <a:srgbClr val="FFFFFF"/>
                </a:solidFill>
                <a:latin typeface="Calibri"/>
                <a:cs typeface="Calibri"/>
              </a:rPr>
              <a:t>Incluye</a:t>
            </a:r>
            <a:r>
              <a:rPr sz="2800" spc="15" dirty="0">
                <a:solidFill>
                  <a:srgbClr val="FFFFFF"/>
                </a:solidFill>
                <a:latin typeface="Calibri"/>
                <a:cs typeface="Calibri"/>
              </a:rPr>
              <a:t> </a:t>
            </a:r>
            <a:r>
              <a:rPr sz="2800" spc="-10" dirty="0">
                <a:solidFill>
                  <a:srgbClr val="FFFFFF"/>
                </a:solidFill>
                <a:latin typeface="Calibri"/>
                <a:cs typeface="Calibri"/>
              </a:rPr>
              <a:t>varios</a:t>
            </a:r>
            <a:r>
              <a:rPr sz="2800" spc="5" dirty="0">
                <a:solidFill>
                  <a:srgbClr val="FFFFFF"/>
                </a:solidFill>
                <a:latin typeface="Calibri"/>
                <a:cs typeface="Calibri"/>
              </a:rPr>
              <a:t> </a:t>
            </a:r>
            <a:r>
              <a:rPr sz="2800" spc="-15" dirty="0">
                <a:solidFill>
                  <a:srgbClr val="FFFFFF"/>
                </a:solidFill>
                <a:latin typeface="Calibri"/>
                <a:cs typeface="Calibri"/>
              </a:rPr>
              <a:t>componentes</a:t>
            </a:r>
            <a:r>
              <a:rPr sz="2800" spc="25" dirty="0">
                <a:solidFill>
                  <a:srgbClr val="FFFFFF"/>
                </a:solidFill>
                <a:latin typeface="Calibri"/>
                <a:cs typeface="Calibri"/>
              </a:rPr>
              <a:t> </a:t>
            </a:r>
            <a:r>
              <a:rPr sz="2800" spc="-5" dirty="0">
                <a:solidFill>
                  <a:srgbClr val="FFFFFF"/>
                </a:solidFill>
                <a:latin typeface="Calibri"/>
                <a:cs typeface="Calibri"/>
              </a:rPr>
              <a:t>que</a:t>
            </a:r>
            <a:r>
              <a:rPr sz="2800" spc="15" dirty="0">
                <a:solidFill>
                  <a:srgbClr val="FFFFFF"/>
                </a:solidFill>
                <a:latin typeface="Calibri"/>
                <a:cs typeface="Calibri"/>
              </a:rPr>
              <a:t> </a:t>
            </a:r>
            <a:r>
              <a:rPr sz="2800" spc="-15" dirty="0">
                <a:solidFill>
                  <a:srgbClr val="FFFFFF"/>
                </a:solidFill>
                <a:latin typeface="Calibri"/>
                <a:cs typeface="Calibri"/>
              </a:rPr>
              <a:t>controlan</a:t>
            </a:r>
            <a:r>
              <a:rPr sz="2800" spc="25" dirty="0">
                <a:solidFill>
                  <a:srgbClr val="FFFFFF"/>
                </a:solidFill>
                <a:latin typeface="Calibri"/>
                <a:cs typeface="Calibri"/>
              </a:rPr>
              <a:t> </a:t>
            </a:r>
            <a:r>
              <a:rPr sz="2800" spc="-5" dirty="0">
                <a:solidFill>
                  <a:srgbClr val="FFFFFF"/>
                </a:solidFill>
                <a:latin typeface="Calibri"/>
                <a:cs typeface="Calibri"/>
              </a:rPr>
              <a:t>la</a:t>
            </a:r>
            <a:r>
              <a:rPr sz="2800" spc="-10" dirty="0">
                <a:solidFill>
                  <a:srgbClr val="FFFFFF"/>
                </a:solidFill>
                <a:latin typeface="Calibri"/>
                <a:cs typeface="Calibri"/>
              </a:rPr>
              <a:t> </a:t>
            </a:r>
            <a:r>
              <a:rPr sz="2800" spc="-20" dirty="0">
                <a:solidFill>
                  <a:srgbClr val="FFFFFF"/>
                </a:solidFill>
                <a:latin typeface="Calibri"/>
                <a:cs typeface="Calibri"/>
              </a:rPr>
              <a:t>forma</a:t>
            </a:r>
            <a:r>
              <a:rPr sz="2800" spc="15" dirty="0">
                <a:solidFill>
                  <a:srgbClr val="FFFFFF"/>
                </a:solidFill>
                <a:latin typeface="Calibri"/>
                <a:cs typeface="Calibri"/>
              </a:rPr>
              <a:t> </a:t>
            </a:r>
            <a:r>
              <a:rPr sz="2800" spc="-5" dirty="0">
                <a:solidFill>
                  <a:srgbClr val="FFFFFF"/>
                </a:solidFill>
                <a:latin typeface="Calibri"/>
                <a:cs typeface="Calibri"/>
              </a:rPr>
              <a:t>en</a:t>
            </a:r>
            <a:r>
              <a:rPr sz="2800" dirty="0">
                <a:solidFill>
                  <a:srgbClr val="FFFFFF"/>
                </a:solidFill>
                <a:latin typeface="Calibri"/>
                <a:cs typeface="Calibri"/>
              </a:rPr>
              <a:t> </a:t>
            </a:r>
            <a:r>
              <a:rPr sz="2800" spc="-5" dirty="0">
                <a:solidFill>
                  <a:srgbClr val="FFFFFF"/>
                </a:solidFill>
                <a:latin typeface="Calibri"/>
                <a:cs typeface="Calibri"/>
              </a:rPr>
              <a:t>la</a:t>
            </a:r>
            <a:r>
              <a:rPr sz="2800" spc="5" dirty="0">
                <a:solidFill>
                  <a:srgbClr val="FFFFFF"/>
                </a:solidFill>
                <a:latin typeface="Calibri"/>
                <a:cs typeface="Calibri"/>
              </a:rPr>
              <a:t> </a:t>
            </a:r>
            <a:r>
              <a:rPr sz="2800" spc="-5" dirty="0">
                <a:solidFill>
                  <a:srgbClr val="FFFFFF"/>
                </a:solidFill>
                <a:latin typeface="Calibri"/>
                <a:cs typeface="Calibri"/>
              </a:rPr>
              <a:t>que</a:t>
            </a:r>
            <a:r>
              <a:rPr sz="2800" spc="15" dirty="0">
                <a:solidFill>
                  <a:srgbClr val="FFFFFF"/>
                </a:solidFill>
                <a:latin typeface="Calibri"/>
                <a:cs typeface="Calibri"/>
              </a:rPr>
              <a:t> </a:t>
            </a:r>
            <a:r>
              <a:rPr sz="2800" spc="-5" dirty="0">
                <a:solidFill>
                  <a:srgbClr val="FFFFFF"/>
                </a:solidFill>
                <a:latin typeface="Calibri"/>
                <a:cs typeface="Calibri"/>
              </a:rPr>
              <a:t>los </a:t>
            </a:r>
            <a:r>
              <a:rPr sz="2800" dirty="0">
                <a:solidFill>
                  <a:srgbClr val="FFFFFF"/>
                </a:solidFill>
                <a:latin typeface="Calibri"/>
                <a:cs typeface="Calibri"/>
              </a:rPr>
              <a:t> </a:t>
            </a:r>
            <a:r>
              <a:rPr sz="2800" spc="-10" dirty="0">
                <a:solidFill>
                  <a:srgbClr val="FFFFFF"/>
                </a:solidFill>
                <a:latin typeface="Calibri"/>
                <a:cs typeface="Calibri"/>
              </a:rPr>
              <a:t>usuarios</a:t>
            </a:r>
            <a:r>
              <a:rPr sz="2800" spc="30" dirty="0">
                <a:solidFill>
                  <a:srgbClr val="FFFFFF"/>
                </a:solidFill>
                <a:latin typeface="Calibri"/>
                <a:cs typeface="Calibri"/>
              </a:rPr>
              <a:t> </a:t>
            </a:r>
            <a:r>
              <a:rPr sz="2800" spc="-40" dirty="0">
                <a:solidFill>
                  <a:srgbClr val="FFFFFF"/>
                </a:solidFill>
                <a:latin typeface="Calibri"/>
                <a:cs typeface="Calibri"/>
              </a:rPr>
              <a:t>Web</a:t>
            </a:r>
            <a:r>
              <a:rPr sz="2800" spc="20" dirty="0">
                <a:solidFill>
                  <a:srgbClr val="FFFFFF"/>
                </a:solidFill>
                <a:latin typeface="Calibri"/>
                <a:cs typeface="Calibri"/>
              </a:rPr>
              <a:t> </a:t>
            </a:r>
            <a:r>
              <a:rPr sz="2800" spc="-5" dirty="0">
                <a:solidFill>
                  <a:srgbClr val="FFFFFF"/>
                </a:solidFill>
                <a:latin typeface="Calibri"/>
                <a:cs typeface="Calibri"/>
              </a:rPr>
              <a:t>acceden</a:t>
            </a:r>
            <a:r>
              <a:rPr sz="2800" spc="10" dirty="0">
                <a:solidFill>
                  <a:srgbClr val="FFFFFF"/>
                </a:solidFill>
                <a:latin typeface="Calibri"/>
                <a:cs typeface="Calibri"/>
              </a:rPr>
              <a:t> </a:t>
            </a:r>
            <a:r>
              <a:rPr sz="2800" spc="-5" dirty="0">
                <a:solidFill>
                  <a:srgbClr val="FFFFFF"/>
                </a:solidFill>
                <a:latin typeface="Calibri"/>
                <a:cs typeface="Calibri"/>
              </a:rPr>
              <a:t>a</a:t>
            </a:r>
            <a:r>
              <a:rPr sz="2800" spc="10" dirty="0">
                <a:solidFill>
                  <a:srgbClr val="FFFFFF"/>
                </a:solidFill>
                <a:latin typeface="Calibri"/>
                <a:cs typeface="Calibri"/>
              </a:rPr>
              <a:t> </a:t>
            </a:r>
            <a:r>
              <a:rPr sz="2800" spc="-5" dirty="0">
                <a:solidFill>
                  <a:srgbClr val="FFFFFF"/>
                </a:solidFill>
                <a:latin typeface="Calibri"/>
                <a:cs typeface="Calibri"/>
              </a:rPr>
              <a:t>los</a:t>
            </a:r>
            <a:r>
              <a:rPr sz="2800" spc="5" dirty="0">
                <a:solidFill>
                  <a:srgbClr val="FFFFFF"/>
                </a:solidFill>
                <a:latin typeface="Calibri"/>
                <a:cs typeface="Calibri"/>
              </a:rPr>
              <a:t> </a:t>
            </a:r>
            <a:r>
              <a:rPr sz="2800" spc="-10" dirty="0">
                <a:solidFill>
                  <a:srgbClr val="FFFFFF"/>
                </a:solidFill>
                <a:latin typeface="Calibri"/>
                <a:cs typeface="Calibri"/>
              </a:rPr>
              <a:t>archivos</a:t>
            </a:r>
            <a:r>
              <a:rPr sz="2800" spc="25" dirty="0">
                <a:solidFill>
                  <a:srgbClr val="FFFFFF"/>
                </a:solidFill>
                <a:latin typeface="Calibri"/>
                <a:cs typeface="Calibri"/>
              </a:rPr>
              <a:t> </a:t>
            </a:r>
            <a:r>
              <a:rPr sz="2800" spc="-5" dirty="0">
                <a:solidFill>
                  <a:srgbClr val="FFFFFF"/>
                </a:solidFill>
                <a:latin typeface="Calibri"/>
                <a:cs typeface="Calibri"/>
              </a:rPr>
              <a:t>alojados.</a:t>
            </a:r>
            <a:r>
              <a:rPr sz="2800" spc="20" dirty="0">
                <a:solidFill>
                  <a:srgbClr val="FFFFFF"/>
                </a:solidFill>
                <a:latin typeface="Calibri"/>
                <a:cs typeface="Calibri"/>
              </a:rPr>
              <a:t> </a:t>
            </a:r>
            <a:r>
              <a:rPr sz="2800" spc="-5" dirty="0">
                <a:solidFill>
                  <a:srgbClr val="FFFFFF"/>
                </a:solidFill>
                <a:latin typeface="Calibri"/>
                <a:cs typeface="Calibri"/>
              </a:rPr>
              <a:t>Un</a:t>
            </a:r>
            <a:r>
              <a:rPr sz="2800" spc="25" dirty="0">
                <a:solidFill>
                  <a:srgbClr val="FFFFFF"/>
                </a:solidFill>
                <a:latin typeface="Calibri"/>
                <a:cs typeface="Calibri"/>
              </a:rPr>
              <a:t> </a:t>
            </a:r>
            <a:r>
              <a:rPr sz="2800" spc="-5" dirty="0">
                <a:solidFill>
                  <a:srgbClr val="FFFFFF"/>
                </a:solidFill>
                <a:latin typeface="Calibri"/>
                <a:cs typeface="Calibri"/>
              </a:rPr>
              <a:t>servidor</a:t>
            </a:r>
            <a:r>
              <a:rPr sz="2800" spc="20" dirty="0">
                <a:solidFill>
                  <a:srgbClr val="FFFFFF"/>
                </a:solidFill>
                <a:latin typeface="Calibri"/>
                <a:cs typeface="Calibri"/>
              </a:rPr>
              <a:t> </a:t>
            </a:r>
            <a:r>
              <a:rPr sz="2800" spc="5" dirty="0">
                <a:solidFill>
                  <a:srgbClr val="FFFFFF"/>
                </a:solidFill>
                <a:latin typeface="Calibri"/>
                <a:cs typeface="Calibri"/>
              </a:rPr>
              <a:t>HTTP</a:t>
            </a:r>
            <a:r>
              <a:rPr sz="2800" spc="15" dirty="0">
                <a:solidFill>
                  <a:srgbClr val="FFFFFF"/>
                </a:solidFill>
                <a:latin typeface="Calibri"/>
                <a:cs typeface="Calibri"/>
              </a:rPr>
              <a:t> </a:t>
            </a:r>
            <a:r>
              <a:rPr sz="2800" spc="-5" dirty="0">
                <a:solidFill>
                  <a:srgbClr val="FFFFFF"/>
                </a:solidFill>
                <a:latin typeface="Calibri"/>
                <a:cs typeface="Calibri"/>
              </a:rPr>
              <a:t>es</a:t>
            </a:r>
            <a:r>
              <a:rPr sz="2800" spc="20" dirty="0">
                <a:solidFill>
                  <a:srgbClr val="FFFFFF"/>
                </a:solidFill>
                <a:latin typeface="Calibri"/>
                <a:cs typeface="Calibri"/>
              </a:rPr>
              <a:t> </a:t>
            </a:r>
            <a:r>
              <a:rPr sz="2800" spc="-10" dirty="0">
                <a:solidFill>
                  <a:srgbClr val="FFFFFF"/>
                </a:solidFill>
                <a:latin typeface="Calibri"/>
                <a:cs typeface="Calibri"/>
              </a:rPr>
              <a:t>una </a:t>
            </a:r>
            <a:r>
              <a:rPr sz="2800" spc="-615" dirty="0">
                <a:solidFill>
                  <a:srgbClr val="FFFFFF"/>
                </a:solidFill>
                <a:latin typeface="Calibri"/>
                <a:cs typeface="Calibri"/>
              </a:rPr>
              <a:t> </a:t>
            </a:r>
            <a:r>
              <a:rPr sz="2800" spc="-20" dirty="0">
                <a:solidFill>
                  <a:srgbClr val="FFFFFF"/>
                </a:solidFill>
                <a:latin typeface="Calibri"/>
                <a:cs typeface="Calibri"/>
              </a:rPr>
              <a:t>pieza</a:t>
            </a:r>
            <a:r>
              <a:rPr sz="2800" dirty="0">
                <a:solidFill>
                  <a:srgbClr val="FFFFFF"/>
                </a:solidFill>
                <a:latin typeface="Calibri"/>
                <a:cs typeface="Calibri"/>
              </a:rPr>
              <a:t> </a:t>
            </a:r>
            <a:r>
              <a:rPr sz="2800" spc="-5" dirty="0">
                <a:solidFill>
                  <a:srgbClr val="FFFFFF"/>
                </a:solidFill>
                <a:latin typeface="Calibri"/>
                <a:cs typeface="Calibri"/>
              </a:rPr>
              <a:t>de </a:t>
            </a:r>
            <a:r>
              <a:rPr sz="2800" spc="-15" dirty="0">
                <a:solidFill>
                  <a:srgbClr val="FFFFFF"/>
                </a:solidFill>
                <a:latin typeface="Calibri"/>
                <a:cs typeface="Calibri"/>
              </a:rPr>
              <a:t>software</a:t>
            </a:r>
            <a:r>
              <a:rPr sz="2800" dirty="0">
                <a:solidFill>
                  <a:srgbClr val="FFFFFF"/>
                </a:solidFill>
                <a:latin typeface="Calibri"/>
                <a:cs typeface="Calibri"/>
              </a:rPr>
              <a:t> </a:t>
            </a:r>
            <a:r>
              <a:rPr sz="2800" spc="-10" dirty="0">
                <a:solidFill>
                  <a:srgbClr val="FFFFFF"/>
                </a:solidFill>
                <a:latin typeface="Calibri"/>
                <a:cs typeface="Calibri"/>
              </a:rPr>
              <a:t>que</a:t>
            </a:r>
            <a:r>
              <a:rPr sz="2800" spc="25" dirty="0">
                <a:solidFill>
                  <a:srgbClr val="FFFFFF"/>
                </a:solidFill>
                <a:latin typeface="Calibri"/>
                <a:cs typeface="Calibri"/>
              </a:rPr>
              <a:t> </a:t>
            </a:r>
            <a:r>
              <a:rPr sz="2800" spc="-10" dirty="0">
                <a:solidFill>
                  <a:srgbClr val="FFFFFF"/>
                </a:solidFill>
                <a:latin typeface="Calibri"/>
                <a:cs typeface="Calibri"/>
              </a:rPr>
              <a:t>entiende</a:t>
            </a:r>
            <a:r>
              <a:rPr sz="2800" spc="5" dirty="0">
                <a:solidFill>
                  <a:srgbClr val="FFFFFF"/>
                </a:solidFill>
                <a:latin typeface="Calibri"/>
                <a:cs typeface="Calibri"/>
              </a:rPr>
              <a:t> </a:t>
            </a:r>
            <a:r>
              <a:rPr sz="2800" spc="-65" dirty="0">
                <a:solidFill>
                  <a:srgbClr val="FFFFFF"/>
                </a:solidFill>
                <a:latin typeface="Calibri"/>
                <a:cs typeface="Calibri"/>
              </a:rPr>
              <a:t>URL’s.</a:t>
            </a:r>
            <a:endParaRPr sz="28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pic>
        <p:nvPicPr>
          <p:cNvPr id="3" name="object 3"/>
          <p:cNvPicPr/>
          <p:nvPr/>
        </p:nvPicPr>
        <p:blipFill>
          <a:blip r:embed="rId2" cstate="print"/>
          <a:stretch>
            <a:fillRect/>
          </a:stretch>
        </p:blipFill>
        <p:spPr>
          <a:xfrm>
            <a:off x="1650364" y="152400"/>
            <a:ext cx="9196069" cy="6705597"/>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4797" y="6548780"/>
            <a:ext cx="3378835" cy="228600"/>
          </a:xfrm>
          <a:prstGeom prst="rect">
            <a:avLst/>
          </a:prstGeom>
        </p:spPr>
        <p:txBody>
          <a:bodyPr vert="horz" wrap="square" lIns="0" tIns="0" rIns="0" bIns="0" rtlCol="0">
            <a:spAutoFit/>
          </a:bodyPr>
          <a:lstStyle/>
          <a:p>
            <a:pPr>
              <a:lnSpc>
                <a:spcPts val="1710"/>
              </a:lnSpc>
            </a:pPr>
            <a:r>
              <a:rPr sz="1800" spc="-15" dirty="0">
                <a:solidFill>
                  <a:srgbClr val="FFFFFF"/>
                </a:solidFill>
                <a:latin typeface="Calibri"/>
                <a:cs typeface="Calibri"/>
              </a:rPr>
              <a:t>Facultad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grpSp>
        <p:nvGrpSpPr>
          <p:cNvPr id="3" name="object 3"/>
          <p:cNvGrpSpPr/>
          <p:nvPr/>
        </p:nvGrpSpPr>
        <p:grpSpPr>
          <a:xfrm>
            <a:off x="1490091" y="0"/>
            <a:ext cx="9211945" cy="6858000"/>
            <a:chOff x="1490091" y="0"/>
            <a:chExt cx="9211945" cy="6858000"/>
          </a:xfrm>
        </p:grpSpPr>
        <p:pic>
          <p:nvPicPr>
            <p:cNvPr id="4" name="object 4"/>
            <p:cNvPicPr/>
            <p:nvPr/>
          </p:nvPicPr>
          <p:blipFill>
            <a:blip r:embed="rId2" cstate="print"/>
            <a:stretch>
              <a:fillRect/>
            </a:stretch>
          </p:blipFill>
          <p:spPr>
            <a:xfrm>
              <a:off x="1518793" y="0"/>
              <a:ext cx="9154287" cy="6857998"/>
            </a:xfrm>
            <a:prstGeom prst="rect">
              <a:avLst/>
            </a:prstGeom>
          </p:spPr>
        </p:pic>
        <p:pic>
          <p:nvPicPr>
            <p:cNvPr id="5" name="object 5"/>
            <p:cNvPicPr/>
            <p:nvPr/>
          </p:nvPicPr>
          <p:blipFill>
            <a:blip r:embed="rId3" cstate="print"/>
            <a:stretch>
              <a:fillRect/>
            </a:stretch>
          </p:blipFill>
          <p:spPr>
            <a:xfrm>
              <a:off x="1490091" y="0"/>
              <a:ext cx="9211818" cy="6857998"/>
            </a:xfrm>
            <a:prstGeom prst="rect">
              <a:avLst/>
            </a:prstGeom>
          </p:spPr>
        </p:pic>
      </p:grpSp>
      <p:sp>
        <p:nvSpPr>
          <p:cNvPr id="6" name="object 6"/>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pic>
        <p:nvPicPr>
          <p:cNvPr id="7" name="object 7"/>
          <p:cNvPicPr/>
          <p:nvPr/>
        </p:nvPicPr>
        <p:blipFill>
          <a:blip r:embed="rId4" cstate="print"/>
          <a:stretch>
            <a:fillRect/>
          </a:stretch>
        </p:blipFill>
        <p:spPr>
          <a:xfrm>
            <a:off x="1650364" y="152400"/>
            <a:ext cx="9196069" cy="6705597"/>
          </a:xfrm>
          <a:prstGeom prst="rect">
            <a:avLst/>
          </a:prstGeom>
        </p:spPr>
      </p:pic>
      <p:pic>
        <p:nvPicPr>
          <p:cNvPr id="8" name="object 8"/>
          <p:cNvPicPr/>
          <p:nvPr/>
        </p:nvPicPr>
        <p:blipFill>
          <a:blip r:embed="rId5" cstate="print"/>
          <a:stretch>
            <a:fillRect/>
          </a:stretch>
        </p:blipFill>
        <p:spPr>
          <a:xfrm>
            <a:off x="1479550" y="0"/>
            <a:ext cx="9232773" cy="685799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8081" y="2020951"/>
            <a:ext cx="93154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P4ssw0rd</a:t>
            </a:r>
            <a:endParaRPr sz="1800">
              <a:latin typeface="Calibri"/>
              <a:cs typeface="Calibri"/>
            </a:endParaRPr>
          </a:p>
        </p:txBody>
      </p:sp>
      <p:pic>
        <p:nvPicPr>
          <p:cNvPr id="3" name="object 3"/>
          <p:cNvPicPr/>
          <p:nvPr/>
        </p:nvPicPr>
        <p:blipFill>
          <a:blip r:embed="rId2" cstate="print"/>
          <a:stretch>
            <a:fillRect/>
          </a:stretch>
        </p:blipFill>
        <p:spPr>
          <a:xfrm>
            <a:off x="1273936" y="0"/>
            <a:ext cx="9682480" cy="6857998"/>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10648315" cy="1978025"/>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30" dirty="0">
                <a:latin typeface="Calibri Light"/>
                <a:cs typeface="Calibri Light"/>
              </a:rPr>
              <a:t>Microsoft</a:t>
            </a:r>
            <a:r>
              <a:rPr sz="3200" spc="-65" dirty="0">
                <a:latin typeface="Calibri Light"/>
                <a:cs typeface="Calibri Light"/>
              </a:rPr>
              <a:t> </a:t>
            </a:r>
            <a:r>
              <a:rPr sz="3200" spc="-60" dirty="0">
                <a:latin typeface="Calibri Light"/>
                <a:cs typeface="Calibri Light"/>
              </a:rPr>
              <a:t>Web</a:t>
            </a:r>
            <a:r>
              <a:rPr sz="3200" spc="-85" dirty="0">
                <a:latin typeface="Calibri Light"/>
                <a:cs typeface="Calibri Light"/>
              </a:rPr>
              <a:t> </a:t>
            </a:r>
            <a:r>
              <a:rPr sz="3200" spc="-30" dirty="0">
                <a:latin typeface="Calibri Light"/>
                <a:cs typeface="Calibri Light"/>
              </a:rPr>
              <a:t>Platform</a:t>
            </a:r>
            <a:r>
              <a:rPr sz="3200" spc="-114" dirty="0">
                <a:latin typeface="Calibri Light"/>
                <a:cs typeface="Calibri Light"/>
              </a:rPr>
              <a:t> </a:t>
            </a:r>
            <a:r>
              <a:rPr sz="3200" spc="-25" dirty="0">
                <a:latin typeface="Calibri Light"/>
                <a:cs typeface="Calibri Light"/>
              </a:rPr>
              <a:t>installer</a:t>
            </a:r>
            <a:r>
              <a:rPr sz="3200" spc="-75" dirty="0">
                <a:latin typeface="Calibri Light"/>
                <a:cs typeface="Calibri Light"/>
              </a:rPr>
              <a:t> </a:t>
            </a:r>
            <a:r>
              <a:rPr sz="3200" spc="-5" dirty="0">
                <a:latin typeface="Calibri Light"/>
                <a:cs typeface="Calibri Light"/>
              </a:rPr>
              <a:t>5.0</a:t>
            </a:r>
            <a:endParaRPr sz="3200" dirty="0">
              <a:latin typeface="Calibri Light"/>
              <a:cs typeface="Calibri Light"/>
            </a:endParaRPr>
          </a:p>
          <a:p>
            <a:pPr marL="1041400" lvl="1" indent="-572135" algn="just">
              <a:lnSpc>
                <a:spcPct val="100000"/>
              </a:lnSpc>
              <a:buClr>
                <a:srgbClr val="1382AC"/>
              </a:buClr>
              <a:buFont typeface="Wingdings"/>
              <a:buChar char=""/>
              <a:tabLst>
                <a:tab pos="1041400" algn="l"/>
                <a:tab pos="1042035" algn="l"/>
              </a:tabLst>
            </a:pPr>
            <a:r>
              <a:rPr sz="3200" spc="-30" dirty="0">
                <a:latin typeface="Calibri Light"/>
                <a:cs typeface="Calibri Light"/>
              </a:rPr>
              <a:t>Requisito</a:t>
            </a:r>
            <a:r>
              <a:rPr sz="3200" spc="-85" dirty="0">
                <a:latin typeface="Calibri Light"/>
                <a:cs typeface="Calibri Light"/>
              </a:rPr>
              <a:t> </a:t>
            </a:r>
            <a:r>
              <a:rPr sz="3200" spc="-30" dirty="0">
                <a:latin typeface="Calibri Light"/>
                <a:cs typeface="Calibri Light"/>
              </a:rPr>
              <a:t>Windows</a:t>
            </a:r>
            <a:r>
              <a:rPr sz="3200" spc="-80" dirty="0">
                <a:latin typeface="Calibri Light"/>
                <a:cs typeface="Calibri Light"/>
              </a:rPr>
              <a:t> </a:t>
            </a:r>
            <a:r>
              <a:rPr sz="3200" spc="-35" dirty="0">
                <a:latin typeface="Calibri Light"/>
                <a:cs typeface="Calibri Light"/>
              </a:rPr>
              <a:t>professional.</a:t>
            </a:r>
            <a:endParaRPr sz="3200" dirty="0">
              <a:latin typeface="Calibri Light"/>
              <a:cs typeface="Calibri Light"/>
            </a:endParaRPr>
          </a:p>
          <a:p>
            <a:pPr marL="1041400" lvl="1" indent="-572135" algn="just">
              <a:lnSpc>
                <a:spcPct val="100000"/>
              </a:lnSpc>
              <a:buClr>
                <a:srgbClr val="1382AC"/>
              </a:buClr>
              <a:buFont typeface="Wingdings"/>
              <a:buChar char=""/>
              <a:tabLst>
                <a:tab pos="1041400" algn="l"/>
                <a:tab pos="1042035" algn="l"/>
              </a:tabLst>
            </a:pPr>
            <a:r>
              <a:rPr sz="3200" u="heavy" spc="-40" dirty="0">
                <a:solidFill>
                  <a:srgbClr val="124162"/>
                </a:solidFill>
                <a:uFill>
                  <a:solidFill>
                    <a:srgbClr val="124162"/>
                  </a:solidFill>
                </a:uFill>
                <a:latin typeface="Calibri Light"/>
                <a:cs typeface="Calibri Light"/>
                <a:hlinkClick r:id="rId2"/>
              </a:rPr>
              <a:t>https://www.microsoft.com/web/downloads/platform.aspx</a:t>
            </a:r>
            <a:r>
              <a:rPr sz="3200" spc="-40" dirty="0">
                <a:latin typeface="Calibri Light"/>
                <a:cs typeface="Calibri Light"/>
              </a:rPr>
              <a:t>.</a:t>
            </a:r>
            <a:endParaRPr sz="3200" dirty="0">
              <a:latin typeface="Calibri Light"/>
              <a:cs typeface="Calibri Light"/>
            </a:endParaRPr>
          </a:p>
          <a:p>
            <a:pPr marL="1041400" lvl="1" indent="-572135" algn="just">
              <a:lnSpc>
                <a:spcPct val="100000"/>
              </a:lnSpc>
              <a:spcBef>
                <a:spcPts val="5"/>
              </a:spcBef>
              <a:buClr>
                <a:srgbClr val="1382AC"/>
              </a:buClr>
              <a:buFont typeface="Wingdings"/>
              <a:buChar char=""/>
              <a:tabLst>
                <a:tab pos="1041400" algn="l"/>
                <a:tab pos="1042035" algn="l"/>
              </a:tabLst>
            </a:pPr>
            <a:r>
              <a:rPr sz="3200" spc="-15" dirty="0">
                <a:latin typeface="Calibri Light"/>
                <a:cs typeface="Calibri Light"/>
              </a:rPr>
              <a:t>PHP</a:t>
            </a:r>
            <a:r>
              <a:rPr sz="3200" spc="-75" dirty="0">
                <a:latin typeface="Calibri Light"/>
                <a:cs typeface="Calibri Light"/>
              </a:rPr>
              <a:t> </a:t>
            </a:r>
            <a:r>
              <a:rPr sz="3200" spc="-30" dirty="0">
                <a:latin typeface="Calibri Light"/>
                <a:cs typeface="Calibri Light"/>
              </a:rPr>
              <a:t>versión</a:t>
            </a:r>
            <a:r>
              <a:rPr sz="3200" spc="-100" dirty="0">
                <a:latin typeface="Calibri Light"/>
                <a:cs typeface="Calibri Light"/>
              </a:rPr>
              <a:t> </a:t>
            </a:r>
            <a:r>
              <a:rPr sz="3200" dirty="0">
                <a:latin typeface="Calibri Light"/>
                <a:cs typeface="Calibri Light"/>
              </a:rPr>
              <a:t>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7549" y="0"/>
            <a:ext cx="10057130" cy="6858000"/>
            <a:chOff x="1067549" y="0"/>
            <a:chExt cx="10057130" cy="6858000"/>
          </a:xfrm>
        </p:grpSpPr>
        <p:pic>
          <p:nvPicPr>
            <p:cNvPr id="3" name="object 3"/>
            <p:cNvPicPr/>
            <p:nvPr/>
          </p:nvPicPr>
          <p:blipFill>
            <a:blip r:embed="rId2" cstate="print"/>
            <a:stretch>
              <a:fillRect/>
            </a:stretch>
          </p:blipFill>
          <p:spPr>
            <a:xfrm>
              <a:off x="1067549" y="0"/>
              <a:ext cx="10056876" cy="6857998"/>
            </a:xfrm>
            <a:prstGeom prst="rect">
              <a:avLst/>
            </a:prstGeom>
          </p:spPr>
        </p:pic>
        <p:sp>
          <p:nvSpPr>
            <p:cNvPr id="4" name="object 4"/>
            <p:cNvSpPr/>
            <p:nvPr/>
          </p:nvSpPr>
          <p:spPr>
            <a:xfrm>
              <a:off x="1212786" y="317690"/>
              <a:ext cx="4966970" cy="616585"/>
            </a:xfrm>
            <a:custGeom>
              <a:avLst/>
              <a:gdLst/>
              <a:ahLst/>
              <a:cxnLst/>
              <a:rect l="l" t="t" r="r" b="b"/>
              <a:pathLst>
                <a:path w="4966970" h="616585">
                  <a:moveTo>
                    <a:pt x="0" y="616013"/>
                  </a:moveTo>
                  <a:lnTo>
                    <a:pt x="4966589" y="616013"/>
                  </a:lnTo>
                  <a:lnTo>
                    <a:pt x="4966589" y="0"/>
                  </a:lnTo>
                  <a:lnTo>
                    <a:pt x="0" y="0"/>
                  </a:lnTo>
                  <a:lnTo>
                    <a:pt x="0" y="616013"/>
                  </a:lnTo>
                  <a:close/>
                </a:path>
              </a:pathLst>
            </a:custGeom>
            <a:ln w="57150">
              <a:solidFill>
                <a:srgbClr val="FF0000"/>
              </a:solidFill>
            </a:ln>
          </p:spPr>
          <p:txBody>
            <a:bodyPr wrap="square" lIns="0" tIns="0" rIns="0" bIns="0" rtlCol="0"/>
            <a:lstStyle/>
            <a:p>
              <a:endParaRPr/>
            </a:p>
          </p:txBody>
        </p:sp>
      </p:gr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3388" y="0"/>
            <a:ext cx="9892665" cy="6857998"/>
          </a:xfrm>
          <a:prstGeom prst="rect">
            <a:avLst/>
          </a:prstGeom>
        </p:spPr>
      </p:pic>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7549" y="0"/>
            <a:ext cx="10057130" cy="6858000"/>
            <a:chOff x="1067549" y="0"/>
            <a:chExt cx="10057130" cy="6858000"/>
          </a:xfrm>
        </p:grpSpPr>
        <p:pic>
          <p:nvPicPr>
            <p:cNvPr id="3" name="object 3"/>
            <p:cNvPicPr/>
            <p:nvPr/>
          </p:nvPicPr>
          <p:blipFill>
            <a:blip r:embed="rId2" cstate="print"/>
            <a:stretch>
              <a:fillRect/>
            </a:stretch>
          </p:blipFill>
          <p:spPr>
            <a:xfrm>
              <a:off x="1067549" y="0"/>
              <a:ext cx="10056876" cy="6857998"/>
            </a:xfrm>
            <a:prstGeom prst="rect">
              <a:avLst/>
            </a:prstGeom>
          </p:spPr>
        </p:pic>
        <p:pic>
          <p:nvPicPr>
            <p:cNvPr id="4" name="object 4"/>
            <p:cNvPicPr/>
            <p:nvPr/>
          </p:nvPicPr>
          <p:blipFill>
            <a:blip r:embed="rId3" cstate="print"/>
            <a:stretch>
              <a:fillRect/>
            </a:stretch>
          </p:blipFill>
          <p:spPr>
            <a:xfrm>
              <a:off x="1149642" y="0"/>
              <a:ext cx="9892665" cy="6857998"/>
            </a:xfrm>
            <a:prstGeom prst="rect">
              <a:avLst/>
            </a:prstGeom>
          </p:spPr>
        </p:pic>
        <p:pic>
          <p:nvPicPr>
            <p:cNvPr id="5" name="object 5"/>
            <p:cNvPicPr/>
            <p:nvPr/>
          </p:nvPicPr>
          <p:blipFill>
            <a:blip r:embed="rId4" cstate="print"/>
            <a:stretch>
              <a:fillRect/>
            </a:stretch>
          </p:blipFill>
          <p:spPr>
            <a:xfrm>
              <a:off x="1179918" y="0"/>
              <a:ext cx="9832213" cy="6857998"/>
            </a:xfrm>
            <a:prstGeom prst="rect">
              <a:avLst/>
            </a:prstGeom>
          </p:spPr>
        </p:pic>
      </p:gr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pic>
        <p:nvPicPr>
          <p:cNvPr id="3" name="object 3"/>
          <p:cNvPicPr/>
          <p:nvPr/>
        </p:nvPicPr>
        <p:blipFill>
          <a:blip r:embed="rId2" cstate="print"/>
          <a:stretch>
            <a:fillRect/>
          </a:stretch>
        </p:blipFill>
        <p:spPr>
          <a:xfrm>
            <a:off x="7498206" y="6398328"/>
            <a:ext cx="492213" cy="426580"/>
          </a:xfrm>
          <a:prstGeom prst="rect">
            <a:avLst/>
          </a:prstGeom>
        </p:spPr>
      </p:pic>
      <p:sp>
        <p:nvSpPr>
          <p:cNvPr id="4" name="object 4"/>
          <p:cNvSpPr txBox="1">
            <a:spLocks noGrp="1"/>
          </p:cNvSpPr>
          <p:nvPr>
            <p:ph type="title"/>
          </p:nvPr>
        </p:nvSpPr>
        <p:spPr>
          <a:xfrm>
            <a:off x="471017" y="0"/>
            <a:ext cx="5646420" cy="680720"/>
          </a:xfrm>
          <a:prstGeom prst="rect">
            <a:avLst/>
          </a:prstGeom>
        </p:spPr>
        <p:txBody>
          <a:bodyPr vert="horz" wrap="square" lIns="0" tIns="12065" rIns="0" bIns="0" rtlCol="0">
            <a:spAutoFit/>
          </a:bodyPr>
          <a:lstStyle/>
          <a:p>
            <a:pPr marL="12700">
              <a:lnSpc>
                <a:spcPct val="100000"/>
              </a:lnSpc>
              <a:spcBef>
                <a:spcPts val="95"/>
              </a:spcBef>
            </a:pPr>
            <a:r>
              <a:rPr sz="4300" u="none" spc="-50" dirty="0"/>
              <a:t>Servidores</a:t>
            </a:r>
            <a:r>
              <a:rPr sz="4300" u="none" spc="-125" dirty="0"/>
              <a:t> </a:t>
            </a:r>
            <a:r>
              <a:rPr sz="4300" u="none" spc="-30" dirty="0"/>
              <a:t>de</a:t>
            </a:r>
            <a:r>
              <a:rPr sz="4300" u="none" spc="-130" dirty="0"/>
              <a:t> </a:t>
            </a:r>
            <a:r>
              <a:rPr sz="4300" u="none" spc="-50" dirty="0"/>
              <a:t>aplicaciones</a:t>
            </a:r>
            <a:endParaRPr sz="4300"/>
          </a:p>
        </p:txBody>
      </p:sp>
      <p:sp>
        <p:nvSpPr>
          <p:cNvPr id="5" name="object 5"/>
          <p:cNvSpPr txBox="1"/>
          <p:nvPr/>
        </p:nvSpPr>
        <p:spPr>
          <a:xfrm>
            <a:off x="506374" y="841628"/>
            <a:ext cx="3281045" cy="513715"/>
          </a:xfrm>
          <a:prstGeom prst="rect">
            <a:avLst/>
          </a:prstGeom>
        </p:spPr>
        <p:txBody>
          <a:bodyPr vert="horz" wrap="square" lIns="0" tIns="13335" rIns="0" bIns="0" rtlCol="0">
            <a:spAutoFit/>
          </a:bodyPr>
          <a:lstStyle/>
          <a:p>
            <a:pPr marL="584200" indent="-571500">
              <a:lnSpc>
                <a:spcPct val="100000"/>
              </a:lnSpc>
              <a:spcBef>
                <a:spcPts val="105"/>
              </a:spcBef>
              <a:buClr>
                <a:srgbClr val="1382AC"/>
              </a:buClr>
              <a:buFont typeface="Wingdings"/>
              <a:buChar char=""/>
              <a:tabLst>
                <a:tab pos="583565" algn="l"/>
                <a:tab pos="584200" algn="l"/>
              </a:tabLst>
            </a:pPr>
            <a:r>
              <a:rPr sz="3200" spc="-10" dirty="0">
                <a:latin typeface="Calibri"/>
                <a:cs typeface="Calibri"/>
              </a:rPr>
              <a:t>Probar</a:t>
            </a:r>
            <a:r>
              <a:rPr sz="3200" spc="-75" dirty="0">
                <a:latin typeface="Calibri"/>
                <a:cs typeface="Calibri"/>
              </a:rPr>
              <a:t> </a:t>
            </a:r>
            <a:r>
              <a:rPr sz="3200" spc="-10" dirty="0">
                <a:latin typeface="Calibri"/>
                <a:cs typeface="Calibri"/>
              </a:rPr>
              <a:t>localhost</a:t>
            </a:r>
            <a:endParaRPr sz="3200">
              <a:latin typeface="Calibri"/>
              <a:cs typeface="Calibri"/>
            </a:endParaRPr>
          </a:p>
        </p:txBody>
      </p:sp>
      <p:pic>
        <p:nvPicPr>
          <p:cNvPr id="6" name="object 6"/>
          <p:cNvPicPr/>
          <p:nvPr/>
        </p:nvPicPr>
        <p:blipFill>
          <a:blip r:embed="rId3" cstate="print"/>
          <a:stretch>
            <a:fillRect/>
          </a:stretch>
        </p:blipFill>
        <p:spPr>
          <a:xfrm>
            <a:off x="1887347" y="1419091"/>
            <a:ext cx="8833993" cy="54375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66191"/>
            <a:ext cx="2173605" cy="1001394"/>
          </a:xfrm>
          <a:prstGeom prst="rect">
            <a:avLst/>
          </a:prstGeom>
        </p:spPr>
        <p:txBody>
          <a:bodyPr vert="horz" wrap="square" lIns="0" tIns="12700" rIns="0" bIns="0" rtlCol="0">
            <a:spAutoFit/>
          </a:bodyPr>
          <a:lstStyle/>
          <a:p>
            <a:pPr marL="584200" marR="5080" indent="-571500">
              <a:lnSpc>
                <a:spcPct val="100000"/>
              </a:lnSpc>
              <a:spcBef>
                <a:spcPts val="100"/>
              </a:spcBef>
              <a:buClr>
                <a:srgbClr val="1382AC"/>
              </a:buClr>
              <a:buFont typeface="Wingdings"/>
              <a:buChar char=""/>
              <a:tabLst>
                <a:tab pos="583565" algn="l"/>
                <a:tab pos="584200" algn="l"/>
              </a:tabLst>
            </a:pPr>
            <a:r>
              <a:rPr sz="3200" spc="-15" dirty="0">
                <a:latin typeface="Calibri"/>
                <a:cs typeface="Calibri"/>
              </a:rPr>
              <a:t>Carpeta </a:t>
            </a:r>
            <a:r>
              <a:rPr sz="3200" spc="-10" dirty="0">
                <a:latin typeface="Calibri"/>
                <a:cs typeface="Calibri"/>
              </a:rPr>
              <a:t> </a:t>
            </a:r>
            <a:r>
              <a:rPr sz="3200" spc="10" dirty="0">
                <a:latin typeface="Calibri"/>
                <a:cs typeface="Calibri"/>
              </a:rPr>
              <a:t>ww</a:t>
            </a:r>
            <a:r>
              <a:rPr sz="3200" dirty="0">
                <a:latin typeface="Calibri"/>
                <a:cs typeface="Calibri"/>
              </a:rPr>
              <a:t>w</a:t>
            </a:r>
            <a:r>
              <a:rPr sz="3200" spc="-50" dirty="0">
                <a:latin typeface="Calibri"/>
                <a:cs typeface="Calibri"/>
              </a:rPr>
              <a:t>r</a:t>
            </a:r>
            <a:r>
              <a:rPr sz="3200" spc="-5" dirty="0">
                <a:latin typeface="Calibri"/>
                <a:cs typeface="Calibri"/>
              </a:rPr>
              <a:t>oot</a:t>
            </a:r>
            <a:endParaRPr sz="3200">
              <a:latin typeface="Calibri"/>
              <a:cs typeface="Calibri"/>
            </a:endParaRPr>
          </a:p>
        </p:txBody>
      </p:sp>
      <p:pic>
        <p:nvPicPr>
          <p:cNvPr id="3" name="object 3"/>
          <p:cNvPicPr/>
          <p:nvPr/>
        </p:nvPicPr>
        <p:blipFill>
          <a:blip r:embed="rId2" cstate="print"/>
          <a:stretch>
            <a:fillRect/>
          </a:stretch>
        </p:blipFill>
        <p:spPr>
          <a:xfrm>
            <a:off x="2442845" y="0"/>
            <a:ext cx="7306309" cy="6857997"/>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1417955" cy="514350"/>
          </a:xfrm>
          <a:prstGeom prst="rect">
            <a:avLst/>
          </a:prstGeom>
        </p:spPr>
        <p:txBody>
          <a:bodyPr vert="horz" wrap="square" lIns="0" tIns="13335" rIns="0" bIns="0" rtlCol="0">
            <a:spAutoFit/>
          </a:bodyPr>
          <a:lstStyle/>
          <a:p>
            <a:pPr marL="584200" indent="-571500">
              <a:lnSpc>
                <a:spcPct val="100000"/>
              </a:lnSpc>
              <a:spcBef>
                <a:spcPts val="105"/>
              </a:spcBef>
              <a:buClr>
                <a:srgbClr val="1382AC"/>
              </a:buClr>
              <a:buFont typeface="Wingdings"/>
              <a:buChar char=""/>
              <a:tabLst>
                <a:tab pos="583565" algn="l"/>
                <a:tab pos="584200" algn="l"/>
              </a:tabLst>
            </a:pPr>
            <a:r>
              <a:rPr sz="3200" spc="-105" dirty="0">
                <a:latin typeface="Calibri"/>
                <a:cs typeface="Calibri"/>
              </a:rPr>
              <a:t>f</a:t>
            </a:r>
            <a:r>
              <a:rPr sz="3200" dirty="0">
                <a:latin typeface="Calibri"/>
                <a:cs typeface="Calibri"/>
              </a:rPr>
              <a:t>g</a:t>
            </a:r>
            <a:r>
              <a:rPr sz="3200" spc="-100" dirty="0">
                <a:latin typeface="Calibri"/>
                <a:cs typeface="Calibri"/>
              </a:rPr>
              <a:t>f</a:t>
            </a:r>
            <a:r>
              <a:rPr sz="3200" dirty="0">
                <a:latin typeface="Calibri"/>
                <a:cs typeface="Calibri"/>
              </a:rPr>
              <a:t>gh</a:t>
            </a:r>
            <a:endParaRPr sz="3200">
              <a:latin typeface="Calibri"/>
              <a:cs typeface="Calibri"/>
            </a:endParaRPr>
          </a:p>
        </p:txBody>
      </p:sp>
      <p:grpSp>
        <p:nvGrpSpPr>
          <p:cNvPr id="5" name="object 5"/>
          <p:cNvGrpSpPr/>
          <p:nvPr/>
        </p:nvGrpSpPr>
        <p:grpSpPr>
          <a:xfrm>
            <a:off x="0" y="328675"/>
            <a:ext cx="12192000" cy="5700395"/>
            <a:chOff x="0" y="328675"/>
            <a:chExt cx="12192000" cy="5700395"/>
          </a:xfrm>
        </p:grpSpPr>
        <p:pic>
          <p:nvPicPr>
            <p:cNvPr id="6" name="object 6"/>
            <p:cNvPicPr/>
            <p:nvPr/>
          </p:nvPicPr>
          <p:blipFill>
            <a:blip r:embed="rId2" cstate="print"/>
            <a:stretch>
              <a:fillRect/>
            </a:stretch>
          </p:blipFill>
          <p:spPr>
            <a:xfrm>
              <a:off x="0" y="328675"/>
              <a:ext cx="12192000" cy="5700141"/>
            </a:xfrm>
            <a:prstGeom prst="rect">
              <a:avLst/>
            </a:prstGeom>
          </p:spPr>
        </p:pic>
        <p:sp>
          <p:nvSpPr>
            <p:cNvPr id="7" name="object 7"/>
            <p:cNvSpPr/>
            <p:nvPr/>
          </p:nvSpPr>
          <p:spPr>
            <a:xfrm>
              <a:off x="9144000" y="2082241"/>
              <a:ext cx="1367155" cy="940435"/>
            </a:xfrm>
            <a:custGeom>
              <a:avLst/>
              <a:gdLst/>
              <a:ahLst/>
              <a:cxnLst/>
              <a:rect l="l" t="t" r="r" b="b"/>
              <a:pathLst>
                <a:path w="1367154" h="940435">
                  <a:moveTo>
                    <a:pt x="1366774" y="0"/>
                  </a:moveTo>
                  <a:lnTo>
                    <a:pt x="0" y="0"/>
                  </a:lnTo>
                  <a:lnTo>
                    <a:pt x="0" y="940104"/>
                  </a:lnTo>
                  <a:lnTo>
                    <a:pt x="1366774" y="940104"/>
                  </a:lnTo>
                  <a:lnTo>
                    <a:pt x="1366774" y="0"/>
                  </a:lnTo>
                  <a:close/>
                </a:path>
              </a:pathLst>
            </a:custGeom>
            <a:solidFill>
              <a:srgbClr val="FFFFFF"/>
            </a:solidFill>
          </p:spPr>
          <p:txBody>
            <a:bodyPr wrap="square" lIns="0" tIns="0" rIns="0" bIns="0" rtlCol="0"/>
            <a:lstStyle/>
            <a:p>
              <a:endParaRPr/>
            </a:p>
          </p:txBody>
        </p:sp>
        <p:sp>
          <p:nvSpPr>
            <p:cNvPr id="8" name="object 8"/>
            <p:cNvSpPr/>
            <p:nvPr/>
          </p:nvSpPr>
          <p:spPr>
            <a:xfrm>
              <a:off x="9144000" y="2082241"/>
              <a:ext cx="1367155" cy="940435"/>
            </a:xfrm>
            <a:custGeom>
              <a:avLst/>
              <a:gdLst/>
              <a:ahLst/>
              <a:cxnLst/>
              <a:rect l="l" t="t" r="r" b="b"/>
              <a:pathLst>
                <a:path w="1367154" h="940435">
                  <a:moveTo>
                    <a:pt x="0" y="940104"/>
                  </a:moveTo>
                  <a:lnTo>
                    <a:pt x="1366774" y="940104"/>
                  </a:lnTo>
                  <a:lnTo>
                    <a:pt x="1366774" y="0"/>
                  </a:lnTo>
                  <a:lnTo>
                    <a:pt x="0" y="0"/>
                  </a:lnTo>
                  <a:lnTo>
                    <a:pt x="0" y="940104"/>
                  </a:lnTo>
                  <a:close/>
                </a:path>
              </a:pathLst>
            </a:custGeom>
            <a:ln w="15875">
              <a:solidFill>
                <a:srgbClr val="FFFFFF"/>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193954" y="1649348"/>
            <a:ext cx="4930140" cy="574040"/>
          </a:xfrm>
          <a:prstGeom prst="rect">
            <a:avLst/>
          </a:prstGeom>
        </p:spPr>
        <p:txBody>
          <a:bodyPr vert="horz" wrap="square" lIns="0" tIns="12700" rIns="0" bIns="0" rtlCol="0">
            <a:spAutoFit/>
          </a:bodyPr>
          <a:lstStyle/>
          <a:p>
            <a:pPr marL="584200" indent="-571500">
              <a:lnSpc>
                <a:spcPct val="100000"/>
              </a:lnSpc>
              <a:spcBef>
                <a:spcPts val="100"/>
              </a:spcBef>
              <a:buClr>
                <a:srgbClr val="1382AC"/>
              </a:buClr>
              <a:buFont typeface="Wingdings"/>
              <a:buChar char=""/>
              <a:tabLst>
                <a:tab pos="583565" algn="l"/>
                <a:tab pos="584200" algn="l"/>
              </a:tabLst>
            </a:pPr>
            <a:r>
              <a:rPr sz="3600" spc="-20" dirty="0">
                <a:latin typeface="Calibri Light"/>
                <a:cs typeface="Calibri Light"/>
              </a:rPr>
              <a:t>Qué</a:t>
            </a:r>
            <a:r>
              <a:rPr sz="3600" spc="-95" dirty="0">
                <a:latin typeface="Calibri Light"/>
                <a:cs typeface="Calibri Light"/>
              </a:rPr>
              <a:t> </a:t>
            </a:r>
            <a:r>
              <a:rPr sz="3600" spc="-10" dirty="0">
                <a:latin typeface="Calibri Light"/>
                <a:cs typeface="Calibri Light"/>
              </a:rPr>
              <a:t>es</a:t>
            </a:r>
            <a:r>
              <a:rPr sz="3600" spc="-85" dirty="0">
                <a:latin typeface="Calibri Light"/>
                <a:cs typeface="Calibri Light"/>
              </a:rPr>
              <a:t> </a:t>
            </a:r>
            <a:r>
              <a:rPr sz="3600" spc="-15" dirty="0">
                <a:latin typeface="Calibri Light"/>
                <a:cs typeface="Calibri Light"/>
              </a:rPr>
              <a:t>un</a:t>
            </a:r>
            <a:r>
              <a:rPr sz="3600" spc="-75" dirty="0">
                <a:latin typeface="Calibri Light"/>
                <a:cs typeface="Calibri Light"/>
              </a:rPr>
              <a:t> </a:t>
            </a:r>
            <a:r>
              <a:rPr sz="3600" spc="-20" dirty="0">
                <a:latin typeface="Calibri Light"/>
                <a:cs typeface="Calibri Light"/>
              </a:rPr>
              <a:t>servidor</a:t>
            </a:r>
            <a:r>
              <a:rPr sz="3600" spc="-110" dirty="0">
                <a:latin typeface="Calibri Light"/>
                <a:cs typeface="Calibri Light"/>
              </a:rPr>
              <a:t> </a:t>
            </a:r>
            <a:r>
              <a:rPr sz="3600" spc="-65" dirty="0">
                <a:latin typeface="Calibri Light"/>
                <a:cs typeface="Calibri Light"/>
              </a:rPr>
              <a:t>Web</a:t>
            </a:r>
            <a:endParaRPr sz="3600">
              <a:latin typeface="Calibri Light"/>
              <a:cs typeface="Calibri Light"/>
            </a:endParaRPr>
          </a:p>
        </p:txBody>
      </p:sp>
      <p:grpSp>
        <p:nvGrpSpPr>
          <p:cNvPr id="5" name="object 5"/>
          <p:cNvGrpSpPr/>
          <p:nvPr/>
        </p:nvGrpSpPr>
        <p:grpSpPr>
          <a:xfrm>
            <a:off x="1921065" y="2251773"/>
            <a:ext cx="9690100" cy="2669540"/>
            <a:chOff x="1921065" y="2251773"/>
            <a:chExt cx="9690100" cy="2669540"/>
          </a:xfrm>
        </p:grpSpPr>
        <p:sp>
          <p:nvSpPr>
            <p:cNvPr id="6" name="object 6"/>
            <p:cNvSpPr/>
            <p:nvPr/>
          </p:nvSpPr>
          <p:spPr>
            <a:xfrm>
              <a:off x="1929002" y="2259710"/>
              <a:ext cx="2653665" cy="2653665"/>
            </a:xfrm>
            <a:custGeom>
              <a:avLst/>
              <a:gdLst/>
              <a:ahLst/>
              <a:cxnLst/>
              <a:rect l="l" t="t" r="r" b="b"/>
              <a:pathLst>
                <a:path w="2653665" h="2653665">
                  <a:moveTo>
                    <a:pt x="1326769" y="0"/>
                  </a:moveTo>
                  <a:lnTo>
                    <a:pt x="1278126" y="875"/>
                  </a:lnTo>
                  <a:lnTo>
                    <a:pt x="1229926" y="3480"/>
                  </a:lnTo>
                  <a:lnTo>
                    <a:pt x="1182196" y="7786"/>
                  </a:lnTo>
                  <a:lnTo>
                    <a:pt x="1134968" y="13762"/>
                  </a:lnTo>
                  <a:lnTo>
                    <a:pt x="1088271" y="21379"/>
                  </a:lnTo>
                  <a:lnTo>
                    <a:pt x="1042135" y="30605"/>
                  </a:lnTo>
                  <a:lnTo>
                    <a:pt x="996590" y="41412"/>
                  </a:lnTo>
                  <a:lnTo>
                    <a:pt x="951666" y="53770"/>
                  </a:lnTo>
                  <a:lnTo>
                    <a:pt x="907393" y="67648"/>
                  </a:lnTo>
                  <a:lnTo>
                    <a:pt x="863801" y="83016"/>
                  </a:lnTo>
                  <a:lnTo>
                    <a:pt x="820921" y="99845"/>
                  </a:lnTo>
                  <a:lnTo>
                    <a:pt x="778781" y="118104"/>
                  </a:lnTo>
                  <a:lnTo>
                    <a:pt x="737412" y="137763"/>
                  </a:lnTo>
                  <a:lnTo>
                    <a:pt x="696844" y="158793"/>
                  </a:lnTo>
                  <a:lnTo>
                    <a:pt x="657107" y="181163"/>
                  </a:lnTo>
                  <a:lnTo>
                    <a:pt x="618231" y="204843"/>
                  </a:lnTo>
                  <a:lnTo>
                    <a:pt x="580245" y="229804"/>
                  </a:lnTo>
                  <a:lnTo>
                    <a:pt x="543181" y="256015"/>
                  </a:lnTo>
                  <a:lnTo>
                    <a:pt x="507067" y="283447"/>
                  </a:lnTo>
                  <a:lnTo>
                    <a:pt x="471933" y="312069"/>
                  </a:lnTo>
                  <a:lnTo>
                    <a:pt x="437811" y="341851"/>
                  </a:lnTo>
                  <a:lnTo>
                    <a:pt x="404729" y="372764"/>
                  </a:lnTo>
                  <a:lnTo>
                    <a:pt x="372718" y="404778"/>
                  </a:lnTo>
                  <a:lnTo>
                    <a:pt x="341807" y="437861"/>
                  </a:lnTo>
                  <a:lnTo>
                    <a:pt x="312027" y="471986"/>
                  </a:lnTo>
                  <a:lnTo>
                    <a:pt x="283408" y="507120"/>
                  </a:lnTo>
                  <a:lnTo>
                    <a:pt x="255979" y="543235"/>
                  </a:lnTo>
                  <a:lnTo>
                    <a:pt x="229770" y="580301"/>
                  </a:lnTo>
                  <a:lnTo>
                    <a:pt x="204812" y="618287"/>
                  </a:lnTo>
                  <a:lnTo>
                    <a:pt x="181134" y="657163"/>
                  </a:lnTo>
                  <a:lnTo>
                    <a:pt x="158767" y="696900"/>
                  </a:lnTo>
                  <a:lnTo>
                    <a:pt x="137740" y="737468"/>
                  </a:lnTo>
                  <a:lnTo>
                    <a:pt x="118084" y="778835"/>
                  </a:lnTo>
                  <a:lnTo>
                    <a:pt x="99827" y="820974"/>
                  </a:lnTo>
                  <a:lnTo>
                    <a:pt x="83001" y="863853"/>
                  </a:lnTo>
                  <a:lnTo>
                    <a:pt x="67636" y="907442"/>
                  </a:lnTo>
                  <a:lnTo>
                    <a:pt x="53760" y="951712"/>
                  </a:lnTo>
                  <a:lnTo>
                    <a:pt x="41405" y="996632"/>
                  </a:lnTo>
                  <a:lnTo>
                    <a:pt x="30599" y="1042173"/>
                  </a:lnTo>
                  <a:lnTo>
                    <a:pt x="21374" y="1088304"/>
                  </a:lnTo>
                  <a:lnTo>
                    <a:pt x="13759" y="1134996"/>
                  </a:lnTo>
                  <a:lnTo>
                    <a:pt x="7784" y="1182218"/>
                  </a:lnTo>
                  <a:lnTo>
                    <a:pt x="3479" y="1229941"/>
                  </a:lnTo>
                  <a:lnTo>
                    <a:pt x="874" y="1278135"/>
                  </a:lnTo>
                  <a:lnTo>
                    <a:pt x="0" y="1326768"/>
                  </a:lnTo>
                  <a:lnTo>
                    <a:pt x="874" y="1375411"/>
                  </a:lnTo>
                  <a:lnTo>
                    <a:pt x="3479" y="1423611"/>
                  </a:lnTo>
                  <a:lnTo>
                    <a:pt x="7784" y="1471341"/>
                  </a:lnTo>
                  <a:lnTo>
                    <a:pt x="13759" y="1518569"/>
                  </a:lnTo>
                  <a:lnTo>
                    <a:pt x="21374" y="1565266"/>
                  </a:lnTo>
                  <a:lnTo>
                    <a:pt x="30599" y="1611402"/>
                  </a:lnTo>
                  <a:lnTo>
                    <a:pt x="41405" y="1656947"/>
                  </a:lnTo>
                  <a:lnTo>
                    <a:pt x="53760" y="1701871"/>
                  </a:lnTo>
                  <a:lnTo>
                    <a:pt x="67636" y="1746144"/>
                  </a:lnTo>
                  <a:lnTo>
                    <a:pt x="83001" y="1789736"/>
                  </a:lnTo>
                  <a:lnTo>
                    <a:pt x="99827" y="1832616"/>
                  </a:lnTo>
                  <a:lnTo>
                    <a:pt x="118084" y="1874756"/>
                  </a:lnTo>
                  <a:lnTo>
                    <a:pt x="137740" y="1916125"/>
                  </a:lnTo>
                  <a:lnTo>
                    <a:pt x="158767" y="1956693"/>
                  </a:lnTo>
                  <a:lnTo>
                    <a:pt x="181134" y="1996430"/>
                  </a:lnTo>
                  <a:lnTo>
                    <a:pt x="204812" y="2035306"/>
                  </a:lnTo>
                  <a:lnTo>
                    <a:pt x="229770" y="2073292"/>
                  </a:lnTo>
                  <a:lnTo>
                    <a:pt x="255979" y="2110356"/>
                  </a:lnTo>
                  <a:lnTo>
                    <a:pt x="283408" y="2146470"/>
                  </a:lnTo>
                  <a:lnTo>
                    <a:pt x="312027" y="2181604"/>
                  </a:lnTo>
                  <a:lnTo>
                    <a:pt x="341807" y="2215726"/>
                  </a:lnTo>
                  <a:lnTo>
                    <a:pt x="372718" y="2248808"/>
                  </a:lnTo>
                  <a:lnTo>
                    <a:pt x="404729" y="2280819"/>
                  </a:lnTo>
                  <a:lnTo>
                    <a:pt x="437811" y="2311730"/>
                  </a:lnTo>
                  <a:lnTo>
                    <a:pt x="471933" y="2341510"/>
                  </a:lnTo>
                  <a:lnTo>
                    <a:pt x="507067" y="2370129"/>
                  </a:lnTo>
                  <a:lnTo>
                    <a:pt x="543181" y="2397558"/>
                  </a:lnTo>
                  <a:lnTo>
                    <a:pt x="580245" y="2423767"/>
                  </a:lnTo>
                  <a:lnTo>
                    <a:pt x="618231" y="2448725"/>
                  </a:lnTo>
                  <a:lnTo>
                    <a:pt x="657107" y="2472403"/>
                  </a:lnTo>
                  <a:lnTo>
                    <a:pt x="696844" y="2494770"/>
                  </a:lnTo>
                  <a:lnTo>
                    <a:pt x="737412" y="2515797"/>
                  </a:lnTo>
                  <a:lnTo>
                    <a:pt x="778781" y="2535453"/>
                  </a:lnTo>
                  <a:lnTo>
                    <a:pt x="820921" y="2553710"/>
                  </a:lnTo>
                  <a:lnTo>
                    <a:pt x="863801" y="2570536"/>
                  </a:lnTo>
                  <a:lnTo>
                    <a:pt x="907393" y="2585901"/>
                  </a:lnTo>
                  <a:lnTo>
                    <a:pt x="951666" y="2599777"/>
                  </a:lnTo>
                  <a:lnTo>
                    <a:pt x="996590" y="2612132"/>
                  </a:lnTo>
                  <a:lnTo>
                    <a:pt x="1042135" y="2622938"/>
                  </a:lnTo>
                  <a:lnTo>
                    <a:pt x="1088271" y="2632163"/>
                  </a:lnTo>
                  <a:lnTo>
                    <a:pt x="1134968" y="2639778"/>
                  </a:lnTo>
                  <a:lnTo>
                    <a:pt x="1182196" y="2645753"/>
                  </a:lnTo>
                  <a:lnTo>
                    <a:pt x="1229926" y="2650058"/>
                  </a:lnTo>
                  <a:lnTo>
                    <a:pt x="1278126" y="2652663"/>
                  </a:lnTo>
                  <a:lnTo>
                    <a:pt x="1326769" y="2653538"/>
                  </a:lnTo>
                  <a:lnTo>
                    <a:pt x="1375411" y="2652663"/>
                  </a:lnTo>
                  <a:lnTo>
                    <a:pt x="1423611" y="2650058"/>
                  </a:lnTo>
                  <a:lnTo>
                    <a:pt x="1471341" y="2645753"/>
                  </a:lnTo>
                  <a:lnTo>
                    <a:pt x="1518569" y="2639778"/>
                  </a:lnTo>
                  <a:lnTo>
                    <a:pt x="1565266" y="2632163"/>
                  </a:lnTo>
                  <a:lnTo>
                    <a:pt x="1611402" y="2622938"/>
                  </a:lnTo>
                  <a:lnTo>
                    <a:pt x="1656947" y="2612132"/>
                  </a:lnTo>
                  <a:lnTo>
                    <a:pt x="1701871" y="2599777"/>
                  </a:lnTo>
                  <a:lnTo>
                    <a:pt x="1746144" y="2585901"/>
                  </a:lnTo>
                  <a:lnTo>
                    <a:pt x="1789736" y="2570536"/>
                  </a:lnTo>
                  <a:lnTo>
                    <a:pt x="1832616" y="2553710"/>
                  </a:lnTo>
                  <a:lnTo>
                    <a:pt x="1874756" y="2535453"/>
                  </a:lnTo>
                  <a:lnTo>
                    <a:pt x="1916125" y="2515797"/>
                  </a:lnTo>
                  <a:lnTo>
                    <a:pt x="1956693" y="2494770"/>
                  </a:lnTo>
                  <a:lnTo>
                    <a:pt x="1996430" y="2472403"/>
                  </a:lnTo>
                  <a:lnTo>
                    <a:pt x="2035306" y="2448725"/>
                  </a:lnTo>
                  <a:lnTo>
                    <a:pt x="2073292" y="2423767"/>
                  </a:lnTo>
                  <a:lnTo>
                    <a:pt x="2110356" y="2397558"/>
                  </a:lnTo>
                  <a:lnTo>
                    <a:pt x="2146470" y="2370129"/>
                  </a:lnTo>
                  <a:lnTo>
                    <a:pt x="2181604" y="2341510"/>
                  </a:lnTo>
                  <a:lnTo>
                    <a:pt x="2215726" y="2311730"/>
                  </a:lnTo>
                  <a:lnTo>
                    <a:pt x="2248808" y="2280819"/>
                  </a:lnTo>
                  <a:lnTo>
                    <a:pt x="2280819" y="2248808"/>
                  </a:lnTo>
                  <a:lnTo>
                    <a:pt x="2311730" y="2215726"/>
                  </a:lnTo>
                  <a:lnTo>
                    <a:pt x="2341510" y="2181604"/>
                  </a:lnTo>
                  <a:lnTo>
                    <a:pt x="2370129" y="2146470"/>
                  </a:lnTo>
                  <a:lnTo>
                    <a:pt x="2397558" y="2110356"/>
                  </a:lnTo>
                  <a:lnTo>
                    <a:pt x="2423767" y="2073292"/>
                  </a:lnTo>
                  <a:lnTo>
                    <a:pt x="2448725" y="2035306"/>
                  </a:lnTo>
                  <a:lnTo>
                    <a:pt x="2472403" y="1996430"/>
                  </a:lnTo>
                  <a:lnTo>
                    <a:pt x="2494770" y="1956693"/>
                  </a:lnTo>
                  <a:lnTo>
                    <a:pt x="2515797" y="1916125"/>
                  </a:lnTo>
                  <a:lnTo>
                    <a:pt x="2535453" y="1874756"/>
                  </a:lnTo>
                  <a:lnTo>
                    <a:pt x="2553710" y="1832616"/>
                  </a:lnTo>
                  <a:lnTo>
                    <a:pt x="2570536" y="1789736"/>
                  </a:lnTo>
                  <a:lnTo>
                    <a:pt x="2585901" y="1746144"/>
                  </a:lnTo>
                  <a:lnTo>
                    <a:pt x="2599777" y="1701871"/>
                  </a:lnTo>
                  <a:lnTo>
                    <a:pt x="2612132" y="1656947"/>
                  </a:lnTo>
                  <a:lnTo>
                    <a:pt x="2622938" y="1611402"/>
                  </a:lnTo>
                  <a:lnTo>
                    <a:pt x="2632163" y="1565266"/>
                  </a:lnTo>
                  <a:lnTo>
                    <a:pt x="2639778" y="1518569"/>
                  </a:lnTo>
                  <a:lnTo>
                    <a:pt x="2645753" y="1471341"/>
                  </a:lnTo>
                  <a:lnTo>
                    <a:pt x="2650058" y="1423611"/>
                  </a:lnTo>
                  <a:lnTo>
                    <a:pt x="2652663" y="1375411"/>
                  </a:lnTo>
                  <a:lnTo>
                    <a:pt x="2653538" y="1326768"/>
                  </a:lnTo>
                  <a:lnTo>
                    <a:pt x="2652663" y="1278135"/>
                  </a:lnTo>
                  <a:lnTo>
                    <a:pt x="2650058" y="1229941"/>
                  </a:lnTo>
                  <a:lnTo>
                    <a:pt x="2645753" y="1182218"/>
                  </a:lnTo>
                  <a:lnTo>
                    <a:pt x="2639778" y="1134996"/>
                  </a:lnTo>
                  <a:lnTo>
                    <a:pt x="2632163" y="1088304"/>
                  </a:lnTo>
                  <a:lnTo>
                    <a:pt x="2622938" y="1042173"/>
                  </a:lnTo>
                  <a:lnTo>
                    <a:pt x="2612132" y="996632"/>
                  </a:lnTo>
                  <a:lnTo>
                    <a:pt x="2599777" y="951712"/>
                  </a:lnTo>
                  <a:lnTo>
                    <a:pt x="2585901" y="907442"/>
                  </a:lnTo>
                  <a:lnTo>
                    <a:pt x="2570536" y="863853"/>
                  </a:lnTo>
                  <a:lnTo>
                    <a:pt x="2553710" y="820974"/>
                  </a:lnTo>
                  <a:lnTo>
                    <a:pt x="2535453" y="778835"/>
                  </a:lnTo>
                  <a:lnTo>
                    <a:pt x="2515797" y="737468"/>
                  </a:lnTo>
                  <a:lnTo>
                    <a:pt x="2494770" y="696900"/>
                  </a:lnTo>
                  <a:lnTo>
                    <a:pt x="2472403" y="657163"/>
                  </a:lnTo>
                  <a:lnTo>
                    <a:pt x="2448725" y="618287"/>
                  </a:lnTo>
                  <a:lnTo>
                    <a:pt x="2423767" y="580301"/>
                  </a:lnTo>
                  <a:lnTo>
                    <a:pt x="2397558" y="543235"/>
                  </a:lnTo>
                  <a:lnTo>
                    <a:pt x="2370129" y="507120"/>
                  </a:lnTo>
                  <a:lnTo>
                    <a:pt x="2341510" y="471986"/>
                  </a:lnTo>
                  <a:lnTo>
                    <a:pt x="2311730" y="437861"/>
                  </a:lnTo>
                  <a:lnTo>
                    <a:pt x="2280819" y="404778"/>
                  </a:lnTo>
                  <a:lnTo>
                    <a:pt x="2248808" y="372764"/>
                  </a:lnTo>
                  <a:lnTo>
                    <a:pt x="2215726" y="341851"/>
                  </a:lnTo>
                  <a:lnTo>
                    <a:pt x="2181604" y="312069"/>
                  </a:lnTo>
                  <a:lnTo>
                    <a:pt x="2146470" y="283447"/>
                  </a:lnTo>
                  <a:lnTo>
                    <a:pt x="2110356" y="256015"/>
                  </a:lnTo>
                  <a:lnTo>
                    <a:pt x="2073292" y="229804"/>
                  </a:lnTo>
                  <a:lnTo>
                    <a:pt x="2035306" y="204843"/>
                  </a:lnTo>
                  <a:lnTo>
                    <a:pt x="1996430" y="181163"/>
                  </a:lnTo>
                  <a:lnTo>
                    <a:pt x="1956693" y="158793"/>
                  </a:lnTo>
                  <a:lnTo>
                    <a:pt x="1916125" y="137763"/>
                  </a:lnTo>
                  <a:lnTo>
                    <a:pt x="1874756" y="118104"/>
                  </a:lnTo>
                  <a:lnTo>
                    <a:pt x="1832616" y="99845"/>
                  </a:lnTo>
                  <a:lnTo>
                    <a:pt x="1789736" y="83016"/>
                  </a:lnTo>
                  <a:lnTo>
                    <a:pt x="1746144" y="67648"/>
                  </a:lnTo>
                  <a:lnTo>
                    <a:pt x="1701871" y="53770"/>
                  </a:lnTo>
                  <a:lnTo>
                    <a:pt x="1656947" y="41412"/>
                  </a:lnTo>
                  <a:lnTo>
                    <a:pt x="1611402" y="30605"/>
                  </a:lnTo>
                  <a:lnTo>
                    <a:pt x="1565266" y="21379"/>
                  </a:lnTo>
                  <a:lnTo>
                    <a:pt x="1518569" y="13762"/>
                  </a:lnTo>
                  <a:lnTo>
                    <a:pt x="1471341" y="7786"/>
                  </a:lnTo>
                  <a:lnTo>
                    <a:pt x="1423611" y="3480"/>
                  </a:lnTo>
                  <a:lnTo>
                    <a:pt x="1375411" y="875"/>
                  </a:lnTo>
                  <a:lnTo>
                    <a:pt x="1326769" y="0"/>
                  </a:lnTo>
                  <a:close/>
                </a:path>
              </a:pathLst>
            </a:custGeom>
            <a:solidFill>
              <a:srgbClr val="1CACE3"/>
            </a:solidFill>
          </p:spPr>
          <p:txBody>
            <a:bodyPr wrap="square" lIns="0" tIns="0" rIns="0" bIns="0" rtlCol="0"/>
            <a:lstStyle/>
            <a:p>
              <a:endParaRPr/>
            </a:p>
          </p:txBody>
        </p:sp>
        <p:sp>
          <p:nvSpPr>
            <p:cNvPr id="7" name="object 7"/>
            <p:cNvSpPr/>
            <p:nvPr/>
          </p:nvSpPr>
          <p:spPr>
            <a:xfrm>
              <a:off x="1929002" y="2259710"/>
              <a:ext cx="2653665" cy="2653665"/>
            </a:xfrm>
            <a:custGeom>
              <a:avLst/>
              <a:gdLst/>
              <a:ahLst/>
              <a:cxnLst/>
              <a:rect l="l" t="t" r="r" b="b"/>
              <a:pathLst>
                <a:path w="2653665" h="2653665">
                  <a:moveTo>
                    <a:pt x="0" y="1326768"/>
                  </a:moveTo>
                  <a:lnTo>
                    <a:pt x="874" y="1278135"/>
                  </a:lnTo>
                  <a:lnTo>
                    <a:pt x="3479" y="1229941"/>
                  </a:lnTo>
                  <a:lnTo>
                    <a:pt x="7784" y="1182218"/>
                  </a:lnTo>
                  <a:lnTo>
                    <a:pt x="13759" y="1134996"/>
                  </a:lnTo>
                  <a:lnTo>
                    <a:pt x="21374" y="1088304"/>
                  </a:lnTo>
                  <a:lnTo>
                    <a:pt x="30599" y="1042173"/>
                  </a:lnTo>
                  <a:lnTo>
                    <a:pt x="41405" y="996632"/>
                  </a:lnTo>
                  <a:lnTo>
                    <a:pt x="53760" y="951712"/>
                  </a:lnTo>
                  <a:lnTo>
                    <a:pt x="67636" y="907442"/>
                  </a:lnTo>
                  <a:lnTo>
                    <a:pt x="83001" y="863853"/>
                  </a:lnTo>
                  <a:lnTo>
                    <a:pt x="99827" y="820974"/>
                  </a:lnTo>
                  <a:lnTo>
                    <a:pt x="118084" y="778835"/>
                  </a:lnTo>
                  <a:lnTo>
                    <a:pt x="137740" y="737468"/>
                  </a:lnTo>
                  <a:lnTo>
                    <a:pt x="158767" y="696900"/>
                  </a:lnTo>
                  <a:lnTo>
                    <a:pt x="181134" y="657163"/>
                  </a:lnTo>
                  <a:lnTo>
                    <a:pt x="204812" y="618287"/>
                  </a:lnTo>
                  <a:lnTo>
                    <a:pt x="229770" y="580301"/>
                  </a:lnTo>
                  <a:lnTo>
                    <a:pt x="255979" y="543235"/>
                  </a:lnTo>
                  <a:lnTo>
                    <a:pt x="283408" y="507120"/>
                  </a:lnTo>
                  <a:lnTo>
                    <a:pt x="312027" y="471986"/>
                  </a:lnTo>
                  <a:lnTo>
                    <a:pt x="341807" y="437861"/>
                  </a:lnTo>
                  <a:lnTo>
                    <a:pt x="372718" y="404778"/>
                  </a:lnTo>
                  <a:lnTo>
                    <a:pt x="404729" y="372764"/>
                  </a:lnTo>
                  <a:lnTo>
                    <a:pt x="437811" y="341851"/>
                  </a:lnTo>
                  <a:lnTo>
                    <a:pt x="471933" y="312069"/>
                  </a:lnTo>
                  <a:lnTo>
                    <a:pt x="507067" y="283447"/>
                  </a:lnTo>
                  <a:lnTo>
                    <a:pt x="543181" y="256015"/>
                  </a:lnTo>
                  <a:lnTo>
                    <a:pt x="580245" y="229804"/>
                  </a:lnTo>
                  <a:lnTo>
                    <a:pt x="618231" y="204843"/>
                  </a:lnTo>
                  <a:lnTo>
                    <a:pt x="657107" y="181163"/>
                  </a:lnTo>
                  <a:lnTo>
                    <a:pt x="696844" y="158793"/>
                  </a:lnTo>
                  <a:lnTo>
                    <a:pt x="737412" y="137763"/>
                  </a:lnTo>
                  <a:lnTo>
                    <a:pt x="778781" y="118104"/>
                  </a:lnTo>
                  <a:lnTo>
                    <a:pt x="820921" y="99845"/>
                  </a:lnTo>
                  <a:lnTo>
                    <a:pt x="863801" y="83016"/>
                  </a:lnTo>
                  <a:lnTo>
                    <a:pt x="907393" y="67648"/>
                  </a:lnTo>
                  <a:lnTo>
                    <a:pt x="951666" y="53770"/>
                  </a:lnTo>
                  <a:lnTo>
                    <a:pt x="996590" y="41412"/>
                  </a:lnTo>
                  <a:lnTo>
                    <a:pt x="1042135" y="30605"/>
                  </a:lnTo>
                  <a:lnTo>
                    <a:pt x="1088271" y="21379"/>
                  </a:lnTo>
                  <a:lnTo>
                    <a:pt x="1134968" y="13762"/>
                  </a:lnTo>
                  <a:lnTo>
                    <a:pt x="1182196" y="7786"/>
                  </a:lnTo>
                  <a:lnTo>
                    <a:pt x="1229926" y="3480"/>
                  </a:lnTo>
                  <a:lnTo>
                    <a:pt x="1278126" y="875"/>
                  </a:lnTo>
                  <a:lnTo>
                    <a:pt x="1326769" y="0"/>
                  </a:lnTo>
                  <a:lnTo>
                    <a:pt x="1375411" y="875"/>
                  </a:lnTo>
                  <a:lnTo>
                    <a:pt x="1423611" y="3480"/>
                  </a:lnTo>
                  <a:lnTo>
                    <a:pt x="1471341" y="7786"/>
                  </a:lnTo>
                  <a:lnTo>
                    <a:pt x="1518569" y="13762"/>
                  </a:lnTo>
                  <a:lnTo>
                    <a:pt x="1565266" y="21379"/>
                  </a:lnTo>
                  <a:lnTo>
                    <a:pt x="1611402" y="30605"/>
                  </a:lnTo>
                  <a:lnTo>
                    <a:pt x="1656947" y="41412"/>
                  </a:lnTo>
                  <a:lnTo>
                    <a:pt x="1701871" y="53770"/>
                  </a:lnTo>
                  <a:lnTo>
                    <a:pt x="1746144" y="67648"/>
                  </a:lnTo>
                  <a:lnTo>
                    <a:pt x="1789736" y="83016"/>
                  </a:lnTo>
                  <a:lnTo>
                    <a:pt x="1832616" y="99845"/>
                  </a:lnTo>
                  <a:lnTo>
                    <a:pt x="1874756" y="118104"/>
                  </a:lnTo>
                  <a:lnTo>
                    <a:pt x="1916125" y="137763"/>
                  </a:lnTo>
                  <a:lnTo>
                    <a:pt x="1956693" y="158793"/>
                  </a:lnTo>
                  <a:lnTo>
                    <a:pt x="1996430" y="181163"/>
                  </a:lnTo>
                  <a:lnTo>
                    <a:pt x="2035306" y="204843"/>
                  </a:lnTo>
                  <a:lnTo>
                    <a:pt x="2073292" y="229804"/>
                  </a:lnTo>
                  <a:lnTo>
                    <a:pt x="2110356" y="256015"/>
                  </a:lnTo>
                  <a:lnTo>
                    <a:pt x="2146470" y="283447"/>
                  </a:lnTo>
                  <a:lnTo>
                    <a:pt x="2181604" y="312069"/>
                  </a:lnTo>
                  <a:lnTo>
                    <a:pt x="2215726" y="341851"/>
                  </a:lnTo>
                  <a:lnTo>
                    <a:pt x="2248808" y="372764"/>
                  </a:lnTo>
                  <a:lnTo>
                    <a:pt x="2280819" y="404778"/>
                  </a:lnTo>
                  <a:lnTo>
                    <a:pt x="2311730" y="437861"/>
                  </a:lnTo>
                  <a:lnTo>
                    <a:pt x="2341510" y="471986"/>
                  </a:lnTo>
                  <a:lnTo>
                    <a:pt x="2370129" y="507120"/>
                  </a:lnTo>
                  <a:lnTo>
                    <a:pt x="2397558" y="543235"/>
                  </a:lnTo>
                  <a:lnTo>
                    <a:pt x="2423767" y="580301"/>
                  </a:lnTo>
                  <a:lnTo>
                    <a:pt x="2448725" y="618287"/>
                  </a:lnTo>
                  <a:lnTo>
                    <a:pt x="2472403" y="657163"/>
                  </a:lnTo>
                  <a:lnTo>
                    <a:pt x="2494770" y="696900"/>
                  </a:lnTo>
                  <a:lnTo>
                    <a:pt x="2515797" y="737468"/>
                  </a:lnTo>
                  <a:lnTo>
                    <a:pt x="2535453" y="778835"/>
                  </a:lnTo>
                  <a:lnTo>
                    <a:pt x="2553710" y="820974"/>
                  </a:lnTo>
                  <a:lnTo>
                    <a:pt x="2570536" y="863853"/>
                  </a:lnTo>
                  <a:lnTo>
                    <a:pt x="2585901" y="907442"/>
                  </a:lnTo>
                  <a:lnTo>
                    <a:pt x="2599777" y="951712"/>
                  </a:lnTo>
                  <a:lnTo>
                    <a:pt x="2612132" y="996632"/>
                  </a:lnTo>
                  <a:lnTo>
                    <a:pt x="2622938" y="1042173"/>
                  </a:lnTo>
                  <a:lnTo>
                    <a:pt x="2632163" y="1088304"/>
                  </a:lnTo>
                  <a:lnTo>
                    <a:pt x="2639778" y="1134996"/>
                  </a:lnTo>
                  <a:lnTo>
                    <a:pt x="2645753" y="1182218"/>
                  </a:lnTo>
                  <a:lnTo>
                    <a:pt x="2650058" y="1229941"/>
                  </a:lnTo>
                  <a:lnTo>
                    <a:pt x="2652663" y="1278135"/>
                  </a:lnTo>
                  <a:lnTo>
                    <a:pt x="2653538" y="1326768"/>
                  </a:lnTo>
                  <a:lnTo>
                    <a:pt x="2652663" y="1375411"/>
                  </a:lnTo>
                  <a:lnTo>
                    <a:pt x="2650058" y="1423611"/>
                  </a:lnTo>
                  <a:lnTo>
                    <a:pt x="2645753" y="1471341"/>
                  </a:lnTo>
                  <a:lnTo>
                    <a:pt x="2639778" y="1518569"/>
                  </a:lnTo>
                  <a:lnTo>
                    <a:pt x="2632163" y="1565266"/>
                  </a:lnTo>
                  <a:lnTo>
                    <a:pt x="2622938" y="1611402"/>
                  </a:lnTo>
                  <a:lnTo>
                    <a:pt x="2612132" y="1656947"/>
                  </a:lnTo>
                  <a:lnTo>
                    <a:pt x="2599777" y="1701871"/>
                  </a:lnTo>
                  <a:lnTo>
                    <a:pt x="2585901" y="1746144"/>
                  </a:lnTo>
                  <a:lnTo>
                    <a:pt x="2570536" y="1789736"/>
                  </a:lnTo>
                  <a:lnTo>
                    <a:pt x="2553710" y="1832616"/>
                  </a:lnTo>
                  <a:lnTo>
                    <a:pt x="2535453" y="1874756"/>
                  </a:lnTo>
                  <a:lnTo>
                    <a:pt x="2515797" y="1916125"/>
                  </a:lnTo>
                  <a:lnTo>
                    <a:pt x="2494770" y="1956693"/>
                  </a:lnTo>
                  <a:lnTo>
                    <a:pt x="2472403" y="1996430"/>
                  </a:lnTo>
                  <a:lnTo>
                    <a:pt x="2448725" y="2035306"/>
                  </a:lnTo>
                  <a:lnTo>
                    <a:pt x="2423767" y="2073292"/>
                  </a:lnTo>
                  <a:lnTo>
                    <a:pt x="2397558" y="2110356"/>
                  </a:lnTo>
                  <a:lnTo>
                    <a:pt x="2370129" y="2146470"/>
                  </a:lnTo>
                  <a:lnTo>
                    <a:pt x="2341510" y="2181604"/>
                  </a:lnTo>
                  <a:lnTo>
                    <a:pt x="2311730" y="2215726"/>
                  </a:lnTo>
                  <a:lnTo>
                    <a:pt x="2280819" y="2248808"/>
                  </a:lnTo>
                  <a:lnTo>
                    <a:pt x="2248808" y="2280819"/>
                  </a:lnTo>
                  <a:lnTo>
                    <a:pt x="2215726" y="2311730"/>
                  </a:lnTo>
                  <a:lnTo>
                    <a:pt x="2181604" y="2341510"/>
                  </a:lnTo>
                  <a:lnTo>
                    <a:pt x="2146470" y="2370129"/>
                  </a:lnTo>
                  <a:lnTo>
                    <a:pt x="2110356" y="2397558"/>
                  </a:lnTo>
                  <a:lnTo>
                    <a:pt x="2073292" y="2423767"/>
                  </a:lnTo>
                  <a:lnTo>
                    <a:pt x="2035306" y="2448725"/>
                  </a:lnTo>
                  <a:lnTo>
                    <a:pt x="1996430" y="2472403"/>
                  </a:lnTo>
                  <a:lnTo>
                    <a:pt x="1956693" y="2494770"/>
                  </a:lnTo>
                  <a:lnTo>
                    <a:pt x="1916125" y="2515797"/>
                  </a:lnTo>
                  <a:lnTo>
                    <a:pt x="1874756" y="2535453"/>
                  </a:lnTo>
                  <a:lnTo>
                    <a:pt x="1832616" y="2553710"/>
                  </a:lnTo>
                  <a:lnTo>
                    <a:pt x="1789736" y="2570536"/>
                  </a:lnTo>
                  <a:lnTo>
                    <a:pt x="1746144" y="2585901"/>
                  </a:lnTo>
                  <a:lnTo>
                    <a:pt x="1701871" y="2599777"/>
                  </a:lnTo>
                  <a:lnTo>
                    <a:pt x="1656947" y="2612132"/>
                  </a:lnTo>
                  <a:lnTo>
                    <a:pt x="1611402" y="2622938"/>
                  </a:lnTo>
                  <a:lnTo>
                    <a:pt x="1565266" y="2632163"/>
                  </a:lnTo>
                  <a:lnTo>
                    <a:pt x="1518569" y="2639778"/>
                  </a:lnTo>
                  <a:lnTo>
                    <a:pt x="1471341" y="2645753"/>
                  </a:lnTo>
                  <a:lnTo>
                    <a:pt x="1423611" y="2650058"/>
                  </a:lnTo>
                  <a:lnTo>
                    <a:pt x="1375411" y="2652663"/>
                  </a:lnTo>
                  <a:lnTo>
                    <a:pt x="1326769" y="2653538"/>
                  </a:lnTo>
                  <a:lnTo>
                    <a:pt x="1278126" y="2652663"/>
                  </a:lnTo>
                  <a:lnTo>
                    <a:pt x="1229926" y="2650058"/>
                  </a:lnTo>
                  <a:lnTo>
                    <a:pt x="1182196" y="2645753"/>
                  </a:lnTo>
                  <a:lnTo>
                    <a:pt x="1134968" y="2639778"/>
                  </a:lnTo>
                  <a:lnTo>
                    <a:pt x="1088271" y="2632163"/>
                  </a:lnTo>
                  <a:lnTo>
                    <a:pt x="1042135" y="2622938"/>
                  </a:lnTo>
                  <a:lnTo>
                    <a:pt x="996590" y="2612132"/>
                  </a:lnTo>
                  <a:lnTo>
                    <a:pt x="951666" y="2599777"/>
                  </a:lnTo>
                  <a:lnTo>
                    <a:pt x="907393" y="2585901"/>
                  </a:lnTo>
                  <a:lnTo>
                    <a:pt x="863801" y="2570536"/>
                  </a:lnTo>
                  <a:lnTo>
                    <a:pt x="820921" y="2553710"/>
                  </a:lnTo>
                  <a:lnTo>
                    <a:pt x="778781" y="2535453"/>
                  </a:lnTo>
                  <a:lnTo>
                    <a:pt x="737412" y="2515797"/>
                  </a:lnTo>
                  <a:lnTo>
                    <a:pt x="696844" y="2494770"/>
                  </a:lnTo>
                  <a:lnTo>
                    <a:pt x="657107" y="2472403"/>
                  </a:lnTo>
                  <a:lnTo>
                    <a:pt x="618231" y="2448725"/>
                  </a:lnTo>
                  <a:lnTo>
                    <a:pt x="580245" y="2423767"/>
                  </a:lnTo>
                  <a:lnTo>
                    <a:pt x="543181" y="2397558"/>
                  </a:lnTo>
                  <a:lnTo>
                    <a:pt x="507067" y="2370129"/>
                  </a:lnTo>
                  <a:lnTo>
                    <a:pt x="471933" y="2341510"/>
                  </a:lnTo>
                  <a:lnTo>
                    <a:pt x="437811" y="2311730"/>
                  </a:lnTo>
                  <a:lnTo>
                    <a:pt x="404729" y="2280819"/>
                  </a:lnTo>
                  <a:lnTo>
                    <a:pt x="372718" y="2248808"/>
                  </a:lnTo>
                  <a:lnTo>
                    <a:pt x="341807" y="2215726"/>
                  </a:lnTo>
                  <a:lnTo>
                    <a:pt x="312027" y="2181604"/>
                  </a:lnTo>
                  <a:lnTo>
                    <a:pt x="283408" y="2146470"/>
                  </a:lnTo>
                  <a:lnTo>
                    <a:pt x="255979" y="2110356"/>
                  </a:lnTo>
                  <a:lnTo>
                    <a:pt x="229770" y="2073292"/>
                  </a:lnTo>
                  <a:lnTo>
                    <a:pt x="204812" y="2035306"/>
                  </a:lnTo>
                  <a:lnTo>
                    <a:pt x="181134" y="1996430"/>
                  </a:lnTo>
                  <a:lnTo>
                    <a:pt x="158767" y="1956693"/>
                  </a:lnTo>
                  <a:lnTo>
                    <a:pt x="137740" y="1916125"/>
                  </a:lnTo>
                  <a:lnTo>
                    <a:pt x="118084" y="1874756"/>
                  </a:lnTo>
                  <a:lnTo>
                    <a:pt x="99827" y="1832616"/>
                  </a:lnTo>
                  <a:lnTo>
                    <a:pt x="83001" y="1789736"/>
                  </a:lnTo>
                  <a:lnTo>
                    <a:pt x="67636" y="1746144"/>
                  </a:lnTo>
                  <a:lnTo>
                    <a:pt x="53760" y="1701871"/>
                  </a:lnTo>
                  <a:lnTo>
                    <a:pt x="41405" y="1656947"/>
                  </a:lnTo>
                  <a:lnTo>
                    <a:pt x="30599" y="1611402"/>
                  </a:lnTo>
                  <a:lnTo>
                    <a:pt x="21374" y="1565266"/>
                  </a:lnTo>
                  <a:lnTo>
                    <a:pt x="13759" y="1518569"/>
                  </a:lnTo>
                  <a:lnTo>
                    <a:pt x="7784" y="1471341"/>
                  </a:lnTo>
                  <a:lnTo>
                    <a:pt x="3479" y="1423611"/>
                  </a:lnTo>
                  <a:lnTo>
                    <a:pt x="874" y="1375411"/>
                  </a:lnTo>
                  <a:lnTo>
                    <a:pt x="0" y="1326768"/>
                  </a:lnTo>
                  <a:close/>
                </a:path>
              </a:pathLst>
            </a:custGeom>
            <a:ln w="15875">
              <a:solidFill>
                <a:srgbClr val="117DA7"/>
              </a:solidFill>
            </a:ln>
          </p:spPr>
          <p:txBody>
            <a:bodyPr wrap="square" lIns="0" tIns="0" rIns="0" bIns="0" rtlCol="0"/>
            <a:lstStyle/>
            <a:p>
              <a:endParaRPr/>
            </a:p>
          </p:txBody>
        </p:sp>
        <p:sp>
          <p:nvSpPr>
            <p:cNvPr id="8" name="object 8"/>
            <p:cNvSpPr/>
            <p:nvPr/>
          </p:nvSpPr>
          <p:spPr>
            <a:xfrm>
              <a:off x="2201798" y="3343782"/>
              <a:ext cx="1401445" cy="1401445"/>
            </a:xfrm>
            <a:custGeom>
              <a:avLst/>
              <a:gdLst/>
              <a:ahLst/>
              <a:cxnLst/>
              <a:rect l="l" t="t" r="r" b="b"/>
              <a:pathLst>
                <a:path w="1401445" h="1401445">
                  <a:moveTo>
                    <a:pt x="700532" y="0"/>
                  </a:moveTo>
                  <a:lnTo>
                    <a:pt x="652575" y="1616"/>
                  </a:lnTo>
                  <a:lnTo>
                    <a:pt x="605484" y="6396"/>
                  </a:lnTo>
                  <a:lnTo>
                    <a:pt x="559365" y="14234"/>
                  </a:lnTo>
                  <a:lnTo>
                    <a:pt x="514320" y="25027"/>
                  </a:lnTo>
                  <a:lnTo>
                    <a:pt x="470455" y="38670"/>
                  </a:lnTo>
                  <a:lnTo>
                    <a:pt x="427874" y="55058"/>
                  </a:lnTo>
                  <a:lnTo>
                    <a:pt x="386682" y="74088"/>
                  </a:lnTo>
                  <a:lnTo>
                    <a:pt x="346982" y="95654"/>
                  </a:lnTo>
                  <a:lnTo>
                    <a:pt x="308880" y="119653"/>
                  </a:lnTo>
                  <a:lnTo>
                    <a:pt x="272479" y="145980"/>
                  </a:lnTo>
                  <a:lnTo>
                    <a:pt x="237884" y="174530"/>
                  </a:lnTo>
                  <a:lnTo>
                    <a:pt x="205200" y="205200"/>
                  </a:lnTo>
                  <a:lnTo>
                    <a:pt x="174530" y="237884"/>
                  </a:lnTo>
                  <a:lnTo>
                    <a:pt x="145980" y="272479"/>
                  </a:lnTo>
                  <a:lnTo>
                    <a:pt x="119653" y="308880"/>
                  </a:lnTo>
                  <a:lnTo>
                    <a:pt x="95654" y="346982"/>
                  </a:lnTo>
                  <a:lnTo>
                    <a:pt x="74088" y="386682"/>
                  </a:lnTo>
                  <a:lnTo>
                    <a:pt x="55058" y="427874"/>
                  </a:lnTo>
                  <a:lnTo>
                    <a:pt x="38670" y="470455"/>
                  </a:lnTo>
                  <a:lnTo>
                    <a:pt x="25027" y="514320"/>
                  </a:lnTo>
                  <a:lnTo>
                    <a:pt x="14234" y="559365"/>
                  </a:lnTo>
                  <a:lnTo>
                    <a:pt x="6396" y="605484"/>
                  </a:lnTo>
                  <a:lnTo>
                    <a:pt x="1616" y="652575"/>
                  </a:lnTo>
                  <a:lnTo>
                    <a:pt x="0" y="700531"/>
                  </a:lnTo>
                  <a:lnTo>
                    <a:pt x="1616" y="748503"/>
                  </a:lnTo>
                  <a:lnTo>
                    <a:pt x="6396" y="795605"/>
                  </a:lnTo>
                  <a:lnTo>
                    <a:pt x="14234" y="841735"/>
                  </a:lnTo>
                  <a:lnTo>
                    <a:pt x="25027" y="886787"/>
                  </a:lnTo>
                  <a:lnTo>
                    <a:pt x="38670" y="930657"/>
                  </a:lnTo>
                  <a:lnTo>
                    <a:pt x="55058" y="973242"/>
                  </a:lnTo>
                  <a:lnTo>
                    <a:pt x="74088" y="1014437"/>
                  </a:lnTo>
                  <a:lnTo>
                    <a:pt x="95654" y="1054137"/>
                  </a:lnTo>
                  <a:lnTo>
                    <a:pt x="119653" y="1092239"/>
                  </a:lnTo>
                  <a:lnTo>
                    <a:pt x="145980" y="1128638"/>
                  </a:lnTo>
                  <a:lnTo>
                    <a:pt x="174530" y="1163230"/>
                  </a:lnTo>
                  <a:lnTo>
                    <a:pt x="205200" y="1195911"/>
                  </a:lnTo>
                  <a:lnTo>
                    <a:pt x="237884" y="1226576"/>
                  </a:lnTo>
                  <a:lnTo>
                    <a:pt x="272479" y="1255122"/>
                  </a:lnTo>
                  <a:lnTo>
                    <a:pt x="308880" y="1281444"/>
                  </a:lnTo>
                  <a:lnTo>
                    <a:pt x="346982" y="1305437"/>
                  </a:lnTo>
                  <a:lnTo>
                    <a:pt x="386682" y="1326998"/>
                  </a:lnTo>
                  <a:lnTo>
                    <a:pt x="427874" y="1346023"/>
                  </a:lnTo>
                  <a:lnTo>
                    <a:pt x="470455" y="1362407"/>
                  </a:lnTo>
                  <a:lnTo>
                    <a:pt x="514320" y="1376045"/>
                  </a:lnTo>
                  <a:lnTo>
                    <a:pt x="559365" y="1386834"/>
                  </a:lnTo>
                  <a:lnTo>
                    <a:pt x="605484" y="1394670"/>
                  </a:lnTo>
                  <a:lnTo>
                    <a:pt x="652575" y="1399448"/>
                  </a:lnTo>
                  <a:lnTo>
                    <a:pt x="700532" y="1401064"/>
                  </a:lnTo>
                  <a:lnTo>
                    <a:pt x="748488" y="1399448"/>
                  </a:lnTo>
                  <a:lnTo>
                    <a:pt x="795579" y="1394670"/>
                  </a:lnTo>
                  <a:lnTo>
                    <a:pt x="841698" y="1386834"/>
                  </a:lnTo>
                  <a:lnTo>
                    <a:pt x="886743" y="1376045"/>
                  </a:lnTo>
                  <a:lnTo>
                    <a:pt x="930608" y="1362407"/>
                  </a:lnTo>
                  <a:lnTo>
                    <a:pt x="973189" y="1346023"/>
                  </a:lnTo>
                  <a:lnTo>
                    <a:pt x="1014381" y="1326998"/>
                  </a:lnTo>
                  <a:lnTo>
                    <a:pt x="1054081" y="1305437"/>
                  </a:lnTo>
                  <a:lnTo>
                    <a:pt x="1092183" y="1281444"/>
                  </a:lnTo>
                  <a:lnTo>
                    <a:pt x="1128584" y="1255122"/>
                  </a:lnTo>
                  <a:lnTo>
                    <a:pt x="1163179" y="1226576"/>
                  </a:lnTo>
                  <a:lnTo>
                    <a:pt x="1195863" y="1195911"/>
                  </a:lnTo>
                  <a:lnTo>
                    <a:pt x="1226533" y="1163230"/>
                  </a:lnTo>
                  <a:lnTo>
                    <a:pt x="1255083" y="1128638"/>
                  </a:lnTo>
                  <a:lnTo>
                    <a:pt x="1281410" y="1092239"/>
                  </a:lnTo>
                  <a:lnTo>
                    <a:pt x="1305409" y="1054137"/>
                  </a:lnTo>
                  <a:lnTo>
                    <a:pt x="1326975" y="1014437"/>
                  </a:lnTo>
                  <a:lnTo>
                    <a:pt x="1346005" y="973242"/>
                  </a:lnTo>
                  <a:lnTo>
                    <a:pt x="1362393" y="930657"/>
                  </a:lnTo>
                  <a:lnTo>
                    <a:pt x="1376036" y="886787"/>
                  </a:lnTo>
                  <a:lnTo>
                    <a:pt x="1386829" y="841735"/>
                  </a:lnTo>
                  <a:lnTo>
                    <a:pt x="1394667" y="795605"/>
                  </a:lnTo>
                  <a:lnTo>
                    <a:pt x="1399447" y="748503"/>
                  </a:lnTo>
                  <a:lnTo>
                    <a:pt x="1401064" y="700531"/>
                  </a:lnTo>
                  <a:lnTo>
                    <a:pt x="1399447" y="652575"/>
                  </a:lnTo>
                  <a:lnTo>
                    <a:pt x="1394667" y="605484"/>
                  </a:lnTo>
                  <a:lnTo>
                    <a:pt x="1386829" y="559365"/>
                  </a:lnTo>
                  <a:lnTo>
                    <a:pt x="1376036" y="514320"/>
                  </a:lnTo>
                  <a:lnTo>
                    <a:pt x="1362393" y="470455"/>
                  </a:lnTo>
                  <a:lnTo>
                    <a:pt x="1346005" y="427874"/>
                  </a:lnTo>
                  <a:lnTo>
                    <a:pt x="1326975" y="386682"/>
                  </a:lnTo>
                  <a:lnTo>
                    <a:pt x="1305409" y="346982"/>
                  </a:lnTo>
                  <a:lnTo>
                    <a:pt x="1281410" y="308880"/>
                  </a:lnTo>
                  <a:lnTo>
                    <a:pt x="1255083" y="272479"/>
                  </a:lnTo>
                  <a:lnTo>
                    <a:pt x="1226533" y="237884"/>
                  </a:lnTo>
                  <a:lnTo>
                    <a:pt x="1195863" y="205200"/>
                  </a:lnTo>
                  <a:lnTo>
                    <a:pt x="1163179" y="174530"/>
                  </a:lnTo>
                  <a:lnTo>
                    <a:pt x="1128584" y="145980"/>
                  </a:lnTo>
                  <a:lnTo>
                    <a:pt x="1092183" y="119653"/>
                  </a:lnTo>
                  <a:lnTo>
                    <a:pt x="1054081" y="95654"/>
                  </a:lnTo>
                  <a:lnTo>
                    <a:pt x="1014381" y="74088"/>
                  </a:lnTo>
                  <a:lnTo>
                    <a:pt x="973189" y="55058"/>
                  </a:lnTo>
                  <a:lnTo>
                    <a:pt x="930608" y="38670"/>
                  </a:lnTo>
                  <a:lnTo>
                    <a:pt x="886743" y="25027"/>
                  </a:lnTo>
                  <a:lnTo>
                    <a:pt x="841698" y="14234"/>
                  </a:lnTo>
                  <a:lnTo>
                    <a:pt x="795579" y="6396"/>
                  </a:lnTo>
                  <a:lnTo>
                    <a:pt x="748488" y="1616"/>
                  </a:lnTo>
                  <a:lnTo>
                    <a:pt x="700532" y="0"/>
                  </a:lnTo>
                  <a:close/>
                </a:path>
              </a:pathLst>
            </a:custGeom>
            <a:solidFill>
              <a:srgbClr val="77CEEE"/>
            </a:solidFill>
          </p:spPr>
          <p:txBody>
            <a:bodyPr wrap="square" lIns="0" tIns="0" rIns="0" bIns="0" rtlCol="0"/>
            <a:lstStyle/>
            <a:p>
              <a:endParaRPr/>
            </a:p>
          </p:txBody>
        </p:sp>
        <p:sp>
          <p:nvSpPr>
            <p:cNvPr id="9" name="object 9"/>
            <p:cNvSpPr/>
            <p:nvPr/>
          </p:nvSpPr>
          <p:spPr>
            <a:xfrm>
              <a:off x="2201798" y="3343782"/>
              <a:ext cx="1401445" cy="1401445"/>
            </a:xfrm>
            <a:custGeom>
              <a:avLst/>
              <a:gdLst/>
              <a:ahLst/>
              <a:cxnLst/>
              <a:rect l="l" t="t" r="r" b="b"/>
              <a:pathLst>
                <a:path w="1401445" h="1401445">
                  <a:moveTo>
                    <a:pt x="0" y="700531"/>
                  </a:moveTo>
                  <a:lnTo>
                    <a:pt x="1616" y="652575"/>
                  </a:lnTo>
                  <a:lnTo>
                    <a:pt x="6396" y="605484"/>
                  </a:lnTo>
                  <a:lnTo>
                    <a:pt x="14234" y="559365"/>
                  </a:lnTo>
                  <a:lnTo>
                    <a:pt x="25027" y="514320"/>
                  </a:lnTo>
                  <a:lnTo>
                    <a:pt x="38670" y="470455"/>
                  </a:lnTo>
                  <a:lnTo>
                    <a:pt x="55058" y="427874"/>
                  </a:lnTo>
                  <a:lnTo>
                    <a:pt x="74088" y="386682"/>
                  </a:lnTo>
                  <a:lnTo>
                    <a:pt x="95654" y="346982"/>
                  </a:lnTo>
                  <a:lnTo>
                    <a:pt x="119653" y="308880"/>
                  </a:lnTo>
                  <a:lnTo>
                    <a:pt x="145980" y="272479"/>
                  </a:lnTo>
                  <a:lnTo>
                    <a:pt x="174530" y="237884"/>
                  </a:lnTo>
                  <a:lnTo>
                    <a:pt x="205200" y="205200"/>
                  </a:lnTo>
                  <a:lnTo>
                    <a:pt x="237884" y="174530"/>
                  </a:lnTo>
                  <a:lnTo>
                    <a:pt x="272479" y="145980"/>
                  </a:lnTo>
                  <a:lnTo>
                    <a:pt x="308880" y="119653"/>
                  </a:lnTo>
                  <a:lnTo>
                    <a:pt x="346982" y="95654"/>
                  </a:lnTo>
                  <a:lnTo>
                    <a:pt x="386682" y="74088"/>
                  </a:lnTo>
                  <a:lnTo>
                    <a:pt x="427874" y="55058"/>
                  </a:lnTo>
                  <a:lnTo>
                    <a:pt x="470455" y="38670"/>
                  </a:lnTo>
                  <a:lnTo>
                    <a:pt x="514320" y="25027"/>
                  </a:lnTo>
                  <a:lnTo>
                    <a:pt x="559365" y="14234"/>
                  </a:lnTo>
                  <a:lnTo>
                    <a:pt x="605484" y="6396"/>
                  </a:lnTo>
                  <a:lnTo>
                    <a:pt x="652575" y="1616"/>
                  </a:lnTo>
                  <a:lnTo>
                    <a:pt x="700532" y="0"/>
                  </a:lnTo>
                  <a:lnTo>
                    <a:pt x="748488" y="1616"/>
                  </a:lnTo>
                  <a:lnTo>
                    <a:pt x="795579" y="6396"/>
                  </a:lnTo>
                  <a:lnTo>
                    <a:pt x="841698" y="14234"/>
                  </a:lnTo>
                  <a:lnTo>
                    <a:pt x="886743" y="25027"/>
                  </a:lnTo>
                  <a:lnTo>
                    <a:pt x="930608" y="38670"/>
                  </a:lnTo>
                  <a:lnTo>
                    <a:pt x="973189" y="55058"/>
                  </a:lnTo>
                  <a:lnTo>
                    <a:pt x="1014381" y="74088"/>
                  </a:lnTo>
                  <a:lnTo>
                    <a:pt x="1054081" y="95654"/>
                  </a:lnTo>
                  <a:lnTo>
                    <a:pt x="1092183" y="119653"/>
                  </a:lnTo>
                  <a:lnTo>
                    <a:pt x="1128584" y="145980"/>
                  </a:lnTo>
                  <a:lnTo>
                    <a:pt x="1163179" y="174530"/>
                  </a:lnTo>
                  <a:lnTo>
                    <a:pt x="1195863" y="205200"/>
                  </a:lnTo>
                  <a:lnTo>
                    <a:pt x="1226533" y="237884"/>
                  </a:lnTo>
                  <a:lnTo>
                    <a:pt x="1255083" y="272479"/>
                  </a:lnTo>
                  <a:lnTo>
                    <a:pt x="1281410" y="308880"/>
                  </a:lnTo>
                  <a:lnTo>
                    <a:pt x="1305409" y="346982"/>
                  </a:lnTo>
                  <a:lnTo>
                    <a:pt x="1326975" y="386682"/>
                  </a:lnTo>
                  <a:lnTo>
                    <a:pt x="1346005" y="427874"/>
                  </a:lnTo>
                  <a:lnTo>
                    <a:pt x="1362393" y="470455"/>
                  </a:lnTo>
                  <a:lnTo>
                    <a:pt x="1376036" y="514320"/>
                  </a:lnTo>
                  <a:lnTo>
                    <a:pt x="1386829" y="559365"/>
                  </a:lnTo>
                  <a:lnTo>
                    <a:pt x="1394667" y="605484"/>
                  </a:lnTo>
                  <a:lnTo>
                    <a:pt x="1399447" y="652575"/>
                  </a:lnTo>
                  <a:lnTo>
                    <a:pt x="1401064" y="700531"/>
                  </a:lnTo>
                  <a:lnTo>
                    <a:pt x="1399447" y="748503"/>
                  </a:lnTo>
                  <a:lnTo>
                    <a:pt x="1394667" y="795605"/>
                  </a:lnTo>
                  <a:lnTo>
                    <a:pt x="1386829" y="841735"/>
                  </a:lnTo>
                  <a:lnTo>
                    <a:pt x="1376036" y="886787"/>
                  </a:lnTo>
                  <a:lnTo>
                    <a:pt x="1362393" y="930657"/>
                  </a:lnTo>
                  <a:lnTo>
                    <a:pt x="1346005" y="973242"/>
                  </a:lnTo>
                  <a:lnTo>
                    <a:pt x="1326975" y="1014437"/>
                  </a:lnTo>
                  <a:lnTo>
                    <a:pt x="1305409" y="1054137"/>
                  </a:lnTo>
                  <a:lnTo>
                    <a:pt x="1281410" y="1092239"/>
                  </a:lnTo>
                  <a:lnTo>
                    <a:pt x="1255083" y="1128638"/>
                  </a:lnTo>
                  <a:lnTo>
                    <a:pt x="1226533" y="1163230"/>
                  </a:lnTo>
                  <a:lnTo>
                    <a:pt x="1195863" y="1195911"/>
                  </a:lnTo>
                  <a:lnTo>
                    <a:pt x="1163179" y="1226576"/>
                  </a:lnTo>
                  <a:lnTo>
                    <a:pt x="1128584" y="1255122"/>
                  </a:lnTo>
                  <a:lnTo>
                    <a:pt x="1092183" y="1281444"/>
                  </a:lnTo>
                  <a:lnTo>
                    <a:pt x="1054081" y="1305437"/>
                  </a:lnTo>
                  <a:lnTo>
                    <a:pt x="1014381" y="1326998"/>
                  </a:lnTo>
                  <a:lnTo>
                    <a:pt x="973189" y="1346023"/>
                  </a:lnTo>
                  <a:lnTo>
                    <a:pt x="930608" y="1362407"/>
                  </a:lnTo>
                  <a:lnTo>
                    <a:pt x="886743" y="1376045"/>
                  </a:lnTo>
                  <a:lnTo>
                    <a:pt x="841698" y="1386834"/>
                  </a:lnTo>
                  <a:lnTo>
                    <a:pt x="795579" y="1394670"/>
                  </a:lnTo>
                  <a:lnTo>
                    <a:pt x="748488" y="1399448"/>
                  </a:lnTo>
                  <a:lnTo>
                    <a:pt x="700532" y="1401064"/>
                  </a:lnTo>
                  <a:lnTo>
                    <a:pt x="652575" y="1399448"/>
                  </a:lnTo>
                  <a:lnTo>
                    <a:pt x="605484" y="1394670"/>
                  </a:lnTo>
                  <a:lnTo>
                    <a:pt x="559365" y="1386834"/>
                  </a:lnTo>
                  <a:lnTo>
                    <a:pt x="514320" y="1376045"/>
                  </a:lnTo>
                  <a:lnTo>
                    <a:pt x="470455" y="1362407"/>
                  </a:lnTo>
                  <a:lnTo>
                    <a:pt x="427874" y="1346023"/>
                  </a:lnTo>
                  <a:lnTo>
                    <a:pt x="386682" y="1326998"/>
                  </a:lnTo>
                  <a:lnTo>
                    <a:pt x="346982" y="1305437"/>
                  </a:lnTo>
                  <a:lnTo>
                    <a:pt x="308880" y="1281444"/>
                  </a:lnTo>
                  <a:lnTo>
                    <a:pt x="272479" y="1255122"/>
                  </a:lnTo>
                  <a:lnTo>
                    <a:pt x="237884" y="1226576"/>
                  </a:lnTo>
                  <a:lnTo>
                    <a:pt x="205200" y="1195911"/>
                  </a:lnTo>
                  <a:lnTo>
                    <a:pt x="174530" y="1163230"/>
                  </a:lnTo>
                  <a:lnTo>
                    <a:pt x="145980" y="1128638"/>
                  </a:lnTo>
                  <a:lnTo>
                    <a:pt x="119653" y="1092239"/>
                  </a:lnTo>
                  <a:lnTo>
                    <a:pt x="95654" y="1054137"/>
                  </a:lnTo>
                  <a:lnTo>
                    <a:pt x="74088" y="1014437"/>
                  </a:lnTo>
                  <a:lnTo>
                    <a:pt x="55058" y="973242"/>
                  </a:lnTo>
                  <a:lnTo>
                    <a:pt x="38670" y="930657"/>
                  </a:lnTo>
                  <a:lnTo>
                    <a:pt x="25027" y="886787"/>
                  </a:lnTo>
                  <a:lnTo>
                    <a:pt x="14234" y="841735"/>
                  </a:lnTo>
                  <a:lnTo>
                    <a:pt x="6396" y="795605"/>
                  </a:lnTo>
                  <a:lnTo>
                    <a:pt x="1616" y="748503"/>
                  </a:lnTo>
                  <a:lnTo>
                    <a:pt x="0" y="700531"/>
                  </a:lnTo>
                  <a:close/>
                </a:path>
              </a:pathLst>
            </a:custGeom>
            <a:ln w="15875">
              <a:solidFill>
                <a:srgbClr val="117DA7"/>
              </a:solidFill>
            </a:ln>
          </p:spPr>
          <p:txBody>
            <a:bodyPr wrap="square" lIns="0" tIns="0" rIns="0" bIns="0" rtlCol="0"/>
            <a:lstStyle/>
            <a:p>
              <a:endParaRPr/>
            </a:p>
          </p:txBody>
        </p:sp>
        <p:sp>
          <p:nvSpPr>
            <p:cNvPr id="10" name="object 10"/>
            <p:cNvSpPr/>
            <p:nvPr/>
          </p:nvSpPr>
          <p:spPr>
            <a:xfrm>
              <a:off x="8957309" y="2259710"/>
              <a:ext cx="2653665" cy="2653665"/>
            </a:xfrm>
            <a:custGeom>
              <a:avLst/>
              <a:gdLst/>
              <a:ahLst/>
              <a:cxnLst/>
              <a:rect l="l" t="t" r="r" b="b"/>
              <a:pathLst>
                <a:path w="2653665" h="2653665">
                  <a:moveTo>
                    <a:pt x="1326769" y="0"/>
                  </a:moveTo>
                  <a:lnTo>
                    <a:pt x="1278135" y="875"/>
                  </a:lnTo>
                  <a:lnTo>
                    <a:pt x="1229941" y="3480"/>
                  </a:lnTo>
                  <a:lnTo>
                    <a:pt x="1182218" y="7786"/>
                  </a:lnTo>
                  <a:lnTo>
                    <a:pt x="1134996" y="13762"/>
                  </a:lnTo>
                  <a:lnTo>
                    <a:pt x="1088304" y="21379"/>
                  </a:lnTo>
                  <a:lnTo>
                    <a:pt x="1042173" y="30605"/>
                  </a:lnTo>
                  <a:lnTo>
                    <a:pt x="996632" y="41412"/>
                  </a:lnTo>
                  <a:lnTo>
                    <a:pt x="951712" y="53770"/>
                  </a:lnTo>
                  <a:lnTo>
                    <a:pt x="907442" y="67648"/>
                  </a:lnTo>
                  <a:lnTo>
                    <a:pt x="863853" y="83016"/>
                  </a:lnTo>
                  <a:lnTo>
                    <a:pt x="820974" y="99845"/>
                  </a:lnTo>
                  <a:lnTo>
                    <a:pt x="778835" y="118104"/>
                  </a:lnTo>
                  <a:lnTo>
                    <a:pt x="737468" y="137763"/>
                  </a:lnTo>
                  <a:lnTo>
                    <a:pt x="696900" y="158793"/>
                  </a:lnTo>
                  <a:lnTo>
                    <a:pt x="657163" y="181163"/>
                  </a:lnTo>
                  <a:lnTo>
                    <a:pt x="618287" y="204843"/>
                  </a:lnTo>
                  <a:lnTo>
                    <a:pt x="580301" y="229804"/>
                  </a:lnTo>
                  <a:lnTo>
                    <a:pt x="543235" y="256015"/>
                  </a:lnTo>
                  <a:lnTo>
                    <a:pt x="507120" y="283447"/>
                  </a:lnTo>
                  <a:lnTo>
                    <a:pt x="471986" y="312069"/>
                  </a:lnTo>
                  <a:lnTo>
                    <a:pt x="437861" y="341851"/>
                  </a:lnTo>
                  <a:lnTo>
                    <a:pt x="404778" y="372764"/>
                  </a:lnTo>
                  <a:lnTo>
                    <a:pt x="372764" y="404778"/>
                  </a:lnTo>
                  <a:lnTo>
                    <a:pt x="341851" y="437861"/>
                  </a:lnTo>
                  <a:lnTo>
                    <a:pt x="312069" y="471986"/>
                  </a:lnTo>
                  <a:lnTo>
                    <a:pt x="283447" y="507120"/>
                  </a:lnTo>
                  <a:lnTo>
                    <a:pt x="256015" y="543235"/>
                  </a:lnTo>
                  <a:lnTo>
                    <a:pt x="229804" y="580301"/>
                  </a:lnTo>
                  <a:lnTo>
                    <a:pt x="204843" y="618287"/>
                  </a:lnTo>
                  <a:lnTo>
                    <a:pt x="181163" y="657163"/>
                  </a:lnTo>
                  <a:lnTo>
                    <a:pt x="158793" y="696900"/>
                  </a:lnTo>
                  <a:lnTo>
                    <a:pt x="137763" y="737468"/>
                  </a:lnTo>
                  <a:lnTo>
                    <a:pt x="118104" y="778835"/>
                  </a:lnTo>
                  <a:lnTo>
                    <a:pt x="99845" y="820974"/>
                  </a:lnTo>
                  <a:lnTo>
                    <a:pt x="83016" y="863853"/>
                  </a:lnTo>
                  <a:lnTo>
                    <a:pt x="67648" y="907442"/>
                  </a:lnTo>
                  <a:lnTo>
                    <a:pt x="53770" y="951712"/>
                  </a:lnTo>
                  <a:lnTo>
                    <a:pt x="41412" y="996632"/>
                  </a:lnTo>
                  <a:lnTo>
                    <a:pt x="30605" y="1042173"/>
                  </a:lnTo>
                  <a:lnTo>
                    <a:pt x="21379" y="1088304"/>
                  </a:lnTo>
                  <a:lnTo>
                    <a:pt x="13762" y="1134996"/>
                  </a:lnTo>
                  <a:lnTo>
                    <a:pt x="7786" y="1182218"/>
                  </a:lnTo>
                  <a:lnTo>
                    <a:pt x="3480" y="1229941"/>
                  </a:lnTo>
                  <a:lnTo>
                    <a:pt x="875" y="1278135"/>
                  </a:lnTo>
                  <a:lnTo>
                    <a:pt x="0" y="1326768"/>
                  </a:lnTo>
                  <a:lnTo>
                    <a:pt x="875" y="1375411"/>
                  </a:lnTo>
                  <a:lnTo>
                    <a:pt x="3480" y="1423611"/>
                  </a:lnTo>
                  <a:lnTo>
                    <a:pt x="7786" y="1471341"/>
                  </a:lnTo>
                  <a:lnTo>
                    <a:pt x="13762" y="1518569"/>
                  </a:lnTo>
                  <a:lnTo>
                    <a:pt x="21379" y="1565266"/>
                  </a:lnTo>
                  <a:lnTo>
                    <a:pt x="30605" y="1611402"/>
                  </a:lnTo>
                  <a:lnTo>
                    <a:pt x="41412" y="1656947"/>
                  </a:lnTo>
                  <a:lnTo>
                    <a:pt x="53770" y="1701871"/>
                  </a:lnTo>
                  <a:lnTo>
                    <a:pt x="67648" y="1746144"/>
                  </a:lnTo>
                  <a:lnTo>
                    <a:pt x="83016" y="1789736"/>
                  </a:lnTo>
                  <a:lnTo>
                    <a:pt x="99845" y="1832616"/>
                  </a:lnTo>
                  <a:lnTo>
                    <a:pt x="118104" y="1874756"/>
                  </a:lnTo>
                  <a:lnTo>
                    <a:pt x="137763" y="1916125"/>
                  </a:lnTo>
                  <a:lnTo>
                    <a:pt x="158793" y="1956693"/>
                  </a:lnTo>
                  <a:lnTo>
                    <a:pt x="181163" y="1996430"/>
                  </a:lnTo>
                  <a:lnTo>
                    <a:pt x="204843" y="2035306"/>
                  </a:lnTo>
                  <a:lnTo>
                    <a:pt x="229804" y="2073292"/>
                  </a:lnTo>
                  <a:lnTo>
                    <a:pt x="256015" y="2110356"/>
                  </a:lnTo>
                  <a:lnTo>
                    <a:pt x="283447" y="2146470"/>
                  </a:lnTo>
                  <a:lnTo>
                    <a:pt x="312069" y="2181604"/>
                  </a:lnTo>
                  <a:lnTo>
                    <a:pt x="341851" y="2215726"/>
                  </a:lnTo>
                  <a:lnTo>
                    <a:pt x="372764" y="2248808"/>
                  </a:lnTo>
                  <a:lnTo>
                    <a:pt x="404778" y="2280819"/>
                  </a:lnTo>
                  <a:lnTo>
                    <a:pt x="437861" y="2311730"/>
                  </a:lnTo>
                  <a:lnTo>
                    <a:pt x="471986" y="2341510"/>
                  </a:lnTo>
                  <a:lnTo>
                    <a:pt x="507120" y="2370129"/>
                  </a:lnTo>
                  <a:lnTo>
                    <a:pt x="543235" y="2397558"/>
                  </a:lnTo>
                  <a:lnTo>
                    <a:pt x="580301" y="2423767"/>
                  </a:lnTo>
                  <a:lnTo>
                    <a:pt x="618287" y="2448725"/>
                  </a:lnTo>
                  <a:lnTo>
                    <a:pt x="657163" y="2472403"/>
                  </a:lnTo>
                  <a:lnTo>
                    <a:pt x="696900" y="2494770"/>
                  </a:lnTo>
                  <a:lnTo>
                    <a:pt x="737468" y="2515797"/>
                  </a:lnTo>
                  <a:lnTo>
                    <a:pt x="778835" y="2535453"/>
                  </a:lnTo>
                  <a:lnTo>
                    <a:pt x="820974" y="2553710"/>
                  </a:lnTo>
                  <a:lnTo>
                    <a:pt x="863853" y="2570536"/>
                  </a:lnTo>
                  <a:lnTo>
                    <a:pt x="907442" y="2585901"/>
                  </a:lnTo>
                  <a:lnTo>
                    <a:pt x="951712" y="2599777"/>
                  </a:lnTo>
                  <a:lnTo>
                    <a:pt x="996632" y="2612132"/>
                  </a:lnTo>
                  <a:lnTo>
                    <a:pt x="1042173" y="2622938"/>
                  </a:lnTo>
                  <a:lnTo>
                    <a:pt x="1088304" y="2632163"/>
                  </a:lnTo>
                  <a:lnTo>
                    <a:pt x="1134996" y="2639778"/>
                  </a:lnTo>
                  <a:lnTo>
                    <a:pt x="1182218" y="2645753"/>
                  </a:lnTo>
                  <a:lnTo>
                    <a:pt x="1229941" y="2650058"/>
                  </a:lnTo>
                  <a:lnTo>
                    <a:pt x="1278135" y="2652663"/>
                  </a:lnTo>
                  <a:lnTo>
                    <a:pt x="1326769" y="2653538"/>
                  </a:lnTo>
                  <a:lnTo>
                    <a:pt x="1375411" y="2652663"/>
                  </a:lnTo>
                  <a:lnTo>
                    <a:pt x="1423611" y="2650058"/>
                  </a:lnTo>
                  <a:lnTo>
                    <a:pt x="1471341" y="2645753"/>
                  </a:lnTo>
                  <a:lnTo>
                    <a:pt x="1518569" y="2639778"/>
                  </a:lnTo>
                  <a:lnTo>
                    <a:pt x="1565266" y="2632163"/>
                  </a:lnTo>
                  <a:lnTo>
                    <a:pt x="1611402" y="2622938"/>
                  </a:lnTo>
                  <a:lnTo>
                    <a:pt x="1656947" y="2612132"/>
                  </a:lnTo>
                  <a:lnTo>
                    <a:pt x="1701871" y="2599777"/>
                  </a:lnTo>
                  <a:lnTo>
                    <a:pt x="1746144" y="2585901"/>
                  </a:lnTo>
                  <a:lnTo>
                    <a:pt x="1789736" y="2570536"/>
                  </a:lnTo>
                  <a:lnTo>
                    <a:pt x="1832616" y="2553710"/>
                  </a:lnTo>
                  <a:lnTo>
                    <a:pt x="1874756" y="2535453"/>
                  </a:lnTo>
                  <a:lnTo>
                    <a:pt x="1916125" y="2515797"/>
                  </a:lnTo>
                  <a:lnTo>
                    <a:pt x="1956693" y="2494770"/>
                  </a:lnTo>
                  <a:lnTo>
                    <a:pt x="1996430" y="2472403"/>
                  </a:lnTo>
                  <a:lnTo>
                    <a:pt x="2035306" y="2448725"/>
                  </a:lnTo>
                  <a:lnTo>
                    <a:pt x="2073292" y="2423767"/>
                  </a:lnTo>
                  <a:lnTo>
                    <a:pt x="2110356" y="2397558"/>
                  </a:lnTo>
                  <a:lnTo>
                    <a:pt x="2146470" y="2370129"/>
                  </a:lnTo>
                  <a:lnTo>
                    <a:pt x="2181604" y="2341510"/>
                  </a:lnTo>
                  <a:lnTo>
                    <a:pt x="2215726" y="2311730"/>
                  </a:lnTo>
                  <a:lnTo>
                    <a:pt x="2248808" y="2280819"/>
                  </a:lnTo>
                  <a:lnTo>
                    <a:pt x="2280819" y="2248808"/>
                  </a:lnTo>
                  <a:lnTo>
                    <a:pt x="2311730" y="2215726"/>
                  </a:lnTo>
                  <a:lnTo>
                    <a:pt x="2341510" y="2181604"/>
                  </a:lnTo>
                  <a:lnTo>
                    <a:pt x="2370129" y="2146470"/>
                  </a:lnTo>
                  <a:lnTo>
                    <a:pt x="2397558" y="2110356"/>
                  </a:lnTo>
                  <a:lnTo>
                    <a:pt x="2423767" y="2073292"/>
                  </a:lnTo>
                  <a:lnTo>
                    <a:pt x="2448725" y="2035306"/>
                  </a:lnTo>
                  <a:lnTo>
                    <a:pt x="2472403" y="1996430"/>
                  </a:lnTo>
                  <a:lnTo>
                    <a:pt x="2494770" y="1956693"/>
                  </a:lnTo>
                  <a:lnTo>
                    <a:pt x="2515797" y="1916125"/>
                  </a:lnTo>
                  <a:lnTo>
                    <a:pt x="2535453" y="1874756"/>
                  </a:lnTo>
                  <a:lnTo>
                    <a:pt x="2553710" y="1832616"/>
                  </a:lnTo>
                  <a:lnTo>
                    <a:pt x="2570536" y="1789736"/>
                  </a:lnTo>
                  <a:lnTo>
                    <a:pt x="2585901" y="1746144"/>
                  </a:lnTo>
                  <a:lnTo>
                    <a:pt x="2599777" y="1701871"/>
                  </a:lnTo>
                  <a:lnTo>
                    <a:pt x="2612132" y="1656947"/>
                  </a:lnTo>
                  <a:lnTo>
                    <a:pt x="2622938" y="1611402"/>
                  </a:lnTo>
                  <a:lnTo>
                    <a:pt x="2632163" y="1565266"/>
                  </a:lnTo>
                  <a:lnTo>
                    <a:pt x="2639778" y="1518569"/>
                  </a:lnTo>
                  <a:lnTo>
                    <a:pt x="2645753" y="1471341"/>
                  </a:lnTo>
                  <a:lnTo>
                    <a:pt x="2650058" y="1423611"/>
                  </a:lnTo>
                  <a:lnTo>
                    <a:pt x="2652663" y="1375411"/>
                  </a:lnTo>
                  <a:lnTo>
                    <a:pt x="2653538" y="1326768"/>
                  </a:lnTo>
                  <a:lnTo>
                    <a:pt x="2652663" y="1278135"/>
                  </a:lnTo>
                  <a:lnTo>
                    <a:pt x="2650058" y="1229941"/>
                  </a:lnTo>
                  <a:lnTo>
                    <a:pt x="2645753" y="1182218"/>
                  </a:lnTo>
                  <a:lnTo>
                    <a:pt x="2639778" y="1134996"/>
                  </a:lnTo>
                  <a:lnTo>
                    <a:pt x="2632163" y="1088304"/>
                  </a:lnTo>
                  <a:lnTo>
                    <a:pt x="2622938" y="1042173"/>
                  </a:lnTo>
                  <a:lnTo>
                    <a:pt x="2612132" y="996632"/>
                  </a:lnTo>
                  <a:lnTo>
                    <a:pt x="2599777" y="951712"/>
                  </a:lnTo>
                  <a:lnTo>
                    <a:pt x="2585901" y="907442"/>
                  </a:lnTo>
                  <a:lnTo>
                    <a:pt x="2570536" y="863853"/>
                  </a:lnTo>
                  <a:lnTo>
                    <a:pt x="2553710" y="820974"/>
                  </a:lnTo>
                  <a:lnTo>
                    <a:pt x="2535453" y="778835"/>
                  </a:lnTo>
                  <a:lnTo>
                    <a:pt x="2515797" y="737468"/>
                  </a:lnTo>
                  <a:lnTo>
                    <a:pt x="2494770" y="696900"/>
                  </a:lnTo>
                  <a:lnTo>
                    <a:pt x="2472403" y="657163"/>
                  </a:lnTo>
                  <a:lnTo>
                    <a:pt x="2448725" y="618287"/>
                  </a:lnTo>
                  <a:lnTo>
                    <a:pt x="2423767" y="580301"/>
                  </a:lnTo>
                  <a:lnTo>
                    <a:pt x="2397558" y="543235"/>
                  </a:lnTo>
                  <a:lnTo>
                    <a:pt x="2370129" y="507120"/>
                  </a:lnTo>
                  <a:lnTo>
                    <a:pt x="2341510" y="471986"/>
                  </a:lnTo>
                  <a:lnTo>
                    <a:pt x="2311730" y="437861"/>
                  </a:lnTo>
                  <a:lnTo>
                    <a:pt x="2280819" y="404778"/>
                  </a:lnTo>
                  <a:lnTo>
                    <a:pt x="2248808" y="372764"/>
                  </a:lnTo>
                  <a:lnTo>
                    <a:pt x="2215726" y="341851"/>
                  </a:lnTo>
                  <a:lnTo>
                    <a:pt x="2181604" y="312069"/>
                  </a:lnTo>
                  <a:lnTo>
                    <a:pt x="2146470" y="283447"/>
                  </a:lnTo>
                  <a:lnTo>
                    <a:pt x="2110356" y="256015"/>
                  </a:lnTo>
                  <a:lnTo>
                    <a:pt x="2073292" y="229804"/>
                  </a:lnTo>
                  <a:lnTo>
                    <a:pt x="2035306" y="204843"/>
                  </a:lnTo>
                  <a:lnTo>
                    <a:pt x="1996430" y="181163"/>
                  </a:lnTo>
                  <a:lnTo>
                    <a:pt x="1956693" y="158793"/>
                  </a:lnTo>
                  <a:lnTo>
                    <a:pt x="1916125" y="137763"/>
                  </a:lnTo>
                  <a:lnTo>
                    <a:pt x="1874756" y="118104"/>
                  </a:lnTo>
                  <a:lnTo>
                    <a:pt x="1832616" y="99845"/>
                  </a:lnTo>
                  <a:lnTo>
                    <a:pt x="1789736" y="83016"/>
                  </a:lnTo>
                  <a:lnTo>
                    <a:pt x="1746144" y="67648"/>
                  </a:lnTo>
                  <a:lnTo>
                    <a:pt x="1701871" y="53770"/>
                  </a:lnTo>
                  <a:lnTo>
                    <a:pt x="1656947" y="41412"/>
                  </a:lnTo>
                  <a:lnTo>
                    <a:pt x="1611402" y="30605"/>
                  </a:lnTo>
                  <a:lnTo>
                    <a:pt x="1565266" y="21379"/>
                  </a:lnTo>
                  <a:lnTo>
                    <a:pt x="1518569" y="13762"/>
                  </a:lnTo>
                  <a:lnTo>
                    <a:pt x="1471341" y="7786"/>
                  </a:lnTo>
                  <a:lnTo>
                    <a:pt x="1423611" y="3480"/>
                  </a:lnTo>
                  <a:lnTo>
                    <a:pt x="1375411" y="875"/>
                  </a:lnTo>
                  <a:lnTo>
                    <a:pt x="1326769" y="0"/>
                  </a:lnTo>
                  <a:close/>
                </a:path>
              </a:pathLst>
            </a:custGeom>
            <a:solidFill>
              <a:srgbClr val="7DC492"/>
            </a:solidFill>
          </p:spPr>
          <p:txBody>
            <a:bodyPr wrap="square" lIns="0" tIns="0" rIns="0" bIns="0" rtlCol="0"/>
            <a:lstStyle/>
            <a:p>
              <a:endParaRPr/>
            </a:p>
          </p:txBody>
        </p:sp>
      </p:grpSp>
      <p:sp>
        <p:nvSpPr>
          <p:cNvPr id="11" name="object 11"/>
          <p:cNvSpPr txBox="1"/>
          <p:nvPr/>
        </p:nvSpPr>
        <p:spPr>
          <a:xfrm>
            <a:off x="2494279" y="3879926"/>
            <a:ext cx="814069"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D0D0D"/>
                </a:solidFill>
                <a:latin typeface="Calibri"/>
                <a:cs typeface="Calibri"/>
              </a:rPr>
              <a:t>A</a:t>
            </a:r>
            <a:r>
              <a:rPr sz="1800" spc="-30" dirty="0">
                <a:solidFill>
                  <a:srgbClr val="0D0D0D"/>
                </a:solidFill>
                <a:latin typeface="Calibri"/>
                <a:cs typeface="Calibri"/>
              </a:rPr>
              <a:t>r</a:t>
            </a:r>
            <a:r>
              <a:rPr sz="1800" spc="-10" dirty="0">
                <a:solidFill>
                  <a:srgbClr val="0D0D0D"/>
                </a:solidFill>
                <a:latin typeface="Calibri"/>
                <a:cs typeface="Calibri"/>
              </a:rPr>
              <a:t>c</a:t>
            </a:r>
            <a:r>
              <a:rPr sz="1800" spc="-5" dirty="0">
                <a:solidFill>
                  <a:srgbClr val="0D0D0D"/>
                </a:solidFill>
                <a:latin typeface="Calibri"/>
                <a:cs typeface="Calibri"/>
              </a:rPr>
              <a:t>hi</a:t>
            </a:r>
            <a:r>
              <a:rPr sz="1800" spc="-20" dirty="0">
                <a:solidFill>
                  <a:srgbClr val="0D0D0D"/>
                </a:solidFill>
                <a:latin typeface="Calibri"/>
                <a:cs typeface="Calibri"/>
              </a:rPr>
              <a:t>v</a:t>
            </a:r>
            <a:r>
              <a:rPr sz="1800" spc="-5" dirty="0">
                <a:solidFill>
                  <a:srgbClr val="0D0D0D"/>
                </a:solidFill>
                <a:latin typeface="Calibri"/>
                <a:cs typeface="Calibri"/>
              </a:rPr>
              <a:t>os</a:t>
            </a:r>
            <a:endParaRPr sz="1800">
              <a:latin typeface="Calibri"/>
              <a:cs typeface="Calibri"/>
            </a:endParaRPr>
          </a:p>
        </p:txBody>
      </p:sp>
      <p:grpSp>
        <p:nvGrpSpPr>
          <p:cNvPr id="12" name="object 12"/>
          <p:cNvGrpSpPr/>
          <p:nvPr/>
        </p:nvGrpSpPr>
        <p:grpSpPr>
          <a:xfrm>
            <a:off x="2997517" y="2478468"/>
            <a:ext cx="1393825" cy="1394460"/>
            <a:chOff x="2997517" y="2478468"/>
            <a:chExt cx="1393825" cy="1394460"/>
          </a:xfrm>
        </p:grpSpPr>
        <p:sp>
          <p:nvSpPr>
            <p:cNvPr id="13" name="object 13"/>
            <p:cNvSpPr/>
            <p:nvPr/>
          </p:nvSpPr>
          <p:spPr>
            <a:xfrm>
              <a:off x="3005454" y="2486405"/>
              <a:ext cx="1377950" cy="1378585"/>
            </a:xfrm>
            <a:custGeom>
              <a:avLst/>
              <a:gdLst/>
              <a:ahLst/>
              <a:cxnLst/>
              <a:rect l="l" t="t" r="r" b="b"/>
              <a:pathLst>
                <a:path w="1377950" h="1378585">
                  <a:moveTo>
                    <a:pt x="688974" y="0"/>
                  </a:moveTo>
                  <a:lnTo>
                    <a:pt x="641805" y="1589"/>
                  </a:lnTo>
                  <a:lnTo>
                    <a:pt x="595489" y="6289"/>
                  </a:lnTo>
                  <a:lnTo>
                    <a:pt x="550127" y="13998"/>
                  </a:lnTo>
                  <a:lnTo>
                    <a:pt x="505824" y="24612"/>
                  </a:lnTo>
                  <a:lnTo>
                    <a:pt x="462681" y="38028"/>
                  </a:lnTo>
                  <a:lnTo>
                    <a:pt x="420802" y="54145"/>
                  </a:lnTo>
                  <a:lnTo>
                    <a:pt x="380289" y="72860"/>
                  </a:lnTo>
                  <a:lnTo>
                    <a:pt x="341244" y="94069"/>
                  </a:lnTo>
                  <a:lnTo>
                    <a:pt x="303770" y="117670"/>
                  </a:lnTo>
                  <a:lnTo>
                    <a:pt x="267970" y="143562"/>
                  </a:lnTo>
                  <a:lnTo>
                    <a:pt x="233947" y="171640"/>
                  </a:lnTo>
                  <a:lnTo>
                    <a:pt x="201802" y="201803"/>
                  </a:lnTo>
                  <a:lnTo>
                    <a:pt x="171640" y="233947"/>
                  </a:lnTo>
                  <a:lnTo>
                    <a:pt x="143562" y="267970"/>
                  </a:lnTo>
                  <a:lnTo>
                    <a:pt x="117670" y="303770"/>
                  </a:lnTo>
                  <a:lnTo>
                    <a:pt x="94069" y="341244"/>
                  </a:lnTo>
                  <a:lnTo>
                    <a:pt x="72860" y="380289"/>
                  </a:lnTo>
                  <a:lnTo>
                    <a:pt x="54145" y="420802"/>
                  </a:lnTo>
                  <a:lnTo>
                    <a:pt x="38028" y="462681"/>
                  </a:lnTo>
                  <a:lnTo>
                    <a:pt x="24612" y="505824"/>
                  </a:lnTo>
                  <a:lnTo>
                    <a:pt x="13998" y="550127"/>
                  </a:lnTo>
                  <a:lnTo>
                    <a:pt x="6289" y="595489"/>
                  </a:lnTo>
                  <a:lnTo>
                    <a:pt x="1589" y="641805"/>
                  </a:lnTo>
                  <a:lnTo>
                    <a:pt x="0" y="688975"/>
                  </a:lnTo>
                  <a:lnTo>
                    <a:pt x="1589" y="736159"/>
                  </a:lnTo>
                  <a:lnTo>
                    <a:pt x="6289" y="782490"/>
                  </a:lnTo>
                  <a:lnTo>
                    <a:pt x="13998" y="827864"/>
                  </a:lnTo>
                  <a:lnTo>
                    <a:pt x="24612" y="872178"/>
                  </a:lnTo>
                  <a:lnTo>
                    <a:pt x="38028" y="915332"/>
                  </a:lnTo>
                  <a:lnTo>
                    <a:pt x="54145" y="957220"/>
                  </a:lnTo>
                  <a:lnTo>
                    <a:pt x="72860" y="997742"/>
                  </a:lnTo>
                  <a:lnTo>
                    <a:pt x="94069" y="1036795"/>
                  </a:lnTo>
                  <a:lnTo>
                    <a:pt x="117670" y="1074275"/>
                  </a:lnTo>
                  <a:lnTo>
                    <a:pt x="143562" y="1110081"/>
                  </a:lnTo>
                  <a:lnTo>
                    <a:pt x="171640" y="1144109"/>
                  </a:lnTo>
                  <a:lnTo>
                    <a:pt x="201802" y="1176258"/>
                  </a:lnTo>
                  <a:lnTo>
                    <a:pt x="233947" y="1206424"/>
                  </a:lnTo>
                  <a:lnTo>
                    <a:pt x="267970" y="1234505"/>
                  </a:lnTo>
                  <a:lnTo>
                    <a:pt x="303770" y="1260399"/>
                  </a:lnTo>
                  <a:lnTo>
                    <a:pt x="341244" y="1284002"/>
                  </a:lnTo>
                  <a:lnTo>
                    <a:pt x="380289" y="1305213"/>
                  </a:lnTo>
                  <a:lnTo>
                    <a:pt x="420802" y="1323929"/>
                  </a:lnTo>
                  <a:lnTo>
                    <a:pt x="462681" y="1340047"/>
                  </a:lnTo>
                  <a:lnTo>
                    <a:pt x="505824" y="1353464"/>
                  </a:lnTo>
                  <a:lnTo>
                    <a:pt x="550127" y="1364078"/>
                  </a:lnTo>
                  <a:lnTo>
                    <a:pt x="595489" y="1371787"/>
                  </a:lnTo>
                  <a:lnTo>
                    <a:pt x="641805" y="1376487"/>
                  </a:lnTo>
                  <a:lnTo>
                    <a:pt x="688974" y="1378077"/>
                  </a:lnTo>
                  <a:lnTo>
                    <a:pt x="736144" y="1376487"/>
                  </a:lnTo>
                  <a:lnTo>
                    <a:pt x="782460" y="1371787"/>
                  </a:lnTo>
                  <a:lnTo>
                    <a:pt x="827822" y="1364078"/>
                  </a:lnTo>
                  <a:lnTo>
                    <a:pt x="872125" y="1353464"/>
                  </a:lnTo>
                  <a:lnTo>
                    <a:pt x="915268" y="1340047"/>
                  </a:lnTo>
                  <a:lnTo>
                    <a:pt x="957147" y="1323929"/>
                  </a:lnTo>
                  <a:lnTo>
                    <a:pt x="997660" y="1305213"/>
                  </a:lnTo>
                  <a:lnTo>
                    <a:pt x="1036705" y="1284002"/>
                  </a:lnTo>
                  <a:lnTo>
                    <a:pt x="1074179" y="1260399"/>
                  </a:lnTo>
                  <a:lnTo>
                    <a:pt x="1109979" y="1234505"/>
                  </a:lnTo>
                  <a:lnTo>
                    <a:pt x="1144002" y="1206424"/>
                  </a:lnTo>
                  <a:lnTo>
                    <a:pt x="1176146" y="1176258"/>
                  </a:lnTo>
                  <a:lnTo>
                    <a:pt x="1206309" y="1144109"/>
                  </a:lnTo>
                  <a:lnTo>
                    <a:pt x="1234387" y="1110081"/>
                  </a:lnTo>
                  <a:lnTo>
                    <a:pt x="1260279" y="1074275"/>
                  </a:lnTo>
                  <a:lnTo>
                    <a:pt x="1283880" y="1036795"/>
                  </a:lnTo>
                  <a:lnTo>
                    <a:pt x="1305089" y="997742"/>
                  </a:lnTo>
                  <a:lnTo>
                    <a:pt x="1323804" y="957220"/>
                  </a:lnTo>
                  <a:lnTo>
                    <a:pt x="1339921" y="915332"/>
                  </a:lnTo>
                  <a:lnTo>
                    <a:pt x="1353337" y="872178"/>
                  </a:lnTo>
                  <a:lnTo>
                    <a:pt x="1363951" y="827864"/>
                  </a:lnTo>
                  <a:lnTo>
                    <a:pt x="1371660" y="782490"/>
                  </a:lnTo>
                  <a:lnTo>
                    <a:pt x="1376360" y="736159"/>
                  </a:lnTo>
                  <a:lnTo>
                    <a:pt x="1377949" y="688975"/>
                  </a:lnTo>
                  <a:lnTo>
                    <a:pt x="1376360" y="641805"/>
                  </a:lnTo>
                  <a:lnTo>
                    <a:pt x="1371660" y="595489"/>
                  </a:lnTo>
                  <a:lnTo>
                    <a:pt x="1363951" y="550127"/>
                  </a:lnTo>
                  <a:lnTo>
                    <a:pt x="1353337" y="505824"/>
                  </a:lnTo>
                  <a:lnTo>
                    <a:pt x="1339921" y="462681"/>
                  </a:lnTo>
                  <a:lnTo>
                    <a:pt x="1323804" y="420802"/>
                  </a:lnTo>
                  <a:lnTo>
                    <a:pt x="1305089" y="380289"/>
                  </a:lnTo>
                  <a:lnTo>
                    <a:pt x="1283880" y="341244"/>
                  </a:lnTo>
                  <a:lnTo>
                    <a:pt x="1260279" y="303770"/>
                  </a:lnTo>
                  <a:lnTo>
                    <a:pt x="1234387" y="267970"/>
                  </a:lnTo>
                  <a:lnTo>
                    <a:pt x="1206309" y="233947"/>
                  </a:lnTo>
                  <a:lnTo>
                    <a:pt x="1176146" y="201803"/>
                  </a:lnTo>
                  <a:lnTo>
                    <a:pt x="1144002" y="171640"/>
                  </a:lnTo>
                  <a:lnTo>
                    <a:pt x="1109979" y="143562"/>
                  </a:lnTo>
                  <a:lnTo>
                    <a:pt x="1074179" y="117670"/>
                  </a:lnTo>
                  <a:lnTo>
                    <a:pt x="1036705" y="94069"/>
                  </a:lnTo>
                  <a:lnTo>
                    <a:pt x="997660" y="72860"/>
                  </a:lnTo>
                  <a:lnTo>
                    <a:pt x="957147" y="54145"/>
                  </a:lnTo>
                  <a:lnTo>
                    <a:pt x="915268" y="38028"/>
                  </a:lnTo>
                  <a:lnTo>
                    <a:pt x="872125" y="24612"/>
                  </a:lnTo>
                  <a:lnTo>
                    <a:pt x="827822" y="13998"/>
                  </a:lnTo>
                  <a:lnTo>
                    <a:pt x="782460" y="6289"/>
                  </a:lnTo>
                  <a:lnTo>
                    <a:pt x="736144" y="1589"/>
                  </a:lnTo>
                  <a:lnTo>
                    <a:pt x="688974" y="0"/>
                  </a:lnTo>
                  <a:close/>
                </a:path>
              </a:pathLst>
            </a:custGeom>
            <a:solidFill>
              <a:srgbClr val="77CEEE"/>
            </a:solidFill>
          </p:spPr>
          <p:txBody>
            <a:bodyPr wrap="square" lIns="0" tIns="0" rIns="0" bIns="0" rtlCol="0"/>
            <a:lstStyle/>
            <a:p>
              <a:endParaRPr/>
            </a:p>
          </p:txBody>
        </p:sp>
        <p:sp>
          <p:nvSpPr>
            <p:cNvPr id="14" name="object 14"/>
            <p:cNvSpPr/>
            <p:nvPr/>
          </p:nvSpPr>
          <p:spPr>
            <a:xfrm>
              <a:off x="3005454" y="2486405"/>
              <a:ext cx="1377950" cy="1378585"/>
            </a:xfrm>
            <a:custGeom>
              <a:avLst/>
              <a:gdLst/>
              <a:ahLst/>
              <a:cxnLst/>
              <a:rect l="l" t="t" r="r" b="b"/>
              <a:pathLst>
                <a:path w="1377950" h="1378585">
                  <a:moveTo>
                    <a:pt x="0" y="688975"/>
                  </a:moveTo>
                  <a:lnTo>
                    <a:pt x="1589" y="641805"/>
                  </a:lnTo>
                  <a:lnTo>
                    <a:pt x="6289" y="595489"/>
                  </a:lnTo>
                  <a:lnTo>
                    <a:pt x="13998" y="550127"/>
                  </a:lnTo>
                  <a:lnTo>
                    <a:pt x="24612" y="505824"/>
                  </a:lnTo>
                  <a:lnTo>
                    <a:pt x="38028" y="462681"/>
                  </a:lnTo>
                  <a:lnTo>
                    <a:pt x="54145" y="420802"/>
                  </a:lnTo>
                  <a:lnTo>
                    <a:pt x="72860" y="380289"/>
                  </a:lnTo>
                  <a:lnTo>
                    <a:pt x="94069" y="341244"/>
                  </a:lnTo>
                  <a:lnTo>
                    <a:pt x="117670" y="303770"/>
                  </a:lnTo>
                  <a:lnTo>
                    <a:pt x="143562" y="267970"/>
                  </a:lnTo>
                  <a:lnTo>
                    <a:pt x="171640" y="233947"/>
                  </a:lnTo>
                  <a:lnTo>
                    <a:pt x="201802" y="201803"/>
                  </a:lnTo>
                  <a:lnTo>
                    <a:pt x="233947" y="171640"/>
                  </a:lnTo>
                  <a:lnTo>
                    <a:pt x="267970" y="143562"/>
                  </a:lnTo>
                  <a:lnTo>
                    <a:pt x="303770" y="117670"/>
                  </a:lnTo>
                  <a:lnTo>
                    <a:pt x="341244" y="94069"/>
                  </a:lnTo>
                  <a:lnTo>
                    <a:pt x="380289" y="72860"/>
                  </a:lnTo>
                  <a:lnTo>
                    <a:pt x="420802" y="54145"/>
                  </a:lnTo>
                  <a:lnTo>
                    <a:pt x="462681" y="38028"/>
                  </a:lnTo>
                  <a:lnTo>
                    <a:pt x="505824" y="24612"/>
                  </a:lnTo>
                  <a:lnTo>
                    <a:pt x="550127" y="13998"/>
                  </a:lnTo>
                  <a:lnTo>
                    <a:pt x="595489" y="6289"/>
                  </a:lnTo>
                  <a:lnTo>
                    <a:pt x="641805" y="1589"/>
                  </a:lnTo>
                  <a:lnTo>
                    <a:pt x="688974" y="0"/>
                  </a:lnTo>
                  <a:lnTo>
                    <a:pt x="736144" y="1589"/>
                  </a:lnTo>
                  <a:lnTo>
                    <a:pt x="782460" y="6289"/>
                  </a:lnTo>
                  <a:lnTo>
                    <a:pt x="827822" y="13998"/>
                  </a:lnTo>
                  <a:lnTo>
                    <a:pt x="872125" y="24612"/>
                  </a:lnTo>
                  <a:lnTo>
                    <a:pt x="915268" y="38028"/>
                  </a:lnTo>
                  <a:lnTo>
                    <a:pt x="957147" y="54145"/>
                  </a:lnTo>
                  <a:lnTo>
                    <a:pt x="997660" y="72860"/>
                  </a:lnTo>
                  <a:lnTo>
                    <a:pt x="1036705" y="94069"/>
                  </a:lnTo>
                  <a:lnTo>
                    <a:pt x="1074179" y="117670"/>
                  </a:lnTo>
                  <a:lnTo>
                    <a:pt x="1109979" y="143562"/>
                  </a:lnTo>
                  <a:lnTo>
                    <a:pt x="1144002" y="171640"/>
                  </a:lnTo>
                  <a:lnTo>
                    <a:pt x="1176146" y="201803"/>
                  </a:lnTo>
                  <a:lnTo>
                    <a:pt x="1206309" y="233947"/>
                  </a:lnTo>
                  <a:lnTo>
                    <a:pt x="1234387" y="267970"/>
                  </a:lnTo>
                  <a:lnTo>
                    <a:pt x="1260279" y="303770"/>
                  </a:lnTo>
                  <a:lnTo>
                    <a:pt x="1283880" y="341244"/>
                  </a:lnTo>
                  <a:lnTo>
                    <a:pt x="1305089" y="380289"/>
                  </a:lnTo>
                  <a:lnTo>
                    <a:pt x="1323804" y="420802"/>
                  </a:lnTo>
                  <a:lnTo>
                    <a:pt x="1339921" y="462681"/>
                  </a:lnTo>
                  <a:lnTo>
                    <a:pt x="1353337" y="505824"/>
                  </a:lnTo>
                  <a:lnTo>
                    <a:pt x="1363951" y="550127"/>
                  </a:lnTo>
                  <a:lnTo>
                    <a:pt x="1371660" y="595489"/>
                  </a:lnTo>
                  <a:lnTo>
                    <a:pt x="1376360" y="641805"/>
                  </a:lnTo>
                  <a:lnTo>
                    <a:pt x="1377949" y="688975"/>
                  </a:lnTo>
                  <a:lnTo>
                    <a:pt x="1376360" y="736159"/>
                  </a:lnTo>
                  <a:lnTo>
                    <a:pt x="1371660" y="782490"/>
                  </a:lnTo>
                  <a:lnTo>
                    <a:pt x="1363951" y="827864"/>
                  </a:lnTo>
                  <a:lnTo>
                    <a:pt x="1353337" y="872178"/>
                  </a:lnTo>
                  <a:lnTo>
                    <a:pt x="1339921" y="915332"/>
                  </a:lnTo>
                  <a:lnTo>
                    <a:pt x="1323804" y="957220"/>
                  </a:lnTo>
                  <a:lnTo>
                    <a:pt x="1305089" y="997742"/>
                  </a:lnTo>
                  <a:lnTo>
                    <a:pt x="1283880" y="1036795"/>
                  </a:lnTo>
                  <a:lnTo>
                    <a:pt x="1260279" y="1074275"/>
                  </a:lnTo>
                  <a:lnTo>
                    <a:pt x="1234387" y="1110081"/>
                  </a:lnTo>
                  <a:lnTo>
                    <a:pt x="1206309" y="1144109"/>
                  </a:lnTo>
                  <a:lnTo>
                    <a:pt x="1176146" y="1176258"/>
                  </a:lnTo>
                  <a:lnTo>
                    <a:pt x="1144002" y="1206424"/>
                  </a:lnTo>
                  <a:lnTo>
                    <a:pt x="1109979" y="1234505"/>
                  </a:lnTo>
                  <a:lnTo>
                    <a:pt x="1074179" y="1260399"/>
                  </a:lnTo>
                  <a:lnTo>
                    <a:pt x="1036705" y="1284002"/>
                  </a:lnTo>
                  <a:lnTo>
                    <a:pt x="997660" y="1305213"/>
                  </a:lnTo>
                  <a:lnTo>
                    <a:pt x="957147" y="1323929"/>
                  </a:lnTo>
                  <a:lnTo>
                    <a:pt x="915268" y="1340047"/>
                  </a:lnTo>
                  <a:lnTo>
                    <a:pt x="872125" y="1353464"/>
                  </a:lnTo>
                  <a:lnTo>
                    <a:pt x="827822" y="1364078"/>
                  </a:lnTo>
                  <a:lnTo>
                    <a:pt x="782460" y="1371787"/>
                  </a:lnTo>
                  <a:lnTo>
                    <a:pt x="736144" y="1376487"/>
                  </a:lnTo>
                  <a:lnTo>
                    <a:pt x="688974" y="1378077"/>
                  </a:lnTo>
                  <a:lnTo>
                    <a:pt x="641805" y="1376487"/>
                  </a:lnTo>
                  <a:lnTo>
                    <a:pt x="595489" y="1371787"/>
                  </a:lnTo>
                  <a:lnTo>
                    <a:pt x="550127" y="1364078"/>
                  </a:lnTo>
                  <a:lnTo>
                    <a:pt x="505824" y="1353464"/>
                  </a:lnTo>
                  <a:lnTo>
                    <a:pt x="462681" y="1340047"/>
                  </a:lnTo>
                  <a:lnTo>
                    <a:pt x="420802" y="1323929"/>
                  </a:lnTo>
                  <a:lnTo>
                    <a:pt x="380289" y="1305213"/>
                  </a:lnTo>
                  <a:lnTo>
                    <a:pt x="341244" y="1284002"/>
                  </a:lnTo>
                  <a:lnTo>
                    <a:pt x="303770" y="1260399"/>
                  </a:lnTo>
                  <a:lnTo>
                    <a:pt x="267970" y="1234505"/>
                  </a:lnTo>
                  <a:lnTo>
                    <a:pt x="233947" y="1206424"/>
                  </a:lnTo>
                  <a:lnTo>
                    <a:pt x="201802" y="1176258"/>
                  </a:lnTo>
                  <a:lnTo>
                    <a:pt x="171640" y="1144109"/>
                  </a:lnTo>
                  <a:lnTo>
                    <a:pt x="143562" y="1110081"/>
                  </a:lnTo>
                  <a:lnTo>
                    <a:pt x="117670" y="1074275"/>
                  </a:lnTo>
                  <a:lnTo>
                    <a:pt x="94069" y="1036795"/>
                  </a:lnTo>
                  <a:lnTo>
                    <a:pt x="72860" y="997742"/>
                  </a:lnTo>
                  <a:lnTo>
                    <a:pt x="54145" y="957220"/>
                  </a:lnTo>
                  <a:lnTo>
                    <a:pt x="38028" y="915332"/>
                  </a:lnTo>
                  <a:lnTo>
                    <a:pt x="24612" y="872178"/>
                  </a:lnTo>
                  <a:lnTo>
                    <a:pt x="13998" y="827864"/>
                  </a:lnTo>
                  <a:lnTo>
                    <a:pt x="6289" y="782490"/>
                  </a:lnTo>
                  <a:lnTo>
                    <a:pt x="1589" y="736159"/>
                  </a:lnTo>
                  <a:lnTo>
                    <a:pt x="0" y="688975"/>
                  </a:lnTo>
                  <a:close/>
                </a:path>
              </a:pathLst>
            </a:custGeom>
            <a:ln w="15875">
              <a:solidFill>
                <a:srgbClr val="117DA7"/>
              </a:solidFill>
            </a:ln>
          </p:spPr>
          <p:txBody>
            <a:bodyPr wrap="square" lIns="0" tIns="0" rIns="0" bIns="0" rtlCol="0"/>
            <a:lstStyle/>
            <a:p>
              <a:endParaRPr/>
            </a:p>
          </p:txBody>
        </p:sp>
      </p:grpSp>
      <p:sp>
        <p:nvSpPr>
          <p:cNvPr id="15" name="object 15"/>
          <p:cNvSpPr txBox="1"/>
          <p:nvPr/>
        </p:nvSpPr>
        <p:spPr>
          <a:xfrm>
            <a:off x="3294379" y="2873755"/>
            <a:ext cx="801370" cy="574040"/>
          </a:xfrm>
          <a:prstGeom prst="rect">
            <a:avLst/>
          </a:prstGeom>
        </p:spPr>
        <p:txBody>
          <a:bodyPr vert="horz" wrap="square" lIns="0" tIns="12700" rIns="0" bIns="0" rtlCol="0">
            <a:spAutoFit/>
          </a:bodyPr>
          <a:lstStyle/>
          <a:p>
            <a:pPr marL="157480" marR="5080" indent="-145415">
              <a:lnSpc>
                <a:spcPct val="100000"/>
              </a:lnSpc>
              <a:spcBef>
                <a:spcPts val="100"/>
              </a:spcBef>
            </a:pPr>
            <a:r>
              <a:rPr sz="1800" spc="-5" dirty="0">
                <a:solidFill>
                  <a:srgbClr val="0D0D0D"/>
                </a:solidFill>
                <a:latin typeface="Calibri"/>
                <a:cs typeface="Calibri"/>
              </a:rPr>
              <a:t>Se</a:t>
            </a:r>
            <a:r>
              <a:rPr sz="1800" spc="5" dirty="0">
                <a:solidFill>
                  <a:srgbClr val="0D0D0D"/>
                </a:solidFill>
                <a:latin typeface="Calibri"/>
                <a:cs typeface="Calibri"/>
              </a:rPr>
              <a:t>r</a:t>
            </a:r>
            <a:r>
              <a:rPr sz="1800" dirty="0">
                <a:solidFill>
                  <a:srgbClr val="0D0D0D"/>
                </a:solidFill>
                <a:latin typeface="Calibri"/>
                <a:cs typeface="Calibri"/>
              </a:rPr>
              <a:t>vidor  HTTP</a:t>
            </a:r>
            <a:endParaRPr sz="1800">
              <a:latin typeface="Calibri"/>
              <a:cs typeface="Calibri"/>
            </a:endParaRPr>
          </a:p>
        </p:txBody>
      </p:sp>
      <p:sp>
        <p:nvSpPr>
          <p:cNvPr id="16" name="object 16"/>
          <p:cNvSpPr txBox="1"/>
          <p:nvPr/>
        </p:nvSpPr>
        <p:spPr>
          <a:xfrm>
            <a:off x="2485770" y="5154929"/>
            <a:ext cx="173736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Servidor</a:t>
            </a:r>
            <a:r>
              <a:rPr sz="2400" b="1" spc="-100" dirty="0">
                <a:latin typeface="Calibri"/>
                <a:cs typeface="Calibri"/>
              </a:rPr>
              <a:t> </a:t>
            </a:r>
            <a:r>
              <a:rPr sz="2400" b="1" spc="-35" dirty="0">
                <a:latin typeface="Calibri"/>
                <a:cs typeface="Calibri"/>
              </a:rPr>
              <a:t>Web</a:t>
            </a:r>
            <a:endParaRPr sz="2400">
              <a:latin typeface="Calibri"/>
              <a:cs typeface="Calibri"/>
            </a:endParaRPr>
          </a:p>
        </p:txBody>
      </p:sp>
      <p:sp>
        <p:nvSpPr>
          <p:cNvPr id="17" name="object 17"/>
          <p:cNvSpPr txBox="1"/>
          <p:nvPr/>
        </p:nvSpPr>
        <p:spPr>
          <a:xfrm>
            <a:off x="9484232" y="5095113"/>
            <a:ext cx="139573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N</a:t>
            </a:r>
            <a:r>
              <a:rPr sz="2400" b="1" spc="-35" dirty="0">
                <a:latin typeface="Calibri"/>
                <a:cs typeface="Calibri"/>
              </a:rPr>
              <a:t>a</a:t>
            </a:r>
            <a:r>
              <a:rPr sz="2400" b="1" spc="-20" dirty="0">
                <a:latin typeface="Calibri"/>
                <a:cs typeface="Calibri"/>
              </a:rPr>
              <a:t>v</a:t>
            </a:r>
            <a:r>
              <a:rPr sz="2400" b="1" spc="-5" dirty="0">
                <a:latin typeface="Calibri"/>
                <a:cs typeface="Calibri"/>
              </a:rPr>
              <a:t>e</a:t>
            </a:r>
            <a:r>
              <a:rPr sz="2400" b="1" spc="-30" dirty="0">
                <a:latin typeface="Calibri"/>
                <a:cs typeface="Calibri"/>
              </a:rPr>
              <a:t>g</a:t>
            </a:r>
            <a:r>
              <a:rPr sz="2400" b="1" dirty="0">
                <a:latin typeface="Calibri"/>
                <a:cs typeface="Calibri"/>
              </a:rPr>
              <a:t>ador</a:t>
            </a:r>
            <a:endParaRPr sz="2400">
              <a:latin typeface="Calibri"/>
              <a:cs typeface="Calibri"/>
            </a:endParaRPr>
          </a:p>
        </p:txBody>
      </p:sp>
      <p:sp>
        <p:nvSpPr>
          <p:cNvPr id="18" name="object 18"/>
          <p:cNvSpPr/>
          <p:nvPr/>
        </p:nvSpPr>
        <p:spPr>
          <a:xfrm>
            <a:off x="4503166" y="2998088"/>
            <a:ext cx="4454525" cy="1132205"/>
          </a:xfrm>
          <a:custGeom>
            <a:avLst/>
            <a:gdLst/>
            <a:ahLst/>
            <a:cxnLst/>
            <a:rect l="l" t="t" r="r" b="b"/>
            <a:pathLst>
              <a:path w="4454525" h="1132204">
                <a:moveTo>
                  <a:pt x="4454144" y="1046226"/>
                </a:moveTo>
                <a:lnTo>
                  <a:pt x="4396994" y="1017651"/>
                </a:lnTo>
                <a:lnTo>
                  <a:pt x="4282694" y="960501"/>
                </a:lnTo>
                <a:lnTo>
                  <a:pt x="4282694" y="1017651"/>
                </a:lnTo>
                <a:lnTo>
                  <a:pt x="0" y="1017651"/>
                </a:lnTo>
                <a:lnTo>
                  <a:pt x="0" y="1074801"/>
                </a:lnTo>
                <a:lnTo>
                  <a:pt x="4282694" y="1074801"/>
                </a:lnTo>
                <a:lnTo>
                  <a:pt x="4282694" y="1131951"/>
                </a:lnTo>
                <a:lnTo>
                  <a:pt x="4396994" y="1074801"/>
                </a:lnTo>
                <a:lnTo>
                  <a:pt x="4454144" y="1046226"/>
                </a:lnTo>
                <a:close/>
              </a:path>
              <a:path w="4454525" h="1132204">
                <a:moveTo>
                  <a:pt x="4454144" y="57150"/>
                </a:moveTo>
                <a:lnTo>
                  <a:pt x="171450" y="57150"/>
                </a:lnTo>
                <a:lnTo>
                  <a:pt x="171450" y="0"/>
                </a:lnTo>
                <a:lnTo>
                  <a:pt x="0" y="85725"/>
                </a:lnTo>
                <a:lnTo>
                  <a:pt x="171450" y="171450"/>
                </a:lnTo>
                <a:lnTo>
                  <a:pt x="171450" y="114300"/>
                </a:lnTo>
                <a:lnTo>
                  <a:pt x="4454144" y="114300"/>
                </a:lnTo>
                <a:lnTo>
                  <a:pt x="4454144" y="57150"/>
                </a:lnTo>
                <a:close/>
              </a:path>
            </a:pathLst>
          </a:custGeom>
          <a:solidFill>
            <a:srgbClr val="1CACE3"/>
          </a:solidFill>
        </p:spPr>
        <p:txBody>
          <a:bodyPr wrap="square" lIns="0" tIns="0" rIns="0" bIns="0" rtlCol="0"/>
          <a:lstStyle/>
          <a:p>
            <a:endParaRPr/>
          </a:p>
        </p:txBody>
      </p:sp>
      <p:sp>
        <p:nvSpPr>
          <p:cNvPr id="19" name="object 19"/>
          <p:cNvSpPr txBox="1"/>
          <p:nvPr/>
        </p:nvSpPr>
        <p:spPr>
          <a:xfrm>
            <a:off x="7473442" y="2625344"/>
            <a:ext cx="150939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Solicitud</a:t>
            </a:r>
            <a:r>
              <a:rPr sz="2000" spc="-50" dirty="0">
                <a:latin typeface="Calibri"/>
                <a:cs typeface="Calibri"/>
              </a:rPr>
              <a:t> </a:t>
            </a:r>
            <a:r>
              <a:rPr sz="2000" dirty="0">
                <a:latin typeface="Calibri"/>
                <a:cs typeface="Calibri"/>
              </a:rPr>
              <a:t>HTTP</a:t>
            </a:r>
            <a:endParaRPr sz="2000">
              <a:latin typeface="Calibri"/>
              <a:cs typeface="Calibri"/>
            </a:endParaRPr>
          </a:p>
        </p:txBody>
      </p:sp>
      <p:pic>
        <p:nvPicPr>
          <p:cNvPr id="20" name="object 20"/>
          <p:cNvPicPr/>
          <p:nvPr/>
        </p:nvPicPr>
        <p:blipFill>
          <a:blip r:embed="rId2" cstate="print"/>
          <a:stretch>
            <a:fillRect/>
          </a:stretch>
        </p:blipFill>
        <p:spPr>
          <a:xfrm>
            <a:off x="8758173" y="2157729"/>
            <a:ext cx="2857500" cy="2857500"/>
          </a:xfrm>
          <a:prstGeom prst="rect">
            <a:avLst/>
          </a:prstGeom>
        </p:spPr>
      </p:pic>
      <p:sp>
        <p:nvSpPr>
          <p:cNvPr id="21" name="object 21"/>
          <p:cNvSpPr txBox="1"/>
          <p:nvPr/>
        </p:nvSpPr>
        <p:spPr>
          <a:xfrm>
            <a:off x="482295" y="5619699"/>
            <a:ext cx="11024235" cy="635635"/>
          </a:xfrm>
          <a:prstGeom prst="rect">
            <a:avLst/>
          </a:prstGeom>
        </p:spPr>
        <p:txBody>
          <a:bodyPr vert="horz" wrap="square" lIns="0" tIns="12700" rIns="0" bIns="0" rtlCol="0">
            <a:spAutoFit/>
          </a:bodyPr>
          <a:lstStyle/>
          <a:p>
            <a:pPr marL="12700" marR="5080" algn="just">
              <a:lnSpc>
                <a:spcPct val="100000"/>
              </a:lnSpc>
              <a:spcBef>
                <a:spcPts val="100"/>
              </a:spcBef>
            </a:pPr>
            <a:r>
              <a:rPr sz="2000" spc="-5" dirty="0">
                <a:latin typeface="Calibri"/>
                <a:cs typeface="Calibri"/>
              </a:rPr>
              <a:t>Cuando</a:t>
            </a:r>
            <a:r>
              <a:rPr sz="2000" spc="-30" dirty="0">
                <a:latin typeface="Calibri"/>
                <a:cs typeface="Calibri"/>
              </a:rPr>
              <a:t> </a:t>
            </a:r>
            <a:r>
              <a:rPr sz="2000" spc="-5" dirty="0">
                <a:latin typeface="Calibri"/>
                <a:cs typeface="Calibri"/>
              </a:rPr>
              <a:t>un</a:t>
            </a:r>
            <a:r>
              <a:rPr sz="2000" spc="5" dirty="0">
                <a:latin typeface="Calibri"/>
                <a:cs typeface="Calibri"/>
              </a:rPr>
              <a:t> </a:t>
            </a:r>
            <a:r>
              <a:rPr sz="2000" spc="-10" dirty="0">
                <a:latin typeface="Calibri"/>
                <a:cs typeface="Calibri"/>
              </a:rPr>
              <a:t>navegador</a:t>
            </a:r>
            <a:r>
              <a:rPr sz="2000" dirty="0">
                <a:latin typeface="Calibri"/>
                <a:cs typeface="Calibri"/>
              </a:rPr>
              <a:t> </a:t>
            </a:r>
            <a:r>
              <a:rPr sz="2000" spc="-10" dirty="0">
                <a:latin typeface="Calibri"/>
                <a:cs typeface="Calibri"/>
              </a:rPr>
              <a:t>requiere</a:t>
            </a:r>
            <a:r>
              <a:rPr sz="2000" spc="10" dirty="0">
                <a:latin typeface="Calibri"/>
                <a:cs typeface="Calibri"/>
              </a:rPr>
              <a:t> </a:t>
            </a:r>
            <a:r>
              <a:rPr sz="2000" spc="-5" dirty="0">
                <a:latin typeface="Calibri"/>
                <a:cs typeface="Calibri"/>
              </a:rPr>
              <a:t>un </a:t>
            </a:r>
            <a:r>
              <a:rPr sz="2000" spc="-10" dirty="0">
                <a:latin typeface="Calibri"/>
                <a:cs typeface="Calibri"/>
              </a:rPr>
              <a:t>archivo</a:t>
            </a:r>
            <a:r>
              <a:rPr sz="2000" spc="5" dirty="0">
                <a:latin typeface="Calibri"/>
                <a:cs typeface="Calibri"/>
              </a:rPr>
              <a:t> </a:t>
            </a:r>
            <a:r>
              <a:rPr sz="2000" dirty="0">
                <a:latin typeface="Calibri"/>
                <a:cs typeface="Calibri"/>
              </a:rPr>
              <a:t>del</a:t>
            </a:r>
            <a:r>
              <a:rPr sz="2000" spc="5" dirty="0">
                <a:latin typeface="Calibri"/>
                <a:cs typeface="Calibri"/>
              </a:rPr>
              <a:t> </a:t>
            </a:r>
            <a:r>
              <a:rPr sz="2000" spc="-5" dirty="0">
                <a:latin typeface="Calibri"/>
                <a:cs typeface="Calibri"/>
              </a:rPr>
              <a:t>servidor</a:t>
            </a:r>
            <a:r>
              <a:rPr sz="2000" spc="5" dirty="0">
                <a:latin typeface="Calibri"/>
                <a:cs typeface="Calibri"/>
              </a:rPr>
              <a:t> </a:t>
            </a:r>
            <a:r>
              <a:rPr sz="2000" spc="-15" dirty="0">
                <a:latin typeface="Calibri"/>
                <a:cs typeface="Calibri"/>
              </a:rPr>
              <a:t>Web,</a:t>
            </a:r>
            <a:r>
              <a:rPr sz="2000" spc="-5" dirty="0">
                <a:latin typeface="Calibri"/>
                <a:cs typeface="Calibri"/>
              </a:rPr>
              <a:t> </a:t>
            </a:r>
            <a:r>
              <a:rPr sz="2000" dirty="0">
                <a:latin typeface="Calibri"/>
                <a:cs typeface="Calibri"/>
              </a:rPr>
              <a:t>lo</a:t>
            </a:r>
            <a:r>
              <a:rPr sz="2000" spc="-5" dirty="0">
                <a:latin typeface="Calibri"/>
                <a:cs typeface="Calibri"/>
              </a:rPr>
              <a:t> solicita</a:t>
            </a:r>
            <a:r>
              <a:rPr sz="2000" spc="35" dirty="0">
                <a:latin typeface="Calibri"/>
                <a:cs typeface="Calibri"/>
              </a:rPr>
              <a:t> </a:t>
            </a:r>
            <a:r>
              <a:rPr sz="2000" spc="-5" dirty="0">
                <a:latin typeface="Calibri"/>
                <a:cs typeface="Calibri"/>
              </a:rPr>
              <a:t>vía</a:t>
            </a:r>
            <a:r>
              <a:rPr sz="2000" spc="10" dirty="0">
                <a:latin typeface="Calibri"/>
                <a:cs typeface="Calibri"/>
              </a:rPr>
              <a:t> </a:t>
            </a:r>
            <a:r>
              <a:rPr sz="2000" spc="-55" dirty="0">
                <a:latin typeface="Calibri"/>
                <a:cs typeface="Calibri"/>
              </a:rPr>
              <a:t>HTTP.</a:t>
            </a:r>
            <a:r>
              <a:rPr sz="2000" spc="5" dirty="0">
                <a:latin typeface="Calibri"/>
                <a:cs typeface="Calibri"/>
              </a:rPr>
              <a:t> </a:t>
            </a:r>
            <a:r>
              <a:rPr sz="2000" spc="-5" dirty="0">
                <a:latin typeface="Calibri"/>
                <a:cs typeface="Calibri"/>
              </a:rPr>
              <a:t>Cuando</a:t>
            </a:r>
            <a:r>
              <a:rPr sz="2000" spc="-15" dirty="0">
                <a:latin typeface="Calibri"/>
                <a:cs typeface="Calibri"/>
              </a:rPr>
              <a:t> </a:t>
            </a:r>
            <a:r>
              <a:rPr sz="2000" dirty="0">
                <a:latin typeface="Calibri"/>
                <a:cs typeface="Calibri"/>
              </a:rPr>
              <a:t>la</a:t>
            </a:r>
            <a:r>
              <a:rPr sz="2000" spc="10" dirty="0">
                <a:latin typeface="Calibri"/>
                <a:cs typeface="Calibri"/>
              </a:rPr>
              <a:t> </a:t>
            </a:r>
            <a:r>
              <a:rPr sz="2000" spc="-5" dirty="0">
                <a:latin typeface="Calibri"/>
                <a:cs typeface="Calibri"/>
              </a:rPr>
              <a:t>solicitud</a:t>
            </a:r>
            <a:r>
              <a:rPr sz="2000" spc="15" dirty="0">
                <a:latin typeface="Calibri"/>
                <a:cs typeface="Calibri"/>
              </a:rPr>
              <a:t> </a:t>
            </a:r>
            <a:r>
              <a:rPr sz="2000" spc="-10" dirty="0">
                <a:latin typeface="Calibri"/>
                <a:cs typeface="Calibri"/>
              </a:rPr>
              <a:t>llega</a:t>
            </a:r>
            <a:r>
              <a:rPr sz="2000" spc="10" dirty="0">
                <a:latin typeface="Calibri"/>
                <a:cs typeface="Calibri"/>
              </a:rPr>
              <a:t> </a:t>
            </a:r>
            <a:r>
              <a:rPr sz="2000" dirty="0">
                <a:latin typeface="Calibri"/>
                <a:cs typeface="Calibri"/>
              </a:rPr>
              <a:t>al </a:t>
            </a:r>
            <a:r>
              <a:rPr sz="2000" spc="-434" dirty="0">
                <a:latin typeface="Calibri"/>
                <a:cs typeface="Calibri"/>
              </a:rPr>
              <a:t> </a:t>
            </a:r>
            <a:r>
              <a:rPr sz="2000" spc="-5" dirty="0">
                <a:latin typeface="Calibri"/>
                <a:cs typeface="Calibri"/>
              </a:rPr>
              <a:t>servidor</a:t>
            </a:r>
            <a:r>
              <a:rPr sz="2000" spc="5" dirty="0">
                <a:latin typeface="Calibri"/>
                <a:cs typeface="Calibri"/>
              </a:rPr>
              <a:t> </a:t>
            </a:r>
            <a:r>
              <a:rPr sz="2000" spc="-20" dirty="0">
                <a:latin typeface="Calibri"/>
                <a:cs typeface="Calibri"/>
              </a:rPr>
              <a:t>Web</a:t>
            </a:r>
            <a:r>
              <a:rPr sz="2000" spc="-10" dirty="0">
                <a:latin typeface="Calibri"/>
                <a:cs typeface="Calibri"/>
              </a:rPr>
              <a:t> </a:t>
            </a:r>
            <a:r>
              <a:rPr sz="2000" dirty="0">
                <a:latin typeface="Calibri"/>
                <a:cs typeface="Calibri"/>
              </a:rPr>
              <a:t>adecuado</a:t>
            </a:r>
            <a:r>
              <a:rPr sz="2000" spc="-20" dirty="0">
                <a:latin typeface="Calibri"/>
                <a:cs typeface="Calibri"/>
              </a:rPr>
              <a:t> </a:t>
            </a:r>
            <a:r>
              <a:rPr sz="2000" spc="-10" dirty="0">
                <a:latin typeface="Calibri"/>
                <a:cs typeface="Calibri"/>
              </a:rPr>
              <a:t>(Hardware),</a:t>
            </a:r>
            <a:r>
              <a:rPr sz="2000" spc="20" dirty="0">
                <a:latin typeface="Calibri"/>
                <a:cs typeface="Calibri"/>
              </a:rPr>
              <a:t> </a:t>
            </a:r>
            <a:r>
              <a:rPr sz="2000" dirty="0">
                <a:latin typeface="Calibri"/>
                <a:cs typeface="Calibri"/>
              </a:rPr>
              <a:t>el</a:t>
            </a:r>
            <a:r>
              <a:rPr sz="2000" spc="15" dirty="0">
                <a:latin typeface="Calibri"/>
                <a:cs typeface="Calibri"/>
              </a:rPr>
              <a:t> </a:t>
            </a:r>
            <a:r>
              <a:rPr sz="2000" spc="-5" dirty="0">
                <a:latin typeface="Calibri"/>
                <a:cs typeface="Calibri"/>
              </a:rPr>
              <a:t>servidor</a:t>
            </a:r>
            <a:r>
              <a:rPr sz="2000" spc="5" dirty="0">
                <a:latin typeface="Calibri"/>
                <a:cs typeface="Calibri"/>
              </a:rPr>
              <a:t> </a:t>
            </a:r>
            <a:r>
              <a:rPr sz="2000" spc="-20" dirty="0">
                <a:latin typeface="Calibri"/>
                <a:cs typeface="Calibri"/>
              </a:rPr>
              <a:t>Web</a:t>
            </a:r>
            <a:r>
              <a:rPr sz="2000" spc="-10" dirty="0">
                <a:latin typeface="Calibri"/>
                <a:cs typeface="Calibri"/>
              </a:rPr>
              <a:t> </a:t>
            </a:r>
            <a:r>
              <a:rPr sz="2000" dirty="0">
                <a:latin typeface="Calibri"/>
                <a:cs typeface="Calibri"/>
              </a:rPr>
              <a:t>HTTP</a:t>
            </a:r>
            <a:r>
              <a:rPr sz="2000" spc="15" dirty="0">
                <a:latin typeface="Calibri"/>
                <a:cs typeface="Calibri"/>
              </a:rPr>
              <a:t> </a:t>
            </a:r>
            <a:r>
              <a:rPr sz="2000" spc="-10" dirty="0">
                <a:latin typeface="Calibri"/>
                <a:cs typeface="Calibri"/>
              </a:rPr>
              <a:t>(Software),</a:t>
            </a:r>
            <a:r>
              <a:rPr sz="2000" spc="15" dirty="0">
                <a:latin typeface="Calibri"/>
                <a:cs typeface="Calibri"/>
              </a:rPr>
              <a:t> </a:t>
            </a:r>
            <a:r>
              <a:rPr sz="2000" spc="-10" dirty="0">
                <a:latin typeface="Calibri"/>
                <a:cs typeface="Calibri"/>
              </a:rPr>
              <a:t>envía</a:t>
            </a:r>
            <a:r>
              <a:rPr sz="2000" spc="10" dirty="0">
                <a:latin typeface="Calibri"/>
                <a:cs typeface="Calibri"/>
              </a:rPr>
              <a:t> </a:t>
            </a:r>
            <a:r>
              <a:rPr sz="2000" dirty="0">
                <a:latin typeface="Calibri"/>
                <a:cs typeface="Calibri"/>
              </a:rPr>
              <a:t>el</a:t>
            </a:r>
            <a:r>
              <a:rPr sz="2000" spc="10" dirty="0">
                <a:latin typeface="Calibri"/>
                <a:cs typeface="Calibri"/>
              </a:rPr>
              <a:t> </a:t>
            </a:r>
            <a:r>
              <a:rPr sz="2000" spc="-10" dirty="0">
                <a:latin typeface="Calibri"/>
                <a:cs typeface="Calibri"/>
              </a:rPr>
              <a:t>archivo</a:t>
            </a:r>
            <a:r>
              <a:rPr sz="2000" spc="5" dirty="0">
                <a:latin typeface="Calibri"/>
                <a:cs typeface="Calibri"/>
              </a:rPr>
              <a:t> </a:t>
            </a:r>
            <a:r>
              <a:rPr sz="2000" spc="-5" dirty="0">
                <a:latin typeface="Calibri"/>
                <a:cs typeface="Calibri"/>
              </a:rPr>
              <a:t>solicitado</a:t>
            </a:r>
            <a:r>
              <a:rPr sz="2000" spc="10" dirty="0">
                <a:latin typeface="Calibri"/>
                <a:cs typeface="Calibri"/>
              </a:rPr>
              <a:t> </a:t>
            </a:r>
            <a:r>
              <a:rPr sz="2000" spc="-5" dirty="0">
                <a:latin typeface="Calibri"/>
                <a:cs typeface="Calibri"/>
              </a:rPr>
              <a:t>vía</a:t>
            </a:r>
            <a:r>
              <a:rPr sz="2000" spc="10" dirty="0">
                <a:latin typeface="Calibri"/>
                <a:cs typeface="Calibri"/>
              </a:rPr>
              <a:t> </a:t>
            </a:r>
            <a:r>
              <a:rPr sz="2000" spc="-55" dirty="0">
                <a:latin typeface="Calibri"/>
                <a:cs typeface="Calibri"/>
              </a:rPr>
              <a:t>HTTP.</a:t>
            </a:r>
            <a:endParaRPr sz="2000">
              <a:latin typeface="Calibri"/>
              <a:cs typeface="Calibri"/>
            </a:endParaRPr>
          </a:p>
        </p:txBody>
      </p:sp>
      <p:sp>
        <p:nvSpPr>
          <p:cNvPr id="22" name="object 22"/>
          <p:cNvSpPr txBox="1"/>
          <p:nvPr/>
        </p:nvSpPr>
        <p:spPr>
          <a:xfrm>
            <a:off x="120802" y="2951734"/>
            <a:ext cx="1910714" cy="1674817"/>
          </a:xfrm>
          <a:prstGeom prst="rect">
            <a:avLst/>
          </a:prstGeom>
        </p:spPr>
        <p:txBody>
          <a:bodyPr vert="horz" wrap="square" lIns="0" tIns="12700" rIns="0" bIns="0" rtlCol="0">
            <a:spAutoFit/>
          </a:bodyPr>
          <a:lstStyle/>
          <a:p>
            <a:pPr marL="12700" marR="43815">
              <a:lnSpc>
                <a:spcPct val="100000"/>
              </a:lnSpc>
              <a:spcBef>
                <a:spcPts val="100"/>
              </a:spcBef>
            </a:pPr>
            <a:r>
              <a:rPr lang="en-US" sz="1800" spc="-5" dirty="0">
                <a:latin typeface="Calibri"/>
                <a:cs typeface="Calibri"/>
              </a:rPr>
              <a:t>¿</a:t>
            </a:r>
            <a:r>
              <a:rPr sz="1800" spc="-5" dirty="0">
                <a:latin typeface="Calibri"/>
                <a:cs typeface="Calibri"/>
              </a:rPr>
              <a:t>El </a:t>
            </a:r>
            <a:r>
              <a:rPr sz="1800" spc="-15" dirty="0">
                <a:latin typeface="Calibri"/>
                <a:cs typeface="Calibri"/>
              </a:rPr>
              <a:t>recurso </a:t>
            </a:r>
            <a:r>
              <a:rPr sz="1800" spc="-10" dirty="0">
                <a:latin typeface="Calibri"/>
                <a:cs typeface="Calibri"/>
              </a:rPr>
              <a:t>solicitado </a:t>
            </a:r>
            <a:r>
              <a:rPr sz="1800" spc="-395" dirty="0">
                <a:latin typeface="Calibri"/>
                <a:cs typeface="Calibri"/>
              </a:rPr>
              <a:t> </a:t>
            </a:r>
            <a:r>
              <a:rPr sz="1800" spc="-15" dirty="0">
                <a:latin typeface="Calibri"/>
                <a:cs typeface="Calibri"/>
              </a:rPr>
              <a:t>existe?</a:t>
            </a:r>
            <a:endParaRPr sz="1800" dirty="0">
              <a:latin typeface="Calibri"/>
              <a:cs typeface="Calibri"/>
            </a:endParaRPr>
          </a:p>
          <a:p>
            <a:pPr marL="12700" marR="5080">
              <a:lnSpc>
                <a:spcPct val="100000"/>
              </a:lnSpc>
            </a:pPr>
            <a:endParaRPr lang="en-US" sz="1800" b="1" dirty="0">
              <a:latin typeface="Calibri"/>
              <a:cs typeface="Calibri"/>
            </a:endParaRPr>
          </a:p>
          <a:p>
            <a:pPr marL="12700" marR="5080">
              <a:lnSpc>
                <a:spcPct val="100000"/>
              </a:lnSpc>
            </a:pPr>
            <a:r>
              <a:rPr lang="en-US" sz="1800" b="1" dirty="0">
                <a:latin typeface="Calibri"/>
                <a:cs typeface="Calibri"/>
              </a:rPr>
              <a:t>¿</a:t>
            </a:r>
            <a:r>
              <a:rPr sz="1800" b="1" dirty="0">
                <a:latin typeface="Calibri"/>
                <a:cs typeface="Calibri"/>
              </a:rPr>
              <a:t>El</a:t>
            </a:r>
            <a:r>
              <a:rPr sz="1800" b="1" spc="-40" dirty="0">
                <a:latin typeface="Calibri"/>
                <a:cs typeface="Calibri"/>
              </a:rPr>
              <a:t> </a:t>
            </a:r>
            <a:r>
              <a:rPr sz="1800" b="1" spc="-10" dirty="0">
                <a:latin typeface="Calibri"/>
                <a:cs typeface="Calibri"/>
              </a:rPr>
              <a:t>recurso</a:t>
            </a:r>
            <a:r>
              <a:rPr sz="1800" b="1" spc="-70" dirty="0">
                <a:latin typeface="Calibri"/>
                <a:cs typeface="Calibri"/>
              </a:rPr>
              <a:t> </a:t>
            </a:r>
            <a:r>
              <a:rPr sz="1800" b="1" spc="-5" dirty="0">
                <a:latin typeface="Calibri"/>
                <a:cs typeface="Calibri"/>
              </a:rPr>
              <a:t>solicitado </a:t>
            </a:r>
            <a:r>
              <a:rPr sz="1800" b="1" spc="-390" dirty="0">
                <a:latin typeface="Calibri"/>
                <a:cs typeface="Calibri"/>
              </a:rPr>
              <a:t> </a:t>
            </a:r>
            <a:r>
              <a:rPr sz="1800" b="1" dirty="0">
                <a:latin typeface="Calibri"/>
                <a:cs typeface="Calibri"/>
              </a:rPr>
              <a:t>puede ser </a:t>
            </a:r>
            <a:r>
              <a:rPr sz="1800" b="1" spc="5" dirty="0">
                <a:latin typeface="Calibri"/>
                <a:cs typeface="Calibri"/>
              </a:rPr>
              <a:t> </a:t>
            </a:r>
            <a:r>
              <a:rPr sz="1800" b="1" spc="-5" dirty="0">
                <a:latin typeface="Calibri"/>
                <a:cs typeface="Calibri"/>
              </a:rPr>
              <a:t>construido?</a:t>
            </a:r>
            <a:endParaRPr sz="1800" dirty="0">
              <a:latin typeface="Calibri"/>
              <a:cs typeface="Calibri"/>
            </a:endParaRPr>
          </a:p>
        </p:txBody>
      </p:sp>
      <p:sp>
        <p:nvSpPr>
          <p:cNvPr id="23" name="object 23"/>
          <p:cNvSpPr txBox="1"/>
          <p:nvPr/>
        </p:nvSpPr>
        <p:spPr>
          <a:xfrm>
            <a:off x="4696459" y="3603497"/>
            <a:ext cx="2615565" cy="13214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Respuesta</a:t>
            </a:r>
            <a:r>
              <a:rPr sz="2000" spc="-25" dirty="0">
                <a:latin typeface="Calibri"/>
                <a:cs typeface="Calibri"/>
              </a:rPr>
              <a:t> </a:t>
            </a:r>
            <a:r>
              <a:rPr sz="2000" dirty="0">
                <a:latin typeface="Calibri"/>
                <a:cs typeface="Calibri"/>
              </a:rPr>
              <a:t>HTTP</a:t>
            </a:r>
            <a:endParaRPr sz="2000">
              <a:latin typeface="Calibri"/>
              <a:cs typeface="Calibri"/>
            </a:endParaRPr>
          </a:p>
          <a:p>
            <a:pPr marL="870585" marR="5080">
              <a:lnSpc>
                <a:spcPct val="100000"/>
              </a:lnSpc>
              <a:spcBef>
                <a:spcPts val="1320"/>
              </a:spcBef>
            </a:pPr>
            <a:r>
              <a:rPr sz="1800" spc="-15" dirty="0">
                <a:latin typeface="Calibri"/>
                <a:cs typeface="Calibri"/>
              </a:rPr>
              <a:t>Recurso </a:t>
            </a:r>
            <a:r>
              <a:rPr sz="1800" spc="-10" dirty="0">
                <a:latin typeface="Calibri"/>
                <a:cs typeface="Calibri"/>
              </a:rPr>
              <a:t>solicitado. </a:t>
            </a:r>
            <a:r>
              <a:rPr sz="1800" spc="-395" dirty="0">
                <a:latin typeface="Calibri"/>
                <a:cs typeface="Calibri"/>
              </a:rPr>
              <a:t> </a:t>
            </a:r>
            <a:r>
              <a:rPr sz="1800" dirty="0">
                <a:latin typeface="Calibri"/>
                <a:cs typeface="Calibri"/>
              </a:rPr>
              <a:t>Ó</a:t>
            </a:r>
            <a:endParaRPr sz="1800">
              <a:latin typeface="Calibri"/>
              <a:cs typeface="Calibri"/>
            </a:endParaRPr>
          </a:p>
          <a:p>
            <a:pPr marL="870585">
              <a:lnSpc>
                <a:spcPct val="100000"/>
              </a:lnSpc>
            </a:pPr>
            <a:r>
              <a:rPr sz="1800" dirty="0">
                <a:latin typeface="Calibri"/>
                <a:cs typeface="Calibri"/>
              </a:rPr>
              <a:t>404</a:t>
            </a:r>
            <a:r>
              <a:rPr sz="1800" spc="-30" dirty="0">
                <a:latin typeface="Calibri"/>
                <a:cs typeface="Calibri"/>
              </a:rPr>
              <a:t> </a:t>
            </a:r>
            <a:r>
              <a:rPr sz="1800" dirty="0">
                <a:latin typeface="Calibri"/>
                <a:cs typeface="Calibri"/>
              </a:rPr>
              <a:t>Not</a:t>
            </a:r>
            <a:r>
              <a:rPr sz="1800" spc="-20" dirty="0">
                <a:latin typeface="Calibri"/>
                <a:cs typeface="Calibri"/>
              </a:rPr>
              <a:t> </a:t>
            </a:r>
            <a:r>
              <a:rPr sz="1800" spc="-10" dirty="0">
                <a:latin typeface="Calibri"/>
                <a:cs typeface="Calibri"/>
              </a:rPr>
              <a:t>Found</a:t>
            </a:r>
            <a:endParaRPr sz="18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6175" y="0"/>
            <a:ext cx="9879838" cy="685799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98206" y="6398328"/>
            <a:ext cx="492213" cy="426580"/>
          </a:xfrm>
          <a:prstGeom prst="rect">
            <a:avLst/>
          </a:prstGeom>
        </p:spPr>
      </p:pic>
      <p:sp>
        <p:nvSpPr>
          <p:cNvPr id="3" name="object 3"/>
          <p:cNvSpPr txBox="1"/>
          <p:nvPr/>
        </p:nvSpPr>
        <p:spPr>
          <a:xfrm>
            <a:off x="3844797" y="6548780"/>
            <a:ext cx="3378835" cy="228600"/>
          </a:xfrm>
          <a:prstGeom prst="rect">
            <a:avLst/>
          </a:prstGeom>
        </p:spPr>
        <p:txBody>
          <a:bodyPr vert="horz" wrap="square" lIns="0" tIns="0" rIns="0" bIns="0" rtlCol="0">
            <a:spAutoFit/>
          </a:bodyPr>
          <a:lstStyle/>
          <a:p>
            <a:pPr>
              <a:lnSpc>
                <a:spcPts val="1710"/>
              </a:lnSpc>
            </a:pPr>
            <a:r>
              <a:rPr sz="1800" spc="-15" dirty="0">
                <a:solidFill>
                  <a:srgbClr val="FFFFFF"/>
                </a:solidFill>
                <a:latin typeface="Calibri"/>
                <a:cs typeface="Calibri"/>
              </a:rPr>
              <a:t>Facultad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pic>
        <p:nvPicPr>
          <p:cNvPr id="4" name="object 4"/>
          <p:cNvPicPr/>
          <p:nvPr/>
        </p:nvPicPr>
        <p:blipFill>
          <a:blip r:embed="rId3" cstate="print"/>
          <a:stretch>
            <a:fillRect/>
          </a:stretch>
        </p:blipFill>
        <p:spPr>
          <a:xfrm>
            <a:off x="3343021" y="0"/>
            <a:ext cx="5506084" cy="6857998"/>
          </a:xfrm>
          <a:prstGeom prst="rect">
            <a:avLst/>
          </a:prstGeom>
        </p:spPr>
      </p:pic>
      <p:sp>
        <p:nvSpPr>
          <p:cNvPr id="5" name="object 5"/>
          <p:cNvSpPr txBox="1">
            <a:spLocks noGrp="1"/>
          </p:cNvSpPr>
          <p:nvPr>
            <p:ph type="title"/>
          </p:nvPr>
        </p:nvSpPr>
        <p:spPr>
          <a:xfrm>
            <a:off x="271373" y="187833"/>
            <a:ext cx="10902315" cy="1524200"/>
          </a:xfrm>
          <a:prstGeom prst="rect">
            <a:avLst/>
          </a:prstGeom>
        </p:spPr>
        <p:txBody>
          <a:bodyPr vert="horz" wrap="square" lIns="0" tIns="96520" rIns="0" bIns="0" rtlCol="0">
            <a:spAutoFit/>
          </a:bodyPr>
          <a:lstStyle/>
          <a:p>
            <a:pPr marL="12700" marR="8465185">
              <a:lnSpc>
                <a:spcPts val="3670"/>
              </a:lnSpc>
              <a:spcBef>
                <a:spcPts val="760"/>
              </a:spcBef>
            </a:pPr>
            <a:r>
              <a:rPr sz="3600" u="none" spc="-55" dirty="0"/>
              <a:t>Archivo </a:t>
            </a:r>
            <a:r>
              <a:rPr sz="3600" u="none" spc="-25" dirty="0"/>
              <a:t>de </a:t>
            </a:r>
            <a:r>
              <a:rPr sz="3600" u="none" spc="-20" dirty="0"/>
              <a:t> </a:t>
            </a:r>
            <a:r>
              <a:rPr sz="3600" u="none" spc="-85" dirty="0"/>
              <a:t>c</a:t>
            </a:r>
            <a:r>
              <a:rPr sz="3600" u="none" spc="-55" dirty="0"/>
              <a:t>o</a:t>
            </a:r>
            <a:r>
              <a:rPr sz="3600" u="none" spc="-60" dirty="0"/>
              <a:t>n</a:t>
            </a:r>
            <a:r>
              <a:rPr sz="3600" u="none" spc="-45" dirty="0"/>
              <a:t>f</a:t>
            </a:r>
            <a:r>
              <a:rPr sz="3600" u="none" spc="-50" dirty="0"/>
              <a:t>i</a:t>
            </a:r>
            <a:r>
              <a:rPr sz="3600" u="none" spc="-45" dirty="0"/>
              <a:t>g</a:t>
            </a:r>
            <a:r>
              <a:rPr sz="3600" u="none" spc="-50" dirty="0"/>
              <a:t>u</a:t>
            </a:r>
            <a:r>
              <a:rPr sz="3600" u="none" spc="-125" dirty="0"/>
              <a:t>r</a:t>
            </a:r>
            <a:r>
              <a:rPr sz="3600" u="none" spc="-50" dirty="0"/>
              <a:t>a</a:t>
            </a:r>
            <a:r>
              <a:rPr sz="3600" u="none" spc="-45" dirty="0"/>
              <a:t>c</a:t>
            </a:r>
            <a:r>
              <a:rPr sz="3600" u="none" spc="-50" dirty="0"/>
              <a:t>i</a:t>
            </a:r>
            <a:r>
              <a:rPr sz="3600" u="none" spc="-55" dirty="0"/>
              <a:t>ó</a:t>
            </a:r>
            <a:r>
              <a:rPr sz="3600" u="none" dirty="0"/>
              <a:t>n</a:t>
            </a:r>
            <a:endParaRPr sz="3600" dirty="0"/>
          </a:p>
          <a:p>
            <a:pPr marL="12700">
              <a:lnSpc>
                <a:spcPts val="3660"/>
              </a:lnSpc>
              <a:tabLst>
                <a:tab pos="10888980" algn="l"/>
              </a:tabLst>
            </a:pPr>
            <a:r>
              <a:rPr sz="3600" u="none" spc="-100" dirty="0"/>
              <a:t>my.ini</a:t>
            </a:r>
            <a:endParaRPr sz="3600" u="non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pic>
        <p:nvPicPr>
          <p:cNvPr id="3" name="object 3"/>
          <p:cNvPicPr/>
          <p:nvPr/>
        </p:nvPicPr>
        <p:blipFill>
          <a:blip r:embed="rId2" cstate="print"/>
          <a:stretch>
            <a:fillRect/>
          </a:stretch>
        </p:blipFill>
        <p:spPr>
          <a:xfrm>
            <a:off x="7498206" y="6398328"/>
            <a:ext cx="492213" cy="426580"/>
          </a:xfrm>
          <a:prstGeom prst="rect">
            <a:avLst/>
          </a:prstGeom>
        </p:spPr>
      </p:pic>
      <p:sp>
        <p:nvSpPr>
          <p:cNvPr id="5" name="object 5"/>
          <p:cNvSpPr txBox="1"/>
          <p:nvPr/>
        </p:nvSpPr>
        <p:spPr>
          <a:xfrm>
            <a:off x="4053281" y="6548780"/>
            <a:ext cx="3169920" cy="228600"/>
          </a:xfrm>
          <a:prstGeom prst="rect">
            <a:avLst/>
          </a:prstGeom>
        </p:spPr>
        <p:txBody>
          <a:bodyPr vert="horz" wrap="square" lIns="0" tIns="0" rIns="0" bIns="0" rtlCol="0">
            <a:spAutoFit/>
          </a:bodyPr>
          <a:lstStyle/>
          <a:p>
            <a:pPr>
              <a:lnSpc>
                <a:spcPts val="1710"/>
              </a:lnSpc>
            </a:pPr>
            <a:r>
              <a:rPr sz="1800" spc="-10" dirty="0">
                <a:solidFill>
                  <a:srgbClr val="FFFFFF"/>
                </a:solidFill>
                <a:latin typeface="Calibri"/>
                <a:cs typeface="Calibri"/>
              </a:rPr>
              <a:t>cultad</a:t>
            </a:r>
            <a:r>
              <a:rPr sz="1800" spc="1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spc="-15" dirty="0">
                <a:solidFill>
                  <a:srgbClr val="FFFFFF"/>
                </a:solidFill>
                <a:latin typeface="Calibri"/>
                <a:cs typeface="Calibri"/>
              </a:rPr>
              <a:t>Estadística</a:t>
            </a:r>
            <a:r>
              <a:rPr sz="1800" spc="20" dirty="0">
                <a:solidFill>
                  <a:srgbClr val="FFFFFF"/>
                </a:solidFill>
                <a:latin typeface="Calibri"/>
                <a:cs typeface="Calibri"/>
              </a:rPr>
              <a:t> </a:t>
            </a:r>
            <a:r>
              <a:rPr sz="1800" dirty="0">
                <a:solidFill>
                  <a:srgbClr val="FFFFFF"/>
                </a:solidFill>
                <a:latin typeface="Calibri"/>
                <a:cs typeface="Calibri"/>
              </a:rPr>
              <a:t>e</a:t>
            </a:r>
            <a:r>
              <a:rPr sz="1800" spc="10" dirty="0">
                <a:solidFill>
                  <a:srgbClr val="FFFFFF"/>
                </a:solidFill>
                <a:latin typeface="Calibri"/>
                <a:cs typeface="Calibri"/>
              </a:rPr>
              <a:t> </a:t>
            </a:r>
            <a:r>
              <a:rPr sz="1800" spc="-10" dirty="0">
                <a:solidFill>
                  <a:srgbClr val="FFFFFF"/>
                </a:solidFill>
                <a:latin typeface="Calibri"/>
                <a:cs typeface="Calibri"/>
              </a:rPr>
              <a:t>Informática</a:t>
            </a:r>
            <a:endParaRPr sz="1800">
              <a:latin typeface="Calibri"/>
              <a:cs typeface="Calibri"/>
            </a:endParaRPr>
          </a:p>
        </p:txBody>
      </p:sp>
      <p:sp>
        <p:nvSpPr>
          <p:cNvPr id="6" name="object 6"/>
          <p:cNvSpPr txBox="1">
            <a:spLocks noGrp="1"/>
          </p:cNvSpPr>
          <p:nvPr>
            <p:ph type="title"/>
          </p:nvPr>
        </p:nvSpPr>
        <p:spPr>
          <a:xfrm>
            <a:off x="175056" y="306704"/>
            <a:ext cx="2316480" cy="1379220"/>
          </a:xfrm>
          <a:prstGeom prst="rect">
            <a:avLst/>
          </a:prstGeom>
        </p:spPr>
        <p:txBody>
          <a:bodyPr vert="horz" wrap="square" lIns="0" tIns="124460" rIns="0" bIns="0" rtlCol="0">
            <a:spAutoFit/>
          </a:bodyPr>
          <a:lstStyle/>
          <a:p>
            <a:pPr marL="12700" marR="5080">
              <a:lnSpc>
                <a:spcPts val="4900"/>
              </a:lnSpc>
              <a:spcBef>
                <a:spcPts val="980"/>
              </a:spcBef>
            </a:pPr>
            <a:r>
              <a:rPr u="none" spc="-75" dirty="0"/>
              <a:t>php.exe</a:t>
            </a:r>
            <a:r>
              <a:rPr u="none" spc="-170" dirty="0"/>
              <a:t> </a:t>
            </a:r>
            <a:r>
              <a:rPr u="none" dirty="0"/>
              <a:t>y </a:t>
            </a:r>
            <a:r>
              <a:rPr u="none" spc="-1070" dirty="0"/>
              <a:t> </a:t>
            </a:r>
            <a:r>
              <a:rPr u="none" spc="-45" dirty="0"/>
              <a:t>php.ini</a:t>
            </a:r>
          </a:p>
        </p:txBody>
      </p:sp>
      <p:pic>
        <p:nvPicPr>
          <p:cNvPr id="7" name="object 7"/>
          <p:cNvPicPr/>
          <p:nvPr/>
        </p:nvPicPr>
        <p:blipFill>
          <a:blip r:embed="rId3" cstate="print"/>
          <a:stretch>
            <a:fillRect/>
          </a:stretch>
        </p:blipFill>
        <p:spPr>
          <a:xfrm>
            <a:off x="3977640" y="0"/>
            <a:ext cx="5776848" cy="6857998"/>
          </a:xfrm>
          <a:prstGeom prst="rect">
            <a:avLst/>
          </a:prstGeom>
        </p:spPr>
      </p:pic>
      <p:sp>
        <p:nvSpPr>
          <p:cNvPr id="8" name="object 8"/>
          <p:cNvSpPr txBox="1"/>
          <p:nvPr/>
        </p:nvSpPr>
        <p:spPr>
          <a:xfrm>
            <a:off x="392074" y="1988565"/>
            <a:ext cx="2892425" cy="13976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IIS </a:t>
            </a:r>
            <a:r>
              <a:rPr sz="1800" spc="-5" dirty="0">
                <a:latin typeface="Calibri"/>
                <a:cs typeface="Calibri"/>
              </a:rPr>
              <a:t>busca </a:t>
            </a:r>
            <a:r>
              <a:rPr sz="1800" spc="-15" dirty="0">
                <a:latin typeface="Calibri"/>
                <a:cs typeface="Calibri"/>
              </a:rPr>
              <a:t>php.exe </a:t>
            </a:r>
            <a:r>
              <a:rPr sz="1800" spc="-5" dirty="0">
                <a:latin typeface="Calibri"/>
                <a:cs typeface="Calibri"/>
              </a:rPr>
              <a:t>cuando </a:t>
            </a:r>
            <a:r>
              <a:rPr sz="1800" dirty="0">
                <a:latin typeface="Calibri"/>
                <a:cs typeface="Calibri"/>
              </a:rPr>
              <a:t> </a:t>
            </a:r>
            <a:r>
              <a:rPr sz="1800" spc="-10" dirty="0">
                <a:latin typeface="Calibri"/>
                <a:cs typeface="Calibri"/>
              </a:rPr>
              <a:t>recibe</a:t>
            </a:r>
            <a:r>
              <a:rPr sz="1800" spc="15" dirty="0">
                <a:latin typeface="Calibri"/>
                <a:cs typeface="Calibri"/>
              </a:rPr>
              <a:t> </a:t>
            </a:r>
            <a:r>
              <a:rPr sz="1800" spc="-5" dirty="0">
                <a:latin typeface="Calibri"/>
                <a:cs typeface="Calibri"/>
              </a:rPr>
              <a:t>una</a:t>
            </a:r>
            <a:r>
              <a:rPr sz="1800" spc="-15" dirty="0">
                <a:latin typeface="Calibri"/>
                <a:cs typeface="Calibri"/>
              </a:rPr>
              <a:t> </a:t>
            </a:r>
            <a:r>
              <a:rPr sz="1800" spc="-5" dirty="0">
                <a:latin typeface="Calibri"/>
                <a:cs typeface="Calibri"/>
              </a:rPr>
              <a:t>petición</a:t>
            </a:r>
            <a:r>
              <a:rPr sz="1800" spc="40" dirty="0">
                <a:latin typeface="Calibri"/>
                <a:cs typeface="Calibri"/>
              </a:rPr>
              <a:t> </a:t>
            </a:r>
            <a:r>
              <a:rPr sz="1800" spc="-5" dirty="0">
                <a:latin typeface="Calibri"/>
                <a:cs typeface="Calibri"/>
              </a:rPr>
              <a:t>del</a:t>
            </a:r>
            <a:r>
              <a:rPr sz="1800" spc="-15" dirty="0">
                <a:latin typeface="Calibri"/>
                <a:cs typeface="Calibri"/>
              </a:rPr>
              <a:t> recurso</a:t>
            </a:r>
            <a:endParaRPr sz="1800">
              <a:latin typeface="Calibri"/>
              <a:cs typeface="Calibri"/>
            </a:endParaRPr>
          </a:p>
          <a:p>
            <a:pPr marL="12700">
              <a:lnSpc>
                <a:spcPct val="100000"/>
              </a:lnSpc>
            </a:pPr>
            <a:r>
              <a:rPr sz="1800" dirty="0">
                <a:latin typeface="Calibri"/>
                <a:cs typeface="Calibri"/>
              </a:rPr>
              <a:t>.php</a:t>
            </a:r>
            <a:endParaRPr sz="1800">
              <a:latin typeface="Calibri"/>
              <a:cs typeface="Calibri"/>
            </a:endParaRPr>
          </a:p>
          <a:p>
            <a:pPr>
              <a:lnSpc>
                <a:spcPct val="100000"/>
              </a:lnSpc>
              <a:spcBef>
                <a:spcPts val="25"/>
              </a:spcBef>
            </a:pPr>
            <a:endParaRPr sz="1750">
              <a:latin typeface="Calibri"/>
              <a:cs typeface="Calibri"/>
            </a:endParaRPr>
          </a:p>
          <a:p>
            <a:pPr marL="12700">
              <a:lnSpc>
                <a:spcPct val="100000"/>
              </a:lnSpc>
            </a:pPr>
            <a:r>
              <a:rPr sz="1800" spc="-15" dirty="0">
                <a:latin typeface="Calibri"/>
                <a:cs typeface="Calibri"/>
              </a:rPr>
              <a:t>Php.exe</a:t>
            </a:r>
            <a:r>
              <a:rPr sz="1800" spc="-20" dirty="0">
                <a:latin typeface="Calibri"/>
                <a:cs typeface="Calibri"/>
              </a:rPr>
              <a:t> </a:t>
            </a:r>
            <a:r>
              <a:rPr sz="1800" spc="-10" dirty="0">
                <a:latin typeface="Calibri"/>
                <a:cs typeface="Calibri"/>
              </a:rPr>
              <a:t>utiliza</a:t>
            </a:r>
            <a:r>
              <a:rPr sz="1800" spc="-5" dirty="0">
                <a:latin typeface="Calibri"/>
                <a:cs typeface="Calibri"/>
              </a:rPr>
              <a:t> php.ini</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015" y="651763"/>
            <a:ext cx="3321050" cy="1001394"/>
          </a:xfrm>
          <a:prstGeom prst="rect">
            <a:avLst/>
          </a:prstGeom>
        </p:spPr>
        <p:txBody>
          <a:bodyPr vert="horz" wrap="square" lIns="0" tIns="13335" rIns="0" bIns="0" rtlCol="0">
            <a:spAutoFit/>
          </a:bodyPr>
          <a:lstStyle/>
          <a:p>
            <a:pPr marL="584200" marR="5080" indent="-572135">
              <a:lnSpc>
                <a:spcPct val="100000"/>
              </a:lnSpc>
              <a:spcBef>
                <a:spcPts val="105"/>
              </a:spcBef>
              <a:buClr>
                <a:srgbClr val="1382AC"/>
              </a:buClr>
              <a:buFont typeface="Wingdings"/>
              <a:buChar char=""/>
              <a:tabLst>
                <a:tab pos="584200" algn="l"/>
                <a:tab pos="584835" algn="l"/>
              </a:tabLst>
            </a:pPr>
            <a:r>
              <a:rPr sz="3200" spc="-15" dirty="0">
                <a:latin typeface="Calibri"/>
                <a:cs typeface="Calibri"/>
              </a:rPr>
              <a:t>Archivo </a:t>
            </a:r>
            <a:r>
              <a:rPr sz="3200" spc="-5" dirty="0">
                <a:latin typeface="Calibri"/>
                <a:cs typeface="Calibri"/>
              </a:rPr>
              <a:t>de </a:t>
            </a:r>
            <a:r>
              <a:rPr sz="3200" dirty="0">
                <a:latin typeface="Calibri"/>
                <a:cs typeface="Calibri"/>
              </a:rPr>
              <a:t> </a:t>
            </a:r>
            <a:r>
              <a:rPr sz="3200" spc="-10" dirty="0">
                <a:latin typeface="Calibri"/>
                <a:cs typeface="Calibri"/>
              </a:rPr>
              <a:t>configuración</a:t>
            </a:r>
            <a:r>
              <a:rPr sz="3200" spc="-80" dirty="0">
                <a:latin typeface="Calibri"/>
                <a:cs typeface="Calibri"/>
              </a:rPr>
              <a:t> </a:t>
            </a:r>
            <a:r>
              <a:rPr sz="3200" dirty="0">
                <a:latin typeface="Calibri"/>
                <a:cs typeface="Calibri"/>
              </a:rPr>
              <a:t>IIS</a:t>
            </a:r>
            <a:endParaRPr sz="3200">
              <a:latin typeface="Calibri"/>
              <a:cs typeface="Calibri"/>
            </a:endParaRPr>
          </a:p>
        </p:txBody>
      </p:sp>
      <p:pic>
        <p:nvPicPr>
          <p:cNvPr id="3" name="object 3"/>
          <p:cNvPicPr/>
          <p:nvPr/>
        </p:nvPicPr>
        <p:blipFill>
          <a:blip r:embed="rId2" cstate="print"/>
          <a:stretch>
            <a:fillRect/>
          </a:stretch>
        </p:blipFill>
        <p:spPr>
          <a:xfrm>
            <a:off x="4386198" y="0"/>
            <a:ext cx="7211949" cy="6857999"/>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spc="-15" dirty="0"/>
              <a:t>Facultad</a:t>
            </a:r>
            <a:r>
              <a:rPr spc="10" dirty="0"/>
              <a:t> </a:t>
            </a:r>
            <a:r>
              <a:rPr dirty="0"/>
              <a:t>de</a:t>
            </a:r>
            <a:r>
              <a:rPr spc="10" dirty="0"/>
              <a:t> </a:t>
            </a:r>
            <a:r>
              <a:rPr spc="-15" dirty="0"/>
              <a:t>Estadística</a:t>
            </a:r>
            <a:r>
              <a:rPr spc="10" dirty="0"/>
              <a:t> </a:t>
            </a:r>
            <a:r>
              <a:rPr dirty="0"/>
              <a:t>e</a:t>
            </a:r>
            <a:r>
              <a:rPr spc="5" dirty="0"/>
              <a:t> </a:t>
            </a:r>
            <a:r>
              <a:rPr spc="-10" dirty="0"/>
              <a:t>Informática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6896734" cy="1489710"/>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20" dirty="0">
                <a:latin typeface="Calibri"/>
                <a:cs typeface="Calibri"/>
              </a:rPr>
              <a:t>Descargar</a:t>
            </a:r>
            <a:r>
              <a:rPr sz="3200" spc="-10" dirty="0">
                <a:latin typeface="Calibri"/>
                <a:cs typeface="Calibri"/>
              </a:rPr>
              <a:t> </a:t>
            </a:r>
            <a:r>
              <a:rPr sz="3200" spc="-5" dirty="0">
                <a:latin typeface="Calibri"/>
                <a:cs typeface="Calibri"/>
              </a:rPr>
              <a:t>PHP MyAdmin</a:t>
            </a:r>
            <a:r>
              <a:rPr sz="3200" spc="30" dirty="0">
                <a:latin typeface="Calibri"/>
                <a:cs typeface="Calibri"/>
              </a:rPr>
              <a:t> </a:t>
            </a:r>
            <a:r>
              <a:rPr sz="3200" spc="-5" dirty="0">
                <a:latin typeface="Calibri"/>
                <a:cs typeface="Calibri"/>
              </a:rPr>
              <a:t>de</a:t>
            </a:r>
            <a:endParaRPr sz="3200" dirty="0">
              <a:latin typeface="Calibri"/>
              <a:cs typeface="Calibri"/>
            </a:endParaRPr>
          </a:p>
          <a:p>
            <a:pPr marL="1041400" lvl="1" indent="-572135" algn="just">
              <a:lnSpc>
                <a:spcPct val="100000"/>
              </a:lnSpc>
              <a:buClr>
                <a:srgbClr val="1382AC"/>
              </a:buClr>
              <a:buFont typeface="Wingdings"/>
              <a:buChar char=""/>
              <a:tabLst>
                <a:tab pos="1041400" algn="l"/>
                <a:tab pos="1042035" algn="l"/>
              </a:tabLst>
            </a:pPr>
            <a:r>
              <a:rPr sz="3200" u="heavy" spc="-20" dirty="0">
                <a:solidFill>
                  <a:srgbClr val="124162"/>
                </a:solidFill>
                <a:uFill>
                  <a:solidFill>
                    <a:srgbClr val="124162"/>
                  </a:solidFill>
                </a:uFill>
                <a:latin typeface="Calibri"/>
                <a:cs typeface="Calibri"/>
                <a:hlinkClick r:id="rId2"/>
              </a:rPr>
              <a:t>https://www.phpmyadmin.net/</a:t>
            </a:r>
            <a:r>
              <a:rPr sz="3200" spc="60" dirty="0">
                <a:solidFill>
                  <a:srgbClr val="124162"/>
                </a:solidFill>
                <a:latin typeface="Calibri"/>
                <a:cs typeface="Calibri"/>
                <a:hlinkClick r:id="rId2"/>
              </a:rPr>
              <a:t> </a:t>
            </a:r>
            <a:r>
              <a:rPr sz="3200" dirty="0">
                <a:latin typeface="Calibri"/>
                <a:cs typeface="Calibri"/>
              </a:rPr>
              <a:t>y</a:t>
            </a:r>
          </a:p>
          <a:p>
            <a:pPr marL="1041400" lvl="1" indent="-572135" algn="just">
              <a:lnSpc>
                <a:spcPct val="100000"/>
              </a:lnSpc>
              <a:buClr>
                <a:srgbClr val="1382AC"/>
              </a:buClr>
              <a:buFont typeface="Wingdings"/>
              <a:buChar char=""/>
              <a:tabLst>
                <a:tab pos="1041400" algn="l"/>
                <a:tab pos="1042035" algn="l"/>
              </a:tabLst>
            </a:pPr>
            <a:r>
              <a:rPr sz="3200" spc="-5" dirty="0">
                <a:latin typeface="Calibri"/>
                <a:cs typeface="Calibri"/>
              </a:rPr>
              <a:t>Descomprimir</a:t>
            </a:r>
            <a:r>
              <a:rPr sz="3200" spc="-30" dirty="0">
                <a:latin typeface="Calibri"/>
                <a:cs typeface="Calibri"/>
              </a:rPr>
              <a:t> </a:t>
            </a:r>
            <a:r>
              <a:rPr sz="3200" spc="-15" dirty="0">
                <a:latin typeface="Calibri"/>
                <a:cs typeface="Calibri"/>
              </a:rPr>
              <a:t>carpeta </a:t>
            </a:r>
            <a:r>
              <a:rPr sz="3200" dirty="0">
                <a:latin typeface="Calibri"/>
                <a:cs typeface="Calibri"/>
              </a:rPr>
              <a:t>en</a:t>
            </a:r>
            <a:r>
              <a:rPr sz="3200" spc="-15" dirty="0">
                <a:latin typeface="Calibri"/>
                <a:cs typeface="Calibri"/>
              </a:rPr>
              <a:t> </a:t>
            </a:r>
            <a:r>
              <a:rPr sz="3200" spc="-5" dirty="0">
                <a:latin typeface="Calibri"/>
                <a:cs typeface="Calibri"/>
              </a:rPr>
              <a:t>wwwroot</a:t>
            </a:r>
            <a:endParaRPr sz="3200" dirty="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1176324" y="914146"/>
            <a:ext cx="1842135" cy="756920"/>
          </a:xfrm>
          <a:prstGeom prst="rect">
            <a:avLst/>
          </a:prstGeom>
        </p:spPr>
        <p:txBody>
          <a:bodyPr vert="horz" wrap="square" lIns="0" tIns="12700" rIns="0" bIns="0" rtlCol="0">
            <a:spAutoFit/>
          </a:bodyPr>
          <a:lstStyle/>
          <a:p>
            <a:pPr marL="12700">
              <a:lnSpc>
                <a:spcPct val="100000"/>
              </a:lnSpc>
              <a:spcBef>
                <a:spcPts val="100"/>
              </a:spcBef>
            </a:pPr>
            <a:r>
              <a:rPr u="none" spc="-60" dirty="0"/>
              <a:t>A</a:t>
            </a:r>
            <a:r>
              <a:rPr u="none" spc="-85" dirty="0"/>
              <a:t>g</a:t>
            </a:r>
            <a:r>
              <a:rPr u="none" spc="-45" dirty="0"/>
              <a:t>e</a:t>
            </a:r>
            <a:r>
              <a:rPr u="none" spc="-50" dirty="0"/>
              <a:t>nd</a:t>
            </a:r>
            <a:r>
              <a:rPr u="none" dirty="0"/>
              <a:t>a</a:t>
            </a:r>
          </a:p>
        </p:txBody>
      </p:sp>
      <p:sp>
        <p:nvSpPr>
          <p:cNvPr id="5" name="object 5"/>
          <p:cNvSpPr txBox="1"/>
          <p:nvPr/>
        </p:nvSpPr>
        <p:spPr>
          <a:xfrm>
            <a:off x="1286383" y="1862150"/>
            <a:ext cx="9334500" cy="2921000"/>
          </a:xfrm>
          <a:prstGeom prst="rect">
            <a:avLst/>
          </a:prstGeom>
        </p:spPr>
        <p:txBody>
          <a:bodyPr vert="horz" wrap="square" lIns="0" tIns="12700" rIns="0" bIns="0" rtlCol="0">
            <a:spAutoFit/>
          </a:bodyPr>
          <a:lstStyle/>
          <a:p>
            <a:pPr marL="12700" marR="5080" algn="just">
              <a:lnSpc>
                <a:spcPct val="100000"/>
              </a:lnSpc>
              <a:spcBef>
                <a:spcPts val="100"/>
              </a:spcBef>
              <a:tabLst>
                <a:tab pos="8464550" algn="l"/>
              </a:tabLst>
            </a:pPr>
            <a:r>
              <a:rPr sz="6600" dirty="0" err="1">
                <a:latin typeface="Calibri"/>
                <a:cs typeface="Calibri"/>
              </a:rPr>
              <a:t>Gene</a:t>
            </a:r>
            <a:r>
              <a:rPr sz="6600" spc="-125" dirty="0" err="1">
                <a:latin typeface="Calibri"/>
                <a:cs typeface="Calibri"/>
              </a:rPr>
              <a:t>r</a:t>
            </a:r>
            <a:r>
              <a:rPr sz="6600" spc="-5" dirty="0" err="1">
                <a:latin typeface="Calibri"/>
                <a:cs typeface="Calibri"/>
              </a:rPr>
              <a:t>ació</a:t>
            </a:r>
            <a:r>
              <a:rPr sz="6600" dirty="0" err="1">
                <a:latin typeface="Calibri"/>
                <a:cs typeface="Calibri"/>
              </a:rPr>
              <a:t>n</a:t>
            </a:r>
            <a:r>
              <a:rPr sz="6600" spc="-50" dirty="0">
                <a:latin typeface="Calibri"/>
                <a:cs typeface="Calibri"/>
              </a:rPr>
              <a:t> </a:t>
            </a:r>
            <a:r>
              <a:rPr sz="6600" spc="-5" dirty="0">
                <a:latin typeface="Calibri"/>
                <a:cs typeface="Calibri"/>
              </a:rPr>
              <a:t>dinám</a:t>
            </a:r>
            <a:r>
              <a:rPr sz="6600" spc="-30" dirty="0">
                <a:latin typeface="Calibri"/>
                <a:cs typeface="Calibri"/>
              </a:rPr>
              <a:t>i</a:t>
            </a:r>
            <a:r>
              <a:rPr sz="6600" spc="-60" dirty="0">
                <a:latin typeface="Calibri"/>
                <a:cs typeface="Calibri"/>
              </a:rPr>
              <a:t>c</a:t>
            </a:r>
            <a:r>
              <a:rPr sz="6600" dirty="0">
                <a:latin typeface="Calibri"/>
                <a:cs typeface="Calibri"/>
              </a:rPr>
              <a:t>a	</a:t>
            </a:r>
            <a:r>
              <a:rPr sz="6600" spc="-10" dirty="0">
                <a:latin typeface="Calibri"/>
                <a:cs typeface="Calibri"/>
              </a:rPr>
              <a:t>de  </a:t>
            </a:r>
            <a:r>
              <a:rPr sz="6600" spc="-20" dirty="0">
                <a:latin typeface="Calibri"/>
                <a:cs typeface="Calibri"/>
              </a:rPr>
              <a:t>contenido</a:t>
            </a:r>
            <a:r>
              <a:rPr sz="6600" spc="-35" dirty="0">
                <a:latin typeface="Calibri"/>
                <a:cs typeface="Calibri"/>
              </a:rPr>
              <a:t> </a:t>
            </a:r>
            <a:r>
              <a:rPr sz="6600" spc="-80" dirty="0">
                <a:latin typeface="Calibri"/>
                <a:cs typeface="Calibri"/>
              </a:rPr>
              <a:t>Web</a:t>
            </a:r>
            <a:endParaRPr sz="6600" dirty="0">
              <a:latin typeface="Calibri"/>
              <a:cs typeface="Calibri"/>
            </a:endParaRPr>
          </a:p>
          <a:p>
            <a:pPr marL="271145" indent="-259079" algn="just">
              <a:lnSpc>
                <a:spcPct val="100000"/>
              </a:lnSpc>
              <a:spcBef>
                <a:spcPts val="3600"/>
              </a:spcBef>
              <a:buChar char="•"/>
              <a:tabLst>
                <a:tab pos="271780" algn="l"/>
              </a:tabLst>
            </a:pPr>
            <a:r>
              <a:rPr sz="2800" spc="-10" dirty="0">
                <a:latin typeface="Calibri"/>
                <a:cs typeface="Calibri"/>
              </a:rPr>
              <a:t>Lenguajes</a:t>
            </a:r>
            <a:r>
              <a:rPr sz="2800" spc="5" dirty="0">
                <a:latin typeface="Calibri"/>
                <a:cs typeface="Calibri"/>
              </a:rPr>
              <a:t> </a:t>
            </a:r>
            <a:r>
              <a:rPr sz="2800" spc="-5" dirty="0">
                <a:latin typeface="Calibri"/>
                <a:cs typeface="Calibri"/>
              </a:rPr>
              <a:t>de </a:t>
            </a:r>
            <a:r>
              <a:rPr sz="2800" spc="-15" dirty="0">
                <a:latin typeface="Calibri"/>
                <a:cs typeface="Calibri"/>
              </a:rPr>
              <a:t>programación</a:t>
            </a:r>
            <a:r>
              <a:rPr sz="2800" spc="15" dirty="0">
                <a:latin typeface="Calibri"/>
                <a:cs typeface="Calibri"/>
              </a:rPr>
              <a:t> </a:t>
            </a:r>
            <a:r>
              <a:rPr sz="2800" spc="-45" dirty="0">
                <a:latin typeface="Calibri"/>
                <a:cs typeface="Calibri"/>
              </a:rPr>
              <a:t>Web</a:t>
            </a:r>
            <a:r>
              <a:rPr sz="2800" spc="5" dirty="0">
                <a:latin typeface="Calibri"/>
                <a:cs typeface="Calibri"/>
              </a:rPr>
              <a:t> </a:t>
            </a:r>
            <a:r>
              <a:rPr sz="2800" spc="-5" dirty="0">
                <a:latin typeface="Calibri"/>
                <a:cs typeface="Calibri"/>
              </a:rPr>
              <a:t>del</a:t>
            </a:r>
            <a:r>
              <a:rPr sz="2800" dirty="0">
                <a:latin typeface="Calibri"/>
                <a:cs typeface="Calibri"/>
              </a:rPr>
              <a:t> </a:t>
            </a:r>
            <a:r>
              <a:rPr sz="2800" spc="-5" dirty="0">
                <a:latin typeface="Calibri"/>
                <a:cs typeface="Calibri"/>
              </a:rPr>
              <a:t>lado</a:t>
            </a:r>
            <a:r>
              <a:rPr sz="2800" spc="10" dirty="0">
                <a:latin typeface="Calibri"/>
                <a:cs typeface="Calibri"/>
              </a:rPr>
              <a:t> </a:t>
            </a:r>
            <a:r>
              <a:rPr sz="2800" spc="-5" dirty="0">
                <a:latin typeface="Calibri"/>
                <a:cs typeface="Calibri"/>
              </a:rPr>
              <a:t>del</a:t>
            </a:r>
            <a:r>
              <a:rPr sz="2800" spc="-15" dirty="0">
                <a:latin typeface="Calibri"/>
                <a:cs typeface="Calibri"/>
              </a:rPr>
              <a:t> </a:t>
            </a:r>
            <a:r>
              <a:rPr sz="2800" spc="-5" dirty="0">
                <a:latin typeface="Calibri"/>
                <a:cs typeface="Calibri"/>
              </a:rPr>
              <a:t>servidor</a:t>
            </a:r>
            <a:endParaRPr sz="2800" dirty="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5" dirty="0"/>
              <a:t>Ge</a:t>
            </a:r>
            <a:r>
              <a:rPr spc="-55" dirty="0"/>
              <a:t>neración</a:t>
            </a:r>
            <a:r>
              <a:rPr spc="-125" dirty="0"/>
              <a:t> </a:t>
            </a:r>
            <a:r>
              <a:rPr spc="-55" dirty="0"/>
              <a:t>dinámica</a:t>
            </a:r>
            <a:r>
              <a:rPr spc="-75" dirty="0"/>
              <a:t> </a:t>
            </a:r>
            <a:r>
              <a:rPr spc="-25" dirty="0"/>
              <a:t>de</a:t>
            </a:r>
            <a:r>
              <a:rPr spc="-105" dirty="0"/>
              <a:t> </a:t>
            </a:r>
            <a:r>
              <a:rPr spc="-65" dirty="0"/>
              <a:t>contenido</a:t>
            </a:r>
            <a:r>
              <a:rPr spc="-120" dirty="0"/>
              <a:t> </a:t>
            </a:r>
            <a:r>
              <a:rPr spc="-95" dirty="0"/>
              <a:t>Web	</a:t>
            </a:r>
          </a:p>
        </p:txBody>
      </p:sp>
      <p:sp>
        <p:nvSpPr>
          <p:cNvPr id="4" name="object 4"/>
          <p:cNvSpPr txBox="1"/>
          <p:nvPr/>
        </p:nvSpPr>
        <p:spPr>
          <a:xfrm>
            <a:off x="776731" y="1748993"/>
            <a:ext cx="10187305" cy="2980944"/>
          </a:xfrm>
          <a:prstGeom prst="rect">
            <a:avLst/>
          </a:prstGeom>
        </p:spPr>
        <p:txBody>
          <a:bodyPr vert="horz" wrap="square" lIns="0" tIns="13335" rIns="0" bIns="0" rtlCol="0">
            <a:spAutoFit/>
          </a:bodyPr>
          <a:lstStyle/>
          <a:p>
            <a:pPr marL="584200" marR="144780" indent="-571500" algn="just">
              <a:lnSpc>
                <a:spcPct val="100000"/>
              </a:lnSpc>
              <a:spcBef>
                <a:spcPts val="105"/>
              </a:spcBef>
              <a:buClr>
                <a:srgbClr val="1382AC"/>
              </a:buClr>
              <a:buFont typeface="Wingdings"/>
              <a:buChar char=""/>
              <a:tabLst>
                <a:tab pos="583565" algn="l"/>
                <a:tab pos="584200" algn="l"/>
              </a:tabLst>
            </a:pPr>
            <a:r>
              <a:rPr sz="3200" spc="-5" dirty="0">
                <a:latin typeface="Calibri Light"/>
                <a:cs typeface="Calibri Light"/>
              </a:rPr>
              <a:t>¿Qué </a:t>
            </a:r>
            <a:r>
              <a:rPr sz="3200" dirty="0">
                <a:latin typeface="Calibri Light"/>
                <a:cs typeface="Calibri Light"/>
              </a:rPr>
              <a:t>son los</a:t>
            </a:r>
            <a:r>
              <a:rPr sz="3200" spc="15" dirty="0">
                <a:latin typeface="Calibri Light"/>
                <a:cs typeface="Calibri Light"/>
              </a:rPr>
              <a:t> </a:t>
            </a:r>
            <a:r>
              <a:rPr sz="3200" dirty="0">
                <a:latin typeface="Calibri Light"/>
                <a:cs typeface="Calibri Light"/>
              </a:rPr>
              <a:t>lenguajes de </a:t>
            </a:r>
            <a:r>
              <a:rPr sz="3200" spc="-10" dirty="0">
                <a:latin typeface="Calibri Light"/>
                <a:cs typeface="Calibri Light"/>
              </a:rPr>
              <a:t>programación</a:t>
            </a:r>
            <a:r>
              <a:rPr sz="3200" spc="5" dirty="0">
                <a:latin typeface="Calibri Light"/>
                <a:cs typeface="Calibri Light"/>
              </a:rPr>
              <a:t> </a:t>
            </a:r>
            <a:r>
              <a:rPr sz="3200" spc="-45" dirty="0">
                <a:latin typeface="Calibri Light"/>
                <a:cs typeface="Calibri Light"/>
              </a:rPr>
              <a:t>Web</a:t>
            </a:r>
            <a:r>
              <a:rPr sz="3200" dirty="0">
                <a:latin typeface="Calibri Light"/>
                <a:cs typeface="Calibri Light"/>
              </a:rPr>
              <a:t> del lado</a:t>
            </a:r>
            <a:r>
              <a:rPr sz="3200" spc="10" dirty="0">
                <a:latin typeface="Calibri Light"/>
                <a:cs typeface="Calibri Light"/>
              </a:rPr>
              <a:t> </a:t>
            </a:r>
            <a:r>
              <a:rPr sz="3200" dirty="0">
                <a:latin typeface="Calibri Light"/>
                <a:cs typeface="Calibri Light"/>
              </a:rPr>
              <a:t>del </a:t>
            </a:r>
            <a:r>
              <a:rPr sz="3200" spc="-710" dirty="0">
                <a:latin typeface="Calibri Light"/>
                <a:cs typeface="Calibri Light"/>
              </a:rPr>
              <a:t> </a:t>
            </a:r>
            <a:r>
              <a:rPr sz="3200" dirty="0" err="1">
                <a:latin typeface="Calibri Light"/>
                <a:cs typeface="Calibri Light"/>
              </a:rPr>
              <a:t>servidor</a:t>
            </a:r>
            <a:r>
              <a:rPr sz="3200" dirty="0">
                <a:latin typeface="Calibri Light"/>
                <a:cs typeface="Calibri Light"/>
              </a:rPr>
              <a:t>?</a:t>
            </a:r>
            <a:endParaRPr lang="en-US" sz="3200" dirty="0">
              <a:latin typeface="Calibri Light"/>
              <a:cs typeface="Calibri Light"/>
            </a:endParaRPr>
          </a:p>
          <a:p>
            <a:pPr marL="584200" marR="144780" indent="-571500" algn="just">
              <a:lnSpc>
                <a:spcPct val="100000"/>
              </a:lnSpc>
              <a:spcBef>
                <a:spcPts val="105"/>
              </a:spcBef>
              <a:buClr>
                <a:srgbClr val="1382AC"/>
              </a:buClr>
              <a:buFont typeface="Wingdings"/>
              <a:buChar char=""/>
              <a:tabLst>
                <a:tab pos="583565" algn="l"/>
                <a:tab pos="584200" algn="l"/>
              </a:tabLst>
            </a:pPr>
            <a:endParaRPr sz="3200" dirty="0">
              <a:latin typeface="Calibri Light"/>
              <a:cs typeface="Calibri Light"/>
            </a:endParaRPr>
          </a:p>
          <a:p>
            <a:pPr marL="1041400" marR="5080" lvl="1" indent="-572135" algn="just">
              <a:lnSpc>
                <a:spcPct val="100000"/>
              </a:lnSpc>
              <a:spcBef>
                <a:spcPts val="45"/>
              </a:spcBef>
              <a:buClr>
                <a:srgbClr val="1382AC"/>
              </a:buClr>
              <a:buFont typeface="Wingdings"/>
              <a:buChar char=""/>
              <a:tabLst>
                <a:tab pos="1041400" algn="l"/>
                <a:tab pos="1042035" algn="l"/>
              </a:tabLst>
            </a:pPr>
            <a:r>
              <a:rPr lang="es-ES" sz="2400" spc="-5" dirty="0">
                <a:latin typeface="Calibri Light"/>
                <a:cs typeface="Calibri Light"/>
              </a:rPr>
              <a:t>Los servidores web ejecutarán código en el proceso de evaluación de recursos dinámicos. Se puede utilizar un gran número de lenguajes de programación para escribir código de servidor web, y cada uno de ellos tiene diferentes consideraciones de seguridad.</a:t>
            </a:r>
            <a:endParaRPr sz="2400" dirty="0">
              <a:latin typeface="Calibri Light"/>
              <a:cs typeface="Calibri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5" dirty="0"/>
              <a:t>Ge</a:t>
            </a:r>
            <a:r>
              <a:rPr spc="-55" dirty="0"/>
              <a:t>neración</a:t>
            </a:r>
            <a:r>
              <a:rPr spc="-125" dirty="0"/>
              <a:t> </a:t>
            </a:r>
            <a:r>
              <a:rPr spc="-55" dirty="0"/>
              <a:t>dinámica</a:t>
            </a:r>
            <a:r>
              <a:rPr spc="-75" dirty="0"/>
              <a:t> </a:t>
            </a:r>
            <a:r>
              <a:rPr spc="-25" dirty="0"/>
              <a:t>de</a:t>
            </a:r>
            <a:r>
              <a:rPr spc="-105" dirty="0"/>
              <a:t> </a:t>
            </a:r>
            <a:r>
              <a:rPr spc="-65" dirty="0"/>
              <a:t>contenido</a:t>
            </a:r>
            <a:r>
              <a:rPr spc="-120" dirty="0"/>
              <a:t> </a:t>
            </a:r>
            <a:r>
              <a:rPr spc="-95" dirty="0"/>
              <a:t>Web	</a:t>
            </a:r>
          </a:p>
        </p:txBody>
      </p:sp>
      <p:sp>
        <p:nvSpPr>
          <p:cNvPr id="4" name="object 4"/>
          <p:cNvSpPr txBox="1"/>
          <p:nvPr/>
        </p:nvSpPr>
        <p:spPr>
          <a:xfrm>
            <a:off x="776731" y="1748993"/>
            <a:ext cx="10187305" cy="4691669"/>
          </a:xfrm>
          <a:prstGeom prst="rect">
            <a:avLst/>
          </a:prstGeom>
        </p:spPr>
        <p:txBody>
          <a:bodyPr vert="horz" wrap="square" lIns="0" tIns="13335" rIns="0" bIns="0" rtlCol="0">
            <a:spAutoFit/>
          </a:bodyPr>
          <a:lstStyle/>
          <a:p>
            <a:pPr marL="584200" marR="144780" indent="-571500" algn="just">
              <a:lnSpc>
                <a:spcPct val="100000"/>
              </a:lnSpc>
              <a:spcBef>
                <a:spcPts val="105"/>
              </a:spcBef>
              <a:buClr>
                <a:srgbClr val="1382AC"/>
              </a:buClr>
              <a:buFont typeface="Wingdings"/>
              <a:buChar char=""/>
              <a:tabLst>
                <a:tab pos="583565" algn="l"/>
                <a:tab pos="584200" algn="l"/>
              </a:tabLst>
            </a:pPr>
            <a:r>
              <a:rPr sz="3200" spc="-5" dirty="0">
                <a:latin typeface="Calibri Light"/>
                <a:cs typeface="Calibri Light"/>
              </a:rPr>
              <a:t>¿Qué </a:t>
            </a:r>
            <a:r>
              <a:rPr sz="3200" dirty="0">
                <a:latin typeface="Calibri Light"/>
                <a:cs typeface="Calibri Light"/>
              </a:rPr>
              <a:t>son los</a:t>
            </a:r>
            <a:r>
              <a:rPr sz="3200" spc="15" dirty="0">
                <a:latin typeface="Calibri Light"/>
                <a:cs typeface="Calibri Light"/>
              </a:rPr>
              <a:t> </a:t>
            </a:r>
            <a:r>
              <a:rPr sz="3200" dirty="0">
                <a:latin typeface="Calibri Light"/>
                <a:cs typeface="Calibri Light"/>
              </a:rPr>
              <a:t>lenguajes de </a:t>
            </a:r>
            <a:r>
              <a:rPr sz="3200" spc="-10" dirty="0">
                <a:latin typeface="Calibri Light"/>
                <a:cs typeface="Calibri Light"/>
              </a:rPr>
              <a:t>programación</a:t>
            </a:r>
            <a:r>
              <a:rPr sz="3200" spc="5" dirty="0">
                <a:latin typeface="Calibri Light"/>
                <a:cs typeface="Calibri Light"/>
              </a:rPr>
              <a:t> </a:t>
            </a:r>
            <a:r>
              <a:rPr sz="3200" spc="-45" dirty="0">
                <a:latin typeface="Calibri Light"/>
                <a:cs typeface="Calibri Light"/>
              </a:rPr>
              <a:t>Web</a:t>
            </a:r>
            <a:r>
              <a:rPr sz="3200" dirty="0">
                <a:latin typeface="Calibri Light"/>
                <a:cs typeface="Calibri Light"/>
              </a:rPr>
              <a:t> del lado</a:t>
            </a:r>
            <a:r>
              <a:rPr sz="3200" spc="10" dirty="0">
                <a:latin typeface="Calibri Light"/>
                <a:cs typeface="Calibri Light"/>
              </a:rPr>
              <a:t> </a:t>
            </a:r>
            <a:r>
              <a:rPr sz="3200" dirty="0">
                <a:latin typeface="Calibri Light"/>
                <a:cs typeface="Calibri Light"/>
              </a:rPr>
              <a:t>del </a:t>
            </a:r>
            <a:r>
              <a:rPr sz="3200" spc="-710" dirty="0">
                <a:latin typeface="Calibri Light"/>
                <a:cs typeface="Calibri Light"/>
              </a:rPr>
              <a:t> </a:t>
            </a:r>
            <a:r>
              <a:rPr sz="3200" dirty="0">
                <a:latin typeface="Calibri Light"/>
                <a:cs typeface="Calibri Light"/>
              </a:rPr>
              <a:t>servidor?</a:t>
            </a:r>
          </a:p>
          <a:p>
            <a:pPr marL="1041400" lvl="1" indent="-572135" algn="just">
              <a:lnSpc>
                <a:spcPct val="100000"/>
              </a:lnSpc>
              <a:buClr>
                <a:srgbClr val="1382AC"/>
              </a:buClr>
              <a:buFont typeface="Wingdings"/>
              <a:buChar char=""/>
              <a:tabLst>
                <a:tab pos="1041400" algn="l"/>
                <a:tab pos="1042035" algn="l"/>
              </a:tabLst>
            </a:pPr>
            <a:endParaRPr lang="en-US" sz="2400" spc="-15" dirty="0">
              <a:latin typeface="Calibri Light"/>
              <a:cs typeface="Calibri Light"/>
            </a:endParaRPr>
          </a:p>
          <a:p>
            <a:pPr marL="1041400" lvl="1" indent="-572135" algn="just">
              <a:lnSpc>
                <a:spcPct val="100000"/>
              </a:lnSpc>
              <a:buClr>
                <a:srgbClr val="1382AC"/>
              </a:buClr>
              <a:buFont typeface="Wingdings"/>
              <a:buChar char=""/>
              <a:tabLst>
                <a:tab pos="1041400" algn="l"/>
                <a:tab pos="1042035" algn="l"/>
              </a:tabLst>
            </a:pPr>
            <a:r>
              <a:rPr sz="2400" spc="-15" dirty="0" err="1">
                <a:latin typeface="Calibri Light"/>
                <a:cs typeface="Calibri Light"/>
              </a:rPr>
              <a:t>Algunos</a:t>
            </a:r>
            <a:r>
              <a:rPr sz="2400" spc="-70" dirty="0">
                <a:latin typeface="Calibri Light"/>
                <a:cs typeface="Calibri Light"/>
              </a:rPr>
              <a:t> </a:t>
            </a:r>
            <a:r>
              <a:rPr sz="2400" spc="-10" dirty="0">
                <a:latin typeface="Calibri Light"/>
                <a:cs typeface="Calibri Light"/>
              </a:rPr>
              <a:t>de</a:t>
            </a:r>
            <a:r>
              <a:rPr sz="2400" spc="-60" dirty="0">
                <a:latin typeface="Calibri Light"/>
                <a:cs typeface="Calibri Light"/>
              </a:rPr>
              <a:t> </a:t>
            </a:r>
            <a:r>
              <a:rPr sz="2400" spc="-10" dirty="0">
                <a:latin typeface="Calibri Light"/>
                <a:cs typeface="Calibri Light"/>
              </a:rPr>
              <a:t>ellos</a:t>
            </a:r>
            <a:r>
              <a:rPr sz="2400" spc="-70" dirty="0">
                <a:latin typeface="Calibri Light"/>
                <a:cs typeface="Calibri Light"/>
              </a:rPr>
              <a:t> </a:t>
            </a:r>
            <a:r>
              <a:rPr sz="2400" spc="-10" dirty="0">
                <a:latin typeface="Calibri Light"/>
                <a:cs typeface="Calibri Light"/>
              </a:rPr>
              <a:t>son:</a:t>
            </a:r>
            <a:endParaRPr sz="24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400" spc="-10" dirty="0">
                <a:latin typeface="Calibri Light"/>
                <a:cs typeface="Calibri Light"/>
              </a:rPr>
              <a:t>PERL</a:t>
            </a:r>
            <a:r>
              <a:rPr sz="2400" spc="-65" dirty="0">
                <a:latin typeface="Calibri Light"/>
                <a:cs typeface="Calibri Light"/>
              </a:rPr>
              <a:t> </a:t>
            </a:r>
            <a:r>
              <a:rPr sz="2400" spc="-15" dirty="0">
                <a:latin typeface="Calibri Light"/>
                <a:cs typeface="Calibri Light"/>
              </a:rPr>
              <a:t>Practical</a:t>
            </a:r>
            <a:r>
              <a:rPr sz="2400" spc="-20" dirty="0">
                <a:latin typeface="Calibri Light"/>
                <a:cs typeface="Calibri Light"/>
              </a:rPr>
              <a:t> </a:t>
            </a:r>
            <a:r>
              <a:rPr sz="2400" spc="-5" dirty="0">
                <a:latin typeface="Calibri Light"/>
                <a:cs typeface="Calibri Light"/>
              </a:rPr>
              <a:t>Extraction</a:t>
            </a:r>
            <a:r>
              <a:rPr sz="2400" spc="-20" dirty="0">
                <a:latin typeface="Calibri Light"/>
                <a:cs typeface="Calibri Light"/>
              </a:rPr>
              <a:t> </a:t>
            </a:r>
            <a:r>
              <a:rPr sz="2400" dirty="0">
                <a:latin typeface="Calibri Light"/>
                <a:cs typeface="Calibri Light"/>
              </a:rPr>
              <a:t>and</a:t>
            </a:r>
            <a:r>
              <a:rPr sz="2400" spc="-5" dirty="0">
                <a:latin typeface="Calibri Light"/>
                <a:cs typeface="Calibri Light"/>
              </a:rPr>
              <a:t> </a:t>
            </a:r>
            <a:r>
              <a:rPr sz="2400" spc="-15" dirty="0">
                <a:latin typeface="Calibri Light"/>
                <a:cs typeface="Calibri Light"/>
              </a:rPr>
              <a:t>Report</a:t>
            </a:r>
            <a:r>
              <a:rPr sz="2400" spc="-20" dirty="0">
                <a:latin typeface="Calibri Light"/>
                <a:cs typeface="Calibri Light"/>
              </a:rPr>
              <a:t> </a:t>
            </a:r>
            <a:r>
              <a:rPr sz="2400" spc="-5" dirty="0">
                <a:latin typeface="Calibri Light"/>
                <a:cs typeface="Calibri Light"/>
              </a:rPr>
              <a:t>Language.</a:t>
            </a:r>
            <a:endParaRPr lang="en-US" sz="2400" spc="-5"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lang="es-CO" sz="2400" spc="-5" dirty="0">
                <a:latin typeface="Calibri Light"/>
                <a:cs typeface="Calibri Light"/>
              </a:rPr>
              <a:t>Ruby (</a:t>
            </a:r>
            <a:r>
              <a:rPr lang="es-CO" sz="2400" spc="-5" dirty="0" err="1">
                <a:latin typeface="Calibri Light"/>
                <a:cs typeface="Calibri Light"/>
              </a:rPr>
              <a:t>on</a:t>
            </a:r>
            <a:r>
              <a:rPr lang="es-CO" sz="2400" spc="-5" dirty="0">
                <a:latin typeface="Calibri Light"/>
                <a:cs typeface="Calibri Light"/>
              </a:rPr>
              <a:t> </a:t>
            </a:r>
            <a:r>
              <a:rPr lang="es-CO" sz="2400" spc="-5" dirty="0" err="1">
                <a:latin typeface="Calibri Light"/>
                <a:cs typeface="Calibri Light"/>
              </a:rPr>
              <a:t>rails</a:t>
            </a:r>
            <a:r>
              <a:rPr lang="es-CO" sz="2400" spc="-5" dirty="0">
                <a:latin typeface="Calibri Light"/>
                <a:cs typeface="Calibri Light"/>
              </a:rPr>
              <a:t>)</a:t>
            </a:r>
            <a:endParaRPr sz="24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400" spc="-5" dirty="0">
                <a:latin typeface="Calibri Light"/>
                <a:cs typeface="Calibri Light"/>
              </a:rPr>
              <a:t>ASP</a:t>
            </a:r>
            <a:r>
              <a:rPr sz="2400" spc="-75" dirty="0">
                <a:latin typeface="Calibri Light"/>
                <a:cs typeface="Calibri Light"/>
              </a:rPr>
              <a:t> </a:t>
            </a:r>
            <a:r>
              <a:rPr sz="2400" spc="-10" dirty="0">
                <a:latin typeface="Calibri Light"/>
                <a:cs typeface="Calibri Light"/>
              </a:rPr>
              <a:t>Active</a:t>
            </a:r>
            <a:r>
              <a:rPr sz="2400" spc="-35" dirty="0">
                <a:latin typeface="Calibri Light"/>
                <a:cs typeface="Calibri Light"/>
              </a:rPr>
              <a:t> </a:t>
            </a:r>
            <a:r>
              <a:rPr sz="2400" spc="-5" dirty="0">
                <a:latin typeface="Calibri Light"/>
                <a:cs typeface="Calibri Light"/>
              </a:rPr>
              <a:t>Server</a:t>
            </a:r>
            <a:r>
              <a:rPr sz="2400" spc="-25" dirty="0">
                <a:latin typeface="Calibri Light"/>
                <a:cs typeface="Calibri Light"/>
              </a:rPr>
              <a:t> </a:t>
            </a:r>
            <a:r>
              <a:rPr sz="2400" spc="-10" dirty="0">
                <a:latin typeface="Calibri Light"/>
                <a:cs typeface="Calibri Light"/>
              </a:rPr>
              <a:t>Pages.</a:t>
            </a:r>
            <a:endParaRPr lang="en-US" sz="2400" spc="-1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lang="es-CO" sz="2400" spc="-10" dirty="0">
                <a:latin typeface="Calibri Light"/>
                <a:cs typeface="Calibri Light"/>
              </a:rPr>
              <a:t>C#</a:t>
            </a:r>
            <a:endParaRPr sz="2400" dirty="0">
              <a:latin typeface="Calibri Light"/>
              <a:cs typeface="Calibri Light"/>
            </a:endParaRPr>
          </a:p>
          <a:p>
            <a:pPr marL="1498600" lvl="2" indent="-572135" algn="just">
              <a:lnSpc>
                <a:spcPct val="100000"/>
              </a:lnSpc>
              <a:buClr>
                <a:srgbClr val="1382AC"/>
              </a:buClr>
              <a:buFont typeface="Courier New"/>
              <a:buChar char="o"/>
              <a:tabLst>
                <a:tab pos="1498600" algn="l"/>
                <a:tab pos="1499235" algn="l"/>
              </a:tabLst>
            </a:pPr>
            <a:r>
              <a:rPr sz="2400" dirty="0">
                <a:latin typeface="Calibri Light"/>
                <a:cs typeface="Calibri Light"/>
              </a:rPr>
              <a:t>JSP</a:t>
            </a:r>
            <a:r>
              <a:rPr sz="2400" spc="-80" dirty="0">
                <a:latin typeface="Calibri Light"/>
                <a:cs typeface="Calibri Light"/>
              </a:rPr>
              <a:t> </a:t>
            </a:r>
            <a:r>
              <a:rPr sz="2400" spc="-20" dirty="0">
                <a:latin typeface="Calibri Light"/>
                <a:cs typeface="Calibri Light"/>
              </a:rPr>
              <a:t>Java</a:t>
            </a:r>
            <a:r>
              <a:rPr sz="2400" spc="-40" dirty="0">
                <a:latin typeface="Calibri Light"/>
                <a:cs typeface="Calibri Light"/>
              </a:rPr>
              <a:t> </a:t>
            </a:r>
            <a:r>
              <a:rPr sz="2400" spc="-5" dirty="0">
                <a:latin typeface="Calibri Light"/>
                <a:cs typeface="Calibri Light"/>
              </a:rPr>
              <a:t>Server</a:t>
            </a:r>
            <a:r>
              <a:rPr sz="2400" spc="-30" dirty="0">
                <a:latin typeface="Calibri Light"/>
                <a:cs typeface="Calibri Light"/>
              </a:rPr>
              <a:t> </a:t>
            </a:r>
            <a:r>
              <a:rPr sz="2400" spc="-15" dirty="0">
                <a:latin typeface="Calibri Light"/>
                <a:cs typeface="Calibri Light"/>
              </a:rPr>
              <a:t>Pages.</a:t>
            </a:r>
            <a:r>
              <a:rPr lang="en-US" sz="2400" spc="-15" dirty="0">
                <a:latin typeface="Calibri Light"/>
                <a:cs typeface="Calibri Light"/>
              </a:rPr>
              <a:t> Java y JVM</a:t>
            </a:r>
            <a:endParaRPr sz="2400" dirty="0">
              <a:latin typeface="Calibri Light"/>
              <a:cs typeface="Calibri Light"/>
            </a:endParaRPr>
          </a:p>
          <a:p>
            <a:pPr marL="1498600" lvl="2" indent="-572135" algn="just">
              <a:lnSpc>
                <a:spcPct val="100000"/>
              </a:lnSpc>
              <a:spcBef>
                <a:spcPts val="5"/>
              </a:spcBef>
              <a:buClr>
                <a:srgbClr val="1382AC"/>
              </a:buClr>
              <a:buFont typeface="Courier New"/>
              <a:buChar char="o"/>
              <a:tabLst>
                <a:tab pos="1498600" algn="l"/>
                <a:tab pos="1499235" algn="l"/>
              </a:tabLst>
            </a:pPr>
            <a:r>
              <a:rPr sz="2400" spc="-10" dirty="0">
                <a:latin typeface="Calibri Light"/>
                <a:cs typeface="Calibri Light"/>
              </a:rPr>
              <a:t>PHP</a:t>
            </a:r>
            <a:r>
              <a:rPr sz="2400" spc="-65" dirty="0">
                <a:latin typeface="Calibri Light"/>
                <a:cs typeface="Calibri Light"/>
              </a:rPr>
              <a:t> </a:t>
            </a:r>
            <a:r>
              <a:rPr sz="2400" spc="-10" dirty="0">
                <a:latin typeface="Calibri Light"/>
                <a:cs typeface="Calibri Light"/>
              </a:rPr>
              <a:t>Hypertext</a:t>
            </a:r>
            <a:r>
              <a:rPr sz="2400" spc="-35" dirty="0">
                <a:latin typeface="Calibri Light"/>
                <a:cs typeface="Calibri Light"/>
              </a:rPr>
              <a:t> </a:t>
            </a:r>
            <a:r>
              <a:rPr sz="2400" spc="-15" dirty="0">
                <a:latin typeface="Calibri Light"/>
                <a:cs typeface="Calibri Light"/>
              </a:rPr>
              <a:t>Preprocessor</a:t>
            </a:r>
            <a:endParaRPr lang="en-US" sz="2400" spc="-15" dirty="0">
              <a:latin typeface="Calibri Light"/>
              <a:cs typeface="Calibri Light"/>
            </a:endParaRPr>
          </a:p>
          <a:p>
            <a:pPr marL="1498600" lvl="2" indent="-572135" algn="just">
              <a:lnSpc>
                <a:spcPct val="100000"/>
              </a:lnSpc>
              <a:spcBef>
                <a:spcPts val="5"/>
              </a:spcBef>
              <a:buClr>
                <a:srgbClr val="1382AC"/>
              </a:buClr>
              <a:buFont typeface="Courier New"/>
              <a:buChar char="o"/>
              <a:tabLst>
                <a:tab pos="1498600" algn="l"/>
                <a:tab pos="1499235" algn="l"/>
              </a:tabLst>
            </a:pPr>
            <a:r>
              <a:rPr lang="es-CO" sz="2400" spc="-15" dirty="0">
                <a:latin typeface="Calibri Light"/>
                <a:cs typeface="Calibri Light"/>
              </a:rPr>
              <a:t>Python</a:t>
            </a:r>
          </a:p>
          <a:p>
            <a:pPr marL="1498600" lvl="2" indent="-572135" algn="just">
              <a:lnSpc>
                <a:spcPct val="100000"/>
              </a:lnSpc>
              <a:spcBef>
                <a:spcPts val="5"/>
              </a:spcBef>
              <a:buClr>
                <a:srgbClr val="1382AC"/>
              </a:buClr>
              <a:buFont typeface="Courier New"/>
              <a:buChar char="o"/>
              <a:tabLst>
                <a:tab pos="1498600" algn="l"/>
                <a:tab pos="1499235" algn="l"/>
              </a:tabLst>
            </a:pPr>
            <a:r>
              <a:rPr lang="es-CO" sz="2400" spc="-15" dirty="0">
                <a:latin typeface="Calibri Light"/>
                <a:cs typeface="Calibri Light"/>
              </a:rPr>
              <a:t>Node.JS y JavaScript</a:t>
            </a:r>
            <a:endParaRPr sz="2400" dirty="0">
              <a:latin typeface="Calibri Light"/>
              <a:cs typeface="Calibri Light"/>
            </a:endParaRPr>
          </a:p>
        </p:txBody>
      </p:sp>
    </p:spTree>
    <p:extLst>
      <p:ext uri="{BB962C8B-B14F-4D97-AF65-F5344CB8AC3E}">
        <p14:creationId xmlns:p14="http://schemas.microsoft.com/office/powerpoint/2010/main" val="40840167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5" dirty="0"/>
              <a:t>Ge</a:t>
            </a:r>
            <a:r>
              <a:rPr spc="-55" dirty="0"/>
              <a:t>neración</a:t>
            </a:r>
            <a:r>
              <a:rPr spc="-125" dirty="0"/>
              <a:t> </a:t>
            </a:r>
            <a:r>
              <a:rPr spc="-55" dirty="0"/>
              <a:t>dinámica</a:t>
            </a:r>
            <a:r>
              <a:rPr spc="-75" dirty="0"/>
              <a:t> </a:t>
            </a:r>
            <a:r>
              <a:rPr spc="-25" dirty="0"/>
              <a:t>de</a:t>
            </a:r>
            <a:r>
              <a:rPr spc="-105" dirty="0"/>
              <a:t> </a:t>
            </a:r>
            <a:r>
              <a:rPr spc="-65" dirty="0"/>
              <a:t>contenido</a:t>
            </a:r>
            <a:r>
              <a:rPr spc="-120" dirty="0"/>
              <a:t> </a:t>
            </a:r>
            <a:r>
              <a:rPr spc="-95" dirty="0"/>
              <a:t>Web	</a:t>
            </a:r>
          </a:p>
        </p:txBody>
      </p:sp>
      <p:sp>
        <p:nvSpPr>
          <p:cNvPr id="4" name="object 4"/>
          <p:cNvSpPr txBox="1"/>
          <p:nvPr/>
        </p:nvSpPr>
        <p:spPr>
          <a:xfrm>
            <a:off x="776731" y="1755089"/>
            <a:ext cx="9750425" cy="4050029"/>
          </a:xfrm>
          <a:prstGeom prst="rect">
            <a:avLst/>
          </a:prstGeom>
        </p:spPr>
        <p:txBody>
          <a:bodyPr vert="horz" wrap="square" lIns="0" tIns="12700" rIns="0" bIns="0" rtlCol="0">
            <a:spAutoFit/>
          </a:bodyPr>
          <a:lstStyle/>
          <a:p>
            <a:pPr marL="584200" indent="-571500" algn="just">
              <a:lnSpc>
                <a:spcPct val="100000"/>
              </a:lnSpc>
              <a:spcBef>
                <a:spcPts val="100"/>
              </a:spcBef>
              <a:buClr>
                <a:srgbClr val="1382AC"/>
              </a:buClr>
              <a:buFont typeface="Wingdings"/>
              <a:buChar char=""/>
              <a:tabLst>
                <a:tab pos="583565" algn="l"/>
                <a:tab pos="584200" algn="l"/>
              </a:tabLst>
            </a:pPr>
            <a:r>
              <a:rPr sz="2400" b="1" spc="-10" dirty="0">
                <a:latin typeface="Calibri"/>
                <a:cs typeface="Calibri"/>
              </a:rPr>
              <a:t>PHP</a:t>
            </a:r>
            <a:r>
              <a:rPr sz="2400" b="1" spc="-20" dirty="0">
                <a:latin typeface="Calibri"/>
                <a:cs typeface="Calibri"/>
              </a:rPr>
              <a:t> </a:t>
            </a:r>
            <a:r>
              <a:rPr sz="2400" spc="-10" dirty="0">
                <a:latin typeface="Calibri"/>
                <a:cs typeface="Calibri"/>
              </a:rPr>
              <a:t>Hypertext</a:t>
            </a:r>
            <a:r>
              <a:rPr sz="2400" spc="-35" dirty="0">
                <a:latin typeface="Calibri"/>
                <a:cs typeface="Calibri"/>
              </a:rPr>
              <a:t> </a:t>
            </a:r>
            <a:r>
              <a:rPr sz="2400" spc="-10" dirty="0">
                <a:latin typeface="Calibri"/>
                <a:cs typeface="Calibri"/>
              </a:rPr>
              <a:t>Preprocessor</a:t>
            </a:r>
            <a:endParaRPr sz="2400" dirty="0">
              <a:latin typeface="Calibri"/>
              <a:cs typeface="Calibri"/>
            </a:endParaRPr>
          </a:p>
          <a:p>
            <a:pPr algn="just">
              <a:lnSpc>
                <a:spcPct val="100000"/>
              </a:lnSpc>
              <a:spcBef>
                <a:spcPts val="10"/>
              </a:spcBef>
              <a:buClr>
                <a:srgbClr val="1382AC"/>
              </a:buClr>
              <a:buFont typeface="Wingdings"/>
              <a:buChar char=""/>
            </a:pPr>
            <a:endParaRPr sz="2350" dirty="0">
              <a:latin typeface="Calibri"/>
              <a:cs typeface="Calibri"/>
            </a:endParaRPr>
          </a:p>
          <a:p>
            <a:pPr marL="1041400" lvl="1" indent="-572135" algn="just">
              <a:lnSpc>
                <a:spcPct val="100000"/>
              </a:lnSpc>
              <a:buClr>
                <a:srgbClr val="1382AC"/>
              </a:buClr>
              <a:buFont typeface="Courier New"/>
              <a:buChar char="o"/>
              <a:tabLst>
                <a:tab pos="1041400" algn="l"/>
                <a:tab pos="1042035" algn="l"/>
              </a:tabLst>
            </a:pPr>
            <a:r>
              <a:rPr sz="2400" spc="-20" dirty="0">
                <a:latin typeface="Calibri Light"/>
                <a:cs typeface="Calibri Light"/>
              </a:rPr>
              <a:t>Lenguaje</a:t>
            </a:r>
            <a:r>
              <a:rPr sz="2400" spc="-65" dirty="0">
                <a:latin typeface="Calibri Light"/>
                <a:cs typeface="Calibri Light"/>
              </a:rPr>
              <a:t> </a:t>
            </a:r>
            <a:r>
              <a:rPr sz="2400" spc="-10" dirty="0">
                <a:latin typeface="Calibri Light"/>
                <a:cs typeface="Calibri Light"/>
              </a:rPr>
              <a:t>de</a:t>
            </a:r>
            <a:r>
              <a:rPr sz="2400" spc="-40" dirty="0">
                <a:latin typeface="Calibri Light"/>
                <a:cs typeface="Calibri Light"/>
              </a:rPr>
              <a:t> </a:t>
            </a:r>
            <a:r>
              <a:rPr sz="2400" spc="-20" dirty="0">
                <a:latin typeface="Calibri Light"/>
                <a:cs typeface="Calibri Light"/>
              </a:rPr>
              <a:t>código</a:t>
            </a:r>
            <a:r>
              <a:rPr sz="2400" spc="-70" dirty="0">
                <a:latin typeface="Calibri Light"/>
                <a:cs typeface="Calibri Light"/>
              </a:rPr>
              <a:t> </a:t>
            </a:r>
            <a:r>
              <a:rPr sz="2400" spc="-15" dirty="0">
                <a:latin typeface="Calibri Light"/>
                <a:cs typeface="Calibri Light"/>
              </a:rPr>
              <a:t>abierto</a:t>
            </a:r>
            <a:r>
              <a:rPr sz="2400" spc="-80" dirty="0">
                <a:latin typeface="Calibri Light"/>
                <a:cs typeface="Calibri Light"/>
              </a:rPr>
              <a:t> </a:t>
            </a:r>
            <a:r>
              <a:rPr sz="2400" spc="-20" dirty="0">
                <a:latin typeface="Calibri Light"/>
                <a:cs typeface="Calibri Light"/>
              </a:rPr>
              <a:t>para</a:t>
            </a:r>
            <a:r>
              <a:rPr sz="2400" spc="-50" dirty="0">
                <a:latin typeface="Calibri Light"/>
                <a:cs typeface="Calibri Light"/>
              </a:rPr>
              <a:t> </a:t>
            </a:r>
            <a:r>
              <a:rPr sz="2400" spc="-5" dirty="0">
                <a:latin typeface="Calibri Light"/>
                <a:cs typeface="Calibri Light"/>
              </a:rPr>
              <a:t>el</a:t>
            </a:r>
            <a:r>
              <a:rPr sz="2400" spc="-30" dirty="0">
                <a:latin typeface="Calibri Light"/>
                <a:cs typeface="Calibri Light"/>
              </a:rPr>
              <a:t> </a:t>
            </a:r>
            <a:r>
              <a:rPr sz="2400" spc="-20" dirty="0">
                <a:latin typeface="Calibri Light"/>
                <a:cs typeface="Calibri Light"/>
              </a:rPr>
              <a:t>desarrollo</a:t>
            </a:r>
            <a:r>
              <a:rPr sz="2400" spc="-55" dirty="0">
                <a:latin typeface="Calibri Light"/>
                <a:cs typeface="Calibri Light"/>
              </a:rPr>
              <a:t> </a:t>
            </a:r>
            <a:r>
              <a:rPr sz="2400" spc="-40" dirty="0">
                <a:latin typeface="Calibri Light"/>
                <a:cs typeface="Calibri Light"/>
              </a:rPr>
              <a:t>Web.</a:t>
            </a:r>
            <a:endParaRPr sz="2400" dirty="0">
              <a:latin typeface="Calibri Light"/>
              <a:cs typeface="Calibri Light"/>
            </a:endParaRPr>
          </a:p>
          <a:p>
            <a:pPr marL="1041400" lvl="1" indent="-572135" algn="just">
              <a:lnSpc>
                <a:spcPct val="100000"/>
              </a:lnSpc>
              <a:buClr>
                <a:srgbClr val="1382AC"/>
              </a:buClr>
              <a:buFont typeface="Courier New"/>
              <a:buChar char="o"/>
              <a:tabLst>
                <a:tab pos="1041400" algn="l"/>
                <a:tab pos="1042035" algn="l"/>
              </a:tabLst>
            </a:pPr>
            <a:r>
              <a:rPr sz="2400" spc="-20" dirty="0">
                <a:latin typeface="Calibri Light"/>
                <a:cs typeface="Calibri Light"/>
              </a:rPr>
              <a:t>Puede</a:t>
            </a:r>
            <a:r>
              <a:rPr sz="2400" spc="-70" dirty="0">
                <a:latin typeface="Calibri Light"/>
                <a:cs typeface="Calibri Light"/>
              </a:rPr>
              <a:t> </a:t>
            </a:r>
            <a:r>
              <a:rPr sz="2400" spc="-25" dirty="0">
                <a:latin typeface="Calibri Light"/>
                <a:cs typeface="Calibri Light"/>
              </a:rPr>
              <a:t>emplearse</a:t>
            </a:r>
            <a:r>
              <a:rPr sz="2400" spc="-70" dirty="0">
                <a:latin typeface="Calibri Light"/>
                <a:cs typeface="Calibri Light"/>
              </a:rPr>
              <a:t> </a:t>
            </a:r>
            <a:r>
              <a:rPr sz="2400" spc="-5" dirty="0">
                <a:latin typeface="Calibri Light"/>
                <a:cs typeface="Calibri Light"/>
              </a:rPr>
              <a:t>en</a:t>
            </a:r>
            <a:r>
              <a:rPr sz="2400" spc="-40" dirty="0">
                <a:latin typeface="Calibri Light"/>
                <a:cs typeface="Calibri Light"/>
              </a:rPr>
              <a:t> </a:t>
            </a:r>
            <a:r>
              <a:rPr sz="2400" spc="-10" dirty="0">
                <a:latin typeface="Calibri Light"/>
                <a:cs typeface="Calibri Light"/>
              </a:rPr>
              <a:t>Unix,</a:t>
            </a:r>
            <a:r>
              <a:rPr sz="2400" spc="-70" dirty="0">
                <a:latin typeface="Calibri Light"/>
                <a:cs typeface="Calibri Light"/>
              </a:rPr>
              <a:t> </a:t>
            </a:r>
            <a:r>
              <a:rPr sz="2400" spc="-20" dirty="0">
                <a:latin typeface="Calibri Light"/>
                <a:cs typeface="Calibri Light"/>
              </a:rPr>
              <a:t>Windows,</a:t>
            </a:r>
            <a:r>
              <a:rPr sz="2400" spc="-50" dirty="0">
                <a:latin typeface="Calibri Light"/>
                <a:cs typeface="Calibri Light"/>
              </a:rPr>
              <a:t> </a:t>
            </a:r>
            <a:r>
              <a:rPr sz="2400" spc="-15" dirty="0">
                <a:latin typeface="Calibri Light"/>
                <a:cs typeface="Calibri Light"/>
              </a:rPr>
              <a:t>Mac</a:t>
            </a:r>
            <a:r>
              <a:rPr sz="2400" spc="-60" dirty="0">
                <a:latin typeface="Calibri Light"/>
                <a:cs typeface="Calibri Light"/>
              </a:rPr>
              <a:t> </a:t>
            </a:r>
            <a:r>
              <a:rPr sz="2400" spc="-10" dirty="0">
                <a:latin typeface="Calibri Light"/>
                <a:cs typeface="Calibri Light"/>
              </a:rPr>
              <a:t>OS</a:t>
            </a:r>
            <a:r>
              <a:rPr sz="2400" spc="-50" dirty="0">
                <a:latin typeface="Calibri Light"/>
                <a:cs typeface="Calibri Light"/>
              </a:rPr>
              <a:t> </a:t>
            </a:r>
            <a:r>
              <a:rPr sz="2400" spc="-5" dirty="0">
                <a:latin typeface="Calibri Light"/>
                <a:cs typeface="Calibri Light"/>
              </a:rPr>
              <a:t>X.</a:t>
            </a:r>
            <a:endParaRPr sz="2400" dirty="0">
              <a:latin typeface="Calibri Light"/>
              <a:cs typeface="Calibri Light"/>
            </a:endParaRPr>
          </a:p>
          <a:p>
            <a:pPr marL="1041400" lvl="1" indent="-572135" algn="just">
              <a:lnSpc>
                <a:spcPct val="100000"/>
              </a:lnSpc>
              <a:spcBef>
                <a:spcPts val="5"/>
              </a:spcBef>
              <a:buClr>
                <a:srgbClr val="1382AC"/>
              </a:buClr>
              <a:buFont typeface="Courier New"/>
              <a:buChar char="o"/>
              <a:tabLst>
                <a:tab pos="1041400" algn="l"/>
                <a:tab pos="1042035" algn="l"/>
              </a:tabLst>
            </a:pPr>
            <a:r>
              <a:rPr sz="2400" spc="-20" dirty="0">
                <a:latin typeface="Calibri Light"/>
                <a:cs typeface="Calibri Light"/>
              </a:rPr>
              <a:t>Admite</a:t>
            </a:r>
            <a:r>
              <a:rPr sz="2400" spc="-55" dirty="0">
                <a:latin typeface="Calibri Light"/>
                <a:cs typeface="Calibri Light"/>
              </a:rPr>
              <a:t> </a:t>
            </a:r>
            <a:r>
              <a:rPr sz="2400" dirty="0">
                <a:latin typeface="Calibri Light"/>
                <a:cs typeface="Calibri Light"/>
              </a:rPr>
              <a:t>la</a:t>
            </a:r>
            <a:r>
              <a:rPr sz="2400" spc="-30" dirty="0">
                <a:latin typeface="Calibri Light"/>
                <a:cs typeface="Calibri Light"/>
              </a:rPr>
              <a:t> mayoría</a:t>
            </a:r>
            <a:r>
              <a:rPr sz="2400" spc="-50" dirty="0">
                <a:latin typeface="Calibri Light"/>
                <a:cs typeface="Calibri Light"/>
              </a:rPr>
              <a:t> </a:t>
            </a:r>
            <a:r>
              <a:rPr sz="2400" spc="-10" dirty="0">
                <a:latin typeface="Calibri Light"/>
                <a:cs typeface="Calibri Light"/>
              </a:rPr>
              <a:t>de</a:t>
            </a:r>
            <a:r>
              <a:rPr sz="2400" spc="-35" dirty="0">
                <a:latin typeface="Calibri Light"/>
                <a:cs typeface="Calibri Light"/>
              </a:rPr>
              <a:t> </a:t>
            </a:r>
            <a:r>
              <a:rPr sz="2400" spc="-20" dirty="0">
                <a:latin typeface="Calibri Light"/>
                <a:cs typeface="Calibri Light"/>
              </a:rPr>
              <a:t>servidores</a:t>
            </a:r>
            <a:r>
              <a:rPr sz="2400" spc="-50" dirty="0">
                <a:latin typeface="Calibri Light"/>
                <a:cs typeface="Calibri Light"/>
              </a:rPr>
              <a:t> </a:t>
            </a:r>
            <a:r>
              <a:rPr sz="2400" spc="-40" dirty="0">
                <a:latin typeface="Calibri Light"/>
                <a:cs typeface="Calibri Light"/>
              </a:rPr>
              <a:t>Web</a:t>
            </a:r>
            <a:r>
              <a:rPr sz="2400" spc="-60" dirty="0">
                <a:latin typeface="Calibri Light"/>
                <a:cs typeface="Calibri Light"/>
              </a:rPr>
              <a:t> </a:t>
            </a:r>
            <a:r>
              <a:rPr sz="2400" spc="-10" dirty="0">
                <a:latin typeface="Calibri Light"/>
                <a:cs typeface="Calibri Light"/>
              </a:rPr>
              <a:t>IIS,</a:t>
            </a:r>
            <a:r>
              <a:rPr sz="2400" spc="-45" dirty="0">
                <a:latin typeface="Calibri Light"/>
                <a:cs typeface="Calibri Light"/>
              </a:rPr>
              <a:t> </a:t>
            </a:r>
            <a:r>
              <a:rPr sz="2400" spc="-20" dirty="0">
                <a:latin typeface="Calibri Light"/>
                <a:cs typeface="Calibri Light"/>
              </a:rPr>
              <a:t>Apache,</a:t>
            </a:r>
            <a:r>
              <a:rPr sz="2400" spc="-45" dirty="0">
                <a:latin typeface="Calibri Light"/>
                <a:cs typeface="Calibri Light"/>
              </a:rPr>
              <a:t> </a:t>
            </a:r>
            <a:r>
              <a:rPr sz="2400" spc="-20" dirty="0">
                <a:latin typeface="Calibri Light"/>
                <a:cs typeface="Calibri Light"/>
              </a:rPr>
              <a:t>etc.</a:t>
            </a:r>
            <a:endParaRPr sz="2400" dirty="0">
              <a:latin typeface="Calibri Light"/>
              <a:cs typeface="Calibri Light"/>
            </a:endParaRPr>
          </a:p>
          <a:p>
            <a:pPr marL="1041400" lvl="1" indent="-572135" algn="just">
              <a:lnSpc>
                <a:spcPct val="100000"/>
              </a:lnSpc>
              <a:buClr>
                <a:srgbClr val="1382AC"/>
              </a:buClr>
              <a:buFont typeface="Courier New"/>
              <a:buChar char="o"/>
              <a:tabLst>
                <a:tab pos="1041400" algn="l"/>
                <a:tab pos="1042035" algn="l"/>
              </a:tabLst>
            </a:pPr>
            <a:r>
              <a:rPr sz="2400" spc="-5" dirty="0">
                <a:latin typeface="Calibri"/>
                <a:cs typeface="Calibri"/>
              </a:rPr>
              <a:t>Es </a:t>
            </a:r>
            <a:r>
              <a:rPr sz="2400" dirty="0">
                <a:latin typeface="Calibri"/>
                <a:cs typeface="Calibri"/>
              </a:rPr>
              <a:t>el</a:t>
            </a:r>
            <a:r>
              <a:rPr sz="2400" spc="-10" dirty="0">
                <a:latin typeface="Calibri"/>
                <a:cs typeface="Calibri"/>
              </a:rPr>
              <a:t> </a:t>
            </a:r>
            <a:r>
              <a:rPr sz="2400" spc="-5" dirty="0">
                <a:latin typeface="Calibri"/>
                <a:cs typeface="Calibri"/>
              </a:rPr>
              <a:t>sucesor</a:t>
            </a:r>
            <a:r>
              <a:rPr sz="2400" dirty="0">
                <a:latin typeface="Calibri"/>
                <a:cs typeface="Calibri"/>
              </a:rPr>
              <a:t> </a:t>
            </a:r>
            <a:r>
              <a:rPr sz="2400" spc="-5" dirty="0">
                <a:latin typeface="Calibri"/>
                <a:cs typeface="Calibri"/>
              </a:rPr>
              <a:t>de </a:t>
            </a:r>
            <a:r>
              <a:rPr sz="2400" spc="-30" dirty="0">
                <a:latin typeface="Calibri"/>
                <a:cs typeface="Calibri"/>
              </a:rPr>
              <a:t>PHP/FI</a:t>
            </a:r>
            <a:r>
              <a:rPr sz="2400" spc="-5" dirty="0">
                <a:latin typeface="Calibri"/>
                <a:cs typeface="Calibri"/>
              </a:rPr>
              <a:t> </a:t>
            </a:r>
            <a:r>
              <a:rPr sz="2400" spc="-10" dirty="0">
                <a:latin typeface="Calibri"/>
                <a:cs typeface="Calibri"/>
              </a:rPr>
              <a:t>creado</a:t>
            </a:r>
            <a:r>
              <a:rPr sz="2400" spc="10" dirty="0">
                <a:latin typeface="Calibri"/>
                <a:cs typeface="Calibri"/>
              </a:rPr>
              <a:t> </a:t>
            </a:r>
            <a:r>
              <a:rPr sz="2400" dirty="0">
                <a:latin typeface="Calibri"/>
                <a:cs typeface="Calibri"/>
              </a:rPr>
              <a:t>en </a:t>
            </a:r>
            <a:r>
              <a:rPr sz="2400" spc="-5" dirty="0">
                <a:latin typeface="Calibri"/>
                <a:cs typeface="Calibri"/>
              </a:rPr>
              <a:t>1994</a:t>
            </a:r>
            <a:r>
              <a:rPr sz="2400" spc="-10" dirty="0">
                <a:latin typeface="Calibri"/>
                <a:cs typeface="Calibri"/>
              </a:rPr>
              <a:t> </a:t>
            </a:r>
            <a:r>
              <a:rPr sz="2400" spc="-5" dirty="0">
                <a:latin typeface="Calibri"/>
                <a:cs typeface="Calibri"/>
              </a:rPr>
              <a:t>por</a:t>
            </a:r>
            <a:r>
              <a:rPr sz="2400" dirty="0">
                <a:latin typeface="Calibri"/>
                <a:cs typeface="Calibri"/>
              </a:rPr>
              <a:t> </a:t>
            </a:r>
            <a:r>
              <a:rPr sz="2400" spc="-5" dirty="0">
                <a:latin typeface="Calibri"/>
                <a:cs typeface="Calibri"/>
              </a:rPr>
              <a:t>Rasmus</a:t>
            </a:r>
            <a:r>
              <a:rPr sz="2400" spc="-15" dirty="0">
                <a:latin typeface="Calibri"/>
                <a:cs typeface="Calibri"/>
              </a:rPr>
              <a:t> </a:t>
            </a:r>
            <a:r>
              <a:rPr sz="2400" spc="-30" dirty="0">
                <a:latin typeface="Calibri"/>
                <a:cs typeface="Calibri"/>
              </a:rPr>
              <a:t>Lerdorf.</a:t>
            </a:r>
            <a:endParaRPr sz="2400" dirty="0">
              <a:latin typeface="Calibri"/>
              <a:cs typeface="Calibri"/>
            </a:endParaRPr>
          </a:p>
          <a:p>
            <a:pPr marL="1041400" marR="5080" lvl="1" indent="-572135" algn="just">
              <a:lnSpc>
                <a:spcPct val="100000"/>
              </a:lnSpc>
              <a:buClr>
                <a:srgbClr val="1382AC"/>
              </a:buClr>
              <a:buFont typeface="Courier New"/>
              <a:buChar char="o"/>
              <a:tabLst>
                <a:tab pos="1041400" algn="l"/>
                <a:tab pos="1042035" algn="l"/>
              </a:tabLst>
            </a:pPr>
            <a:r>
              <a:rPr sz="2400" dirty="0">
                <a:latin typeface="Calibri"/>
                <a:cs typeface="Calibri"/>
              </a:rPr>
              <a:t>PHP </a:t>
            </a:r>
            <a:r>
              <a:rPr sz="2400" spc="-5" dirty="0">
                <a:latin typeface="Calibri"/>
                <a:cs typeface="Calibri"/>
              </a:rPr>
              <a:t>3.0 de 1998, fue </a:t>
            </a:r>
            <a:r>
              <a:rPr sz="2400" dirty="0">
                <a:latin typeface="Calibri"/>
                <a:cs typeface="Calibri"/>
              </a:rPr>
              <a:t>la </a:t>
            </a:r>
            <a:r>
              <a:rPr sz="2400" spc="-10" dirty="0">
                <a:latin typeface="Calibri"/>
                <a:cs typeface="Calibri"/>
              </a:rPr>
              <a:t>primera </a:t>
            </a:r>
            <a:r>
              <a:rPr sz="2400" spc="-15" dirty="0">
                <a:latin typeface="Calibri"/>
                <a:cs typeface="Calibri"/>
              </a:rPr>
              <a:t>versión </a:t>
            </a:r>
            <a:r>
              <a:rPr sz="2400" spc="-5" dirty="0">
                <a:latin typeface="Calibri"/>
                <a:cs typeface="Calibri"/>
              </a:rPr>
              <a:t>que </a:t>
            </a:r>
            <a:r>
              <a:rPr sz="2400" dirty="0">
                <a:latin typeface="Calibri"/>
                <a:cs typeface="Calibri"/>
              </a:rPr>
              <a:t>más </a:t>
            </a:r>
            <a:r>
              <a:rPr sz="2400" spc="-5" dirty="0">
                <a:latin typeface="Calibri"/>
                <a:cs typeface="Calibri"/>
              </a:rPr>
              <a:t>se </a:t>
            </a:r>
            <a:r>
              <a:rPr sz="2400" spc="-10" dirty="0">
                <a:latin typeface="Calibri"/>
                <a:cs typeface="Calibri"/>
              </a:rPr>
              <a:t>parecía </a:t>
            </a:r>
            <a:r>
              <a:rPr sz="2400" dirty="0">
                <a:latin typeface="Calibri"/>
                <a:cs typeface="Calibri"/>
              </a:rPr>
              <a:t>al PHP </a:t>
            </a:r>
            <a:r>
              <a:rPr sz="2400" spc="-5" dirty="0">
                <a:latin typeface="Calibri"/>
                <a:cs typeface="Calibri"/>
              </a:rPr>
              <a:t>que </a:t>
            </a:r>
            <a:r>
              <a:rPr sz="2400" spc="-530" dirty="0">
                <a:latin typeface="Calibri"/>
                <a:cs typeface="Calibri"/>
              </a:rPr>
              <a:t> </a:t>
            </a:r>
            <a:r>
              <a:rPr sz="2400" spc="-20" dirty="0">
                <a:latin typeface="Calibri"/>
                <a:cs typeface="Calibri"/>
              </a:rPr>
              <a:t>existe</a:t>
            </a:r>
            <a:r>
              <a:rPr sz="2400" spc="-25" dirty="0">
                <a:latin typeface="Calibri"/>
                <a:cs typeface="Calibri"/>
              </a:rPr>
              <a:t> </a:t>
            </a:r>
            <a:r>
              <a:rPr sz="2400" spc="-45" dirty="0">
                <a:latin typeface="Calibri"/>
                <a:cs typeface="Calibri"/>
              </a:rPr>
              <a:t>hoy.</a:t>
            </a:r>
            <a:endParaRPr sz="2400" dirty="0">
              <a:latin typeface="Calibri"/>
              <a:cs typeface="Calibri"/>
            </a:endParaRPr>
          </a:p>
          <a:p>
            <a:pPr marL="1041400" lvl="1" indent="-572135" algn="just">
              <a:lnSpc>
                <a:spcPct val="100000"/>
              </a:lnSpc>
              <a:buClr>
                <a:srgbClr val="1382AC"/>
              </a:buClr>
              <a:buFont typeface="Courier New"/>
              <a:buChar char="o"/>
              <a:tabLst>
                <a:tab pos="1041400" algn="l"/>
                <a:tab pos="1042035" algn="l"/>
              </a:tabLst>
            </a:pPr>
            <a:r>
              <a:rPr sz="2400" spc="-10" dirty="0">
                <a:latin typeface="Calibri Light"/>
                <a:cs typeface="Calibri Light"/>
              </a:rPr>
              <a:t>PHP</a:t>
            </a:r>
            <a:r>
              <a:rPr sz="2400" spc="-65" dirty="0">
                <a:latin typeface="Calibri Light"/>
                <a:cs typeface="Calibri Light"/>
              </a:rPr>
              <a:t> </a:t>
            </a:r>
            <a:r>
              <a:rPr sz="2400" dirty="0">
                <a:latin typeface="Calibri Light"/>
                <a:cs typeface="Calibri Light"/>
              </a:rPr>
              <a:t>4</a:t>
            </a:r>
            <a:r>
              <a:rPr sz="2400" spc="-40" dirty="0">
                <a:latin typeface="Calibri Light"/>
                <a:cs typeface="Calibri Light"/>
              </a:rPr>
              <a:t> </a:t>
            </a:r>
            <a:r>
              <a:rPr sz="2400" spc="-20" dirty="0">
                <a:latin typeface="Calibri"/>
                <a:cs typeface="Calibri"/>
              </a:rPr>
              <a:t>Mayo</a:t>
            </a:r>
            <a:r>
              <a:rPr sz="2400" spc="-25" dirty="0">
                <a:latin typeface="Calibri"/>
                <a:cs typeface="Calibri"/>
              </a:rPr>
              <a:t> </a:t>
            </a:r>
            <a:r>
              <a:rPr sz="2400" spc="-5" dirty="0">
                <a:latin typeface="Calibri"/>
                <a:cs typeface="Calibri"/>
              </a:rPr>
              <a:t>del </a:t>
            </a:r>
            <a:r>
              <a:rPr sz="2400" spc="-10" dirty="0">
                <a:latin typeface="Calibri"/>
                <a:cs typeface="Calibri"/>
              </a:rPr>
              <a:t>2000.</a:t>
            </a:r>
            <a:endParaRPr sz="2400" dirty="0">
              <a:latin typeface="Calibri"/>
              <a:cs typeface="Calibri"/>
            </a:endParaRPr>
          </a:p>
          <a:p>
            <a:pPr marL="1041400" lvl="1" indent="-572135" algn="just">
              <a:lnSpc>
                <a:spcPct val="100000"/>
              </a:lnSpc>
              <a:buClr>
                <a:srgbClr val="1382AC"/>
              </a:buClr>
              <a:buFont typeface="Courier New"/>
              <a:buChar char="o"/>
              <a:tabLst>
                <a:tab pos="1041400" algn="l"/>
                <a:tab pos="1042035" algn="l"/>
              </a:tabLst>
            </a:pPr>
            <a:r>
              <a:rPr sz="2400" dirty="0">
                <a:latin typeface="Calibri"/>
                <a:cs typeface="Calibri"/>
              </a:rPr>
              <a:t>PHP</a:t>
            </a:r>
            <a:r>
              <a:rPr sz="2400" spc="-30" dirty="0">
                <a:latin typeface="Calibri"/>
                <a:cs typeface="Calibri"/>
              </a:rPr>
              <a:t> </a:t>
            </a:r>
            <a:r>
              <a:rPr sz="2400" dirty="0">
                <a:latin typeface="Calibri"/>
                <a:cs typeface="Calibri"/>
              </a:rPr>
              <a:t>5</a:t>
            </a:r>
            <a:r>
              <a:rPr sz="2400" spc="-30" dirty="0">
                <a:latin typeface="Calibri"/>
                <a:cs typeface="Calibri"/>
              </a:rPr>
              <a:t> </a:t>
            </a:r>
            <a:r>
              <a:rPr sz="2400" dirty="0">
                <a:latin typeface="Calibri"/>
                <a:cs typeface="Calibri"/>
              </a:rPr>
              <a:t>Julio</a:t>
            </a:r>
            <a:r>
              <a:rPr sz="2400" spc="-40" dirty="0">
                <a:latin typeface="Calibri"/>
                <a:cs typeface="Calibri"/>
              </a:rPr>
              <a:t> </a:t>
            </a:r>
            <a:r>
              <a:rPr sz="2400" spc="-5" dirty="0">
                <a:latin typeface="Calibri"/>
                <a:cs typeface="Calibri"/>
              </a:rPr>
              <a:t>del</a:t>
            </a:r>
            <a:r>
              <a:rPr sz="2400" spc="-10" dirty="0">
                <a:latin typeface="Calibri"/>
                <a:cs typeface="Calibri"/>
              </a:rPr>
              <a:t> </a:t>
            </a:r>
            <a:r>
              <a:rPr sz="2400" spc="-5" dirty="0">
                <a:latin typeface="Calibri"/>
                <a:cs typeface="Calibri"/>
              </a:rPr>
              <a:t>2004.</a:t>
            </a:r>
            <a:endParaRPr sz="2400" dirty="0">
              <a:latin typeface="Calibri"/>
              <a:cs typeface="Calibri"/>
            </a:endParaRPr>
          </a:p>
          <a:p>
            <a:pPr marL="1041400" lvl="1" indent="-572135" algn="just">
              <a:lnSpc>
                <a:spcPct val="100000"/>
              </a:lnSpc>
              <a:buClr>
                <a:srgbClr val="1382AC"/>
              </a:buClr>
              <a:buFont typeface="Courier New"/>
              <a:buChar char="o"/>
              <a:tabLst>
                <a:tab pos="1041400" algn="l"/>
                <a:tab pos="1042035" algn="l"/>
              </a:tabLst>
            </a:pPr>
            <a:r>
              <a:rPr sz="2400" spc="-10" dirty="0">
                <a:latin typeface="Calibri Light"/>
                <a:cs typeface="Calibri Light"/>
              </a:rPr>
              <a:t>PHP</a:t>
            </a:r>
            <a:r>
              <a:rPr sz="2400" spc="-65" dirty="0">
                <a:latin typeface="Calibri Light"/>
                <a:cs typeface="Calibri Light"/>
              </a:rPr>
              <a:t> </a:t>
            </a:r>
            <a:r>
              <a:rPr sz="2400" spc="-10" dirty="0">
                <a:latin typeface="Calibri Light"/>
                <a:cs typeface="Calibri Light"/>
              </a:rPr>
              <a:t>7.1.10</a:t>
            </a:r>
            <a:r>
              <a:rPr sz="2400" spc="-70" dirty="0">
                <a:latin typeface="Calibri Light"/>
                <a:cs typeface="Calibri Light"/>
              </a:rPr>
              <a:t> </a:t>
            </a:r>
            <a:r>
              <a:rPr sz="2400" spc="-20" dirty="0">
                <a:latin typeface="Calibri Light"/>
                <a:cs typeface="Calibri Light"/>
              </a:rPr>
              <a:t>septiembre</a:t>
            </a:r>
            <a:r>
              <a:rPr sz="2400" spc="-90" dirty="0">
                <a:latin typeface="Calibri Light"/>
                <a:cs typeface="Calibri Light"/>
              </a:rPr>
              <a:t> </a:t>
            </a:r>
            <a:r>
              <a:rPr sz="2400" spc="-10" dirty="0">
                <a:latin typeface="Calibri Light"/>
                <a:cs typeface="Calibri Light"/>
              </a:rPr>
              <a:t>2017.</a:t>
            </a:r>
            <a:endParaRPr sz="2400" dirty="0">
              <a:latin typeface="Calibri Light"/>
              <a:cs typeface="Calibri 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5" dirty="0"/>
              <a:t>Ge</a:t>
            </a:r>
            <a:r>
              <a:rPr spc="-55" dirty="0"/>
              <a:t>neración</a:t>
            </a:r>
            <a:r>
              <a:rPr spc="-125" dirty="0"/>
              <a:t> </a:t>
            </a:r>
            <a:r>
              <a:rPr spc="-55" dirty="0"/>
              <a:t>dinámica</a:t>
            </a:r>
            <a:r>
              <a:rPr spc="-75" dirty="0"/>
              <a:t> </a:t>
            </a:r>
            <a:r>
              <a:rPr spc="-25" dirty="0"/>
              <a:t>de</a:t>
            </a:r>
            <a:r>
              <a:rPr spc="-105" dirty="0"/>
              <a:t> </a:t>
            </a:r>
            <a:r>
              <a:rPr spc="-65" dirty="0"/>
              <a:t>contenido</a:t>
            </a:r>
            <a:r>
              <a:rPr spc="-120" dirty="0"/>
              <a:t> </a:t>
            </a:r>
            <a:r>
              <a:rPr spc="-95" dirty="0"/>
              <a:t>Web	</a:t>
            </a:r>
          </a:p>
        </p:txBody>
      </p:sp>
      <p:sp>
        <p:nvSpPr>
          <p:cNvPr id="4" name="object 4"/>
          <p:cNvSpPr txBox="1"/>
          <p:nvPr/>
        </p:nvSpPr>
        <p:spPr>
          <a:xfrm>
            <a:off x="776731" y="1748993"/>
            <a:ext cx="4333875" cy="514350"/>
          </a:xfrm>
          <a:prstGeom prst="rect">
            <a:avLst/>
          </a:prstGeom>
        </p:spPr>
        <p:txBody>
          <a:bodyPr vert="horz" wrap="square" lIns="0" tIns="13335" rIns="0" bIns="0" rtlCol="0">
            <a:spAutoFit/>
          </a:bodyPr>
          <a:lstStyle/>
          <a:p>
            <a:pPr marL="584200" indent="-571500">
              <a:lnSpc>
                <a:spcPct val="100000"/>
              </a:lnSpc>
              <a:spcBef>
                <a:spcPts val="105"/>
              </a:spcBef>
              <a:buClr>
                <a:srgbClr val="1382AC"/>
              </a:buClr>
              <a:buFont typeface="Wingdings"/>
              <a:buChar char=""/>
              <a:tabLst>
                <a:tab pos="583565" algn="l"/>
                <a:tab pos="584200" algn="l"/>
              </a:tabLst>
            </a:pPr>
            <a:r>
              <a:rPr sz="3200" spc="-5" dirty="0">
                <a:latin typeface="Calibri"/>
                <a:cs typeface="Calibri"/>
              </a:rPr>
              <a:t>Hola</a:t>
            </a:r>
            <a:r>
              <a:rPr sz="3200" spc="-10" dirty="0">
                <a:latin typeface="Calibri"/>
                <a:cs typeface="Calibri"/>
              </a:rPr>
              <a:t> </a:t>
            </a:r>
            <a:r>
              <a:rPr sz="3200" spc="-5" dirty="0">
                <a:latin typeface="Calibri"/>
                <a:cs typeface="Calibri"/>
              </a:rPr>
              <a:t>Mundo</a:t>
            </a:r>
            <a:r>
              <a:rPr sz="3200" spc="10" dirty="0">
                <a:latin typeface="Calibri"/>
                <a:cs typeface="Calibri"/>
              </a:rPr>
              <a:t> </a:t>
            </a:r>
            <a:r>
              <a:rPr sz="3200" b="1" i="1" spc="-5" dirty="0">
                <a:latin typeface="Calibri"/>
                <a:cs typeface="Calibri"/>
              </a:rPr>
              <a:t>hola.php</a:t>
            </a:r>
            <a:r>
              <a:rPr sz="3200" i="1" dirty="0">
                <a:latin typeface="Calibri Light"/>
                <a:cs typeface="Calibri Light"/>
              </a:rPr>
              <a:t> </a:t>
            </a:r>
            <a:endParaRPr sz="3200">
              <a:latin typeface="Calibri Light"/>
              <a:cs typeface="Calibri Light"/>
            </a:endParaRPr>
          </a:p>
        </p:txBody>
      </p:sp>
      <p:sp>
        <p:nvSpPr>
          <p:cNvPr id="5" name="object 5"/>
          <p:cNvSpPr txBox="1"/>
          <p:nvPr/>
        </p:nvSpPr>
        <p:spPr>
          <a:xfrm>
            <a:off x="4280027" y="2558262"/>
            <a:ext cx="6096000" cy="3416300"/>
          </a:xfrm>
          <a:prstGeom prst="rect">
            <a:avLst/>
          </a:prstGeom>
          <a:solidFill>
            <a:srgbClr val="252525"/>
          </a:solidFill>
        </p:spPr>
        <p:txBody>
          <a:bodyPr vert="horz" wrap="square" lIns="0" tIns="32384" rIns="0" bIns="0" rtlCol="0">
            <a:spAutoFit/>
          </a:bodyPr>
          <a:lstStyle/>
          <a:p>
            <a:pPr marL="92075">
              <a:lnSpc>
                <a:spcPct val="100000"/>
              </a:lnSpc>
              <a:spcBef>
                <a:spcPts val="254"/>
              </a:spcBef>
            </a:pPr>
            <a:r>
              <a:rPr sz="1800" spc="-5" dirty="0">
                <a:solidFill>
                  <a:srgbClr val="808080"/>
                </a:solidFill>
                <a:latin typeface="Consolas"/>
                <a:cs typeface="Consolas"/>
              </a:rPr>
              <a:t>&lt;!</a:t>
            </a:r>
            <a:r>
              <a:rPr sz="1800" spc="-5" dirty="0">
                <a:solidFill>
                  <a:srgbClr val="D3D3D3"/>
                </a:solidFill>
                <a:latin typeface="Consolas"/>
                <a:cs typeface="Consolas"/>
              </a:rPr>
              <a:t>DOCTYPE</a:t>
            </a:r>
            <a:r>
              <a:rPr sz="1800" spc="-70" dirty="0">
                <a:solidFill>
                  <a:srgbClr val="D3D3D3"/>
                </a:solidFill>
                <a:latin typeface="Consolas"/>
                <a:cs typeface="Consolas"/>
              </a:rPr>
              <a:t> </a:t>
            </a:r>
            <a:r>
              <a:rPr sz="1800" spc="-5" dirty="0">
                <a:solidFill>
                  <a:srgbClr val="D3D3D3"/>
                </a:solidFill>
                <a:latin typeface="Consolas"/>
                <a:cs typeface="Consolas"/>
              </a:rPr>
              <a:t>HTML</a:t>
            </a:r>
            <a:r>
              <a:rPr sz="1800" spc="-5" dirty="0">
                <a:solidFill>
                  <a:srgbClr val="808080"/>
                </a:solidFill>
                <a:latin typeface="Consolas"/>
                <a:cs typeface="Consolas"/>
              </a:rPr>
              <a:t>&gt;</a:t>
            </a:r>
            <a:endParaRPr sz="1800">
              <a:latin typeface="Consolas"/>
              <a:cs typeface="Consolas"/>
            </a:endParaRPr>
          </a:p>
          <a:p>
            <a:pPr marL="92075">
              <a:lnSpc>
                <a:spcPct val="100000"/>
              </a:lnSpc>
            </a:pPr>
            <a:r>
              <a:rPr sz="1800" spc="-10" dirty="0">
                <a:solidFill>
                  <a:srgbClr val="808080"/>
                </a:solidFill>
                <a:latin typeface="Consolas"/>
                <a:cs typeface="Consolas"/>
              </a:rPr>
              <a:t>&lt;</a:t>
            </a:r>
            <a:r>
              <a:rPr sz="1800" spc="-10" dirty="0">
                <a:solidFill>
                  <a:srgbClr val="559CD5"/>
                </a:solidFill>
                <a:latin typeface="Consolas"/>
                <a:cs typeface="Consolas"/>
              </a:rPr>
              <a:t>html</a:t>
            </a:r>
            <a:r>
              <a:rPr sz="1800" spc="-10" dirty="0">
                <a:solidFill>
                  <a:srgbClr val="808080"/>
                </a:solidFill>
                <a:latin typeface="Consolas"/>
                <a:cs typeface="Consolas"/>
              </a:rPr>
              <a:t>&gt;</a:t>
            </a:r>
            <a:endParaRPr sz="1800">
              <a:latin typeface="Consolas"/>
              <a:cs typeface="Consolas"/>
            </a:endParaRPr>
          </a:p>
          <a:p>
            <a:pPr marL="549275">
              <a:lnSpc>
                <a:spcPct val="100000"/>
              </a:lnSpc>
            </a:pPr>
            <a:r>
              <a:rPr sz="1800" spc="-10" dirty="0">
                <a:solidFill>
                  <a:srgbClr val="808080"/>
                </a:solidFill>
                <a:latin typeface="Consolas"/>
                <a:cs typeface="Consolas"/>
              </a:rPr>
              <a:t>&lt;</a:t>
            </a:r>
            <a:r>
              <a:rPr sz="1800" spc="-10" dirty="0">
                <a:solidFill>
                  <a:srgbClr val="559CD5"/>
                </a:solidFill>
                <a:latin typeface="Consolas"/>
                <a:cs typeface="Consolas"/>
              </a:rPr>
              <a:t>head</a:t>
            </a:r>
            <a:r>
              <a:rPr sz="1800" spc="-10" dirty="0">
                <a:solidFill>
                  <a:srgbClr val="808080"/>
                </a:solidFill>
                <a:latin typeface="Consolas"/>
                <a:cs typeface="Consolas"/>
              </a:rPr>
              <a:t>&gt;</a:t>
            </a:r>
            <a:endParaRPr sz="1800">
              <a:latin typeface="Consolas"/>
              <a:cs typeface="Consolas"/>
            </a:endParaRPr>
          </a:p>
          <a:p>
            <a:pPr marL="1006475">
              <a:lnSpc>
                <a:spcPct val="100000"/>
              </a:lnSpc>
            </a:pPr>
            <a:r>
              <a:rPr sz="1800" spc="-5" dirty="0">
                <a:solidFill>
                  <a:srgbClr val="808080"/>
                </a:solidFill>
                <a:latin typeface="Consolas"/>
                <a:cs typeface="Consolas"/>
              </a:rPr>
              <a:t>&lt;</a:t>
            </a:r>
            <a:r>
              <a:rPr sz="1800" spc="-5" dirty="0">
                <a:solidFill>
                  <a:srgbClr val="559CD5"/>
                </a:solidFill>
                <a:latin typeface="Consolas"/>
                <a:cs typeface="Consolas"/>
              </a:rPr>
              <a:t>title</a:t>
            </a:r>
            <a:r>
              <a:rPr sz="1800" spc="-5" dirty="0">
                <a:solidFill>
                  <a:srgbClr val="808080"/>
                </a:solidFill>
                <a:latin typeface="Consolas"/>
                <a:cs typeface="Consolas"/>
              </a:rPr>
              <a:t>&gt;</a:t>
            </a:r>
            <a:r>
              <a:rPr sz="1800" spc="-5" dirty="0">
                <a:solidFill>
                  <a:srgbClr val="D3D3D3"/>
                </a:solidFill>
                <a:latin typeface="Consolas"/>
                <a:cs typeface="Consolas"/>
              </a:rPr>
              <a:t>Ejemplo</a:t>
            </a:r>
            <a:r>
              <a:rPr sz="1800" spc="-5" dirty="0">
                <a:solidFill>
                  <a:srgbClr val="808080"/>
                </a:solidFill>
                <a:latin typeface="Consolas"/>
                <a:cs typeface="Consolas"/>
              </a:rPr>
              <a:t>&lt;/</a:t>
            </a:r>
            <a:r>
              <a:rPr sz="1800" spc="-5" dirty="0">
                <a:solidFill>
                  <a:srgbClr val="559CD5"/>
                </a:solidFill>
                <a:latin typeface="Consolas"/>
                <a:cs typeface="Consolas"/>
              </a:rPr>
              <a:t>title</a:t>
            </a:r>
            <a:r>
              <a:rPr sz="1800" spc="-5" dirty="0">
                <a:solidFill>
                  <a:srgbClr val="808080"/>
                </a:solidFill>
                <a:latin typeface="Consolas"/>
                <a:cs typeface="Consolas"/>
              </a:rPr>
              <a:t>&gt;</a:t>
            </a:r>
            <a:endParaRPr sz="1800">
              <a:latin typeface="Consolas"/>
              <a:cs typeface="Consolas"/>
            </a:endParaRPr>
          </a:p>
          <a:p>
            <a:pPr marL="549275">
              <a:lnSpc>
                <a:spcPct val="100000"/>
              </a:lnSpc>
            </a:pPr>
            <a:r>
              <a:rPr sz="1800" spc="-5" dirty="0">
                <a:solidFill>
                  <a:srgbClr val="808080"/>
                </a:solidFill>
                <a:latin typeface="Consolas"/>
                <a:cs typeface="Consolas"/>
              </a:rPr>
              <a:t>&lt;/</a:t>
            </a:r>
            <a:r>
              <a:rPr sz="1800" spc="-5" dirty="0">
                <a:solidFill>
                  <a:srgbClr val="559CD5"/>
                </a:solidFill>
                <a:latin typeface="Consolas"/>
                <a:cs typeface="Consolas"/>
              </a:rPr>
              <a:t>head</a:t>
            </a:r>
            <a:r>
              <a:rPr sz="1800" spc="-5" dirty="0">
                <a:solidFill>
                  <a:srgbClr val="808080"/>
                </a:solidFill>
                <a:latin typeface="Consolas"/>
                <a:cs typeface="Consolas"/>
              </a:rPr>
              <a:t>&gt;</a:t>
            </a:r>
            <a:endParaRPr sz="1800">
              <a:latin typeface="Consolas"/>
              <a:cs typeface="Consolas"/>
            </a:endParaRPr>
          </a:p>
          <a:p>
            <a:pPr marL="549275">
              <a:lnSpc>
                <a:spcPct val="100000"/>
              </a:lnSpc>
            </a:pPr>
            <a:r>
              <a:rPr sz="1800" spc="-10" dirty="0">
                <a:solidFill>
                  <a:srgbClr val="808080"/>
                </a:solidFill>
                <a:latin typeface="Consolas"/>
                <a:cs typeface="Consolas"/>
              </a:rPr>
              <a:t>&lt;</a:t>
            </a:r>
            <a:r>
              <a:rPr sz="1800" spc="-10" dirty="0">
                <a:solidFill>
                  <a:srgbClr val="559CD5"/>
                </a:solidFill>
                <a:latin typeface="Consolas"/>
                <a:cs typeface="Consolas"/>
              </a:rPr>
              <a:t>body</a:t>
            </a:r>
            <a:r>
              <a:rPr sz="1800" spc="-10" dirty="0">
                <a:solidFill>
                  <a:srgbClr val="808080"/>
                </a:solidFill>
                <a:latin typeface="Consolas"/>
                <a:cs typeface="Consolas"/>
              </a:rPr>
              <a:t>&gt;</a:t>
            </a:r>
            <a:endParaRPr sz="1800">
              <a:latin typeface="Consolas"/>
              <a:cs typeface="Consolas"/>
            </a:endParaRPr>
          </a:p>
          <a:p>
            <a:pPr>
              <a:lnSpc>
                <a:spcPct val="100000"/>
              </a:lnSpc>
              <a:spcBef>
                <a:spcPts val="55"/>
              </a:spcBef>
            </a:pPr>
            <a:endParaRPr sz="1800">
              <a:latin typeface="Consolas"/>
              <a:cs typeface="Consolas"/>
            </a:endParaRPr>
          </a:p>
          <a:p>
            <a:pPr marL="1006475">
              <a:lnSpc>
                <a:spcPct val="100000"/>
              </a:lnSpc>
            </a:pPr>
            <a:r>
              <a:rPr sz="1800" spc="-10" dirty="0">
                <a:solidFill>
                  <a:srgbClr val="559CD5"/>
                </a:solidFill>
                <a:latin typeface="Consolas"/>
                <a:cs typeface="Consolas"/>
              </a:rPr>
              <a:t>&lt;?php</a:t>
            </a:r>
            <a:endParaRPr sz="1800">
              <a:latin typeface="Consolas"/>
              <a:cs typeface="Consolas"/>
            </a:endParaRPr>
          </a:p>
          <a:p>
            <a:pPr marL="1006475">
              <a:lnSpc>
                <a:spcPct val="100000"/>
              </a:lnSpc>
            </a:pPr>
            <a:r>
              <a:rPr sz="1800" spc="-10" dirty="0">
                <a:solidFill>
                  <a:srgbClr val="DCDCAA"/>
                </a:solidFill>
                <a:latin typeface="Consolas"/>
                <a:cs typeface="Consolas"/>
              </a:rPr>
              <a:t>echo</a:t>
            </a:r>
            <a:r>
              <a:rPr sz="1800" spc="-30" dirty="0">
                <a:solidFill>
                  <a:srgbClr val="DCDCAA"/>
                </a:solidFill>
                <a:latin typeface="Consolas"/>
                <a:cs typeface="Consolas"/>
              </a:rPr>
              <a:t> </a:t>
            </a:r>
            <a:r>
              <a:rPr sz="1800" spc="-5" dirty="0">
                <a:solidFill>
                  <a:srgbClr val="CE9178"/>
                </a:solidFill>
                <a:latin typeface="Consolas"/>
                <a:cs typeface="Consolas"/>
              </a:rPr>
              <a:t>"¡Hola</a:t>
            </a:r>
            <a:r>
              <a:rPr sz="1800" spc="-30" dirty="0">
                <a:solidFill>
                  <a:srgbClr val="CE9178"/>
                </a:solidFill>
                <a:latin typeface="Consolas"/>
                <a:cs typeface="Consolas"/>
              </a:rPr>
              <a:t> </a:t>
            </a:r>
            <a:r>
              <a:rPr sz="1800" spc="-5" dirty="0">
                <a:solidFill>
                  <a:srgbClr val="CE9178"/>
                </a:solidFill>
                <a:latin typeface="Consolas"/>
                <a:cs typeface="Consolas"/>
              </a:rPr>
              <a:t>Mundo!"</a:t>
            </a:r>
            <a:r>
              <a:rPr sz="1800" spc="-5" dirty="0">
                <a:solidFill>
                  <a:srgbClr val="D3D3D3"/>
                </a:solidFill>
                <a:latin typeface="Consolas"/>
                <a:cs typeface="Consolas"/>
              </a:rPr>
              <a:t>;</a:t>
            </a:r>
            <a:endParaRPr sz="1800">
              <a:latin typeface="Consolas"/>
              <a:cs typeface="Consolas"/>
            </a:endParaRPr>
          </a:p>
          <a:p>
            <a:pPr marL="1006475">
              <a:lnSpc>
                <a:spcPct val="100000"/>
              </a:lnSpc>
            </a:pPr>
            <a:r>
              <a:rPr sz="1800" spc="-10" dirty="0">
                <a:solidFill>
                  <a:srgbClr val="559CD5"/>
                </a:solidFill>
                <a:latin typeface="Consolas"/>
                <a:cs typeface="Consolas"/>
              </a:rPr>
              <a:t>?&gt;</a:t>
            </a:r>
            <a:endParaRPr sz="1800">
              <a:latin typeface="Consolas"/>
              <a:cs typeface="Consolas"/>
            </a:endParaRPr>
          </a:p>
          <a:p>
            <a:pPr marL="549275">
              <a:lnSpc>
                <a:spcPct val="100000"/>
              </a:lnSpc>
            </a:pPr>
            <a:r>
              <a:rPr sz="1800" spc="-5" dirty="0">
                <a:solidFill>
                  <a:srgbClr val="808080"/>
                </a:solidFill>
                <a:latin typeface="Consolas"/>
                <a:cs typeface="Consolas"/>
              </a:rPr>
              <a:t>&lt;/</a:t>
            </a:r>
            <a:r>
              <a:rPr sz="1800" spc="-5" dirty="0">
                <a:solidFill>
                  <a:srgbClr val="559CD5"/>
                </a:solidFill>
                <a:latin typeface="Consolas"/>
                <a:cs typeface="Consolas"/>
              </a:rPr>
              <a:t>body</a:t>
            </a:r>
            <a:r>
              <a:rPr sz="1800" spc="-5" dirty="0">
                <a:solidFill>
                  <a:srgbClr val="808080"/>
                </a:solidFill>
                <a:latin typeface="Consolas"/>
                <a:cs typeface="Consolas"/>
              </a:rPr>
              <a:t>&gt;</a:t>
            </a:r>
            <a:endParaRPr sz="1800">
              <a:latin typeface="Consolas"/>
              <a:cs typeface="Consolas"/>
            </a:endParaRPr>
          </a:p>
          <a:p>
            <a:pPr marL="92075">
              <a:lnSpc>
                <a:spcPct val="100000"/>
              </a:lnSpc>
            </a:pPr>
            <a:r>
              <a:rPr sz="1800" spc="-5" dirty="0">
                <a:solidFill>
                  <a:srgbClr val="808080"/>
                </a:solidFill>
                <a:latin typeface="Consolas"/>
                <a:cs typeface="Consolas"/>
              </a:rPr>
              <a:t>&lt;/</a:t>
            </a:r>
            <a:r>
              <a:rPr sz="1800" spc="-5" dirty="0">
                <a:solidFill>
                  <a:srgbClr val="559CD5"/>
                </a:solidFill>
                <a:latin typeface="Consolas"/>
                <a:cs typeface="Consolas"/>
              </a:rPr>
              <a:t>html</a:t>
            </a:r>
            <a:r>
              <a:rPr sz="1800" spc="-5" dirty="0">
                <a:solidFill>
                  <a:srgbClr val="808080"/>
                </a:solidFill>
                <a:latin typeface="Consolas"/>
                <a:cs typeface="Consolas"/>
              </a:rPr>
              <a:t>&gt;</a:t>
            </a:r>
            <a:endParaRPr sz="1800">
              <a:latin typeface="Consolas"/>
              <a:cs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9650730" cy="2649855"/>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15" dirty="0">
                <a:latin typeface="Calibri"/>
                <a:cs typeface="Calibri"/>
              </a:rPr>
              <a:t>Características</a:t>
            </a:r>
            <a:r>
              <a:rPr sz="3200" spc="-5" dirty="0">
                <a:latin typeface="Calibri"/>
                <a:cs typeface="Calibri"/>
              </a:rPr>
              <a:t> </a:t>
            </a:r>
            <a:r>
              <a:rPr sz="3200" dirty="0">
                <a:latin typeface="Calibri"/>
                <a:cs typeface="Calibri"/>
              </a:rPr>
              <a:t>de</a:t>
            </a:r>
            <a:r>
              <a:rPr sz="3200" spc="-5" dirty="0">
                <a:latin typeface="Calibri"/>
                <a:cs typeface="Calibri"/>
              </a:rPr>
              <a:t> un</a:t>
            </a:r>
            <a:r>
              <a:rPr sz="3200" spc="5" dirty="0">
                <a:latin typeface="Calibri"/>
                <a:cs typeface="Calibri"/>
              </a:rPr>
              <a:t> </a:t>
            </a:r>
            <a:r>
              <a:rPr sz="3200" dirty="0">
                <a:latin typeface="Calibri"/>
                <a:cs typeface="Calibri"/>
              </a:rPr>
              <a:t>servidor</a:t>
            </a:r>
            <a:r>
              <a:rPr sz="3200" spc="-10" dirty="0">
                <a:latin typeface="Calibri"/>
                <a:cs typeface="Calibri"/>
              </a:rPr>
              <a:t> </a:t>
            </a:r>
            <a:r>
              <a:rPr sz="3200" spc="-40" dirty="0">
                <a:latin typeface="Calibri"/>
                <a:cs typeface="Calibri"/>
              </a:rPr>
              <a:t>Web</a:t>
            </a:r>
            <a:r>
              <a:rPr sz="3200" dirty="0">
                <a:latin typeface="Calibri"/>
                <a:cs typeface="Calibri"/>
              </a:rPr>
              <a:t> </a:t>
            </a:r>
            <a:r>
              <a:rPr sz="3200" spc="-5" dirty="0">
                <a:latin typeface="Calibri"/>
                <a:cs typeface="Calibri"/>
              </a:rPr>
              <a:t>dedicado</a:t>
            </a:r>
            <a:endParaRPr sz="3200" dirty="0">
              <a:latin typeface="Calibri"/>
              <a:cs typeface="Calibri"/>
            </a:endParaRPr>
          </a:p>
          <a:p>
            <a:pPr marL="1041400" lvl="1" indent="-572135" algn="just">
              <a:lnSpc>
                <a:spcPct val="100000"/>
              </a:lnSpc>
              <a:spcBef>
                <a:spcPts val="15"/>
              </a:spcBef>
              <a:buClr>
                <a:srgbClr val="1382AC"/>
              </a:buClr>
              <a:buFont typeface="Courier New"/>
              <a:buChar char="o"/>
              <a:tabLst>
                <a:tab pos="1041400" algn="l"/>
                <a:tab pos="1042035" algn="l"/>
              </a:tabLst>
            </a:pPr>
            <a:r>
              <a:rPr sz="2800" spc="-15" dirty="0">
                <a:latin typeface="Calibri Light"/>
                <a:cs typeface="Calibri Light"/>
              </a:rPr>
              <a:t>Siempre</a:t>
            </a:r>
            <a:r>
              <a:rPr sz="2800" spc="20" dirty="0">
                <a:latin typeface="Calibri Light"/>
                <a:cs typeface="Calibri Light"/>
              </a:rPr>
              <a:t> </a:t>
            </a:r>
            <a:r>
              <a:rPr sz="2800" spc="-5" dirty="0">
                <a:latin typeface="Calibri Light"/>
                <a:cs typeface="Calibri Light"/>
              </a:rPr>
              <a:t>se</a:t>
            </a:r>
            <a:r>
              <a:rPr sz="2800" spc="10" dirty="0">
                <a:latin typeface="Calibri Light"/>
                <a:cs typeface="Calibri Light"/>
              </a:rPr>
              <a:t> </a:t>
            </a:r>
            <a:r>
              <a:rPr sz="2800" spc="-20" dirty="0">
                <a:latin typeface="Calibri Light"/>
                <a:cs typeface="Calibri Light"/>
              </a:rPr>
              <a:t>encuentra</a:t>
            </a:r>
            <a:r>
              <a:rPr sz="2800" spc="15" dirty="0">
                <a:latin typeface="Calibri Light"/>
                <a:cs typeface="Calibri Light"/>
              </a:rPr>
              <a:t> </a:t>
            </a:r>
            <a:r>
              <a:rPr sz="2800" spc="-5" dirty="0">
                <a:latin typeface="Calibri Light"/>
                <a:cs typeface="Calibri Light"/>
              </a:rPr>
              <a:t>activo</a:t>
            </a:r>
            <a:r>
              <a:rPr sz="2800" dirty="0">
                <a:latin typeface="Calibri Light"/>
                <a:cs typeface="Calibri Light"/>
              </a:rPr>
              <a:t> </a:t>
            </a:r>
            <a:r>
              <a:rPr sz="2800" spc="-5" dirty="0">
                <a:latin typeface="Calibri Light"/>
                <a:cs typeface="Calibri Light"/>
              </a:rPr>
              <a:t>y </a:t>
            </a:r>
            <a:r>
              <a:rPr sz="2800" spc="-45" dirty="0">
                <a:latin typeface="Calibri Light"/>
                <a:cs typeface="Calibri Light"/>
              </a:rPr>
              <a:t>“corriendo”.</a:t>
            </a:r>
            <a:endParaRPr sz="2800" dirty="0">
              <a:latin typeface="Calibri Light"/>
              <a:cs typeface="Calibri Light"/>
            </a:endParaRPr>
          </a:p>
          <a:p>
            <a:pPr marL="1041400" lvl="1" indent="-572135" algn="just">
              <a:lnSpc>
                <a:spcPct val="100000"/>
              </a:lnSpc>
              <a:buClr>
                <a:srgbClr val="1382AC"/>
              </a:buClr>
              <a:buFont typeface="Courier New"/>
              <a:buChar char="o"/>
              <a:tabLst>
                <a:tab pos="1041400" algn="l"/>
                <a:tab pos="1042035" algn="l"/>
              </a:tabLst>
            </a:pPr>
            <a:r>
              <a:rPr sz="2800" spc="-15" dirty="0">
                <a:latin typeface="Calibri Light"/>
                <a:cs typeface="Calibri Light"/>
              </a:rPr>
              <a:t>Siempre</a:t>
            </a:r>
            <a:r>
              <a:rPr sz="2800" spc="20" dirty="0">
                <a:latin typeface="Calibri Light"/>
                <a:cs typeface="Calibri Light"/>
              </a:rPr>
              <a:t> </a:t>
            </a:r>
            <a:r>
              <a:rPr sz="2800" spc="-5" dirty="0">
                <a:latin typeface="Calibri Light"/>
                <a:cs typeface="Calibri Light"/>
              </a:rPr>
              <a:t>se</a:t>
            </a:r>
            <a:r>
              <a:rPr sz="2800" spc="15" dirty="0">
                <a:latin typeface="Calibri Light"/>
                <a:cs typeface="Calibri Light"/>
              </a:rPr>
              <a:t> </a:t>
            </a:r>
            <a:r>
              <a:rPr sz="2800" spc="-20" dirty="0">
                <a:latin typeface="Calibri Light"/>
                <a:cs typeface="Calibri Light"/>
              </a:rPr>
              <a:t>encuentra</a:t>
            </a:r>
            <a:r>
              <a:rPr sz="2800" spc="20" dirty="0">
                <a:latin typeface="Calibri Light"/>
                <a:cs typeface="Calibri Light"/>
              </a:rPr>
              <a:t> </a:t>
            </a:r>
            <a:r>
              <a:rPr sz="2800" spc="-15" dirty="0">
                <a:latin typeface="Calibri Light"/>
                <a:cs typeface="Calibri Light"/>
              </a:rPr>
              <a:t>conectado</a:t>
            </a:r>
            <a:r>
              <a:rPr sz="2800" spc="5" dirty="0">
                <a:latin typeface="Calibri Light"/>
                <a:cs typeface="Calibri Light"/>
              </a:rPr>
              <a:t> </a:t>
            </a:r>
            <a:r>
              <a:rPr sz="2800" spc="-5" dirty="0">
                <a:latin typeface="Calibri Light"/>
                <a:cs typeface="Calibri Light"/>
              </a:rPr>
              <a:t>a</a:t>
            </a:r>
            <a:r>
              <a:rPr sz="2800" spc="-10" dirty="0">
                <a:latin typeface="Calibri Light"/>
                <a:cs typeface="Calibri Light"/>
              </a:rPr>
              <a:t> </a:t>
            </a:r>
            <a:r>
              <a:rPr sz="2800" spc="-15" dirty="0">
                <a:latin typeface="Calibri Light"/>
                <a:cs typeface="Calibri Light"/>
              </a:rPr>
              <a:t>Internet.</a:t>
            </a:r>
            <a:endParaRPr sz="2800" dirty="0">
              <a:latin typeface="Calibri Light"/>
              <a:cs typeface="Calibri Light"/>
            </a:endParaRPr>
          </a:p>
          <a:p>
            <a:pPr marL="1041400" lvl="1" indent="-572135" algn="just">
              <a:lnSpc>
                <a:spcPct val="100000"/>
              </a:lnSpc>
              <a:spcBef>
                <a:spcPts val="5"/>
              </a:spcBef>
              <a:buClr>
                <a:srgbClr val="1382AC"/>
              </a:buClr>
              <a:buFont typeface="Courier New"/>
              <a:buChar char="o"/>
              <a:tabLst>
                <a:tab pos="1041400" algn="l"/>
                <a:tab pos="1042035" algn="l"/>
              </a:tabLst>
            </a:pPr>
            <a:r>
              <a:rPr sz="2800" spc="-15" dirty="0">
                <a:latin typeface="Calibri Light"/>
                <a:cs typeface="Calibri Light"/>
              </a:rPr>
              <a:t>Siempre</a:t>
            </a:r>
            <a:r>
              <a:rPr sz="2800" spc="20" dirty="0">
                <a:latin typeface="Calibri Light"/>
                <a:cs typeface="Calibri Light"/>
              </a:rPr>
              <a:t> </a:t>
            </a:r>
            <a:r>
              <a:rPr sz="2800" spc="-10" dirty="0">
                <a:latin typeface="Calibri Light"/>
                <a:cs typeface="Calibri Light"/>
              </a:rPr>
              <a:t>mantiene</a:t>
            </a:r>
            <a:r>
              <a:rPr sz="2800" dirty="0">
                <a:latin typeface="Calibri Light"/>
                <a:cs typeface="Calibri Light"/>
              </a:rPr>
              <a:t> </a:t>
            </a:r>
            <a:r>
              <a:rPr sz="2800" spc="-5" dirty="0">
                <a:latin typeface="Calibri Light"/>
                <a:cs typeface="Calibri Light"/>
              </a:rPr>
              <a:t>la</a:t>
            </a:r>
            <a:r>
              <a:rPr sz="2800" spc="5" dirty="0">
                <a:latin typeface="Calibri Light"/>
                <a:cs typeface="Calibri Light"/>
              </a:rPr>
              <a:t> </a:t>
            </a:r>
            <a:r>
              <a:rPr sz="2800" spc="-10" dirty="0">
                <a:latin typeface="Calibri Light"/>
                <a:cs typeface="Calibri Light"/>
              </a:rPr>
              <a:t>misma</a:t>
            </a:r>
            <a:r>
              <a:rPr sz="2800" spc="20" dirty="0">
                <a:latin typeface="Calibri Light"/>
                <a:cs typeface="Calibri Light"/>
              </a:rPr>
              <a:t> </a:t>
            </a:r>
            <a:r>
              <a:rPr sz="2800" spc="-15" dirty="0">
                <a:latin typeface="Calibri Light"/>
                <a:cs typeface="Calibri Light"/>
              </a:rPr>
              <a:t>dirección</a:t>
            </a:r>
            <a:r>
              <a:rPr sz="2800" spc="-5" dirty="0">
                <a:latin typeface="Calibri Light"/>
                <a:cs typeface="Calibri Light"/>
              </a:rPr>
              <a:t> </a:t>
            </a:r>
            <a:r>
              <a:rPr sz="2800" spc="-135" dirty="0">
                <a:latin typeface="Calibri Light"/>
                <a:cs typeface="Calibri Light"/>
              </a:rPr>
              <a:t>IP.</a:t>
            </a:r>
            <a:endParaRPr sz="2800" dirty="0">
              <a:latin typeface="Calibri Light"/>
              <a:cs typeface="Calibri Light"/>
            </a:endParaRPr>
          </a:p>
          <a:p>
            <a:pPr marL="1041400" marR="5080" lvl="1" indent="-572135" algn="just">
              <a:lnSpc>
                <a:spcPct val="100000"/>
              </a:lnSpc>
              <a:buClr>
                <a:srgbClr val="1382AC"/>
              </a:buClr>
              <a:buFont typeface="Courier New"/>
              <a:buChar char="o"/>
              <a:tabLst>
                <a:tab pos="1041400" algn="l"/>
                <a:tab pos="1042035" algn="l"/>
              </a:tabLst>
            </a:pPr>
            <a:r>
              <a:rPr sz="2800" spc="-5" dirty="0">
                <a:latin typeface="Calibri Light"/>
                <a:cs typeface="Calibri Light"/>
              </a:rPr>
              <a:t>Es </a:t>
            </a:r>
            <a:r>
              <a:rPr sz="2800" spc="-10" dirty="0">
                <a:latin typeface="Calibri Light"/>
                <a:cs typeface="Calibri Light"/>
              </a:rPr>
              <a:t>mantenido</a:t>
            </a:r>
            <a:r>
              <a:rPr sz="2800" dirty="0">
                <a:latin typeface="Calibri Light"/>
                <a:cs typeface="Calibri Light"/>
              </a:rPr>
              <a:t> </a:t>
            </a:r>
            <a:r>
              <a:rPr sz="2800" spc="-5" dirty="0">
                <a:latin typeface="Calibri Light"/>
                <a:cs typeface="Calibri Light"/>
              </a:rPr>
              <a:t>por</a:t>
            </a:r>
            <a:r>
              <a:rPr sz="2800" dirty="0">
                <a:latin typeface="Calibri Light"/>
                <a:cs typeface="Calibri Light"/>
              </a:rPr>
              <a:t> </a:t>
            </a:r>
            <a:r>
              <a:rPr sz="2800" spc="-5" dirty="0">
                <a:latin typeface="Calibri Light"/>
                <a:cs typeface="Calibri Light"/>
              </a:rPr>
              <a:t>un </a:t>
            </a:r>
            <a:r>
              <a:rPr sz="2800" spc="-15" dirty="0">
                <a:latin typeface="Calibri Light"/>
                <a:cs typeface="Calibri Light"/>
              </a:rPr>
              <a:t>proveedor</a:t>
            </a:r>
            <a:r>
              <a:rPr sz="2800" spc="5" dirty="0">
                <a:latin typeface="Calibri Light"/>
                <a:cs typeface="Calibri Light"/>
              </a:rPr>
              <a:t> </a:t>
            </a:r>
            <a:r>
              <a:rPr sz="2800" spc="-5" dirty="0">
                <a:latin typeface="Calibri Light"/>
                <a:cs typeface="Calibri Light"/>
              </a:rPr>
              <a:t>(Blue</a:t>
            </a:r>
            <a:r>
              <a:rPr sz="2800" spc="-10" dirty="0">
                <a:latin typeface="Calibri Light"/>
                <a:cs typeface="Calibri Light"/>
              </a:rPr>
              <a:t> host,</a:t>
            </a:r>
            <a:r>
              <a:rPr sz="2800" spc="15" dirty="0">
                <a:latin typeface="Calibri Light"/>
                <a:cs typeface="Calibri Light"/>
              </a:rPr>
              <a:t> </a:t>
            </a:r>
            <a:r>
              <a:rPr sz="2800" spc="-5" dirty="0">
                <a:latin typeface="Calibri Light"/>
                <a:cs typeface="Calibri Light"/>
              </a:rPr>
              <a:t>Go</a:t>
            </a:r>
            <a:r>
              <a:rPr sz="2800" spc="15" dirty="0">
                <a:latin typeface="Calibri Light"/>
                <a:cs typeface="Calibri Light"/>
              </a:rPr>
              <a:t> </a:t>
            </a:r>
            <a:r>
              <a:rPr sz="2800" spc="-40" dirty="0">
                <a:latin typeface="Calibri Light"/>
                <a:cs typeface="Calibri Light"/>
              </a:rPr>
              <a:t>Daddy,</a:t>
            </a:r>
            <a:r>
              <a:rPr sz="2800" dirty="0">
                <a:latin typeface="Calibri Light"/>
                <a:cs typeface="Calibri Light"/>
              </a:rPr>
              <a:t> </a:t>
            </a:r>
            <a:r>
              <a:rPr sz="2800" spc="-20" dirty="0">
                <a:latin typeface="Calibri Light"/>
                <a:cs typeface="Calibri Light"/>
              </a:rPr>
              <a:t>iPage, </a:t>
            </a:r>
            <a:r>
              <a:rPr sz="2800" spc="-620" dirty="0">
                <a:latin typeface="Calibri Light"/>
                <a:cs typeface="Calibri Light"/>
              </a:rPr>
              <a:t> </a:t>
            </a:r>
            <a:r>
              <a:rPr sz="2800" spc="-15" dirty="0">
                <a:latin typeface="Calibri Light"/>
                <a:cs typeface="Calibri Light"/>
              </a:rPr>
              <a:t>etc.).</a:t>
            </a:r>
            <a:endParaRPr sz="2800" dirty="0">
              <a:latin typeface="Calibri Light"/>
              <a:cs typeface="Calibri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2157729" y="3455034"/>
            <a:ext cx="8128000" cy="1031240"/>
          </a:xfrm>
          <a:prstGeom prst="rect">
            <a:avLst/>
          </a:prstGeom>
        </p:spPr>
        <p:txBody>
          <a:bodyPr vert="horz" wrap="square" lIns="0" tIns="12700" rIns="0" bIns="0" rtlCol="0">
            <a:spAutoFit/>
          </a:bodyPr>
          <a:lstStyle/>
          <a:p>
            <a:pPr marL="12700">
              <a:lnSpc>
                <a:spcPct val="100000"/>
              </a:lnSpc>
              <a:spcBef>
                <a:spcPts val="100"/>
              </a:spcBef>
            </a:pPr>
            <a:r>
              <a:rPr sz="6600" b="1" u="none" spc="-25" dirty="0">
                <a:latin typeface="Calibri"/>
                <a:cs typeface="Calibri"/>
              </a:rPr>
              <a:t>Gracias</a:t>
            </a:r>
            <a:r>
              <a:rPr sz="6600" b="1" u="none" spc="-10" dirty="0">
                <a:latin typeface="Calibri"/>
                <a:cs typeface="Calibri"/>
              </a:rPr>
              <a:t> </a:t>
            </a:r>
            <a:r>
              <a:rPr sz="6600" b="1" u="none" dirty="0">
                <a:latin typeface="Calibri"/>
                <a:cs typeface="Calibri"/>
              </a:rPr>
              <a:t>por</a:t>
            </a:r>
            <a:r>
              <a:rPr sz="6600" b="1" u="none" spc="-10" dirty="0">
                <a:latin typeface="Calibri"/>
                <a:cs typeface="Calibri"/>
              </a:rPr>
              <a:t> </a:t>
            </a:r>
            <a:r>
              <a:rPr sz="6600" b="1" u="none" dirty="0">
                <a:latin typeface="Calibri"/>
                <a:cs typeface="Calibri"/>
              </a:rPr>
              <a:t>su</a:t>
            </a:r>
            <a:r>
              <a:rPr sz="6600" b="1" u="none" spc="-10" dirty="0">
                <a:latin typeface="Calibri"/>
                <a:cs typeface="Calibri"/>
              </a:rPr>
              <a:t> </a:t>
            </a:r>
            <a:r>
              <a:rPr sz="6600" b="1" u="none" spc="-25" dirty="0">
                <a:latin typeface="Calibri"/>
                <a:cs typeface="Calibri"/>
              </a:rPr>
              <a:t>atención</a:t>
            </a:r>
            <a:endParaRPr sz="66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9922510" cy="3441065"/>
          </a:xfrm>
          <a:prstGeom prst="rect">
            <a:avLst/>
          </a:prstGeom>
        </p:spPr>
        <p:txBody>
          <a:bodyPr vert="horz" wrap="square" lIns="0" tIns="13335" rIns="0" bIns="0" rtlCol="0">
            <a:spAutoFit/>
          </a:bodyPr>
          <a:lstStyle/>
          <a:p>
            <a:pPr marL="584200" marR="833119" indent="-571500" algn="just">
              <a:lnSpc>
                <a:spcPct val="100000"/>
              </a:lnSpc>
              <a:spcBef>
                <a:spcPts val="105"/>
              </a:spcBef>
              <a:buClr>
                <a:srgbClr val="1382AC"/>
              </a:buClr>
              <a:buFont typeface="Wingdings"/>
              <a:buChar char=""/>
              <a:tabLst>
                <a:tab pos="583565" algn="l"/>
                <a:tab pos="584200" algn="l"/>
              </a:tabLst>
            </a:pPr>
            <a:r>
              <a:rPr sz="3200" spc="-5" dirty="0">
                <a:latin typeface="Calibri"/>
                <a:cs typeface="Calibri"/>
              </a:rPr>
              <a:t>Comunicación</a:t>
            </a:r>
            <a:r>
              <a:rPr sz="3200" spc="20" dirty="0">
                <a:latin typeface="Calibri"/>
                <a:cs typeface="Calibri"/>
              </a:rPr>
              <a:t> </a:t>
            </a:r>
            <a:r>
              <a:rPr sz="3200" dirty="0">
                <a:latin typeface="Calibri"/>
                <a:cs typeface="Calibri"/>
              </a:rPr>
              <a:t>a </a:t>
            </a:r>
            <a:r>
              <a:rPr sz="3200" spc="-25" dirty="0">
                <a:latin typeface="Calibri"/>
                <a:cs typeface="Calibri"/>
              </a:rPr>
              <a:t>través</a:t>
            </a:r>
            <a:r>
              <a:rPr sz="3200" spc="-10" dirty="0">
                <a:latin typeface="Calibri"/>
                <a:cs typeface="Calibri"/>
              </a:rPr>
              <a:t> </a:t>
            </a:r>
            <a:r>
              <a:rPr sz="3200" dirty="0">
                <a:latin typeface="Calibri"/>
                <a:cs typeface="Calibri"/>
              </a:rPr>
              <a:t>de</a:t>
            </a:r>
            <a:r>
              <a:rPr sz="3200" spc="-5" dirty="0">
                <a:latin typeface="Calibri"/>
                <a:cs typeface="Calibri"/>
              </a:rPr>
              <a:t> </a:t>
            </a:r>
            <a:r>
              <a:rPr sz="3200" spc="5" dirty="0">
                <a:latin typeface="Calibri"/>
                <a:cs typeface="Calibri"/>
              </a:rPr>
              <a:t>HTTP</a:t>
            </a:r>
            <a:r>
              <a:rPr sz="3200" spc="-5" dirty="0">
                <a:latin typeface="Calibri"/>
                <a:cs typeface="Calibri"/>
              </a:rPr>
              <a:t> (</a:t>
            </a:r>
            <a:r>
              <a:rPr sz="3200" b="1" spc="-5" dirty="0">
                <a:latin typeface="Calibri"/>
                <a:cs typeface="Calibri"/>
              </a:rPr>
              <a:t>H</a:t>
            </a:r>
            <a:r>
              <a:rPr sz="3200" spc="-5" dirty="0">
                <a:latin typeface="Calibri"/>
                <a:cs typeface="Calibri"/>
              </a:rPr>
              <a:t>yper</a:t>
            </a:r>
            <a:r>
              <a:rPr sz="3200" b="1" spc="-5" dirty="0">
                <a:latin typeface="Calibri"/>
                <a:cs typeface="Calibri"/>
              </a:rPr>
              <a:t>t</a:t>
            </a:r>
            <a:r>
              <a:rPr sz="3200" spc="-5" dirty="0">
                <a:latin typeface="Calibri"/>
                <a:cs typeface="Calibri"/>
              </a:rPr>
              <a:t>ext </a:t>
            </a:r>
            <a:r>
              <a:rPr sz="3200" b="1" spc="-25" dirty="0">
                <a:latin typeface="Calibri"/>
                <a:cs typeface="Calibri"/>
              </a:rPr>
              <a:t>T</a:t>
            </a:r>
            <a:r>
              <a:rPr sz="3200" spc="-25" dirty="0">
                <a:latin typeface="Calibri"/>
                <a:cs typeface="Calibri"/>
              </a:rPr>
              <a:t>ransfer </a:t>
            </a:r>
            <a:r>
              <a:rPr sz="3200" spc="-710" dirty="0">
                <a:latin typeface="Calibri"/>
                <a:cs typeface="Calibri"/>
              </a:rPr>
              <a:t> </a:t>
            </a:r>
            <a:r>
              <a:rPr sz="3200" b="1" spc="-15" dirty="0">
                <a:latin typeface="Calibri"/>
                <a:cs typeface="Calibri"/>
              </a:rPr>
              <a:t>P</a:t>
            </a:r>
            <a:r>
              <a:rPr sz="3200" spc="-15" dirty="0">
                <a:latin typeface="Calibri"/>
                <a:cs typeface="Calibri"/>
              </a:rPr>
              <a:t>rotocol).</a:t>
            </a:r>
            <a:endParaRPr sz="3200" dirty="0">
              <a:latin typeface="Calibri"/>
              <a:cs typeface="Calibri"/>
            </a:endParaRPr>
          </a:p>
          <a:p>
            <a:pPr marL="584200" marR="5080" indent="-571500" algn="just">
              <a:lnSpc>
                <a:spcPct val="100000"/>
              </a:lnSpc>
              <a:buClr>
                <a:srgbClr val="1382AC"/>
              </a:buClr>
              <a:buFont typeface="Wingdings"/>
              <a:buChar char=""/>
              <a:tabLst>
                <a:tab pos="583565" algn="l"/>
                <a:tab pos="584200" algn="l"/>
              </a:tabLst>
            </a:pPr>
            <a:r>
              <a:rPr sz="3200" spc="-20" dirty="0">
                <a:latin typeface="Calibri Light"/>
                <a:cs typeface="Calibri Light"/>
              </a:rPr>
              <a:t>Protocolo.</a:t>
            </a:r>
            <a:r>
              <a:rPr sz="3200" spc="25" dirty="0">
                <a:latin typeface="Calibri Light"/>
                <a:cs typeface="Calibri Light"/>
              </a:rPr>
              <a:t> </a:t>
            </a:r>
            <a:r>
              <a:rPr sz="3200" spc="-15" dirty="0">
                <a:latin typeface="Calibri Light"/>
                <a:cs typeface="Calibri Light"/>
              </a:rPr>
              <a:t>Conjunto</a:t>
            </a:r>
            <a:r>
              <a:rPr sz="3200" dirty="0">
                <a:latin typeface="Calibri Light"/>
                <a:cs typeface="Calibri Light"/>
              </a:rPr>
              <a:t> de</a:t>
            </a:r>
            <a:r>
              <a:rPr sz="3200" spc="10" dirty="0">
                <a:latin typeface="Calibri Light"/>
                <a:cs typeface="Calibri Light"/>
              </a:rPr>
              <a:t> </a:t>
            </a:r>
            <a:r>
              <a:rPr sz="3200" spc="-10" dirty="0">
                <a:latin typeface="Calibri Light"/>
                <a:cs typeface="Calibri Light"/>
              </a:rPr>
              <a:t>reglas</a:t>
            </a:r>
            <a:r>
              <a:rPr sz="3200" dirty="0">
                <a:latin typeface="Calibri Light"/>
                <a:cs typeface="Calibri Light"/>
              </a:rPr>
              <a:t> de</a:t>
            </a:r>
            <a:r>
              <a:rPr sz="3200" spc="10" dirty="0">
                <a:latin typeface="Calibri Light"/>
                <a:cs typeface="Calibri Light"/>
              </a:rPr>
              <a:t> </a:t>
            </a:r>
            <a:r>
              <a:rPr sz="3200" spc="-10" dirty="0">
                <a:latin typeface="Calibri Light"/>
                <a:cs typeface="Calibri Light"/>
              </a:rPr>
              <a:t>comunicación</a:t>
            </a:r>
            <a:r>
              <a:rPr sz="3200" spc="10" dirty="0">
                <a:latin typeface="Calibri Light"/>
                <a:cs typeface="Calibri Light"/>
              </a:rPr>
              <a:t> </a:t>
            </a:r>
            <a:r>
              <a:rPr sz="3200" spc="-20" dirty="0">
                <a:latin typeface="Calibri Light"/>
                <a:cs typeface="Calibri Light"/>
              </a:rPr>
              <a:t>entre</a:t>
            </a:r>
            <a:r>
              <a:rPr sz="3200" dirty="0">
                <a:latin typeface="Calibri Light"/>
                <a:cs typeface="Calibri Light"/>
              </a:rPr>
              <a:t> dos </a:t>
            </a:r>
            <a:r>
              <a:rPr sz="3200" spc="-705" dirty="0">
                <a:latin typeface="Calibri Light"/>
                <a:cs typeface="Calibri Light"/>
              </a:rPr>
              <a:t> </a:t>
            </a:r>
            <a:r>
              <a:rPr sz="3200" spc="-15" dirty="0">
                <a:latin typeface="Calibri Light"/>
                <a:cs typeface="Calibri Light"/>
              </a:rPr>
              <a:t>computadoras.</a:t>
            </a:r>
            <a:endParaRPr sz="3200" dirty="0">
              <a:latin typeface="Calibri Light"/>
              <a:cs typeface="Calibri Light"/>
            </a:endParaRPr>
          </a:p>
          <a:p>
            <a:pPr marL="584200" marR="1829435" indent="-571500" algn="just">
              <a:lnSpc>
                <a:spcPct val="100000"/>
              </a:lnSpc>
              <a:spcBef>
                <a:spcPts val="5"/>
              </a:spcBef>
              <a:buClr>
                <a:srgbClr val="1382AC"/>
              </a:buClr>
              <a:buFont typeface="Wingdings"/>
              <a:buChar char=""/>
              <a:tabLst>
                <a:tab pos="583565" algn="l"/>
                <a:tab pos="584200" algn="l"/>
              </a:tabLst>
            </a:pPr>
            <a:r>
              <a:rPr sz="3200" spc="-80" dirty="0">
                <a:latin typeface="Calibri Light"/>
                <a:cs typeface="Calibri Light"/>
              </a:rPr>
              <a:t>HTTP.</a:t>
            </a:r>
            <a:r>
              <a:rPr sz="3200" spc="-5" dirty="0">
                <a:latin typeface="Calibri Light"/>
                <a:cs typeface="Calibri Light"/>
              </a:rPr>
              <a:t> Cómo</a:t>
            </a:r>
            <a:r>
              <a:rPr sz="3200" spc="10" dirty="0">
                <a:latin typeface="Calibri Light"/>
                <a:cs typeface="Calibri Light"/>
              </a:rPr>
              <a:t> </a:t>
            </a:r>
            <a:r>
              <a:rPr sz="3200" dirty="0">
                <a:latin typeface="Calibri Light"/>
                <a:cs typeface="Calibri Light"/>
              </a:rPr>
              <a:t>se</a:t>
            </a:r>
            <a:r>
              <a:rPr sz="3200" spc="-5" dirty="0">
                <a:latin typeface="Calibri Light"/>
                <a:cs typeface="Calibri Light"/>
              </a:rPr>
              <a:t> </a:t>
            </a:r>
            <a:r>
              <a:rPr sz="3200" spc="-15" dirty="0">
                <a:latin typeface="Calibri Light"/>
                <a:cs typeface="Calibri Light"/>
              </a:rPr>
              <a:t>transfiere</a:t>
            </a:r>
            <a:r>
              <a:rPr sz="3200" spc="-10" dirty="0">
                <a:latin typeface="Calibri Light"/>
                <a:cs typeface="Calibri Light"/>
              </a:rPr>
              <a:t> hipertexto </a:t>
            </a:r>
            <a:r>
              <a:rPr sz="3200" spc="-20" dirty="0">
                <a:latin typeface="Calibri Light"/>
                <a:cs typeface="Calibri Light"/>
              </a:rPr>
              <a:t>entre</a:t>
            </a:r>
            <a:r>
              <a:rPr sz="3200" spc="-10" dirty="0">
                <a:latin typeface="Calibri Light"/>
                <a:cs typeface="Calibri Light"/>
              </a:rPr>
              <a:t> </a:t>
            </a:r>
            <a:r>
              <a:rPr sz="3200" dirty="0">
                <a:latin typeface="Calibri Light"/>
                <a:cs typeface="Calibri Light"/>
              </a:rPr>
              <a:t>dos </a:t>
            </a:r>
            <a:r>
              <a:rPr sz="3200" spc="-705" dirty="0">
                <a:latin typeface="Calibri Light"/>
                <a:cs typeface="Calibri Light"/>
              </a:rPr>
              <a:t> </a:t>
            </a:r>
            <a:r>
              <a:rPr sz="3200" spc="-15" dirty="0">
                <a:latin typeface="Calibri Light"/>
                <a:cs typeface="Calibri Light"/>
              </a:rPr>
              <a:t>computadoras.</a:t>
            </a:r>
            <a:endParaRPr sz="3200" dirty="0">
              <a:latin typeface="Calibri Light"/>
              <a:cs typeface="Calibri Light"/>
            </a:endParaRPr>
          </a:p>
          <a:p>
            <a:pPr marL="584200" indent="-571500" algn="just">
              <a:lnSpc>
                <a:spcPct val="100000"/>
              </a:lnSpc>
              <a:buClr>
                <a:srgbClr val="1382AC"/>
              </a:buClr>
              <a:buFont typeface="Wingdings"/>
              <a:buChar char=""/>
              <a:tabLst>
                <a:tab pos="583565" algn="l"/>
                <a:tab pos="584200" algn="l"/>
              </a:tabLst>
            </a:pPr>
            <a:r>
              <a:rPr sz="3200" spc="5" dirty="0">
                <a:latin typeface="Calibri Light"/>
                <a:cs typeface="Calibri Light"/>
              </a:rPr>
              <a:t>HTTP</a:t>
            </a:r>
            <a:r>
              <a:rPr sz="3200" dirty="0">
                <a:latin typeface="Calibri Light"/>
                <a:cs typeface="Calibri Light"/>
              </a:rPr>
              <a:t> es</a:t>
            </a:r>
            <a:r>
              <a:rPr sz="3200" spc="-5" dirty="0">
                <a:latin typeface="Calibri Light"/>
                <a:cs typeface="Calibri Light"/>
              </a:rPr>
              <a:t> </a:t>
            </a:r>
            <a:r>
              <a:rPr sz="3200" dirty="0">
                <a:latin typeface="Calibri Light"/>
                <a:cs typeface="Calibri Light"/>
              </a:rPr>
              <a:t>un</a:t>
            </a:r>
            <a:r>
              <a:rPr sz="3200" spc="-10" dirty="0">
                <a:latin typeface="Calibri Light"/>
                <a:cs typeface="Calibri Light"/>
              </a:rPr>
              <a:t> </a:t>
            </a:r>
            <a:r>
              <a:rPr sz="3200" spc="-15" dirty="0">
                <a:latin typeface="Calibri Light"/>
                <a:cs typeface="Calibri Light"/>
              </a:rPr>
              <a:t>protocolo</a:t>
            </a:r>
            <a:r>
              <a:rPr sz="3200" dirty="0">
                <a:latin typeface="Calibri Light"/>
                <a:cs typeface="Calibri Light"/>
              </a:rPr>
              <a:t> </a:t>
            </a:r>
            <a:r>
              <a:rPr sz="3200" spc="-10" dirty="0">
                <a:latin typeface="Calibri Light"/>
                <a:cs typeface="Calibri Light"/>
              </a:rPr>
              <a:t>textual</a:t>
            </a:r>
            <a:r>
              <a:rPr sz="3200" dirty="0">
                <a:latin typeface="Calibri Light"/>
                <a:cs typeface="Calibri Light"/>
              </a:rPr>
              <a:t> y</a:t>
            </a:r>
            <a:r>
              <a:rPr sz="3200" spc="-5" dirty="0">
                <a:latin typeface="Calibri Light"/>
                <a:cs typeface="Calibri Light"/>
              </a:rPr>
              <a:t> sin</a:t>
            </a:r>
            <a:r>
              <a:rPr sz="3200" dirty="0">
                <a:latin typeface="Calibri Light"/>
                <a:cs typeface="Calibri Light"/>
              </a:rPr>
              <a:t> </a:t>
            </a:r>
            <a:r>
              <a:rPr sz="3200" spc="-15" dirty="0">
                <a:latin typeface="Calibri Light"/>
                <a:cs typeface="Calibri Light"/>
              </a:rPr>
              <a:t>estado.</a:t>
            </a:r>
            <a:endParaRPr sz="3200" dirty="0">
              <a:latin typeface="Calibri Light"/>
              <a:cs typeface="Calibri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7885" y="918464"/>
            <a:ext cx="10615930" cy="756920"/>
          </a:xfrm>
          <a:prstGeom prst="rect">
            <a:avLst/>
          </a:prstGeom>
        </p:spPr>
        <p:txBody>
          <a:bodyPr vert="horz" wrap="square" lIns="0" tIns="12700" rIns="0" bIns="0" rtlCol="0">
            <a:spAutoFit/>
          </a:bodyPr>
          <a:lstStyle/>
          <a:p>
            <a:pPr marL="12700">
              <a:lnSpc>
                <a:spcPct val="100000"/>
              </a:lnSpc>
              <a:spcBef>
                <a:spcPts val="100"/>
              </a:spcBef>
              <a:tabLst>
                <a:tab pos="10601960" algn="l"/>
              </a:tabLst>
            </a:pPr>
            <a:r>
              <a:rPr u="none" spc="-50" dirty="0"/>
              <a:t>Ser</a:t>
            </a:r>
            <a:r>
              <a:rPr spc="-50" dirty="0"/>
              <a:t>vidores</a:t>
            </a:r>
            <a:r>
              <a:rPr spc="-130" dirty="0"/>
              <a:t> </a:t>
            </a:r>
            <a:r>
              <a:rPr spc="-25" dirty="0"/>
              <a:t>de</a:t>
            </a:r>
            <a:r>
              <a:rPr spc="-100" dirty="0"/>
              <a:t> </a:t>
            </a:r>
            <a:r>
              <a:rPr spc="-55" dirty="0"/>
              <a:t>aplicaciones	</a:t>
            </a:r>
          </a:p>
        </p:txBody>
      </p:sp>
      <p:sp>
        <p:nvSpPr>
          <p:cNvPr id="4" name="object 4"/>
          <p:cNvSpPr txBox="1"/>
          <p:nvPr/>
        </p:nvSpPr>
        <p:spPr>
          <a:xfrm>
            <a:off x="776731" y="1748993"/>
            <a:ext cx="10147935" cy="2649855"/>
          </a:xfrm>
          <a:prstGeom prst="rect">
            <a:avLst/>
          </a:prstGeom>
        </p:spPr>
        <p:txBody>
          <a:bodyPr vert="horz" wrap="square" lIns="0" tIns="13335" rIns="0" bIns="0" rtlCol="0">
            <a:spAutoFit/>
          </a:bodyPr>
          <a:lstStyle/>
          <a:p>
            <a:pPr marL="584200" indent="-571500" algn="just">
              <a:lnSpc>
                <a:spcPct val="100000"/>
              </a:lnSpc>
              <a:spcBef>
                <a:spcPts val="105"/>
              </a:spcBef>
              <a:buClr>
                <a:srgbClr val="1382AC"/>
              </a:buClr>
              <a:buFont typeface="Wingdings"/>
              <a:buChar char=""/>
              <a:tabLst>
                <a:tab pos="583565" algn="l"/>
                <a:tab pos="584200" algn="l"/>
              </a:tabLst>
            </a:pPr>
            <a:r>
              <a:rPr sz="3200" spc="5" dirty="0">
                <a:latin typeface="Calibri"/>
                <a:cs typeface="Calibri"/>
              </a:rPr>
              <a:t>HTTP</a:t>
            </a:r>
            <a:endParaRPr sz="3200" dirty="0">
              <a:latin typeface="Calibri"/>
              <a:cs typeface="Calibri"/>
            </a:endParaRPr>
          </a:p>
          <a:p>
            <a:pPr marL="1041400" marR="5080" lvl="1" indent="-572135" algn="just">
              <a:lnSpc>
                <a:spcPct val="100000"/>
              </a:lnSpc>
              <a:spcBef>
                <a:spcPts val="15"/>
              </a:spcBef>
              <a:buClr>
                <a:srgbClr val="1382AC"/>
              </a:buClr>
              <a:buFont typeface="Wingdings"/>
              <a:buChar char=""/>
              <a:tabLst>
                <a:tab pos="1042035" algn="l"/>
              </a:tabLst>
            </a:pPr>
            <a:r>
              <a:rPr sz="2800" spc="-20" dirty="0">
                <a:latin typeface="Calibri Light"/>
                <a:cs typeface="Calibri Light"/>
              </a:rPr>
              <a:t>Protocolo </a:t>
            </a:r>
            <a:r>
              <a:rPr sz="2800" spc="-10" dirty="0">
                <a:latin typeface="Calibri Light"/>
                <a:cs typeface="Calibri Light"/>
              </a:rPr>
              <a:t>textual. </a:t>
            </a:r>
            <a:r>
              <a:rPr sz="2800" spc="-55" dirty="0">
                <a:latin typeface="Calibri Light"/>
                <a:cs typeface="Calibri Light"/>
              </a:rPr>
              <a:t>Todos </a:t>
            </a:r>
            <a:r>
              <a:rPr sz="2800" spc="-5" dirty="0">
                <a:latin typeface="Calibri Light"/>
                <a:cs typeface="Calibri Light"/>
              </a:rPr>
              <a:t>los </a:t>
            </a:r>
            <a:r>
              <a:rPr sz="2800" spc="-10" dirty="0">
                <a:latin typeface="Calibri Light"/>
                <a:cs typeface="Calibri Light"/>
              </a:rPr>
              <a:t>comandos </a:t>
            </a:r>
            <a:r>
              <a:rPr sz="2800" spc="-5" dirty="0">
                <a:latin typeface="Calibri Light"/>
                <a:cs typeface="Calibri Light"/>
              </a:rPr>
              <a:t>son </a:t>
            </a:r>
            <a:r>
              <a:rPr sz="2800" spc="-15" dirty="0">
                <a:latin typeface="Calibri Light"/>
                <a:cs typeface="Calibri Light"/>
              </a:rPr>
              <a:t>texto </a:t>
            </a:r>
            <a:r>
              <a:rPr sz="2800" spc="-5" dirty="0">
                <a:latin typeface="Calibri Light"/>
                <a:cs typeface="Calibri Light"/>
              </a:rPr>
              <a:t>plano y de </a:t>
            </a:r>
            <a:r>
              <a:rPr sz="2800" spc="-15" dirty="0">
                <a:latin typeface="Calibri Light"/>
                <a:cs typeface="Calibri Light"/>
              </a:rPr>
              <a:t>fácil </a:t>
            </a:r>
            <a:r>
              <a:rPr sz="2800" spc="-620" dirty="0">
                <a:latin typeface="Calibri Light"/>
                <a:cs typeface="Calibri Light"/>
              </a:rPr>
              <a:t> </a:t>
            </a:r>
            <a:r>
              <a:rPr sz="2800" spc="-15" dirty="0">
                <a:latin typeface="Calibri Light"/>
                <a:cs typeface="Calibri Light"/>
              </a:rPr>
              <a:t>lectura.</a:t>
            </a:r>
            <a:endParaRPr sz="2800" dirty="0">
              <a:latin typeface="Calibri Light"/>
              <a:cs typeface="Calibri Light"/>
            </a:endParaRPr>
          </a:p>
          <a:p>
            <a:pPr marL="1041400" marR="421005" lvl="1" indent="-572135" algn="just">
              <a:lnSpc>
                <a:spcPct val="100000"/>
              </a:lnSpc>
              <a:spcBef>
                <a:spcPts val="5"/>
              </a:spcBef>
              <a:buClr>
                <a:srgbClr val="1382AC"/>
              </a:buClr>
              <a:buFont typeface="Wingdings"/>
              <a:buChar char=""/>
              <a:tabLst>
                <a:tab pos="1042035" algn="l"/>
              </a:tabLst>
            </a:pPr>
            <a:r>
              <a:rPr sz="2800" spc="-10" dirty="0">
                <a:latin typeface="Calibri Light"/>
                <a:cs typeface="Calibri Light"/>
              </a:rPr>
              <a:t>Sin </a:t>
            </a:r>
            <a:r>
              <a:rPr sz="2800" spc="-15" dirty="0">
                <a:latin typeface="Calibri Light"/>
                <a:cs typeface="Calibri Light"/>
              </a:rPr>
              <a:t>estado. </a:t>
            </a:r>
            <a:r>
              <a:rPr sz="2800" spc="-5" dirty="0">
                <a:latin typeface="Calibri Light"/>
                <a:cs typeface="Calibri Light"/>
              </a:rPr>
              <a:t>Ni el server ni el </a:t>
            </a:r>
            <a:r>
              <a:rPr sz="2800" spc="-15" dirty="0">
                <a:latin typeface="Calibri Light"/>
                <a:cs typeface="Calibri Light"/>
              </a:rPr>
              <a:t>cliente </a:t>
            </a:r>
            <a:r>
              <a:rPr sz="2800" spc="-20" dirty="0">
                <a:latin typeface="Calibri Light"/>
                <a:cs typeface="Calibri Light"/>
              </a:rPr>
              <a:t>recuerda </a:t>
            </a:r>
            <a:r>
              <a:rPr sz="2800" spc="-10" dirty="0">
                <a:latin typeface="Calibri Light"/>
                <a:cs typeface="Calibri Light"/>
              </a:rPr>
              <a:t>comunicaciones </a:t>
            </a:r>
            <a:r>
              <a:rPr sz="2800" spc="-620" dirty="0">
                <a:latin typeface="Calibri Light"/>
                <a:cs typeface="Calibri Light"/>
              </a:rPr>
              <a:t> </a:t>
            </a:r>
            <a:r>
              <a:rPr sz="2800" spc="-15" dirty="0">
                <a:latin typeface="Calibri Light"/>
                <a:cs typeface="Calibri Light"/>
              </a:rPr>
              <a:t>anteriores. </a:t>
            </a:r>
            <a:r>
              <a:rPr sz="2800" spc="-30" dirty="0">
                <a:latin typeface="Calibri Light"/>
                <a:cs typeface="Calibri Light"/>
              </a:rPr>
              <a:t>Por </a:t>
            </a:r>
            <a:r>
              <a:rPr sz="2800" spc="-15" dirty="0">
                <a:latin typeface="Calibri Light"/>
                <a:cs typeface="Calibri Light"/>
              </a:rPr>
              <a:t>ejemplo, </a:t>
            </a:r>
            <a:r>
              <a:rPr sz="2800" spc="-5" dirty="0">
                <a:latin typeface="Calibri Light"/>
                <a:cs typeface="Calibri Light"/>
              </a:rPr>
              <a:t>el servidor no </a:t>
            </a:r>
            <a:r>
              <a:rPr sz="2800" spc="-20" dirty="0">
                <a:latin typeface="Calibri Light"/>
                <a:cs typeface="Calibri Light"/>
              </a:rPr>
              <a:t>recuerda </a:t>
            </a:r>
            <a:r>
              <a:rPr sz="2800" spc="-5" dirty="0">
                <a:latin typeface="Calibri Light"/>
                <a:cs typeface="Calibri Light"/>
              </a:rPr>
              <a:t>un usuario y </a:t>
            </a:r>
            <a:r>
              <a:rPr sz="2800" dirty="0">
                <a:latin typeface="Calibri Light"/>
                <a:cs typeface="Calibri Light"/>
              </a:rPr>
              <a:t> </a:t>
            </a:r>
            <a:r>
              <a:rPr sz="2800" spc="-15" dirty="0">
                <a:latin typeface="Calibri Light"/>
                <a:cs typeface="Calibri Light"/>
              </a:rPr>
              <a:t>password</a:t>
            </a:r>
            <a:r>
              <a:rPr sz="2800" spc="-5" dirty="0">
                <a:latin typeface="Calibri Light"/>
                <a:cs typeface="Calibri Light"/>
              </a:rPr>
              <a:t> usado</a:t>
            </a:r>
            <a:r>
              <a:rPr sz="2800" spc="5" dirty="0">
                <a:latin typeface="Calibri Light"/>
                <a:cs typeface="Calibri Light"/>
              </a:rPr>
              <a:t> </a:t>
            </a:r>
            <a:r>
              <a:rPr sz="2800" spc="-5" dirty="0" err="1">
                <a:latin typeface="Calibri Light"/>
                <a:cs typeface="Calibri Light"/>
              </a:rPr>
              <a:t>en</a:t>
            </a:r>
            <a:r>
              <a:rPr sz="2800" spc="-5" dirty="0">
                <a:latin typeface="Calibri Light"/>
                <a:cs typeface="Calibri Light"/>
              </a:rPr>
              <a:t> </a:t>
            </a:r>
            <a:r>
              <a:rPr lang="en-US" sz="2800" spc="-5" dirty="0">
                <a:latin typeface="Calibri Light"/>
                <a:cs typeface="Calibri Light"/>
              </a:rPr>
              <a:t>un</a:t>
            </a:r>
            <a:r>
              <a:rPr sz="2800" spc="5" dirty="0">
                <a:latin typeface="Calibri Light"/>
                <a:cs typeface="Calibri Light"/>
              </a:rPr>
              <a:t> </a:t>
            </a:r>
            <a:r>
              <a:rPr sz="2800" spc="-15" dirty="0" err="1">
                <a:latin typeface="Calibri Light"/>
                <a:cs typeface="Calibri Light"/>
              </a:rPr>
              <a:t>ingreso</a:t>
            </a:r>
            <a:r>
              <a:rPr sz="2800" spc="-65" dirty="0">
                <a:latin typeface="Calibri Light"/>
                <a:cs typeface="Calibri Light"/>
              </a:rPr>
              <a:t>.</a:t>
            </a:r>
            <a:endParaRPr sz="2800" dirty="0">
              <a:latin typeface="Calibri Light"/>
              <a:cs typeface="Calibri 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2941</Words>
  <Application>Microsoft Office PowerPoint</Application>
  <PresentationFormat>Panorámica</PresentationFormat>
  <Paragraphs>273</Paragraphs>
  <Slides>70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70</vt:i4>
      </vt:variant>
    </vt:vector>
  </HeadingPairs>
  <TitlesOfParts>
    <vt:vector size="77" baseType="lpstr">
      <vt:lpstr>Arial</vt:lpstr>
      <vt:lpstr>Calibri</vt:lpstr>
      <vt:lpstr>Calibri Light</vt:lpstr>
      <vt:lpstr>Consolas</vt:lpstr>
      <vt:lpstr>Courier New</vt:lpstr>
      <vt:lpstr>Wingdings</vt:lpstr>
      <vt:lpstr>Office Theme</vt:lpstr>
      <vt:lpstr>Presentación de PowerPoint</vt:lpstr>
      <vt:lpstr>Agenda</vt:lpstr>
      <vt:lpstr>Agenda</vt:lpstr>
      <vt:lpstr>Servidores de aplicaciones </vt:lpstr>
      <vt:lpstr>Servidores de aplicaciones </vt:lpstr>
      <vt:lpstr>Servidores de aplicaciones </vt:lpstr>
      <vt:lpstr>Servidores de aplicaciones </vt:lpstr>
      <vt:lpstr>Servidores de aplicaciones </vt:lpstr>
      <vt:lpstr>Servidores de aplicaciones </vt:lpstr>
      <vt:lpstr>Servidores de aplicaciones </vt:lpstr>
      <vt:lpstr>Servidores web </vt:lpstr>
      <vt:lpstr>Servidores web </vt:lpstr>
      <vt:lpstr>Recuros estáticos y dinámicos </vt:lpstr>
      <vt:lpstr>Recuros estáticos y dinámicos </vt:lpstr>
      <vt:lpstr>Recuros estáticos </vt:lpstr>
      <vt:lpstr>Recuros estáticos </vt:lpstr>
      <vt:lpstr>Recuros estáticos </vt:lpstr>
      <vt:lpstr>Recuros estáticos </vt:lpstr>
      <vt:lpstr>Resolución de URL </vt:lpstr>
      <vt:lpstr>Resolución de URL </vt:lpstr>
      <vt:lpstr>Resolución de URL </vt:lpstr>
      <vt:lpstr>Resolución de URL </vt:lpstr>
      <vt:lpstr>Resolución de URL </vt:lpstr>
      <vt:lpstr>Resolución de URL </vt:lpstr>
      <vt:lpstr>Resolución de URL </vt:lpstr>
      <vt:lpstr>Content Delivery Networks </vt:lpstr>
      <vt:lpstr>Content Delivery Networks </vt:lpstr>
      <vt:lpstr>Content Delivery Networks </vt:lpstr>
      <vt:lpstr>Content Management Systems </vt:lpstr>
      <vt:lpstr>Recursos dinámicos </vt:lpstr>
      <vt:lpstr>Recursos dinámicos </vt:lpstr>
      <vt:lpstr>Recursos dinámicos </vt:lpstr>
      <vt:lpstr>Databases </vt:lpstr>
      <vt:lpstr>Databases </vt:lpstr>
      <vt:lpstr>Databases </vt:lpstr>
      <vt:lpstr>Cachés distribuidas </vt:lpstr>
      <vt:lpstr>Cachés distribuidas </vt:lpstr>
      <vt:lpstr>Servidores de aplicaciones </vt:lpstr>
      <vt:lpstr>Servidores de aplicaciones </vt:lpstr>
      <vt:lpstr>Servidores de aplicaciones </vt:lpstr>
      <vt:lpstr>Agenda</vt:lpstr>
      <vt:lpstr>Servidores de aplicaciones </vt:lpstr>
      <vt:lpstr>Servidores de aplicaciones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Servidores de aplicaciones </vt:lpstr>
      <vt:lpstr>Presentación de PowerPoint</vt:lpstr>
      <vt:lpstr>Presentación de PowerPoint</vt:lpstr>
      <vt:lpstr>Presentación de PowerPoint</vt:lpstr>
      <vt:lpstr>Servidores de aplicaciones</vt:lpstr>
      <vt:lpstr>Presentación de PowerPoint</vt:lpstr>
      <vt:lpstr>Servidores de aplicaciones </vt:lpstr>
      <vt:lpstr>Presentación de PowerPoint</vt:lpstr>
      <vt:lpstr>Archivo de  configuración my.ini</vt:lpstr>
      <vt:lpstr>php.exe y  php.ini</vt:lpstr>
      <vt:lpstr>Presentación de PowerPoint</vt:lpstr>
      <vt:lpstr>Servidores de aplicaciones </vt:lpstr>
      <vt:lpstr>Agenda</vt:lpstr>
      <vt:lpstr>Generación dinámica de contenido Web </vt:lpstr>
      <vt:lpstr>Generación dinámica de contenido Web </vt:lpstr>
      <vt:lpstr>Generación dinámica de contenido Web </vt:lpstr>
      <vt:lpstr>Generación dinámica de contenido Web </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TECNOLOGIAS PARA LA INTEGRACION DE SOLUCIONES</dc:title>
  <dc:creator>Erika Meneses</dc:creator>
  <cp:lastModifiedBy>Norbey Danilo Muñoz Cañon</cp:lastModifiedBy>
  <cp:revision>1</cp:revision>
  <dcterms:created xsi:type="dcterms:W3CDTF">2023-03-17T15:03:15Z</dcterms:created>
  <dcterms:modified xsi:type="dcterms:W3CDTF">2023-09-20T21:02:44Z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2017-10-31T00:00:00Z</vt:filetime>
  </property>
  <property fmtid="{D5CDD505-2E9C-101B-9397-08002B2CF9AE}" pid="3" name="Creator">
    <vt:lpwstr>Microsoft® PowerPoint® 2010</vt:lpwstr>
  </property>
  <property fmtid="{D5CDD505-2E9C-101B-9397-08002B2CF9AE}" pid="4" name="LastSaved">
    <vt:filetime>2023-03-17T00:00:00Z</vt:filetime>
  </property>
</Properties>
</file>