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1" r:id="rId5"/>
    <p:sldId id="263" r:id="rId6"/>
    <p:sldId id="264" r:id="rId7"/>
    <p:sldId id="258" r:id="rId8"/>
    <p:sldId id="260" r:id="rId9"/>
    <p:sldId id="259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vwoM9eB9/dioecwqT0tewQNW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ABCDC-F7D7-4BFD-B6E8-2F83DF00E239}" v="41" dt="2023-08-29T03:23:07.749"/>
  </p1510:revLst>
</p1510:revInfo>
</file>

<file path=ppt/tableStyles.xml><?xml version="1.0" encoding="utf-8"?>
<a:tblStyleLst xmlns:a="http://schemas.openxmlformats.org/drawingml/2006/main" def="{25A4D92F-EE95-46B2-AAA7-93A10D061BFF}">
  <a:tblStyle styleId="{25A4D92F-EE95-46B2-AAA7-93A10D061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57AABCDC-F7D7-4BFD-B6E8-2F83DF00E239}"/>
    <pc:docChg chg="undo custSel addSld delSld modSld modMainMaster">
      <pc:chgData name="NORBEY DANILO MUÑOZ CAÑON" userId="29f64d73-8b12-4c53-a9f3-1c223397a229" providerId="ADAL" clId="{57AABCDC-F7D7-4BFD-B6E8-2F83DF00E239}" dt="2023-08-29T03:24:55.456" v="307" actId="20577"/>
      <pc:docMkLst>
        <pc:docMk/>
      </pc:docMkLst>
      <pc:sldChg chg="addSp delSp modSp mod setBg chgLayout">
        <pc:chgData name="NORBEY DANILO MUÑOZ CAÑON" userId="29f64d73-8b12-4c53-a9f3-1c223397a229" providerId="ADAL" clId="{57AABCDC-F7D7-4BFD-B6E8-2F83DF00E239}" dt="2023-08-29T03:21:05.405" v="259" actId="20577"/>
        <pc:sldMkLst>
          <pc:docMk/>
          <pc:sldMk cId="0" sldId="256"/>
        </pc:sldMkLst>
        <pc:spChg chg="add del mod ord">
          <ac:chgData name="NORBEY DANILO MUÑOZ CAÑON" userId="29f64d73-8b12-4c53-a9f3-1c223397a229" providerId="ADAL" clId="{57AABCDC-F7D7-4BFD-B6E8-2F83DF00E239}" dt="2023-08-29T03:15:56.357" v="94" actId="478"/>
          <ac:spMkLst>
            <pc:docMk/>
            <pc:sldMk cId="0" sldId="256"/>
            <ac:spMk id="2" creationId="{E9615FDC-A1FE-D331-9A51-8D128AB6C646}"/>
          </ac:spMkLst>
        </pc:spChg>
        <pc:spChg chg="add mod">
          <ac:chgData name="NORBEY DANILO MUÑOZ CAÑON" userId="29f64d73-8b12-4c53-a9f3-1c223397a229" providerId="ADAL" clId="{57AABCDC-F7D7-4BFD-B6E8-2F83DF00E239}" dt="2023-08-29T03:21:05.405" v="259" actId="20577"/>
          <ac:spMkLst>
            <pc:docMk/>
            <pc:sldMk cId="0" sldId="256"/>
            <ac:spMk id="3" creationId="{F6E5FE4C-F0A4-04D9-BDF6-552D3C5B8C83}"/>
          </ac:spMkLst>
        </pc:spChg>
        <pc:spChg chg="add del mod ord">
          <ac:chgData name="NORBEY DANILO MUÑOZ CAÑON" userId="29f64d73-8b12-4c53-a9f3-1c223397a229" providerId="ADAL" clId="{57AABCDC-F7D7-4BFD-B6E8-2F83DF00E239}" dt="2023-08-29T03:15:57.363" v="95" actId="478"/>
          <ac:spMkLst>
            <pc:docMk/>
            <pc:sldMk cId="0" sldId="256"/>
            <ac:spMk id="4" creationId="{CC1A4EE9-9DAC-8193-5C0D-FF621F76985F}"/>
          </ac:spMkLst>
        </pc:spChg>
        <pc:spChg chg="mod">
          <ac:chgData name="NORBEY DANILO MUÑOZ CAÑON" userId="29f64d73-8b12-4c53-a9f3-1c223397a229" providerId="ADAL" clId="{57AABCDC-F7D7-4BFD-B6E8-2F83DF00E239}" dt="2023-08-29T03:19:43.016" v="210" actId="1076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NORBEY DANILO MUÑOZ CAÑON" userId="29f64d73-8b12-4c53-a9f3-1c223397a229" providerId="ADAL" clId="{57AABCDC-F7D7-4BFD-B6E8-2F83DF00E239}" dt="2023-08-29T02:54:32.019" v="88" actId="478"/>
          <ac:spMkLst>
            <pc:docMk/>
            <pc:sldMk cId="0" sldId="256"/>
            <ac:spMk id="94" creationId="{00000000-0000-0000-0000-000000000000}"/>
          </ac:spMkLst>
        </pc:spChg>
        <pc:spChg chg="mod">
          <ac:chgData name="NORBEY DANILO MUÑOZ CAÑON" userId="29f64d73-8b12-4c53-a9f3-1c223397a229" providerId="ADAL" clId="{57AABCDC-F7D7-4BFD-B6E8-2F83DF00E239}" dt="2023-08-29T03:20:46.488" v="250" actId="1076"/>
          <ac:spMkLst>
            <pc:docMk/>
            <pc:sldMk cId="0" sldId="256"/>
            <ac:spMk id="98" creationId="{00000000-0000-0000-0000-000000000000}"/>
          </ac:spMkLst>
        </pc:spChg>
        <pc:spChg chg="del mod">
          <ac:chgData name="NORBEY DANILO MUÑOZ CAÑON" userId="29f64d73-8b12-4c53-a9f3-1c223397a229" providerId="ADAL" clId="{57AABCDC-F7D7-4BFD-B6E8-2F83DF00E239}" dt="2023-08-29T03:17:05.353" v="107" actId="478"/>
          <ac:spMkLst>
            <pc:docMk/>
            <pc:sldMk cId="0" sldId="256"/>
            <ac:spMk id="101" creationId="{00000000-0000-0000-0000-000000000000}"/>
          </ac:spMkLst>
        </pc:spChg>
        <pc:picChg chg="del">
          <ac:chgData name="NORBEY DANILO MUÑOZ CAÑON" userId="29f64d73-8b12-4c53-a9f3-1c223397a229" providerId="ADAL" clId="{57AABCDC-F7D7-4BFD-B6E8-2F83DF00E239}" dt="2023-08-29T02:54:34.819" v="90" actId="478"/>
          <ac:picMkLst>
            <pc:docMk/>
            <pc:sldMk cId="0" sldId="256"/>
            <ac:picMk id="3" creationId="{8301F114-23FD-224D-84BD-158EC23E635B}"/>
          </ac:picMkLst>
        </pc:picChg>
        <pc:picChg chg="del">
          <ac:chgData name="NORBEY DANILO MUÑOZ CAÑON" userId="29f64d73-8b12-4c53-a9f3-1c223397a229" providerId="ADAL" clId="{57AABCDC-F7D7-4BFD-B6E8-2F83DF00E239}" dt="2023-08-29T02:54:27.910" v="84" actId="478"/>
          <ac:picMkLst>
            <pc:docMk/>
            <pc:sldMk cId="0" sldId="256"/>
            <ac:picMk id="89" creationId="{00000000-0000-0000-0000-000000000000}"/>
          </ac:picMkLst>
        </pc:picChg>
        <pc:picChg chg="del">
          <ac:chgData name="NORBEY DANILO MUÑOZ CAÑON" userId="29f64d73-8b12-4c53-a9f3-1c223397a229" providerId="ADAL" clId="{57AABCDC-F7D7-4BFD-B6E8-2F83DF00E239}" dt="2023-08-29T02:54:33.254" v="89" actId="478"/>
          <ac:picMkLst>
            <pc:docMk/>
            <pc:sldMk cId="0" sldId="256"/>
            <ac:picMk id="95" creationId="{00000000-0000-0000-0000-000000000000}"/>
          </ac:picMkLst>
        </pc:picChg>
        <pc:picChg chg="del">
          <ac:chgData name="NORBEY DANILO MUÑOZ CAÑON" userId="29f64d73-8b12-4c53-a9f3-1c223397a229" providerId="ADAL" clId="{57AABCDC-F7D7-4BFD-B6E8-2F83DF00E239}" dt="2023-08-29T02:54:30.207" v="86" actId="478"/>
          <ac:picMkLst>
            <pc:docMk/>
            <pc:sldMk cId="0" sldId="256"/>
            <ac:picMk id="97" creationId="{00000000-0000-0000-0000-000000000000}"/>
          </ac:picMkLst>
        </pc:picChg>
        <pc:picChg chg="del">
          <ac:chgData name="NORBEY DANILO MUÑOZ CAÑON" userId="29f64d73-8b12-4c53-a9f3-1c223397a229" providerId="ADAL" clId="{57AABCDC-F7D7-4BFD-B6E8-2F83DF00E239}" dt="2023-08-29T02:54:29.165" v="85" actId="478"/>
          <ac:picMkLst>
            <pc:docMk/>
            <pc:sldMk cId="0" sldId="256"/>
            <ac:picMk id="100" creationId="{00000000-0000-0000-0000-000000000000}"/>
          </ac:picMkLst>
        </pc:picChg>
      </pc:sldChg>
      <pc:sldChg chg="modSp mod">
        <pc:chgData name="NORBEY DANILO MUÑOZ CAÑON" userId="29f64d73-8b12-4c53-a9f3-1c223397a229" providerId="ADAL" clId="{57AABCDC-F7D7-4BFD-B6E8-2F83DF00E239}" dt="2023-08-29T03:23:23.112" v="283" actId="20577"/>
        <pc:sldMkLst>
          <pc:docMk/>
          <pc:sldMk cId="1374658503" sldId="258"/>
        </pc:sldMkLst>
        <pc:spChg chg="mod">
          <ac:chgData name="NORBEY DANILO MUÑOZ CAÑON" userId="29f64d73-8b12-4c53-a9f3-1c223397a229" providerId="ADAL" clId="{57AABCDC-F7D7-4BFD-B6E8-2F83DF00E239}" dt="2023-08-29T03:23:23.112" v="283" actId="20577"/>
          <ac:spMkLst>
            <pc:docMk/>
            <pc:sldMk cId="1374658503" sldId="258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4:05.579" v="303" actId="20577"/>
        <pc:sldMkLst>
          <pc:docMk/>
          <pc:sldMk cId="1589185369" sldId="259"/>
        </pc:sldMkLst>
        <pc:spChg chg="mod">
          <ac:chgData name="NORBEY DANILO MUÑOZ CAÑON" userId="29f64d73-8b12-4c53-a9f3-1c223397a229" providerId="ADAL" clId="{57AABCDC-F7D7-4BFD-B6E8-2F83DF00E239}" dt="2023-08-29T03:24:05.579" v="303" actId="20577"/>
          <ac:spMkLst>
            <pc:docMk/>
            <pc:sldMk cId="1589185369" sldId="259"/>
            <ac:spMk id="2" creationId="{B8D985A7-606A-6993-365C-A683C6C37E0A}"/>
          </ac:spMkLst>
        </pc:spChg>
        <pc:spChg chg="mod">
          <ac:chgData name="NORBEY DANILO MUÑOZ CAÑON" userId="29f64d73-8b12-4c53-a9f3-1c223397a229" providerId="ADAL" clId="{57AABCDC-F7D7-4BFD-B6E8-2F83DF00E239}" dt="2023-08-29T03:23:28.791" v="287" actId="20577"/>
          <ac:spMkLst>
            <pc:docMk/>
            <pc:sldMk cId="1589185369" sldId="259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3:25.884" v="285" actId="20577"/>
        <pc:sldMkLst>
          <pc:docMk/>
          <pc:sldMk cId="4115817981" sldId="260"/>
        </pc:sldMkLst>
        <pc:spChg chg="mod">
          <ac:chgData name="NORBEY DANILO MUÑOZ CAÑON" userId="29f64d73-8b12-4c53-a9f3-1c223397a229" providerId="ADAL" clId="{57AABCDC-F7D7-4BFD-B6E8-2F83DF00E239}" dt="2023-08-29T03:23:25.884" v="285" actId="20577"/>
          <ac:spMkLst>
            <pc:docMk/>
            <pc:sldMk cId="4115817981" sldId="260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2:16.744" v="269" actId="20577"/>
        <pc:sldMkLst>
          <pc:docMk/>
          <pc:sldMk cId="3850306174" sldId="261"/>
        </pc:sldMkLst>
        <pc:spChg chg="mod">
          <ac:chgData name="NORBEY DANILO MUÑOZ CAÑON" userId="29f64d73-8b12-4c53-a9f3-1c223397a229" providerId="ADAL" clId="{57AABCDC-F7D7-4BFD-B6E8-2F83DF00E239}" dt="2023-08-29T03:22:16.744" v="269" actId="20577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 MUÑOZ CAÑON" userId="29f64d73-8b12-4c53-a9f3-1c223397a229" providerId="ADAL" clId="{57AABCDC-F7D7-4BFD-B6E8-2F83DF00E239}" dt="2023-08-29T03:22:04.544" v="262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1:53.534" v="260" actId="313"/>
        <pc:sldMkLst>
          <pc:docMk/>
          <pc:sldMk cId="2179208051" sldId="262"/>
        </pc:sldMkLst>
        <pc:spChg chg="mod">
          <ac:chgData name="NORBEY DANILO MUÑOZ CAÑON" userId="29f64d73-8b12-4c53-a9f3-1c223397a229" providerId="ADAL" clId="{57AABCDC-F7D7-4BFD-B6E8-2F83DF00E239}" dt="2023-08-29T03:21:53.534" v="260" actId="313"/>
          <ac:spMkLst>
            <pc:docMk/>
            <pc:sldMk cId="2179208051" sldId="262"/>
            <ac:spMk id="3" creationId="{02927E72-96C8-066F-9023-5BEF8F916658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3:15.494" v="279" actId="20577"/>
        <pc:sldMkLst>
          <pc:docMk/>
          <pc:sldMk cId="2544478692" sldId="263"/>
        </pc:sldMkLst>
        <pc:spChg chg="mod">
          <ac:chgData name="NORBEY DANILO MUÑOZ CAÑON" userId="29f64d73-8b12-4c53-a9f3-1c223397a229" providerId="ADAL" clId="{57AABCDC-F7D7-4BFD-B6E8-2F83DF00E239}" dt="2023-08-29T03:23:15.494" v="279" actId="20577"/>
          <ac:spMkLst>
            <pc:docMk/>
            <pc:sldMk cId="2544478692" sldId="263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3:19.089" v="281" actId="20577"/>
        <pc:sldMkLst>
          <pc:docMk/>
          <pc:sldMk cId="1102480664" sldId="264"/>
        </pc:sldMkLst>
        <pc:spChg chg="mod">
          <ac:chgData name="NORBEY DANILO MUÑOZ CAÑON" userId="29f64d73-8b12-4c53-a9f3-1c223397a229" providerId="ADAL" clId="{57AABCDC-F7D7-4BFD-B6E8-2F83DF00E239}" dt="2023-08-29T03:23:19.089" v="281" actId="20577"/>
          <ac:spMkLst>
            <pc:docMk/>
            <pc:sldMk cId="1102480664" sldId="264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3:47.123" v="299" actId="20577"/>
        <pc:sldMkLst>
          <pc:docMk/>
          <pc:sldMk cId="214582106" sldId="265"/>
        </pc:sldMkLst>
        <pc:spChg chg="mod">
          <ac:chgData name="NORBEY DANILO MUÑOZ CAÑON" userId="29f64d73-8b12-4c53-a9f3-1c223397a229" providerId="ADAL" clId="{57AABCDC-F7D7-4BFD-B6E8-2F83DF00E239}" dt="2023-08-29T03:23:47.123" v="299" actId="20577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 MUÑOZ CAÑON" userId="29f64d73-8b12-4c53-a9f3-1c223397a229" providerId="ADAL" clId="{57AABCDC-F7D7-4BFD-B6E8-2F83DF00E239}" dt="2023-08-29T03:23:32.739" v="289" actId="20577"/>
          <ac:spMkLst>
            <pc:docMk/>
            <pc:sldMk cId="214582106" sldId="265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3:42.165" v="295" actId="20577"/>
        <pc:sldMkLst>
          <pc:docMk/>
          <pc:sldMk cId="814340456" sldId="266"/>
        </pc:sldMkLst>
        <pc:spChg chg="mod">
          <ac:chgData name="NORBEY DANILO MUÑOZ CAÑON" userId="29f64d73-8b12-4c53-a9f3-1c223397a229" providerId="ADAL" clId="{57AABCDC-F7D7-4BFD-B6E8-2F83DF00E239}" dt="2023-08-29T03:23:42.165" v="295" actId="20577"/>
          <ac:spMkLst>
            <pc:docMk/>
            <pc:sldMk cId="814340456" sldId="266"/>
            <ac:spMk id="3" creationId="{841251E7-4DE1-9331-EDB3-01890BD835F8}"/>
          </ac:spMkLst>
        </pc:spChg>
        <pc:spChg chg="mod">
          <ac:chgData name="NORBEY DANILO MUÑOZ CAÑON" userId="29f64d73-8b12-4c53-a9f3-1c223397a229" providerId="ADAL" clId="{57AABCDC-F7D7-4BFD-B6E8-2F83DF00E239}" dt="2023-08-29T03:23:36.329" v="291" actId="20577"/>
          <ac:spMkLst>
            <pc:docMk/>
            <pc:sldMk cId="814340456" sldId="266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3:38.929" v="293" actId="20577"/>
        <pc:sldMkLst>
          <pc:docMk/>
          <pc:sldMk cId="1680938776" sldId="267"/>
        </pc:sldMkLst>
        <pc:spChg chg="mod">
          <ac:chgData name="NORBEY DANILO MUÑOZ CAÑON" userId="29f64d73-8b12-4c53-a9f3-1c223397a229" providerId="ADAL" clId="{57AABCDC-F7D7-4BFD-B6E8-2F83DF00E239}" dt="2023-08-29T03:23:38.929" v="293" actId="20577"/>
          <ac:spMkLst>
            <pc:docMk/>
            <pc:sldMk cId="1680938776" sldId="267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4:38.524" v="305" actId="20577"/>
        <pc:sldMkLst>
          <pc:docMk/>
          <pc:sldMk cId="2022342126" sldId="268"/>
        </pc:sldMkLst>
        <pc:spChg chg="mod">
          <ac:chgData name="NORBEY DANILO MUÑOZ CAÑON" userId="29f64d73-8b12-4c53-a9f3-1c223397a229" providerId="ADAL" clId="{57AABCDC-F7D7-4BFD-B6E8-2F83DF00E239}" dt="2023-08-29T03:24:38.524" v="305" actId="20577"/>
          <ac:spMkLst>
            <pc:docMk/>
            <pc:sldMk cId="2022342126" sldId="268"/>
            <ac:spMk id="10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7AABCDC-F7D7-4BFD-B6E8-2F83DF00E239}" dt="2023-08-29T03:24:55.456" v="307" actId="20577"/>
        <pc:sldMkLst>
          <pc:docMk/>
          <pc:sldMk cId="3904430231" sldId="269"/>
        </pc:sldMkLst>
        <pc:spChg chg="mod">
          <ac:chgData name="NORBEY DANILO MUÑOZ CAÑON" userId="29f64d73-8b12-4c53-a9f3-1c223397a229" providerId="ADAL" clId="{57AABCDC-F7D7-4BFD-B6E8-2F83DF00E239}" dt="2023-08-29T03:24:55.456" v="307" actId="20577"/>
          <ac:spMkLst>
            <pc:docMk/>
            <pc:sldMk cId="3904430231" sldId="269"/>
            <ac:spMk id="108" creationId="{00000000-0000-0000-0000-000000000000}"/>
          </ac:spMkLst>
        </pc:spChg>
      </pc:sldChg>
      <pc:sldChg chg="new del">
        <pc:chgData name="NORBEY DANILO MUÑOZ CAÑON" userId="29f64d73-8b12-4c53-a9f3-1c223397a229" providerId="ADAL" clId="{57AABCDC-F7D7-4BFD-B6E8-2F83DF00E239}" dt="2023-08-29T03:15:51.664" v="93" actId="47"/>
        <pc:sldMkLst>
          <pc:docMk/>
          <pc:sldMk cId="3879615262" sldId="270"/>
        </pc:sldMkLst>
      </pc:sldChg>
      <pc:sldMasterChg chg="setBg modSldLayout">
        <pc:chgData name="NORBEY DANILO MUÑOZ CAÑON" userId="29f64d73-8b12-4c53-a9f3-1c223397a229" providerId="ADAL" clId="{57AABCDC-F7D7-4BFD-B6E8-2F83DF00E239}" dt="2023-08-29T03:16:10.926" v="97"/>
        <pc:sldMasterMkLst>
          <pc:docMk/>
          <pc:sldMasterMk cId="0" sldId="2147483648"/>
        </pc:sldMasterMkLst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NORBEY DANILO MUÑOZ CAÑON" userId="29f64d73-8b12-4c53-a9f3-1c223397a229" providerId="ADAL" clId="{57AABCDC-F7D7-4BFD-B6E8-2F83DF00E239}" dt="2023-08-29T03:16:10.926" v="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NORBEY DANILO" userId="29f64d73-8b12-4c53-a9f3-1c223397a229" providerId="ADAL" clId="{57AABCDC-F7D7-4BFD-B6E8-2F83DF00E239}"/>
    <pc:docChg chg="undo custSel addSld modSld sldOrd">
      <pc:chgData name="NORBEY DANILO" userId="29f64d73-8b12-4c53-a9f3-1c223397a229" providerId="ADAL" clId="{57AABCDC-F7D7-4BFD-B6E8-2F83DF00E239}" dt="2023-02-28T04:01:11.541" v="325" actId="1076"/>
      <pc:docMkLst>
        <pc:docMk/>
      </pc:docMkLst>
      <pc:sldChg chg="addSp delSp modSp mod">
        <pc:chgData name="NORBEY DANILO" userId="29f64d73-8b12-4c53-a9f3-1c223397a229" providerId="ADAL" clId="{57AABCDC-F7D7-4BFD-B6E8-2F83DF00E239}" dt="2023-02-27T18:09:44.397" v="240" actId="1076"/>
        <pc:sldMkLst>
          <pc:docMk/>
          <pc:sldMk cId="1589185369" sldId="259"/>
        </pc:sldMkLst>
        <pc:spChg chg="add mod">
          <ac:chgData name="NORBEY DANILO" userId="29f64d73-8b12-4c53-a9f3-1c223397a229" providerId="ADAL" clId="{57AABCDC-F7D7-4BFD-B6E8-2F83DF00E239}" dt="2023-02-27T18:09:44.397" v="240" actId="1076"/>
          <ac:spMkLst>
            <pc:docMk/>
            <pc:sldMk cId="1589185369" sldId="259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06:51.851" v="89" actId="20577"/>
          <ac:spMkLst>
            <pc:docMk/>
            <pc:sldMk cId="1589185369" sldId="259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07:55.613" v="96"/>
          <ac:picMkLst>
            <pc:docMk/>
            <pc:sldMk cId="1589185369" sldId="259"/>
            <ac:picMk id="3" creationId="{4EB3AF68-1763-8643-E389-B24D48E9BD5E}"/>
          </ac:picMkLst>
        </pc:picChg>
        <pc:picChg chg="del">
          <ac:chgData name="NORBEY DANILO" userId="29f64d73-8b12-4c53-a9f3-1c223397a229" providerId="ADAL" clId="{57AABCDC-F7D7-4BFD-B6E8-2F83DF00E239}" dt="2023-02-27T17:59:15.365" v="85" actId="21"/>
          <ac:picMkLst>
            <pc:docMk/>
            <pc:sldMk cId="1589185369" sldId="259"/>
            <ac:picMk id="3074" creationId="{78E42AA3-A3C6-EA63-F2A5-D14502C8882A}"/>
          </ac:picMkLst>
        </pc:picChg>
      </pc:sldChg>
      <pc:sldChg chg="ord">
        <pc:chgData name="NORBEY DANILO" userId="29f64d73-8b12-4c53-a9f3-1c223397a229" providerId="ADAL" clId="{57AABCDC-F7D7-4BFD-B6E8-2F83DF00E239}" dt="2023-02-27T18:06:37.509" v="88"/>
        <pc:sldMkLst>
          <pc:docMk/>
          <pc:sldMk cId="4115817981" sldId="260"/>
        </pc:sldMkLst>
      </pc:sldChg>
      <pc:sldChg chg="addSp delSp modSp mod">
        <pc:chgData name="NORBEY DANILO" userId="29f64d73-8b12-4c53-a9f3-1c223397a229" providerId="ADAL" clId="{57AABCDC-F7D7-4BFD-B6E8-2F83DF00E239}" dt="2023-02-27T17:58:40.929" v="84" actId="14100"/>
        <pc:sldMkLst>
          <pc:docMk/>
          <pc:sldMk cId="3850306174" sldId="261"/>
        </pc:sldMkLst>
        <pc:spChg chg="add mod">
          <ac:chgData name="NORBEY DANILO" userId="29f64d73-8b12-4c53-a9f3-1c223397a229" providerId="ADAL" clId="{57AABCDC-F7D7-4BFD-B6E8-2F83DF00E239}" dt="2023-02-27T17:52:34.493" v="55" actId="1076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57AABCDC-F7D7-4BFD-B6E8-2F83DF00E239}" dt="2023-02-27T17:58:40.929" v="84" actId="14100"/>
          <ac:spMkLst>
            <pc:docMk/>
            <pc:sldMk cId="3850306174" sldId="261"/>
            <ac:spMk id="108" creationId="{00000000-0000-0000-0000-000000000000}"/>
          </ac:spMkLst>
        </pc:spChg>
        <pc:picChg chg="del">
          <ac:chgData name="NORBEY DANILO" userId="29f64d73-8b12-4c53-a9f3-1c223397a229" providerId="ADAL" clId="{57AABCDC-F7D7-4BFD-B6E8-2F83DF00E239}" dt="2023-02-27T17:51:14.462" v="1" actId="478"/>
          <ac:picMkLst>
            <pc:docMk/>
            <pc:sldMk cId="3850306174" sldId="261"/>
            <ac:picMk id="1026" creationId="{2C8B2CFB-B07F-8484-574C-BDFA5ED20858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7:59:18.307" v="86"/>
        <pc:sldMkLst>
          <pc:docMk/>
          <pc:sldMk cId="2544478692" sldId="263"/>
        </pc:sldMkLst>
        <pc:picChg chg="add mod">
          <ac:chgData name="NORBEY DANILO" userId="29f64d73-8b12-4c53-a9f3-1c223397a229" providerId="ADAL" clId="{57AABCDC-F7D7-4BFD-B6E8-2F83DF00E239}" dt="2023-02-27T17:59:18.307" v="86"/>
          <ac:picMkLst>
            <pc:docMk/>
            <pc:sldMk cId="2544478692" sldId="263"/>
            <ac:picMk id="2" creationId="{DF0C1963-3079-FB9F-6E94-64C6A7B13AD8}"/>
          </ac:picMkLst>
        </pc:picChg>
        <pc:picChg chg="del">
          <ac:chgData name="NORBEY DANILO" userId="29f64d73-8b12-4c53-a9f3-1c223397a229" providerId="ADAL" clId="{57AABCDC-F7D7-4BFD-B6E8-2F83DF00E239}" dt="2023-02-27T17:53:17.817" v="57" actId="478"/>
          <ac:picMkLst>
            <pc:docMk/>
            <pc:sldMk cId="2544478692" sldId="263"/>
            <ac:picMk id="1026" creationId="{2C8B2CFB-B07F-8484-574C-BDFA5ED20858}"/>
          </ac:picMkLst>
        </pc:picChg>
      </pc:sldChg>
      <pc:sldChg chg="add">
        <pc:chgData name="NORBEY DANILO" userId="29f64d73-8b12-4c53-a9f3-1c223397a229" providerId="ADAL" clId="{57AABCDC-F7D7-4BFD-B6E8-2F83DF00E239}" dt="2023-02-27T17:53:14.008" v="56" actId="2890"/>
        <pc:sldMkLst>
          <pc:docMk/>
          <pc:sldMk cId="1102480664" sldId="264"/>
        </pc:sldMkLst>
      </pc:sldChg>
      <pc:sldChg chg="modSp add mod">
        <pc:chgData name="NORBEY DANILO" userId="29f64d73-8b12-4c53-a9f3-1c223397a229" providerId="ADAL" clId="{57AABCDC-F7D7-4BFD-B6E8-2F83DF00E239}" dt="2023-02-27T18:12:34.705" v="276" actId="1076"/>
        <pc:sldMkLst>
          <pc:docMk/>
          <pc:sldMk cId="214582106" sldId="265"/>
        </pc:sldMkLst>
        <pc:spChg chg="mod">
          <ac:chgData name="NORBEY DANILO" userId="29f64d73-8b12-4c53-a9f3-1c223397a229" providerId="ADAL" clId="{57AABCDC-F7D7-4BFD-B6E8-2F83DF00E239}" dt="2023-02-27T18:12:34.705" v="276" actId="1076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11:18.623" v="246" actId="20577"/>
          <ac:spMkLst>
            <pc:docMk/>
            <pc:sldMk cId="214582106" sldId="265"/>
            <ac:spMk id="108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57AABCDC-F7D7-4BFD-B6E8-2F83DF00E239}" dt="2023-02-27T18:14:03.665" v="301" actId="1076"/>
        <pc:sldMkLst>
          <pc:docMk/>
          <pc:sldMk cId="814340456" sldId="266"/>
        </pc:sldMkLst>
        <pc:spChg chg="del">
          <ac:chgData name="NORBEY DANILO" userId="29f64d73-8b12-4c53-a9f3-1c223397a229" providerId="ADAL" clId="{57AABCDC-F7D7-4BFD-B6E8-2F83DF00E239}" dt="2023-02-27T18:12:58.537" v="282" actId="478"/>
          <ac:spMkLst>
            <pc:docMk/>
            <pc:sldMk cId="814340456" sldId="266"/>
            <ac:spMk id="2" creationId="{B8D985A7-606A-6993-365C-A683C6C37E0A}"/>
          </ac:spMkLst>
        </pc:spChg>
        <pc:spChg chg="add mod">
          <ac:chgData name="NORBEY DANILO" userId="29f64d73-8b12-4c53-a9f3-1c223397a229" providerId="ADAL" clId="{57AABCDC-F7D7-4BFD-B6E8-2F83DF00E239}" dt="2023-02-27T18:14:03.665" v="301" actId="1076"/>
          <ac:spMkLst>
            <pc:docMk/>
            <pc:sldMk cId="814340456" sldId="266"/>
            <ac:spMk id="3" creationId="{841251E7-4DE1-9331-EDB3-01890BD835F8}"/>
          </ac:spMkLst>
        </pc:spChg>
        <pc:spChg chg="mod">
          <ac:chgData name="NORBEY DANILO" userId="29f64d73-8b12-4c53-a9f3-1c223397a229" providerId="ADAL" clId="{57AABCDC-F7D7-4BFD-B6E8-2F83DF00E239}" dt="2023-02-27T18:13:12.950" v="292" actId="20577"/>
          <ac:spMkLst>
            <pc:docMk/>
            <pc:sldMk cId="814340456" sldId="266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14:00.297" v="300" actId="21"/>
          <ac:picMkLst>
            <pc:docMk/>
            <pc:sldMk cId="814340456" sldId="266"/>
            <ac:picMk id="1026" creationId="{94895472-ED68-A53B-C739-7B5D0240B95E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7T18:14:17.787" v="306" actId="1076"/>
        <pc:sldMkLst>
          <pc:docMk/>
          <pc:sldMk cId="1680938776" sldId="267"/>
        </pc:sldMkLst>
        <pc:spChg chg="del">
          <ac:chgData name="NORBEY DANILO" userId="29f64d73-8b12-4c53-a9f3-1c223397a229" providerId="ADAL" clId="{57AABCDC-F7D7-4BFD-B6E8-2F83DF00E239}" dt="2023-02-27T18:14:07.967" v="303" actId="478"/>
          <ac:spMkLst>
            <pc:docMk/>
            <pc:sldMk cId="1680938776" sldId="267"/>
            <ac:spMk id="3" creationId="{841251E7-4DE1-9331-EDB3-01890BD835F8}"/>
          </ac:spMkLst>
        </pc:spChg>
        <pc:picChg chg="add mod">
          <ac:chgData name="NORBEY DANILO" userId="29f64d73-8b12-4c53-a9f3-1c223397a229" providerId="ADAL" clId="{57AABCDC-F7D7-4BFD-B6E8-2F83DF00E239}" dt="2023-02-27T18:14:17.787" v="306" actId="1076"/>
          <ac:picMkLst>
            <pc:docMk/>
            <pc:sldMk cId="1680938776" sldId="267"/>
            <ac:picMk id="2" creationId="{46BBCF5B-0F3C-AA78-3554-AC548BFC7DAA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8:14:55.164" v="314" actId="1076"/>
        <pc:sldMkLst>
          <pc:docMk/>
          <pc:sldMk cId="2022342126" sldId="268"/>
        </pc:sldMkLst>
        <pc:picChg chg="del">
          <ac:chgData name="NORBEY DANILO" userId="29f64d73-8b12-4c53-a9f3-1c223397a229" providerId="ADAL" clId="{57AABCDC-F7D7-4BFD-B6E8-2F83DF00E239}" dt="2023-02-27T18:14:28.616" v="308" actId="478"/>
          <ac:picMkLst>
            <pc:docMk/>
            <pc:sldMk cId="2022342126" sldId="268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57AABCDC-F7D7-4BFD-B6E8-2F83DF00E239}" dt="2023-02-27T18:14:55.164" v="314" actId="1076"/>
          <ac:picMkLst>
            <pc:docMk/>
            <pc:sldMk cId="2022342126" sldId="268"/>
            <ac:picMk id="2050" creationId="{2CE61ED2-AA99-16B6-F6AD-AB6C5ED00B0A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8T04:01:11.541" v="325" actId="1076"/>
        <pc:sldMkLst>
          <pc:docMk/>
          <pc:sldMk cId="3904430231" sldId="269"/>
        </pc:sldMkLst>
        <pc:spChg chg="add mod">
          <ac:chgData name="NORBEY DANILO" userId="29f64d73-8b12-4c53-a9f3-1c223397a229" providerId="ADAL" clId="{57AABCDC-F7D7-4BFD-B6E8-2F83DF00E239}" dt="2023-02-28T04:01:11.541" v="325" actId="1076"/>
          <ac:spMkLst>
            <pc:docMk/>
            <pc:sldMk cId="3904430231" sldId="269"/>
            <ac:spMk id="3" creationId="{663AAC82-6DC9-26AD-C370-C09D367F6BEB}"/>
          </ac:spMkLst>
        </pc:spChg>
        <pc:picChg chg="del">
          <ac:chgData name="NORBEY DANILO" userId="29f64d73-8b12-4c53-a9f3-1c223397a229" providerId="ADAL" clId="{57AABCDC-F7D7-4BFD-B6E8-2F83DF00E239}" dt="2023-02-27T18:15:36.304" v="316" actId="478"/>
          <ac:picMkLst>
            <pc:docMk/>
            <pc:sldMk cId="3904430231" sldId="269"/>
            <ac:picMk id="2050" creationId="{2CE61ED2-AA99-16B6-F6AD-AB6C5ED00B0A}"/>
          </ac:picMkLst>
        </pc:picChg>
        <pc:picChg chg="add del mod">
          <ac:chgData name="NORBEY DANILO" userId="29f64d73-8b12-4c53-a9f3-1c223397a229" providerId="ADAL" clId="{57AABCDC-F7D7-4BFD-B6E8-2F83DF00E239}" dt="2023-02-27T18:15:40.900" v="319" actId="478"/>
          <ac:picMkLst>
            <pc:docMk/>
            <pc:sldMk cId="3904430231" sldId="269"/>
            <ac:picMk id="4098" creationId="{9A3C2E55-F137-AF85-2B60-D344D9E5F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89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1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9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72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68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52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00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98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3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80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1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3725091" y="635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" name="Imagen 4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FF23A706-937B-567A-37E0-E24E11173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6893" t="50000"/>
          <a:stretch/>
        </p:blipFill>
        <p:spPr>
          <a:xfrm>
            <a:off x="6498305" y="6021977"/>
            <a:ext cx="5693696" cy="81141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blog/backend-developer-salar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t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3455304" y="2089552"/>
            <a:ext cx="5281387" cy="98955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CO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Profundización de back-</a:t>
            </a:r>
            <a:r>
              <a:rPr lang="es-CO" sz="2800" b="0" i="0" u="none" strike="noStrike" cap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end</a:t>
            </a:r>
            <a:endParaRPr lang="es-CO" sz="28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047996" y="3734215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2400" b="1" dirty="0">
                <a:solidFill>
                  <a:srgbClr val="FFFFFF"/>
                </a:solidFill>
              </a:rPr>
              <a:t>Definiciones importantes</a:t>
            </a:r>
            <a:endParaRPr lang="es-CO" sz="180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3816479" y="4850945"/>
            <a:ext cx="455903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dirty="0">
                <a:solidFill>
                  <a:srgbClr val="FFFFFF"/>
                </a:solidFill>
              </a:rPr>
              <a:t>Norbey Danilo Muñoz Cañón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1100" dirty="0">
                <a:solidFill>
                  <a:srgbClr val="FFFFFF"/>
                </a:solidFill>
              </a:rPr>
              <a:t>2023</a:t>
            </a:r>
            <a:endParaRPr lang="es-CO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Front-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D985A7-606A-6993-365C-A683C6C37E0A}"/>
              </a:ext>
            </a:extLst>
          </p:cNvPr>
          <p:cNvSpPr txBox="1"/>
          <p:nvPr/>
        </p:nvSpPr>
        <p:spPr>
          <a:xfrm>
            <a:off x="992626" y="2736502"/>
            <a:ext cx="102067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Front-</a:t>
            </a:r>
            <a:r>
              <a:rPr lang="es-ES" sz="2800" dirty="0" err="1"/>
              <a:t>end</a:t>
            </a:r>
            <a:r>
              <a:rPr lang="es-ES" sz="2800" dirty="0"/>
              <a:t> es la parte de un programa o dispositivo a la que un usuario puede acceder directamente. Son todas las tecnologías de diseño y desarrollo web del lado del usuario.</a:t>
            </a:r>
          </a:p>
        </p:txBody>
      </p:sp>
    </p:spTree>
    <p:extLst>
      <p:ext uri="{BB962C8B-B14F-4D97-AF65-F5344CB8AC3E}">
        <p14:creationId xmlns:p14="http://schemas.microsoft.com/office/powerpoint/2010/main" val="21458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</a:t>
            </a:r>
            <a:r>
              <a:rPr lang="es-ES" sz="3200" b="1" dirty="0" err="1">
                <a:solidFill>
                  <a:srgbClr val="08287C"/>
                </a:solidFill>
              </a:rPr>
              <a:t>developer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1251E7-4DE1-9331-EDB3-01890BD835F8}"/>
              </a:ext>
            </a:extLst>
          </p:cNvPr>
          <p:cNvSpPr txBox="1"/>
          <p:nvPr/>
        </p:nvSpPr>
        <p:spPr>
          <a:xfrm>
            <a:off x="992626" y="2828835"/>
            <a:ext cx="10206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/>
              <a:t>Un desarrollador back-</a:t>
            </a:r>
            <a:r>
              <a:rPr lang="es-ES" sz="2400" dirty="0" err="1"/>
              <a:t>end</a:t>
            </a:r>
            <a:r>
              <a:rPr lang="es-ES" sz="2400" dirty="0"/>
              <a:t> se ocupa de la arquitectura interna de una web o aplicación móvil que soporta la interfaz de usuario y la operatividad de la solución en general.</a:t>
            </a:r>
          </a:p>
        </p:txBody>
      </p:sp>
    </p:spTree>
    <p:extLst>
      <p:ext uri="{BB962C8B-B14F-4D97-AF65-F5344CB8AC3E}">
        <p14:creationId xmlns:p14="http://schemas.microsoft.com/office/powerpoint/2010/main" val="81434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</a:t>
            </a:r>
            <a:r>
              <a:rPr lang="es-ES" sz="3200" b="1" dirty="0" err="1">
                <a:solidFill>
                  <a:srgbClr val="08287C"/>
                </a:solidFill>
              </a:rPr>
              <a:t>developer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Responsabilidades del desarrollador backend">
            <a:extLst>
              <a:ext uri="{FF2B5EF4-FFF2-40B4-BE49-F238E27FC236}">
                <a16:creationId xmlns:a16="http://schemas.microsoft.com/office/drawing/2014/main" id="{46BBCF5B-0F3C-AA78-3554-AC548BFC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09" y="1293778"/>
            <a:ext cx="6277581" cy="47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3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</a:t>
            </a:r>
            <a:r>
              <a:rPr lang="es-ES" sz="3200" b="1" dirty="0" err="1">
                <a:solidFill>
                  <a:srgbClr val="08287C"/>
                </a:solidFill>
              </a:rPr>
              <a:t>developer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abilidades y conocimientos del  desarrollador backend">
            <a:extLst>
              <a:ext uri="{FF2B5EF4-FFF2-40B4-BE49-F238E27FC236}">
                <a16:creationId xmlns:a16="http://schemas.microsoft.com/office/drawing/2014/main" id="{2CE61ED2-AA99-16B6-F6AD-AB6C5ED00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85" y="1319184"/>
            <a:ext cx="6140429" cy="46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4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</a:t>
            </a:r>
            <a:r>
              <a:rPr lang="es-ES" sz="3200" b="1" dirty="0" err="1">
                <a:solidFill>
                  <a:srgbClr val="08287C"/>
                </a:solidFill>
              </a:rPr>
              <a:t>developer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3AAC82-6DC9-26AD-C370-C09D367F6BEB}"/>
              </a:ext>
            </a:extLst>
          </p:cNvPr>
          <p:cNvSpPr txBox="1"/>
          <p:nvPr/>
        </p:nvSpPr>
        <p:spPr>
          <a:xfrm>
            <a:off x="2237767" y="3198167"/>
            <a:ext cx="771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/>
            </a:lvl1pPr>
          </a:lstStyle>
          <a:p>
            <a:r>
              <a:rPr lang="es-CO" dirty="0">
                <a:hlinkClick r:id="rId3"/>
              </a:rPr>
              <a:t>https://kinsta.com/blog/backend-developer-salary/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43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Docente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927E72-96C8-066F-9023-5BEF8F916658}"/>
              </a:ext>
            </a:extLst>
          </p:cNvPr>
          <p:cNvSpPr txBox="1"/>
          <p:nvPr/>
        </p:nvSpPr>
        <p:spPr>
          <a:xfrm>
            <a:off x="999516" y="1525277"/>
            <a:ext cx="102067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/>
              <a:t>Norbey Danilo Muñoz Cañón: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/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Universidad Distrital Francisco José de Caldas.</a:t>
            </a: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accent1"/>
              </a:solidFill>
            </a:endParaRP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Ingeniería de Sistemas.</a:t>
            </a: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Maestría en Ciencias de la Información y las Comunicaciones. </a:t>
            </a: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Investigación en Minería de Datos, Ciencia de Datos, Aprendizaje Automático, Optimización, Metodologías Ágiles, Desarrollo de Software.</a:t>
            </a: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Desarrollo Full Stack, Scrum Master, Gerente de Proyectos, plataformas e-Learning.</a:t>
            </a:r>
            <a:endParaRPr lang="es-CO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Equipo de trabajo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927E72-96C8-066F-9023-5BEF8F916658}"/>
              </a:ext>
            </a:extLst>
          </p:cNvPr>
          <p:cNvSpPr txBox="1"/>
          <p:nvPr/>
        </p:nvSpPr>
        <p:spPr>
          <a:xfrm>
            <a:off x="999516" y="1525277"/>
            <a:ext cx="1020674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Monitores:</a:t>
            </a: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accent1"/>
              </a:solidFill>
            </a:endParaRP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Violeth Valmont</a:t>
            </a:r>
          </a:p>
          <a:p>
            <a:pPr marL="781050" lvl="1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accent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Tutoras:</a:t>
            </a:r>
            <a:endParaRPr lang="es-ES" sz="2000" dirty="0">
              <a:solidFill>
                <a:schemeClr val="accent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accent1"/>
              </a:solidFill>
            </a:endParaRPr>
          </a:p>
          <a:p>
            <a:pPr marL="781050" lvl="1" indent="-1714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Lina Jiménez</a:t>
            </a:r>
          </a:p>
          <a:p>
            <a:pPr marL="781050" lvl="1" indent="-1714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</a:rPr>
              <a:t>Luz Mary Gallo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792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– Profundización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F4D2C4-C6AB-DC12-8077-EB0C703D753A}"/>
              </a:ext>
            </a:extLst>
          </p:cNvPr>
          <p:cNvSpPr txBox="1"/>
          <p:nvPr/>
        </p:nvSpPr>
        <p:spPr>
          <a:xfrm>
            <a:off x="992626" y="2890391"/>
            <a:ext cx="1020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Ir a </a:t>
            </a:r>
            <a:r>
              <a:rPr lang="es-ES" sz="3200" dirty="0">
                <a:hlinkClick r:id="rId3"/>
              </a:rPr>
              <a:t>www.menti.com</a:t>
            </a:r>
            <a:endParaRPr lang="es-ES" sz="3200" dirty="0"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Usar el código XXXXXXX</a:t>
            </a:r>
          </a:p>
        </p:txBody>
      </p:sp>
    </p:spTree>
    <p:extLst>
      <p:ext uri="{BB962C8B-B14F-4D97-AF65-F5344CB8AC3E}">
        <p14:creationId xmlns:p14="http://schemas.microsoft.com/office/powerpoint/2010/main" val="385030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– Front-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Desarrollador frontend, backend o fullstack?">
            <a:extLst>
              <a:ext uri="{FF2B5EF4-FFF2-40B4-BE49-F238E27FC236}">
                <a16:creationId xmlns:a16="http://schemas.microsoft.com/office/drawing/2014/main" id="{DF0C1963-3079-FB9F-6E94-64C6A7B1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51" y="1266752"/>
            <a:ext cx="6149098" cy="47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– Front-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Front End vs Back End Development: What's the Difference?">
            <a:extLst>
              <a:ext uri="{FF2B5EF4-FFF2-40B4-BE49-F238E27FC236}">
                <a16:creationId xmlns:a16="http://schemas.microsoft.com/office/drawing/2014/main" id="{2C8B2CFB-B07F-8484-574C-BDFA5ED2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40" y="1566189"/>
            <a:ext cx="8341919" cy="41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– Front-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Qué es BACKEND y FRONTEND? (guía completa) | EDteam">
            <a:extLst>
              <a:ext uri="{FF2B5EF4-FFF2-40B4-BE49-F238E27FC236}">
                <a16:creationId xmlns:a16="http://schemas.microsoft.com/office/drawing/2014/main" id="{ABFEF049-8730-C7DC-A43F-07912D08A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t="17595" r="3218" b="19986"/>
          <a:stretch/>
        </p:blipFill>
        <p:spPr bwMode="auto">
          <a:xfrm>
            <a:off x="1381567" y="1840033"/>
            <a:ext cx="9428865" cy="36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5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r>
              <a:rPr lang="es-ES" sz="3200" b="1" dirty="0">
                <a:solidFill>
                  <a:srgbClr val="08287C"/>
                </a:solidFill>
              </a:rPr>
              <a:t> – Front-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Qué es frontend y backend? - Ecdisis Estudio">
            <a:extLst>
              <a:ext uri="{FF2B5EF4-FFF2-40B4-BE49-F238E27FC236}">
                <a16:creationId xmlns:a16="http://schemas.microsoft.com/office/drawing/2014/main" id="{FB803905-7BBA-77FA-889F-9255230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50" y="1277911"/>
            <a:ext cx="5475899" cy="47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5042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Back-</a:t>
            </a:r>
            <a:r>
              <a:rPr lang="es-ES" sz="3200" b="1" dirty="0" err="1">
                <a:solidFill>
                  <a:srgbClr val="08287C"/>
                </a:solidFill>
              </a:rPr>
              <a:t>end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D985A7-606A-6993-365C-A683C6C37E0A}"/>
              </a:ext>
            </a:extLst>
          </p:cNvPr>
          <p:cNvSpPr txBox="1"/>
          <p:nvPr/>
        </p:nvSpPr>
        <p:spPr>
          <a:xfrm>
            <a:off x="992626" y="1874728"/>
            <a:ext cx="102067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El Back-</a:t>
            </a:r>
            <a:r>
              <a:rPr lang="es-ES" sz="2800" dirty="0" err="1"/>
              <a:t>end</a:t>
            </a:r>
            <a:r>
              <a:rPr lang="es-ES" sz="2800" dirty="0"/>
              <a:t> es la parte o rama del desarrollo web encargada de que toda la lógica del negocio funcione.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2800" dirty="0"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Es la parte de la aplicación que el usuario final no puede ver.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2800" dirty="0"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Es la lógica, el motor, las funcionalidades que permiten el buen actuar de nuestra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589185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248</Words>
  <Application>Microsoft Office PowerPoint</Application>
  <PresentationFormat>Panorámica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Norbey Danilo Muñoz Cañon</cp:lastModifiedBy>
  <cp:revision>17</cp:revision>
  <dcterms:created xsi:type="dcterms:W3CDTF">2021-11-22T19:41:18Z</dcterms:created>
  <dcterms:modified xsi:type="dcterms:W3CDTF">2023-08-29T03:25:02Z</dcterms:modified>
</cp:coreProperties>
</file>