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5C10F-D57C-4BBE-82B6-DDC73ADE655A}" v="12" dt="2023-08-29T03:53:49.9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1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52D5C10F-D57C-4BBE-82B6-DDC73ADE655A}"/>
    <pc:docChg chg="undo custSel addSld delSld modSld">
      <pc:chgData name="NORBEY DANILO MUÑOZ CAÑON" userId="29f64d73-8b12-4c53-a9f3-1c223397a229" providerId="ADAL" clId="{52D5C10F-D57C-4BBE-82B6-DDC73ADE655A}" dt="2023-08-29T03:56:16.751" v="433" actId="790"/>
      <pc:docMkLst>
        <pc:docMk/>
      </pc:docMkLst>
      <pc:sldChg chg="delSp del mod">
        <pc:chgData name="NORBEY DANILO MUÑOZ CAÑON" userId="29f64d73-8b12-4c53-a9f3-1c223397a229" providerId="ADAL" clId="{52D5C10F-D57C-4BBE-82B6-DDC73ADE655A}" dt="2023-08-29T03:45:10.488" v="94" actId="47"/>
        <pc:sldMkLst>
          <pc:docMk/>
          <pc:sldMk cId="0" sldId="256"/>
        </pc:sldMkLst>
        <pc:spChg chg="del">
          <ac:chgData name="NORBEY DANILO MUÑOZ CAÑON" userId="29f64d73-8b12-4c53-a9f3-1c223397a229" providerId="ADAL" clId="{52D5C10F-D57C-4BBE-82B6-DDC73ADE655A}" dt="2023-08-28T21:04:09.479" v="0" actId="47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5:52.892" v="103" actId="790"/>
        <pc:sldMkLst>
          <pc:docMk/>
          <pc:sldMk cId="0" sldId="257"/>
        </pc:sldMkLst>
        <pc:spChg chg="mod">
          <ac:chgData name="NORBEY DANILO MUÑOZ CAÑON" userId="29f64d73-8b12-4c53-a9f3-1c223397a229" providerId="ADAL" clId="{52D5C10F-D57C-4BBE-82B6-DDC73ADE655A}" dt="2023-08-29T03:45:52.892" v="103" actId="790"/>
          <ac:spMkLst>
            <pc:docMk/>
            <pc:sldMk cId="0" sldId="257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5:47.277" v="102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7:25.719" v="140" actId="20577"/>
        <pc:sldMkLst>
          <pc:docMk/>
          <pc:sldMk cId="0" sldId="258"/>
        </pc:sldMkLst>
        <pc:spChg chg="mod">
          <ac:chgData name="NORBEY DANILO MUÑOZ CAÑON" userId="29f64d73-8b12-4c53-a9f3-1c223397a229" providerId="ADAL" clId="{52D5C10F-D57C-4BBE-82B6-DDC73ADE655A}" dt="2023-08-29T03:47:25.719" v="140" actId="20577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NORBEY DANILO MUÑOZ CAÑON" userId="29f64d73-8b12-4c53-a9f3-1c223397a229" providerId="ADAL" clId="{52D5C10F-D57C-4BBE-82B6-DDC73ADE655A}" dt="2023-08-29T03:47:43.096" v="143" actId="790"/>
        <pc:sldMkLst>
          <pc:docMk/>
          <pc:sldMk cId="0" sldId="259"/>
        </pc:sldMkLst>
        <pc:spChg chg="mod">
          <ac:chgData name="NORBEY DANILO MUÑOZ CAÑON" userId="29f64d73-8b12-4c53-a9f3-1c223397a229" providerId="ADAL" clId="{52D5C10F-D57C-4BBE-82B6-DDC73ADE655A}" dt="2023-08-29T03:47:36.895" v="141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7:43.096" v="143" actId="790"/>
          <ac:spMkLst>
            <pc:docMk/>
            <pc:sldMk cId="0" sldId="259"/>
            <ac:spMk id="9" creationId="{00000000-0000-0000-0000-000000000000}"/>
          </ac:spMkLst>
        </pc:spChg>
        <pc:spChg chg="del">
          <ac:chgData name="NORBEY DANILO MUÑOZ CAÑON" userId="29f64d73-8b12-4c53-a9f3-1c223397a229" providerId="ADAL" clId="{52D5C10F-D57C-4BBE-82B6-DDC73ADE655A}" dt="2023-08-28T21:05:06.090" v="2" actId="478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8:35.838" v="174" actId="20577"/>
        <pc:sldMkLst>
          <pc:docMk/>
          <pc:sldMk cId="0" sldId="260"/>
        </pc:sldMkLst>
        <pc:spChg chg="mod">
          <ac:chgData name="NORBEY DANILO MUÑOZ CAÑON" userId="29f64d73-8b12-4c53-a9f3-1c223397a229" providerId="ADAL" clId="{52D5C10F-D57C-4BBE-82B6-DDC73ADE655A}" dt="2023-08-29T03:48:35.838" v="174" actId="20577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9:06.200" v="181" actId="14100"/>
        <pc:sldMkLst>
          <pc:docMk/>
          <pc:sldMk cId="0" sldId="261"/>
        </pc:sldMkLst>
        <pc:spChg chg="mod">
          <ac:chgData name="NORBEY DANILO MUÑOZ CAÑON" userId="29f64d73-8b12-4c53-a9f3-1c223397a229" providerId="ADAL" clId="{52D5C10F-D57C-4BBE-82B6-DDC73ADE655A}" dt="2023-08-29T03:49:06.200" v="181" actId="14100"/>
          <ac:spMkLst>
            <pc:docMk/>
            <pc:sldMk cId="0" sldId="261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49:25.721" v="185" actId="20577"/>
        <pc:sldMkLst>
          <pc:docMk/>
          <pc:sldMk cId="0" sldId="262"/>
        </pc:sldMkLst>
        <pc:spChg chg="mod">
          <ac:chgData name="NORBEY DANILO MUÑOZ CAÑON" userId="29f64d73-8b12-4c53-a9f3-1c223397a229" providerId="ADAL" clId="{52D5C10F-D57C-4BBE-82B6-DDC73ADE655A}" dt="2023-08-29T03:49:25.721" v="185" actId="20577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0:22.393" v="247" actId="20577"/>
        <pc:sldMkLst>
          <pc:docMk/>
          <pc:sldMk cId="0" sldId="263"/>
        </pc:sldMkLst>
        <pc:spChg chg="mod">
          <ac:chgData name="NORBEY DANILO MUÑOZ CAÑON" userId="29f64d73-8b12-4c53-a9f3-1c223397a229" providerId="ADAL" clId="{52D5C10F-D57C-4BBE-82B6-DDC73ADE655A}" dt="2023-08-28T21:05:31.225" v="3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50:22.393" v="247" actId="20577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0:46.410" v="250" actId="33524"/>
        <pc:sldMkLst>
          <pc:docMk/>
          <pc:sldMk cId="0" sldId="264"/>
        </pc:sldMkLst>
        <pc:spChg chg="mod">
          <ac:chgData name="NORBEY DANILO MUÑOZ CAÑON" userId="29f64d73-8b12-4c53-a9f3-1c223397a229" providerId="ADAL" clId="{52D5C10F-D57C-4BBE-82B6-DDC73ADE655A}" dt="2023-08-29T03:50:46.410" v="250" actId="33524"/>
          <ac:spMkLst>
            <pc:docMk/>
            <pc:sldMk cId="0" sldId="264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1:43.334" v="309" actId="20577"/>
        <pc:sldMkLst>
          <pc:docMk/>
          <pc:sldMk cId="0" sldId="265"/>
        </pc:sldMkLst>
        <pc:spChg chg="mod">
          <ac:chgData name="NORBEY DANILO MUÑOZ CAÑON" userId="29f64d73-8b12-4c53-a9f3-1c223397a229" providerId="ADAL" clId="{52D5C10F-D57C-4BBE-82B6-DDC73ADE655A}" dt="2023-08-29T03:51:43.334" v="309" actId="20577"/>
          <ac:spMkLst>
            <pc:docMk/>
            <pc:sldMk cId="0" sldId="265"/>
            <ac:spMk id="11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6:15.735" v="8" actId="47"/>
        <pc:sldMkLst>
          <pc:docMk/>
          <pc:sldMk cId="0" sldId="266"/>
        </pc:sldMkLst>
      </pc:sldChg>
      <pc:sldChg chg="modSp mod">
        <pc:chgData name="NORBEY DANILO MUÑOZ CAÑON" userId="29f64d73-8b12-4c53-a9f3-1c223397a229" providerId="ADAL" clId="{52D5C10F-D57C-4BBE-82B6-DDC73ADE655A}" dt="2023-08-29T03:53:07.733" v="368" actId="14100"/>
        <pc:sldMkLst>
          <pc:docMk/>
          <pc:sldMk cId="0" sldId="267"/>
        </pc:sldMkLst>
        <pc:spChg chg="mod">
          <ac:chgData name="NORBEY DANILO MUÑOZ CAÑON" userId="29f64d73-8b12-4c53-a9f3-1c223397a229" providerId="ADAL" clId="{52D5C10F-D57C-4BBE-82B6-DDC73ADE655A}" dt="2023-08-29T03:53:07.733" v="368" actId="14100"/>
          <ac:spMkLst>
            <pc:docMk/>
            <pc:sldMk cId="0" sldId="267"/>
            <ac:spMk id="11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6:21.142" v="9" actId="47"/>
        <pc:sldMkLst>
          <pc:docMk/>
          <pc:sldMk cId="0" sldId="268"/>
        </pc:sldMkLst>
      </pc:sldChg>
      <pc:sldChg chg="modSp mod">
        <pc:chgData name="NORBEY DANILO MUÑOZ CAÑON" userId="29f64d73-8b12-4c53-a9f3-1c223397a229" providerId="ADAL" clId="{52D5C10F-D57C-4BBE-82B6-DDC73ADE655A}" dt="2023-08-29T03:53:30.269" v="394" actId="20577"/>
        <pc:sldMkLst>
          <pc:docMk/>
          <pc:sldMk cId="0" sldId="269"/>
        </pc:sldMkLst>
        <pc:spChg chg="mod">
          <ac:chgData name="NORBEY DANILO MUÑOZ CAÑON" userId="29f64d73-8b12-4c53-a9f3-1c223397a229" providerId="ADAL" clId="{52D5C10F-D57C-4BBE-82B6-DDC73ADE655A}" dt="2023-08-29T03:53:30.269" v="394" actId="20577"/>
          <ac:spMkLst>
            <pc:docMk/>
            <pc:sldMk cId="0" sldId="269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3:44.213" v="396" actId="790"/>
        <pc:sldMkLst>
          <pc:docMk/>
          <pc:sldMk cId="0" sldId="270"/>
        </pc:sldMkLst>
        <pc:spChg chg="mod">
          <ac:chgData name="NORBEY DANILO MUÑOZ CAÑON" userId="29f64d73-8b12-4c53-a9f3-1c223397a229" providerId="ADAL" clId="{52D5C10F-D57C-4BBE-82B6-DDC73ADE655A}" dt="2023-08-29T03:53:44.213" v="396" actId="790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4:06.749" v="399" actId="33524"/>
        <pc:sldMkLst>
          <pc:docMk/>
          <pc:sldMk cId="0" sldId="271"/>
        </pc:sldMkLst>
        <pc:spChg chg="mod">
          <ac:chgData name="NORBEY DANILO MUÑOZ CAÑON" userId="29f64d73-8b12-4c53-a9f3-1c223397a229" providerId="ADAL" clId="{52D5C10F-D57C-4BBE-82B6-DDC73ADE655A}" dt="2023-08-29T03:54:06.749" v="399" actId="33524"/>
          <ac:spMkLst>
            <pc:docMk/>
            <pc:sldMk cId="0" sldId="271"/>
            <ac:spMk id="11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4:20.607" v="401" actId="790"/>
        <pc:sldMkLst>
          <pc:docMk/>
          <pc:sldMk cId="0" sldId="272"/>
        </pc:sldMkLst>
        <pc:spChg chg="mod">
          <ac:chgData name="NORBEY DANILO MUÑOZ CAÑON" userId="29f64d73-8b12-4c53-a9f3-1c223397a229" providerId="ADAL" clId="{52D5C10F-D57C-4BBE-82B6-DDC73ADE655A}" dt="2023-08-29T03:54:20.607" v="401" actId="790"/>
          <ac:spMkLst>
            <pc:docMk/>
            <pc:sldMk cId="0" sldId="272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5:30.373" v="416" actId="207"/>
        <pc:sldMkLst>
          <pc:docMk/>
          <pc:sldMk cId="0" sldId="273"/>
        </pc:sldMkLst>
        <pc:spChg chg="mod">
          <ac:chgData name="NORBEY DANILO MUÑOZ CAÑON" userId="29f64d73-8b12-4c53-a9f3-1c223397a229" providerId="ADAL" clId="{52D5C10F-D57C-4BBE-82B6-DDC73ADE655A}" dt="2023-08-29T03:55:30.373" v="416" actId="207"/>
          <ac:spMkLst>
            <pc:docMk/>
            <pc:sldMk cId="0" sldId="273"/>
            <ac:spMk id="9" creationId="{00000000-0000-0000-0000-000000000000}"/>
          </ac:spMkLst>
        </pc:spChg>
      </pc:sldChg>
      <pc:sldChg chg="modSp mod">
        <pc:chgData name="NORBEY DANILO MUÑOZ CAÑON" userId="29f64d73-8b12-4c53-a9f3-1c223397a229" providerId="ADAL" clId="{52D5C10F-D57C-4BBE-82B6-DDC73ADE655A}" dt="2023-08-29T03:56:05.797" v="431"/>
        <pc:sldMkLst>
          <pc:docMk/>
          <pc:sldMk cId="0" sldId="274"/>
        </pc:sldMkLst>
        <pc:spChg chg="mod">
          <ac:chgData name="NORBEY DANILO MUÑOZ CAÑON" userId="29f64d73-8b12-4c53-a9f3-1c223397a229" providerId="ADAL" clId="{52D5C10F-D57C-4BBE-82B6-DDC73ADE655A}" dt="2023-08-29T03:56:05.797" v="431"/>
          <ac:spMkLst>
            <pc:docMk/>
            <pc:sldMk cId="0" sldId="274"/>
            <ac:spMk id="9" creationId="{00000000-0000-0000-0000-000000000000}"/>
          </ac:spMkLst>
        </pc:spChg>
      </pc:sldChg>
      <pc:sldChg chg="del">
        <pc:chgData name="NORBEY DANILO MUÑOZ CAÑON" userId="29f64d73-8b12-4c53-a9f3-1c223397a229" providerId="ADAL" clId="{52D5C10F-D57C-4BBE-82B6-DDC73ADE655A}" dt="2023-08-28T21:08:04.340" v="10" actId="47"/>
        <pc:sldMkLst>
          <pc:docMk/>
          <pc:sldMk cId="0" sldId="275"/>
        </pc:sldMkLst>
      </pc:sldChg>
      <pc:sldChg chg="modSp mod">
        <pc:chgData name="NORBEY DANILO MUÑOZ CAÑON" userId="29f64d73-8b12-4c53-a9f3-1c223397a229" providerId="ADAL" clId="{52D5C10F-D57C-4BBE-82B6-DDC73ADE655A}" dt="2023-08-29T03:56:16.751" v="433" actId="790"/>
        <pc:sldMkLst>
          <pc:docMk/>
          <pc:sldMk cId="0" sldId="276"/>
        </pc:sldMkLst>
        <pc:spChg chg="mod">
          <ac:chgData name="NORBEY DANILO MUÑOZ CAÑON" userId="29f64d73-8b12-4c53-a9f3-1c223397a229" providerId="ADAL" clId="{52D5C10F-D57C-4BBE-82B6-DDC73ADE655A}" dt="2023-08-29T03:56:16.751" v="433" actId="790"/>
          <ac:spMkLst>
            <pc:docMk/>
            <pc:sldMk cId="0" sldId="276"/>
            <ac:spMk id="9" creationId="{00000000-0000-0000-0000-000000000000}"/>
          </ac:spMkLst>
        </pc:spChg>
      </pc:sldChg>
      <pc:sldChg chg="modSp add mod setBg modNotes">
        <pc:chgData name="NORBEY DANILO MUÑOZ CAÑON" userId="29f64d73-8b12-4c53-a9f3-1c223397a229" providerId="ADAL" clId="{52D5C10F-D57C-4BBE-82B6-DDC73ADE655A}" dt="2023-08-29T03:44:55.339" v="93" actId="20577"/>
        <pc:sldMkLst>
          <pc:docMk/>
          <pc:sldMk cId="0" sldId="294"/>
        </pc:sldMkLst>
        <pc:spChg chg="mod">
          <ac:chgData name="NORBEY DANILO MUÑOZ CAÑON" userId="29f64d73-8b12-4c53-a9f3-1c223397a229" providerId="ADAL" clId="{52D5C10F-D57C-4BBE-82B6-DDC73ADE655A}" dt="2023-08-29T03:44:22.560" v="60" actId="2711"/>
          <ac:spMkLst>
            <pc:docMk/>
            <pc:sldMk cId="0" sldId="294"/>
            <ac:spMk id="3" creationId="{F6E5FE4C-F0A4-04D9-BDF6-552D3C5B8C83}"/>
          </ac:spMkLst>
        </pc:spChg>
        <pc:spChg chg="mod">
          <ac:chgData name="NORBEY DANILO MUÑOZ CAÑON" userId="29f64d73-8b12-4c53-a9f3-1c223397a229" providerId="ADAL" clId="{52D5C10F-D57C-4BBE-82B6-DDC73ADE655A}" dt="2023-08-29T03:44:34.876" v="61" actId="1076"/>
          <ac:spMkLst>
            <pc:docMk/>
            <pc:sldMk cId="0" sldId="294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52D5C10F-D57C-4BBE-82B6-DDC73ADE655A}" dt="2023-08-29T03:44:55.339" v="93" actId="20577"/>
          <ac:spMkLst>
            <pc:docMk/>
            <pc:sldMk cId="0" sldId="294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9D72-DB79-450A-88B7-9BA684567184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48B2-F992-48E8-B97F-44A56A40B3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437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702" y="348995"/>
            <a:ext cx="505967" cy="3428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41" y="348995"/>
            <a:ext cx="53949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00078" y="348996"/>
            <a:ext cx="58419" cy="3429000"/>
          </a:xfrm>
          <a:custGeom>
            <a:avLst/>
            <a:gdLst/>
            <a:ahLst/>
            <a:cxnLst/>
            <a:rect l="l" t="t" r="r" b="b"/>
            <a:pathLst>
              <a:path w="58419" h="3429000">
                <a:moveTo>
                  <a:pt x="57912" y="0"/>
                </a:moveTo>
                <a:lnTo>
                  <a:pt x="0" y="0"/>
                </a:lnTo>
                <a:lnTo>
                  <a:pt x="0" y="3428999"/>
                </a:lnTo>
                <a:lnTo>
                  <a:pt x="57912" y="3428999"/>
                </a:lnTo>
                <a:lnTo>
                  <a:pt x="57912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34774" y="348996"/>
            <a:ext cx="13970" cy="3429000"/>
          </a:xfrm>
          <a:custGeom>
            <a:avLst/>
            <a:gdLst/>
            <a:ahLst/>
            <a:cxnLst/>
            <a:rect l="l" t="t" r="r" b="b"/>
            <a:pathLst>
              <a:path w="13969" h="3429000">
                <a:moveTo>
                  <a:pt x="13716" y="0"/>
                </a:moveTo>
                <a:lnTo>
                  <a:pt x="0" y="0"/>
                </a:lnTo>
                <a:lnTo>
                  <a:pt x="0" y="3428999"/>
                </a:lnTo>
                <a:lnTo>
                  <a:pt x="13716" y="3428999"/>
                </a:lnTo>
                <a:lnTo>
                  <a:pt x="13716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860153" y="349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797" y="348995"/>
            <a:ext cx="57911" cy="6857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7046" y="348995"/>
            <a:ext cx="28955" cy="6857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9702" y="348995"/>
            <a:ext cx="505967" cy="685799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00073" y="3778008"/>
            <a:ext cx="248920" cy="3429000"/>
          </a:xfrm>
          <a:custGeom>
            <a:avLst/>
            <a:gdLst/>
            <a:ahLst/>
            <a:cxnLst/>
            <a:rect l="l" t="t" r="r" b="b"/>
            <a:pathLst>
              <a:path w="248919" h="3429000">
                <a:moveTo>
                  <a:pt x="57912" y="0"/>
                </a:moveTo>
                <a:lnTo>
                  <a:pt x="0" y="0"/>
                </a:lnTo>
                <a:lnTo>
                  <a:pt x="0" y="3429000"/>
                </a:lnTo>
                <a:lnTo>
                  <a:pt x="57912" y="3429000"/>
                </a:lnTo>
                <a:lnTo>
                  <a:pt x="57912" y="0"/>
                </a:lnTo>
                <a:close/>
              </a:path>
              <a:path w="248919" h="3429000">
                <a:moveTo>
                  <a:pt x="248412" y="0"/>
                </a:moveTo>
                <a:lnTo>
                  <a:pt x="234696" y="0"/>
                </a:lnTo>
                <a:lnTo>
                  <a:pt x="234696" y="3429000"/>
                </a:lnTo>
                <a:lnTo>
                  <a:pt x="248412" y="3429000"/>
                </a:lnTo>
                <a:lnTo>
                  <a:pt x="248412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6015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93270" y="3777995"/>
            <a:ext cx="76199" cy="34289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383665" y="3778008"/>
            <a:ext cx="1343025" cy="2080260"/>
          </a:xfrm>
          <a:custGeom>
            <a:avLst/>
            <a:gdLst/>
            <a:ahLst/>
            <a:cxnLst/>
            <a:rect l="l" t="t" r="r" b="b"/>
            <a:pathLst>
              <a:path w="1343025" h="2080260">
                <a:moveTo>
                  <a:pt x="1295400" y="647700"/>
                </a:moveTo>
                <a:lnTo>
                  <a:pt x="1293622" y="599490"/>
                </a:lnTo>
                <a:lnTo>
                  <a:pt x="1288389" y="552234"/>
                </a:lnTo>
                <a:lnTo>
                  <a:pt x="1279804" y="506031"/>
                </a:lnTo>
                <a:lnTo>
                  <a:pt x="1268006" y="461035"/>
                </a:lnTo>
                <a:lnTo>
                  <a:pt x="1253121" y="417347"/>
                </a:lnTo>
                <a:lnTo>
                  <a:pt x="1235265" y="375119"/>
                </a:lnTo>
                <a:lnTo>
                  <a:pt x="1214577" y="334454"/>
                </a:lnTo>
                <a:lnTo>
                  <a:pt x="1191158" y="295503"/>
                </a:lnTo>
                <a:lnTo>
                  <a:pt x="1165148" y="258368"/>
                </a:lnTo>
                <a:lnTo>
                  <a:pt x="1136675" y="223202"/>
                </a:lnTo>
                <a:lnTo>
                  <a:pt x="1105852" y="190119"/>
                </a:lnTo>
                <a:lnTo>
                  <a:pt x="1072807" y="159232"/>
                </a:lnTo>
                <a:lnTo>
                  <a:pt x="1037678" y="130695"/>
                </a:lnTo>
                <a:lnTo>
                  <a:pt x="1000569" y="104622"/>
                </a:lnTo>
                <a:lnTo>
                  <a:pt x="961618" y="81140"/>
                </a:lnTo>
                <a:lnTo>
                  <a:pt x="920940" y="60375"/>
                </a:lnTo>
                <a:lnTo>
                  <a:pt x="878662" y="42456"/>
                </a:lnTo>
                <a:lnTo>
                  <a:pt x="834923" y="27508"/>
                </a:lnTo>
                <a:lnTo>
                  <a:pt x="789825" y="15659"/>
                </a:lnTo>
                <a:lnTo>
                  <a:pt x="743508" y="7035"/>
                </a:lnTo>
                <a:lnTo>
                  <a:pt x="696087" y="1778"/>
                </a:lnTo>
                <a:lnTo>
                  <a:pt x="647700" y="0"/>
                </a:lnTo>
                <a:lnTo>
                  <a:pt x="599490" y="1778"/>
                </a:lnTo>
                <a:lnTo>
                  <a:pt x="552234" y="7035"/>
                </a:lnTo>
                <a:lnTo>
                  <a:pt x="506044" y="15659"/>
                </a:lnTo>
                <a:lnTo>
                  <a:pt x="461035" y="27508"/>
                </a:lnTo>
                <a:lnTo>
                  <a:pt x="417360" y="42456"/>
                </a:lnTo>
                <a:lnTo>
                  <a:pt x="375119" y="60375"/>
                </a:lnTo>
                <a:lnTo>
                  <a:pt x="334467" y="81140"/>
                </a:lnTo>
                <a:lnTo>
                  <a:pt x="295503" y="104622"/>
                </a:lnTo>
                <a:lnTo>
                  <a:pt x="258381" y="130695"/>
                </a:lnTo>
                <a:lnTo>
                  <a:pt x="223202" y="159232"/>
                </a:lnTo>
                <a:lnTo>
                  <a:pt x="190119" y="190119"/>
                </a:lnTo>
                <a:lnTo>
                  <a:pt x="159245" y="223202"/>
                </a:lnTo>
                <a:lnTo>
                  <a:pt x="130708" y="258368"/>
                </a:lnTo>
                <a:lnTo>
                  <a:pt x="104622" y="295503"/>
                </a:lnTo>
                <a:lnTo>
                  <a:pt x="81140" y="334454"/>
                </a:lnTo>
                <a:lnTo>
                  <a:pt x="60375" y="375119"/>
                </a:lnTo>
                <a:lnTo>
                  <a:pt x="42456" y="417347"/>
                </a:lnTo>
                <a:lnTo>
                  <a:pt x="27508" y="461035"/>
                </a:lnTo>
                <a:lnTo>
                  <a:pt x="15671" y="506031"/>
                </a:lnTo>
                <a:lnTo>
                  <a:pt x="7048" y="552234"/>
                </a:lnTo>
                <a:lnTo>
                  <a:pt x="1790" y="599490"/>
                </a:lnTo>
                <a:lnTo>
                  <a:pt x="0" y="647700"/>
                </a:lnTo>
                <a:lnTo>
                  <a:pt x="1790" y="696087"/>
                </a:lnTo>
                <a:lnTo>
                  <a:pt x="7048" y="743496"/>
                </a:lnTo>
                <a:lnTo>
                  <a:pt x="15671" y="789825"/>
                </a:lnTo>
                <a:lnTo>
                  <a:pt x="27508" y="834910"/>
                </a:lnTo>
                <a:lnTo>
                  <a:pt x="42456" y="878662"/>
                </a:lnTo>
                <a:lnTo>
                  <a:pt x="60375" y="920927"/>
                </a:lnTo>
                <a:lnTo>
                  <a:pt x="81140" y="961605"/>
                </a:lnTo>
                <a:lnTo>
                  <a:pt x="104622" y="1000556"/>
                </a:lnTo>
                <a:lnTo>
                  <a:pt x="130708" y="1037666"/>
                </a:lnTo>
                <a:lnTo>
                  <a:pt x="159245" y="1072807"/>
                </a:lnTo>
                <a:lnTo>
                  <a:pt x="190119" y="1105852"/>
                </a:lnTo>
                <a:lnTo>
                  <a:pt x="223202" y="1136662"/>
                </a:lnTo>
                <a:lnTo>
                  <a:pt x="258381" y="1165148"/>
                </a:lnTo>
                <a:lnTo>
                  <a:pt x="295503" y="1191158"/>
                </a:lnTo>
                <a:lnTo>
                  <a:pt x="334467" y="1214564"/>
                </a:lnTo>
                <a:lnTo>
                  <a:pt x="375119" y="1235265"/>
                </a:lnTo>
                <a:lnTo>
                  <a:pt x="417360" y="1253121"/>
                </a:lnTo>
                <a:lnTo>
                  <a:pt x="461035" y="1268006"/>
                </a:lnTo>
                <a:lnTo>
                  <a:pt x="506044" y="1279804"/>
                </a:lnTo>
                <a:lnTo>
                  <a:pt x="552234" y="1288376"/>
                </a:lnTo>
                <a:lnTo>
                  <a:pt x="599490" y="1293622"/>
                </a:lnTo>
                <a:lnTo>
                  <a:pt x="647700" y="1295400"/>
                </a:lnTo>
                <a:lnTo>
                  <a:pt x="696087" y="1293622"/>
                </a:lnTo>
                <a:lnTo>
                  <a:pt x="743508" y="1288376"/>
                </a:lnTo>
                <a:lnTo>
                  <a:pt x="789825" y="1279804"/>
                </a:lnTo>
                <a:lnTo>
                  <a:pt x="834923" y="1268006"/>
                </a:lnTo>
                <a:lnTo>
                  <a:pt x="878662" y="1253121"/>
                </a:lnTo>
                <a:lnTo>
                  <a:pt x="920940" y="1235265"/>
                </a:lnTo>
                <a:lnTo>
                  <a:pt x="961618" y="1214564"/>
                </a:lnTo>
                <a:lnTo>
                  <a:pt x="1000569" y="1191158"/>
                </a:lnTo>
                <a:lnTo>
                  <a:pt x="1037678" y="1165148"/>
                </a:lnTo>
                <a:lnTo>
                  <a:pt x="1072807" y="1136662"/>
                </a:lnTo>
                <a:lnTo>
                  <a:pt x="1105852" y="1105852"/>
                </a:lnTo>
                <a:lnTo>
                  <a:pt x="1136675" y="1072807"/>
                </a:lnTo>
                <a:lnTo>
                  <a:pt x="1165148" y="1037666"/>
                </a:lnTo>
                <a:lnTo>
                  <a:pt x="1191158" y="1000556"/>
                </a:lnTo>
                <a:lnTo>
                  <a:pt x="1214577" y="961605"/>
                </a:lnTo>
                <a:lnTo>
                  <a:pt x="1235265" y="920927"/>
                </a:lnTo>
                <a:lnTo>
                  <a:pt x="1253121" y="878662"/>
                </a:lnTo>
                <a:lnTo>
                  <a:pt x="1268006" y="834910"/>
                </a:lnTo>
                <a:lnTo>
                  <a:pt x="1279804" y="789825"/>
                </a:lnTo>
                <a:lnTo>
                  <a:pt x="1288389" y="743496"/>
                </a:lnTo>
                <a:lnTo>
                  <a:pt x="1293622" y="696087"/>
                </a:lnTo>
                <a:lnTo>
                  <a:pt x="1295400" y="647700"/>
                </a:lnTo>
                <a:close/>
              </a:path>
              <a:path w="1343025" h="2080260">
                <a:moveTo>
                  <a:pt x="1342644" y="1758696"/>
                </a:moveTo>
                <a:lnTo>
                  <a:pt x="1339138" y="1711388"/>
                </a:lnTo>
                <a:lnTo>
                  <a:pt x="1328966" y="1666252"/>
                </a:lnTo>
                <a:lnTo>
                  <a:pt x="1312621" y="1623758"/>
                </a:lnTo>
                <a:lnTo>
                  <a:pt x="1290637" y="1584413"/>
                </a:lnTo>
                <a:lnTo>
                  <a:pt x="1263497" y="1548701"/>
                </a:lnTo>
                <a:lnTo>
                  <a:pt x="1231722" y="1517142"/>
                </a:lnTo>
                <a:lnTo>
                  <a:pt x="1195819" y="1490205"/>
                </a:lnTo>
                <a:lnTo>
                  <a:pt x="1156296" y="1468386"/>
                </a:lnTo>
                <a:lnTo>
                  <a:pt x="1113650" y="1452194"/>
                </a:lnTo>
                <a:lnTo>
                  <a:pt x="1068412" y="1442123"/>
                </a:lnTo>
                <a:lnTo>
                  <a:pt x="1021080" y="1438656"/>
                </a:lnTo>
                <a:lnTo>
                  <a:pt x="973772" y="1442123"/>
                </a:lnTo>
                <a:lnTo>
                  <a:pt x="928636" y="1452194"/>
                </a:lnTo>
                <a:lnTo>
                  <a:pt x="886142" y="1468386"/>
                </a:lnTo>
                <a:lnTo>
                  <a:pt x="846797" y="1490205"/>
                </a:lnTo>
                <a:lnTo>
                  <a:pt x="811098" y="1517142"/>
                </a:lnTo>
                <a:lnTo>
                  <a:pt x="779526" y="1548701"/>
                </a:lnTo>
                <a:lnTo>
                  <a:pt x="752589" y="1584413"/>
                </a:lnTo>
                <a:lnTo>
                  <a:pt x="730783" y="1623758"/>
                </a:lnTo>
                <a:lnTo>
                  <a:pt x="714590" y="1666252"/>
                </a:lnTo>
                <a:lnTo>
                  <a:pt x="704507" y="1711388"/>
                </a:lnTo>
                <a:lnTo>
                  <a:pt x="701040" y="1758696"/>
                </a:lnTo>
                <a:lnTo>
                  <a:pt x="704507" y="1806371"/>
                </a:lnTo>
                <a:lnTo>
                  <a:pt x="714590" y="1851825"/>
                </a:lnTo>
                <a:lnTo>
                  <a:pt x="730783" y="1894560"/>
                </a:lnTo>
                <a:lnTo>
                  <a:pt x="752589" y="1934095"/>
                </a:lnTo>
                <a:lnTo>
                  <a:pt x="779526" y="1969947"/>
                </a:lnTo>
                <a:lnTo>
                  <a:pt x="811098" y="2001621"/>
                </a:lnTo>
                <a:lnTo>
                  <a:pt x="846797" y="2028621"/>
                </a:lnTo>
                <a:lnTo>
                  <a:pt x="886142" y="2050478"/>
                </a:lnTo>
                <a:lnTo>
                  <a:pt x="928636" y="2066696"/>
                </a:lnTo>
                <a:lnTo>
                  <a:pt x="973772" y="2076780"/>
                </a:lnTo>
                <a:lnTo>
                  <a:pt x="1021080" y="2080260"/>
                </a:lnTo>
                <a:lnTo>
                  <a:pt x="1068412" y="2076780"/>
                </a:lnTo>
                <a:lnTo>
                  <a:pt x="1113650" y="2066696"/>
                </a:lnTo>
                <a:lnTo>
                  <a:pt x="1156296" y="2050478"/>
                </a:lnTo>
                <a:lnTo>
                  <a:pt x="1195819" y="2028621"/>
                </a:lnTo>
                <a:lnTo>
                  <a:pt x="1231722" y="2001621"/>
                </a:lnTo>
                <a:lnTo>
                  <a:pt x="1263497" y="1969947"/>
                </a:lnTo>
                <a:lnTo>
                  <a:pt x="1290637" y="1934095"/>
                </a:lnTo>
                <a:lnTo>
                  <a:pt x="1312621" y="1894560"/>
                </a:lnTo>
                <a:lnTo>
                  <a:pt x="1328966" y="1851825"/>
                </a:lnTo>
                <a:lnTo>
                  <a:pt x="1339138" y="1806371"/>
                </a:lnTo>
                <a:lnTo>
                  <a:pt x="1342644" y="1758696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5254" y="5850636"/>
            <a:ext cx="137160" cy="137160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2438273" y="4844808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20" y="1429512"/>
                </a:moveTo>
                <a:lnTo>
                  <a:pt x="267373" y="1386560"/>
                </a:lnTo>
                <a:lnTo>
                  <a:pt x="247980" y="1348968"/>
                </a:lnTo>
                <a:lnTo>
                  <a:pt x="218363" y="1319123"/>
                </a:lnTo>
                <a:lnTo>
                  <a:pt x="180682" y="1299438"/>
                </a:lnTo>
                <a:lnTo>
                  <a:pt x="137160" y="1292352"/>
                </a:lnTo>
                <a:lnTo>
                  <a:pt x="94221" y="1299438"/>
                </a:lnTo>
                <a:lnTo>
                  <a:pt x="56616" y="1319123"/>
                </a:lnTo>
                <a:lnTo>
                  <a:pt x="26771" y="1348968"/>
                </a:lnTo>
                <a:lnTo>
                  <a:pt x="7099" y="1386560"/>
                </a:lnTo>
                <a:lnTo>
                  <a:pt x="0" y="1429512"/>
                </a:lnTo>
                <a:lnTo>
                  <a:pt x="7099" y="1473034"/>
                </a:lnTo>
                <a:lnTo>
                  <a:pt x="26771" y="1510703"/>
                </a:lnTo>
                <a:lnTo>
                  <a:pt x="56616" y="1540332"/>
                </a:lnTo>
                <a:lnTo>
                  <a:pt x="94221" y="1559712"/>
                </a:lnTo>
                <a:lnTo>
                  <a:pt x="137160" y="1566672"/>
                </a:lnTo>
                <a:lnTo>
                  <a:pt x="180682" y="1559712"/>
                </a:lnTo>
                <a:lnTo>
                  <a:pt x="218363" y="1540332"/>
                </a:lnTo>
                <a:lnTo>
                  <a:pt x="247980" y="1510703"/>
                </a:lnTo>
                <a:lnTo>
                  <a:pt x="267373" y="1473034"/>
                </a:lnTo>
                <a:lnTo>
                  <a:pt x="274320" y="1429512"/>
                </a:lnTo>
                <a:close/>
              </a:path>
              <a:path w="607060" h="1567179">
                <a:moveTo>
                  <a:pt x="606552" y="182880"/>
                </a:moveTo>
                <a:lnTo>
                  <a:pt x="600100" y="134404"/>
                </a:lnTo>
                <a:lnTo>
                  <a:pt x="581825" y="90754"/>
                </a:lnTo>
                <a:lnTo>
                  <a:pt x="553402" y="53721"/>
                </a:lnTo>
                <a:lnTo>
                  <a:pt x="516470" y="25057"/>
                </a:lnTo>
                <a:lnTo>
                  <a:pt x="472668" y="6553"/>
                </a:lnTo>
                <a:lnTo>
                  <a:pt x="423672" y="0"/>
                </a:lnTo>
                <a:lnTo>
                  <a:pt x="375196" y="6553"/>
                </a:lnTo>
                <a:lnTo>
                  <a:pt x="331558" y="25057"/>
                </a:lnTo>
                <a:lnTo>
                  <a:pt x="294513" y="53721"/>
                </a:lnTo>
                <a:lnTo>
                  <a:pt x="265849" y="90754"/>
                </a:lnTo>
                <a:lnTo>
                  <a:pt x="247357" y="134404"/>
                </a:lnTo>
                <a:lnTo>
                  <a:pt x="240792" y="182880"/>
                </a:lnTo>
                <a:lnTo>
                  <a:pt x="247357" y="231876"/>
                </a:lnTo>
                <a:lnTo>
                  <a:pt x="265849" y="275666"/>
                </a:lnTo>
                <a:lnTo>
                  <a:pt x="294513" y="312610"/>
                </a:lnTo>
                <a:lnTo>
                  <a:pt x="331558" y="341033"/>
                </a:lnTo>
                <a:lnTo>
                  <a:pt x="375196" y="359295"/>
                </a:lnTo>
                <a:lnTo>
                  <a:pt x="423672" y="365760"/>
                </a:lnTo>
                <a:lnTo>
                  <a:pt x="472668" y="359295"/>
                </a:lnTo>
                <a:lnTo>
                  <a:pt x="516470" y="341033"/>
                </a:lnTo>
                <a:lnTo>
                  <a:pt x="553402" y="312610"/>
                </a:lnTo>
                <a:lnTo>
                  <a:pt x="581825" y="275666"/>
                </a:lnTo>
                <a:lnTo>
                  <a:pt x="600100" y="231876"/>
                </a:lnTo>
                <a:lnTo>
                  <a:pt x="606552" y="18288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8816" y="4364823"/>
            <a:ext cx="441576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8816" y="4364823"/>
            <a:ext cx="441576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833" y="349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017" y="1130299"/>
            <a:ext cx="5921375" cy="578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4545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102" y="1885767"/>
            <a:ext cx="8091194" cy="478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spana.es/mipagina" TargetMode="Externa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web.bo.kz/" TargetMode="Externa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pagina.es/" TargetMode="Externa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hois.domaintools.com/" TargetMode="External"/><Relationship Id="rId5" Type="http://schemas.openxmlformats.org/officeDocument/2006/relationships/hyperlink" Target="http://www.piensasolutions.com/" TargetMode="Externa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spana.es/mipagina)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inombre@mipagina.com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673346" y="2642626"/>
            <a:ext cx="5346700" cy="86792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0187" tIns="40083" rIns="80187" bIns="40083" anchor="ctr" anchorCtr="0">
            <a:noAutofit/>
          </a:bodyPr>
          <a:lstStyle/>
          <a:p>
            <a:pPr algn="ctr" rtl="0">
              <a:buClr>
                <a:schemeClr val="lt1"/>
              </a:buClr>
              <a:buSzPts val="1800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Profundización de back-</a:t>
            </a:r>
            <a:r>
              <a:rPr lang="es-CO" sz="2800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end</a:t>
            </a:r>
            <a:endParaRPr lang="es-CO" sz="28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673346" y="4042842"/>
            <a:ext cx="5346700" cy="4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87" tIns="40083" rIns="80187" bIns="40083" anchor="t" anchorCtr="0">
            <a:spAutoFit/>
          </a:bodyPr>
          <a:lstStyle/>
          <a:p>
            <a:pPr algn="ctr" rtl="0">
              <a:buClr>
                <a:srgbClr val="FFFFFF"/>
              </a:buClr>
              <a:buSzPts val="1800"/>
            </a:pPr>
            <a:r>
              <a:rPr lang="es-CO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y dominios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347370" y="5025415"/>
            <a:ext cx="3998652" cy="46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87" tIns="40083" rIns="80187" bIns="40083" anchor="t" anchorCtr="0">
            <a:spAutoFit/>
          </a:bodyPr>
          <a:lstStyle/>
          <a:p>
            <a:pPr algn="ctr" rtl="0">
              <a:buClr>
                <a:srgbClr val="FFFFFF"/>
              </a:buClr>
              <a:buSzPts val="1800"/>
            </a:pPr>
            <a:r>
              <a:rPr lang="es-CO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Norbey Danilo Muñoz Cañón</a:t>
            </a:r>
          </a:p>
          <a:p>
            <a:pPr algn="ctr" rtl="0">
              <a:buClr>
                <a:srgbClr val="FFFFFF"/>
              </a:buClr>
              <a:buSzPts val="1800"/>
            </a:pPr>
            <a:r>
              <a:rPr lang="es-CO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s-CO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sz="2400" dirty="0"/>
              <a:t>OSTING</a:t>
            </a:r>
            <a:r>
              <a:rPr sz="2400" spc="9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35" dirty="0"/>
              <a:t>GRATUITOS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4026"/>
            <a:ext cx="8002270" cy="415177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1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4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2517775" algn="l"/>
              </a:tabLst>
            </a:pPr>
            <a:r>
              <a:rPr lang="es-CO" sz="2100" dirty="0">
                <a:latin typeface="Calibri"/>
                <a:cs typeface="Calibri"/>
              </a:rPr>
              <a:t>¡¡¡Son gratuitos!!!	</a:t>
            </a:r>
            <a:r>
              <a:rPr lang="es-CO" sz="2100" spc="-50" dirty="0">
                <a:latin typeface="Wingdings"/>
                <a:cs typeface="Wingdings"/>
              </a:rPr>
              <a:t></a:t>
            </a:r>
            <a:endParaRPr lang="es-CO" sz="2100" dirty="0">
              <a:latin typeface="Wingdings"/>
              <a:cs typeface="Wingdings"/>
            </a:endParaRPr>
          </a:p>
          <a:p>
            <a:pPr marL="652145" lvl="1" indent="-274320">
              <a:lnSpc>
                <a:spcPct val="100000"/>
              </a:lnSpc>
              <a:spcBef>
                <a:spcPts val="49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Buscando</a:t>
            </a:r>
            <a:r>
              <a:rPr lang="es-CO" sz="2100" spc="-7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encontrar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con: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4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Espacio</a:t>
            </a:r>
            <a:r>
              <a:rPr lang="es-CO" sz="1800" spc="-5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suficiente</a:t>
            </a:r>
            <a:r>
              <a:rPr lang="es-CO" sz="1800" spc="-3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para</a:t>
            </a:r>
            <a:r>
              <a:rPr lang="es-CO" sz="1800" spc="-4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nuestra</a:t>
            </a:r>
            <a:r>
              <a:rPr lang="es-CO" sz="1800" spc="-45" dirty="0">
                <a:latin typeface="Calibri"/>
                <a:cs typeface="Calibri"/>
              </a:rPr>
              <a:t> </a:t>
            </a:r>
            <a:r>
              <a:rPr lang="es-CO" sz="1800" spc="-20" dirty="0">
                <a:latin typeface="Calibri"/>
                <a:cs typeface="Calibri"/>
              </a:rPr>
              <a:t>web.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spc="-20" dirty="0">
                <a:latin typeface="Calibri"/>
                <a:cs typeface="Calibri"/>
              </a:rPr>
              <a:t>Tasa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transferencia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moderada.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Con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lenguajes como PHP y bases de datos como MySQL.</a:t>
            </a: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Banner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publicidad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existente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 nos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comprobar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recibidas,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</a:t>
            </a:r>
            <a:r>
              <a:rPr lang="es-CO" sz="2100" dirty="0">
                <a:latin typeface="Calibri"/>
                <a:cs typeface="Calibri"/>
              </a:rPr>
              <a:t>mensual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consumida,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origen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de</a:t>
            </a:r>
            <a:r>
              <a:rPr cap="small" spc="130" dirty="0"/>
              <a:t> </a:t>
            </a:r>
            <a:r>
              <a:rPr cap="small" spc="-135" dirty="0"/>
              <a:t>PAGO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016" y="1885767"/>
            <a:ext cx="7160883" cy="316496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Precios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asequibles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normales.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Atención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cliente.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Sin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publicidad.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Estadísticas,</a:t>
            </a:r>
            <a:r>
              <a:rPr lang="es-CO" sz="2100" spc="-30" dirty="0">
                <a:latin typeface="Calibri"/>
                <a:cs typeface="Calibri"/>
              </a:rPr>
              <a:t> soporte a lenguajes</a:t>
            </a:r>
            <a:r>
              <a:rPr lang="es-CO" sz="2100" dirty="0">
                <a:latin typeface="Calibri"/>
                <a:cs typeface="Calibri"/>
              </a:rPr>
              <a:t>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bases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datos,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ftp,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mail,</a:t>
            </a:r>
            <a:r>
              <a:rPr lang="es-CO" sz="2100" spc="-20" dirty="0">
                <a:latin typeface="Calibri"/>
                <a:cs typeface="Calibri"/>
              </a:rPr>
              <a:t> etc.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8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soltar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cuantos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euros, dólares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año.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-45" dirty="0"/>
              <a:t>Dominios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962403"/>
            <a:ext cx="7665084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Un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un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conjunto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caracteres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identifican</a:t>
            </a:r>
            <a:r>
              <a:rPr lang="es-CO" sz="2400" spc="-25" dirty="0">
                <a:latin typeface="Calibri"/>
                <a:cs typeface="Calibri"/>
              </a:rPr>
              <a:t> un </a:t>
            </a:r>
            <a:r>
              <a:rPr lang="es-CO" sz="2400" dirty="0">
                <a:latin typeface="Calibri"/>
                <a:cs typeface="Calibri"/>
              </a:rPr>
              <a:t>sitio</a:t>
            </a:r>
            <a:r>
              <a:rPr lang="es-CO" sz="2400" spc="-6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internet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accesible (el nombre del dominio).</a:t>
            </a:r>
            <a:endParaRPr lang="es-CO" sz="24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Terminaciones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semántica: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com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empresas.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edu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 webs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educación.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org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organizaciones</a:t>
            </a:r>
            <a:r>
              <a:rPr lang="es-CO" sz="2100" dirty="0">
                <a:latin typeface="Calibri"/>
                <a:cs typeface="Calibri"/>
              </a:rPr>
              <a:t> sin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ánimo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lucro.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 err="1">
                <a:latin typeface="Calibri"/>
                <a:cs typeface="Calibri"/>
              </a:rPr>
              <a:t>.net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relacionadas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red.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Terminaciones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país: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España.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us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Estados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Unidos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América.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uk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Reino</a:t>
            </a:r>
            <a:r>
              <a:rPr lang="es-CO" sz="2100" spc="-10" dirty="0">
                <a:latin typeface="Calibri"/>
                <a:cs typeface="Calibri"/>
              </a:rPr>
              <a:t> Unido.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.</a:t>
            </a:r>
            <a:r>
              <a:rPr lang="es-CO" sz="2100" dirty="0" err="1">
                <a:latin typeface="Calibri"/>
                <a:cs typeface="Calibri"/>
              </a:rPr>
              <a:t>fr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10" dirty="0">
                <a:latin typeface="Calibri"/>
                <a:cs typeface="Calibri"/>
              </a:rPr>
              <a:t> Francia.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11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5" dirty="0"/>
              <a:t>GRATUITOS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962403"/>
            <a:ext cx="7922895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Son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 err="1">
                <a:latin typeface="Calibri"/>
                <a:cs typeface="Calibri"/>
              </a:rPr>
              <a:t>sub-</a:t>
            </a:r>
            <a:r>
              <a:rPr lang="es-CO" sz="2400" dirty="0" err="1">
                <a:latin typeface="Calibri"/>
                <a:cs typeface="Calibri"/>
              </a:rPr>
              <a:t>dominios</a:t>
            </a:r>
            <a:r>
              <a:rPr lang="es-CO" sz="2400" spc="-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cuelgan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principal</a:t>
            </a:r>
            <a:r>
              <a:rPr lang="es-CO" sz="2400" spc="-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1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el </a:t>
            </a:r>
            <a:r>
              <a:rPr lang="es-CO" sz="2400" dirty="0">
                <a:latin typeface="Calibri"/>
                <a:cs typeface="Calibri"/>
              </a:rPr>
              <a:t>del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gratuito:</a:t>
            </a:r>
            <a:endParaRPr lang="es-CO" sz="2400" dirty="0">
              <a:latin typeface="Calibri"/>
              <a:cs typeface="Calibri"/>
            </a:endParaRPr>
          </a:p>
          <a:p>
            <a:pPr marL="1007744" algn="just">
              <a:lnSpc>
                <a:spcPct val="100000"/>
              </a:lnSpc>
              <a:spcBef>
                <a:spcPts val="600"/>
              </a:spcBef>
            </a:pPr>
            <a:r>
              <a:rPr lang="es-CO" sz="2400" dirty="0">
                <a:solidFill>
                  <a:srgbClr val="006FC0"/>
                </a:solidFill>
                <a:latin typeface="Calibri"/>
                <a:cs typeface="Calibri"/>
              </a:rPr>
              <a:t>mipagina.iespana.es</a:t>
            </a:r>
            <a:r>
              <a:rPr lang="es-CO"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www.iespana.es/mipagina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s-CO" sz="33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…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mmm,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gratis!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son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serias.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Son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demasiado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largas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recordar.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95" dirty="0"/>
              <a:t> </a:t>
            </a:r>
            <a:r>
              <a:rPr dirty="0"/>
              <a:t>–</a:t>
            </a:r>
            <a:r>
              <a:rPr spc="-30" dirty="0"/>
              <a:t> GRATUITOS</a:t>
            </a:r>
            <a:r>
              <a:rPr spc="-60" dirty="0"/>
              <a:t> </a:t>
            </a:r>
            <a:r>
              <a:rPr spc="-20" dirty="0"/>
              <a:t>(II)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7700645" cy="4619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obtener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uno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estos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spc="-10" dirty="0" err="1">
                <a:latin typeface="Calibri"/>
                <a:cs typeface="Calibri"/>
              </a:rPr>
              <a:t>sub-</a:t>
            </a:r>
            <a:r>
              <a:rPr lang="es-CO" sz="2400" dirty="0" err="1">
                <a:latin typeface="Calibri"/>
                <a:cs typeface="Calibri"/>
              </a:rPr>
              <a:t>dominios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gratuitos:</a:t>
            </a:r>
            <a:endParaRPr lang="es-CO" sz="2400" dirty="0">
              <a:latin typeface="Calibri"/>
              <a:cs typeface="Calibri"/>
            </a:endParaRPr>
          </a:p>
          <a:p>
            <a:pPr marL="652145" marR="31115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automáticamente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obtener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</a:t>
            </a:r>
            <a:r>
              <a:rPr lang="es-CO" sz="2100" spc="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hosting gratuito.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Existen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tipo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subdominios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50" dirty="0">
                <a:latin typeface="Calibri"/>
                <a:cs typeface="Calibri"/>
              </a:rPr>
              <a:t>:</a:t>
            </a:r>
            <a:endParaRPr lang="es-CO" sz="2400" dirty="0">
              <a:latin typeface="Calibri"/>
              <a:cs typeface="Calibri"/>
            </a:endParaRPr>
          </a:p>
          <a:p>
            <a:pPr marL="2895600" algn="just">
              <a:lnSpc>
                <a:spcPct val="100000"/>
              </a:lnSpc>
              <a:spcBef>
                <a:spcPts val="600"/>
              </a:spcBef>
            </a:pPr>
            <a:r>
              <a:rPr lang="es-CO" sz="2400" spc="-10" dirty="0">
                <a:latin typeface="Calibri"/>
                <a:cs typeface="Calibri"/>
                <a:hlinkClick r:id="rId5"/>
              </a:rPr>
              <a:t>www.miweb.</a:t>
            </a:r>
            <a:r>
              <a:rPr lang="es-CO" sz="2400" b="1" spc="-10" dirty="0">
                <a:latin typeface="Calibri"/>
                <a:cs typeface="Calibri"/>
                <a:hlinkClick r:id="rId5"/>
              </a:rPr>
              <a:t>bo.kz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Fáciles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encontrar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Google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poniendo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“dominios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gratuitos”.</a:t>
            </a:r>
            <a:endParaRPr lang="es-CO" sz="2100" dirty="0">
              <a:latin typeface="Calibri"/>
              <a:cs typeface="Calibri"/>
            </a:endParaRPr>
          </a:p>
          <a:p>
            <a:pPr marL="652145" marR="19240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Evitan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nombres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largos,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tienen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terminaciones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muy </a:t>
            </a:r>
            <a:r>
              <a:rPr lang="es-CO" sz="2100" spc="-10" dirty="0">
                <a:latin typeface="Calibri"/>
                <a:cs typeface="Calibri"/>
              </a:rPr>
              <a:t>raras.</a:t>
            </a:r>
            <a:endParaRPr lang="es-CO" sz="2100" dirty="0">
              <a:latin typeface="Calibri"/>
              <a:cs typeface="Calibri"/>
            </a:endParaRPr>
          </a:p>
          <a:p>
            <a:pPr marL="652145" marR="11430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Funcionan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redirigiendo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 err="1">
                <a:latin typeface="Calibri"/>
                <a:cs typeface="Calibri"/>
              </a:rPr>
              <a:t>sub-</a:t>
            </a:r>
            <a:r>
              <a:rPr lang="es-CO" sz="2100" dirty="0" err="1">
                <a:latin typeface="Calibri"/>
                <a:cs typeface="Calibri"/>
              </a:rPr>
              <a:t>dominio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dado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nuestro </a:t>
            </a:r>
            <a:r>
              <a:rPr lang="es-CO" sz="2100" dirty="0">
                <a:latin typeface="Calibri"/>
                <a:cs typeface="Calibri"/>
              </a:rPr>
              <a:t>servidor 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10" dirty="0">
                <a:latin typeface="Calibri"/>
                <a:cs typeface="Calibri"/>
              </a:rPr>
              <a:t> gratuito.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Normalmente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añaden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 err="1">
                <a:latin typeface="Calibri"/>
                <a:cs typeface="Calibri"/>
              </a:rPr>
              <a:t>popup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antes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redirigir</a:t>
            </a:r>
            <a:r>
              <a:rPr lang="es-CO" sz="2100" spc="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Dominios</a:t>
            </a:r>
            <a:r>
              <a:rPr cap="small" spc="110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de</a:t>
            </a:r>
            <a:r>
              <a:rPr cap="small" spc="120" dirty="0"/>
              <a:t> </a:t>
            </a:r>
            <a:r>
              <a:rPr cap="small" spc="-135" dirty="0"/>
              <a:t>PAGO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7175500" cy="4542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>
                <a:latin typeface="Calibri"/>
                <a:cs typeface="Calibri"/>
              </a:rPr>
              <a:t>Son</a:t>
            </a:r>
            <a:r>
              <a:rPr lang="es-CO" sz="2400" spc="-5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dominios</a:t>
            </a:r>
            <a:r>
              <a:rPr lang="es-CO" sz="2400" spc="-4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reales</a:t>
            </a:r>
            <a:r>
              <a:rPr lang="es-CO" sz="2400" spc="-4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que</a:t>
            </a:r>
            <a:r>
              <a:rPr lang="es-CO" sz="2400" spc="-1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tenemos</a:t>
            </a:r>
            <a:r>
              <a:rPr lang="es-CO" sz="2400" spc="-5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que</a:t>
            </a:r>
            <a:r>
              <a:rPr lang="es-CO" sz="2400" spc="-2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registrar</a:t>
            </a:r>
            <a:r>
              <a:rPr lang="es-CO" sz="2400" spc="-5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y</a:t>
            </a:r>
            <a:r>
              <a:rPr lang="es-CO" sz="2400" spc="-2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pagar:</a:t>
            </a:r>
            <a:endParaRPr lang="es-CO" sz="2400">
              <a:latin typeface="Calibri"/>
              <a:cs typeface="Calibri"/>
            </a:endParaRPr>
          </a:p>
          <a:p>
            <a:pPr marL="2948940" algn="just">
              <a:lnSpc>
                <a:spcPct val="100000"/>
              </a:lnSpc>
              <a:spcBef>
                <a:spcPts val="600"/>
              </a:spcBef>
            </a:pPr>
            <a:r>
              <a:rPr lang="es-CO" sz="24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www.mipagina.es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s-CO" sz="33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Ventajas: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Fácil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recordar.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Serio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ojos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visitantes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clientes.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Mejor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posicionamiento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buscadores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Google.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Inconvenientes: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está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disponible el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queremos.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pagarlos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anualmente.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z="2400" dirty="0"/>
              <a:t>DE</a:t>
            </a:r>
            <a:r>
              <a:rPr sz="2400" spc="90" dirty="0"/>
              <a:t> </a:t>
            </a:r>
            <a:r>
              <a:rPr spc="-30" dirty="0"/>
              <a:t>PAGO</a:t>
            </a:r>
            <a:r>
              <a:rPr spc="-50" dirty="0"/>
              <a:t> </a:t>
            </a:r>
            <a:r>
              <a:rPr spc="-20" dirty="0"/>
              <a:t>(II)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885767"/>
            <a:ext cx="7984490" cy="391902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comprobar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si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está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libre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queremos:</a:t>
            </a:r>
            <a:endParaRPr lang="es-CO" sz="24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Entrar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cualquier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compañía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registradora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dominios </a:t>
            </a:r>
            <a:r>
              <a:rPr lang="es-CO" sz="2100" dirty="0">
                <a:latin typeface="Calibri"/>
                <a:cs typeface="Calibri"/>
              </a:rPr>
              <a:t>e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introducir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dominio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queremos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fuéramos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50" dirty="0">
                <a:latin typeface="Calibri"/>
                <a:cs typeface="Calibri"/>
              </a:rPr>
              <a:t>a </a:t>
            </a:r>
            <a:r>
              <a:rPr lang="es-CO" sz="2100" spc="-10" dirty="0">
                <a:latin typeface="Calibri"/>
                <a:cs typeface="Calibri"/>
              </a:rPr>
              <a:t>registrarlo.</a:t>
            </a:r>
            <a:endParaRPr lang="es-CO" sz="2100" dirty="0">
              <a:latin typeface="Calibri"/>
              <a:cs typeface="Calibri"/>
            </a:endParaRPr>
          </a:p>
          <a:p>
            <a:pPr marL="2293620" algn="just">
              <a:lnSpc>
                <a:spcPct val="100000"/>
              </a:lnSpc>
              <a:spcBef>
                <a:spcPts val="605"/>
              </a:spcBef>
            </a:pPr>
            <a:r>
              <a:rPr lang="es-CO" sz="2000" u="heavy" spc="-10" dirty="0">
                <a:solidFill>
                  <a:srgbClr val="FF8118"/>
                </a:solidFill>
                <a:uFill>
                  <a:solidFill>
                    <a:srgbClr val="FF8018"/>
                  </a:solidFill>
                </a:uFill>
                <a:latin typeface="Calibri"/>
                <a:cs typeface="Calibri"/>
                <a:hlinkClick r:id="rId5"/>
              </a:rPr>
              <a:t>http://www.piensasolutions.com/</a:t>
            </a:r>
            <a:endParaRPr lang="es-CO"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s-CO" sz="2900" dirty="0">
              <a:latin typeface="Calibri"/>
              <a:cs typeface="Calibri"/>
            </a:endParaRPr>
          </a:p>
          <a:p>
            <a:pPr marL="274320" marR="714375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74320" algn="l"/>
              </a:tabLst>
            </a:pP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8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averiguar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información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acerca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cualquier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dominio:</a:t>
            </a:r>
          </a:p>
          <a:p>
            <a:pPr marL="652145" marR="5080" lvl="1" indent="-274320" algn="just"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Entrar en la siguiente URL e introducir el nombre de dominio.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es-CO" sz="2850" dirty="0">
              <a:latin typeface="Calibri"/>
              <a:cs typeface="Calibri"/>
            </a:endParaRPr>
          </a:p>
          <a:p>
            <a:pPr marL="2293620" algn="just">
              <a:spcBef>
                <a:spcPts val="605"/>
              </a:spcBef>
            </a:pPr>
            <a:r>
              <a:rPr lang="es-CO" sz="2000" u="heavy" spc="-10" dirty="0">
                <a:solidFill>
                  <a:srgbClr val="0070C0"/>
                </a:solidFill>
                <a:uFill>
                  <a:solidFill>
                    <a:srgbClr val="FF8018"/>
                  </a:solidFill>
                </a:u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http://whois.domaintools.com/</a:t>
            </a:r>
            <a:endParaRPr lang="es-CO" sz="2000" u="heavy" spc="-10" dirty="0">
              <a:solidFill>
                <a:srgbClr val="0070C0"/>
              </a:solidFill>
              <a:uFill>
                <a:solidFill>
                  <a:srgbClr val="FF8018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z="2400" dirty="0"/>
              <a:t>OMINIOS</a:t>
            </a:r>
            <a:r>
              <a:rPr sz="2400" spc="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z="2400" dirty="0"/>
              <a:t>DE</a:t>
            </a:r>
            <a:r>
              <a:rPr sz="2400" spc="90" dirty="0"/>
              <a:t> </a:t>
            </a:r>
            <a:r>
              <a:rPr spc="-30" dirty="0"/>
              <a:t>PAGO</a:t>
            </a:r>
            <a:r>
              <a:rPr spc="-50" dirty="0"/>
              <a:t> </a:t>
            </a:r>
            <a:r>
              <a:rPr spc="-10" dirty="0"/>
              <a:t>(III)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10017" y="1885767"/>
            <a:ext cx="7703820" cy="403700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Se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pueden</a:t>
            </a:r>
            <a:r>
              <a:rPr lang="es-CO" sz="2400" spc="-10" dirty="0">
                <a:latin typeface="Calibri"/>
                <a:cs typeface="Calibri"/>
              </a:rPr>
              <a:t> contratar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multitud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10" dirty="0">
                <a:latin typeface="Calibri"/>
                <a:cs typeface="Calibri"/>
              </a:rPr>
              <a:t> páginas.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Buscar</a:t>
            </a:r>
            <a:r>
              <a:rPr lang="es-CO" sz="2100" spc="-8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“dominios”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Google.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6385" marR="51435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precios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varían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entre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diferentes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compañías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y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según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la </a:t>
            </a:r>
            <a:r>
              <a:rPr lang="es-CO" sz="2400" dirty="0">
                <a:latin typeface="Calibri"/>
                <a:cs typeface="Calibri"/>
              </a:rPr>
              <a:t>terminación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(habitualmente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30" dirty="0">
                <a:latin typeface="Calibri"/>
                <a:cs typeface="Calibri"/>
              </a:rPr>
              <a:t> “</a:t>
            </a:r>
            <a:r>
              <a:rPr lang="es-CO" sz="2400" dirty="0">
                <a:latin typeface="Calibri"/>
                <a:cs typeface="Calibri"/>
              </a:rPr>
              <a:t>.es</a:t>
            </a:r>
            <a:r>
              <a:rPr lang="es-CO" sz="2400" spc="-30" dirty="0">
                <a:latin typeface="Calibri"/>
                <a:cs typeface="Calibri"/>
              </a:rPr>
              <a:t>”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más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barato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5" dirty="0">
                <a:latin typeface="Calibri"/>
                <a:cs typeface="Calibri"/>
              </a:rPr>
              <a:t> “</a:t>
            </a:r>
            <a:r>
              <a:rPr lang="es-CO" sz="2400" spc="-10" dirty="0">
                <a:latin typeface="Calibri"/>
                <a:cs typeface="Calibri"/>
              </a:rPr>
              <a:t>.</a:t>
            </a:r>
            <a:r>
              <a:rPr lang="es-CO" sz="2400" spc="-10" dirty="0" err="1">
                <a:latin typeface="Calibri"/>
                <a:cs typeface="Calibri"/>
              </a:rPr>
              <a:t>com</a:t>
            </a:r>
            <a:r>
              <a:rPr lang="es-CO" sz="2400" spc="-25" dirty="0">
                <a:latin typeface="Calibri"/>
                <a:cs typeface="Calibri"/>
              </a:rPr>
              <a:t>”</a:t>
            </a:r>
            <a:r>
              <a:rPr lang="es-CO" sz="2400" spc="-10" dirty="0">
                <a:latin typeface="Calibri"/>
                <a:cs typeface="Calibri"/>
              </a:rPr>
              <a:t>).</a:t>
            </a:r>
            <a:endParaRPr lang="es-CO"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Clr>
                <a:srgbClr val="2CA2BF"/>
              </a:buClr>
              <a:buFont typeface="Wingdings"/>
              <a:buChar char=""/>
            </a:pPr>
            <a:endParaRPr lang="es-CO" sz="3300" dirty="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Las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páginas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que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ofrecen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hosting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pago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también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ofrecen </a:t>
            </a:r>
            <a:r>
              <a:rPr lang="es-CO" sz="2400" dirty="0">
                <a:latin typeface="Calibri"/>
                <a:cs typeface="Calibri"/>
              </a:rPr>
              <a:t>registro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dominios.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más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cómodo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tener</a:t>
            </a:r>
            <a:r>
              <a:rPr lang="es-CO" sz="2400" spc="-2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los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dos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servicios </a:t>
            </a:r>
            <a:r>
              <a:rPr lang="es-CO" sz="2400" dirty="0">
                <a:latin typeface="Calibri"/>
                <a:cs typeface="Calibri"/>
              </a:rPr>
              <a:t>con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mismo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proveedor.</a:t>
            </a:r>
            <a:endParaRPr lang="es-CO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FTP</a:t>
            </a:r>
            <a:r>
              <a:rPr cap="small" spc="-25" dirty="0"/>
              <a:t> </a:t>
            </a:r>
            <a:r>
              <a:rPr cap="small" dirty="0"/>
              <a:t>–</a:t>
            </a:r>
            <a:r>
              <a:rPr cap="small" spc="-5" dirty="0"/>
              <a:t> </a:t>
            </a:r>
            <a:r>
              <a:rPr cap="small" dirty="0"/>
              <a:t>File</a:t>
            </a:r>
            <a:r>
              <a:rPr cap="small" spc="125" dirty="0"/>
              <a:t> </a:t>
            </a:r>
            <a:r>
              <a:rPr cap="small" dirty="0"/>
              <a:t>Transfer</a:t>
            </a:r>
            <a:r>
              <a:rPr cap="small" spc="110" dirty="0"/>
              <a:t> </a:t>
            </a:r>
            <a:r>
              <a:rPr cap="small" spc="-50" dirty="0"/>
              <a:t>Protocol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7910195" cy="362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>
                <a:latin typeface="Calibri"/>
                <a:cs typeface="Calibri"/>
              </a:rPr>
              <a:t>Protocolo</a:t>
            </a:r>
            <a:r>
              <a:rPr lang="es-CO" sz="2400" spc="-6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de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red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para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la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transferencia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de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archivos.</a:t>
            </a:r>
            <a:endParaRPr lang="es-CO" sz="240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Nos</a:t>
            </a:r>
            <a:r>
              <a:rPr lang="es-CO" sz="2400" spc="-6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servirá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subir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archivos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de </a:t>
            </a:r>
            <a:r>
              <a:rPr lang="es-CO" sz="2400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primera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vez.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actualizar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contenido.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buClr>
                <a:srgbClr val="2CA2BF"/>
              </a:buClr>
              <a:buFont typeface="Segoe UI Symbol"/>
              <a:buChar char="⚫"/>
            </a:pPr>
            <a:endParaRPr lang="es-CO" sz="2950" dirty="0">
              <a:latin typeface="Calibri"/>
              <a:cs typeface="Calibri"/>
            </a:endParaRPr>
          </a:p>
          <a:p>
            <a:pPr marL="286385" marR="228600" indent="-274320" algn="just">
              <a:lnSpc>
                <a:spcPct val="100000"/>
              </a:lnSpc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CLIENTE</a:t>
            </a:r>
            <a:r>
              <a:rPr lang="es-CO" sz="2400" spc="-7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FTP: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programa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instalado</a:t>
            </a:r>
            <a:r>
              <a:rPr lang="es-CO" sz="2400" spc="-7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nuestro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ordenador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que </a:t>
            </a:r>
            <a:r>
              <a:rPr lang="es-CO" sz="2400" dirty="0">
                <a:latin typeface="Calibri"/>
                <a:cs typeface="Calibri"/>
              </a:rPr>
              <a:t>utiliza</a:t>
            </a:r>
            <a:r>
              <a:rPr lang="es-CO" sz="2400" spc="-5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FTP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para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el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envío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ficheros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al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servidor</a:t>
            </a:r>
            <a:r>
              <a:rPr lang="es-CO" sz="2400" spc="-2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15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FileZilla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Client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=&gt;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gratuito,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castellano,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potente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sencillo.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600" cap="small" spc="-60"/>
              <a:t>Contenidos</a:t>
            </a:r>
            <a:endParaRPr lang="es-CO" sz="3600"/>
          </a:p>
        </p:txBody>
      </p:sp>
      <p:sp>
        <p:nvSpPr>
          <p:cNvPr id="9" name="object 9"/>
          <p:cNvSpPr txBox="1"/>
          <p:nvPr/>
        </p:nvSpPr>
        <p:spPr>
          <a:xfrm>
            <a:off x="1310017" y="1886203"/>
            <a:ext cx="5224145" cy="40976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Introducción.</a:t>
            </a:r>
            <a:endParaRPr lang="es-CO"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Hosting o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Alojamiento</a:t>
            </a:r>
            <a:r>
              <a:rPr lang="es-CO" sz="2400" spc="-50" dirty="0">
                <a:latin typeface="Calibri"/>
                <a:cs typeface="Calibri"/>
              </a:rPr>
              <a:t> </a:t>
            </a:r>
            <a:r>
              <a:rPr lang="es-CO" sz="2400" spc="-20" dirty="0">
                <a:latin typeface="Calibri"/>
                <a:cs typeface="Calibri"/>
              </a:rPr>
              <a:t>Web.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¿Qué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ofrecer?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Tipos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Alojamiento.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10" dirty="0">
                <a:latin typeface="Calibri"/>
                <a:cs typeface="Calibri"/>
              </a:rPr>
              <a:t>Dominios.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20" dirty="0">
                <a:latin typeface="Calibri"/>
                <a:cs typeface="Calibri"/>
              </a:rPr>
              <a:t>FTP.</a:t>
            </a:r>
            <a:endParaRPr lang="es-CO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-45" dirty="0"/>
              <a:t>Introducción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2061463"/>
            <a:ext cx="7171690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b="1" dirty="0">
                <a:latin typeface="Calibri"/>
                <a:cs typeface="Calibri"/>
              </a:rPr>
              <a:t>Servidor</a:t>
            </a:r>
            <a:r>
              <a:rPr lang="es-CO" sz="2400" b="1" spc="-40" dirty="0">
                <a:latin typeface="Calibri"/>
                <a:cs typeface="Calibri"/>
              </a:rPr>
              <a:t> </a:t>
            </a:r>
            <a:r>
              <a:rPr lang="es-CO" sz="2400" b="1" dirty="0">
                <a:latin typeface="Calibri"/>
                <a:cs typeface="Calibri"/>
              </a:rPr>
              <a:t>de</a:t>
            </a:r>
            <a:r>
              <a:rPr lang="es-CO" sz="2400" b="1" spc="10" dirty="0">
                <a:latin typeface="Calibri"/>
                <a:cs typeface="Calibri"/>
              </a:rPr>
              <a:t> </a:t>
            </a:r>
            <a:r>
              <a:rPr lang="es-CO" sz="2400" b="1" spc="-10" dirty="0">
                <a:latin typeface="Calibri"/>
                <a:cs typeface="Calibri"/>
              </a:rPr>
              <a:t>Hosting:</a:t>
            </a:r>
            <a:endParaRPr lang="es-CO" sz="2400" dirty="0">
              <a:latin typeface="Calibri"/>
              <a:cs typeface="Calibri"/>
            </a:endParaRPr>
          </a:p>
          <a:p>
            <a:pPr marL="652145" marR="919480" lvl="1" indent="-274320" algn="just">
              <a:lnSpc>
                <a:spcPct val="140000"/>
              </a:lnSpc>
              <a:spcBef>
                <a:spcPts val="57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Lugar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físico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donde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alojar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hacerla accesible.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51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Existen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gratuitos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168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b="1" spc="-10" dirty="0">
                <a:latin typeface="Calibri"/>
                <a:cs typeface="Calibri"/>
              </a:rPr>
              <a:t>Dominio</a:t>
            </a:r>
            <a:r>
              <a:rPr lang="es-CO" sz="2400" spc="-10" dirty="0">
                <a:latin typeface="Calibri"/>
                <a:cs typeface="Calibri"/>
              </a:rPr>
              <a:t>:</a:t>
            </a:r>
            <a:endParaRPr lang="es-CO" sz="2400" dirty="0">
              <a:latin typeface="Calibri"/>
              <a:cs typeface="Calibri"/>
            </a:endParaRPr>
          </a:p>
          <a:p>
            <a:pPr marL="652145" marR="323850" lvl="1" indent="-274320" algn="just">
              <a:lnSpc>
                <a:spcPct val="140000"/>
              </a:lnSpc>
              <a:spcBef>
                <a:spcPts val="57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Dirección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escriben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navegador</a:t>
            </a:r>
            <a:r>
              <a:rPr lang="es-CO" sz="2100" spc="-20" dirty="0">
                <a:latin typeface="Calibri"/>
                <a:cs typeface="Calibri"/>
              </a:rPr>
              <a:t> para </a:t>
            </a:r>
            <a:r>
              <a:rPr lang="es-CO" sz="2100" dirty="0">
                <a:latin typeface="Calibri"/>
                <a:cs typeface="Calibri"/>
              </a:rPr>
              <a:t>acceder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web. Aparece DNS.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4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Dominios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pago</a:t>
            </a:r>
            <a:r>
              <a:rPr lang="es-CO" sz="2100" spc="-10" dirty="0">
                <a:latin typeface="Calibri"/>
                <a:cs typeface="Calibri"/>
              </a:rPr>
              <a:t> (</a:t>
            </a:r>
            <a:r>
              <a:rPr lang="es-CO" sz="2100" spc="-10" dirty="0">
                <a:solidFill>
                  <a:srgbClr val="006FC0"/>
                </a:solidFill>
                <a:latin typeface="Calibri"/>
                <a:cs typeface="Calibri"/>
              </a:rPr>
              <a:t>www.mipagina.es</a:t>
            </a:r>
            <a:r>
              <a:rPr lang="es-CO" sz="2100" spc="-10" dirty="0">
                <a:latin typeface="Calibri"/>
                <a:cs typeface="Calibri"/>
              </a:rPr>
              <a:t>)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subdominios gratuitos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</a:t>
            </a:r>
            <a:r>
              <a:rPr lang="es-CO" sz="2100" dirty="0">
                <a:solidFill>
                  <a:srgbClr val="006FC0"/>
                </a:solidFill>
                <a:latin typeface="Calibri"/>
                <a:cs typeface="Calibri"/>
              </a:rPr>
              <a:t>mipagina.iespana.es</a:t>
            </a:r>
            <a:r>
              <a:rPr lang="es-CO" sz="21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spc="-10" dirty="0">
                <a:solidFill>
                  <a:srgbClr val="006FC0"/>
                </a:solidFill>
                <a:latin typeface="Calibri"/>
                <a:cs typeface="Calibri"/>
                <a:hlinkClick r:id="rId5"/>
              </a:rPr>
              <a:t>www.iespana.es/mipagina</a:t>
            </a:r>
            <a:r>
              <a:rPr lang="es-CO" sz="2100" spc="-10" dirty="0">
                <a:latin typeface="Calibri"/>
                <a:cs typeface="Calibri"/>
                <a:hlinkClick r:id="rId5"/>
              </a:rPr>
              <a:t>)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lang="en-US" cap="small" dirty="0"/>
              <a:t> </a:t>
            </a:r>
            <a:r>
              <a:rPr cap="small" dirty="0"/>
              <a:t>o</a:t>
            </a:r>
            <a:r>
              <a:rPr cap="small" spc="50" dirty="0"/>
              <a:t> </a:t>
            </a:r>
            <a:r>
              <a:rPr cap="small" dirty="0"/>
              <a:t>Alojamiento</a:t>
            </a:r>
            <a:r>
              <a:rPr cap="small" spc="60" dirty="0"/>
              <a:t> </a:t>
            </a:r>
            <a:r>
              <a:rPr cap="small" spc="-90" dirty="0"/>
              <a:t>Web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0017" y="1906015"/>
            <a:ext cx="6831330" cy="378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>
                <a:latin typeface="Calibri"/>
                <a:cs typeface="Calibri"/>
              </a:rPr>
              <a:t>Se</a:t>
            </a:r>
            <a:r>
              <a:rPr lang="es-CO" sz="2400" spc="-6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lleva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a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cabo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en</a:t>
            </a:r>
            <a:r>
              <a:rPr lang="es-CO" sz="2400" spc="-3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servidores</a:t>
            </a:r>
            <a:r>
              <a:rPr lang="es-CO" sz="2400" spc="-20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(potentes</a:t>
            </a:r>
            <a:r>
              <a:rPr lang="es-CO" sz="2400" spc="-4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ordenadores) </a:t>
            </a:r>
            <a:r>
              <a:rPr lang="es-CO" sz="2400">
                <a:latin typeface="Calibri"/>
                <a:cs typeface="Calibri"/>
              </a:rPr>
              <a:t>conectados</a:t>
            </a:r>
            <a:r>
              <a:rPr lang="es-CO" sz="2400" spc="-65">
                <a:latin typeface="Calibri"/>
                <a:cs typeface="Calibri"/>
              </a:rPr>
              <a:t> </a:t>
            </a:r>
            <a:r>
              <a:rPr lang="es-CO" sz="2400">
                <a:latin typeface="Calibri"/>
                <a:cs typeface="Calibri"/>
              </a:rPr>
              <a:t>a</a:t>
            </a:r>
            <a:r>
              <a:rPr lang="es-CO" sz="2400" spc="-35">
                <a:latin typeface="Calibri"/>
                <a:cs typeface="Calibri"/>
              </a:rPr>
              <a:t> </a:t>
            </a:r>
            <a:r>
              <a:rPr lang="es-CO" sz="2400" spc="-10">
                <a:latin typeface="Calibri"/>
                <a:cs typeface="Calibri"/>
              </a:rPr>
              <a:t>Internet:</a:t>
            </a:r>
            <a:endParaRPr lang="es-CO" sz="240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83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ancho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banda.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76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seguridad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ante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ataques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desastres.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176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Aseguran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accesibilidad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cercana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100%.</a:t>
            </a:r>
            <a:endParaRPr lang="es-CO" sz="2100" dirty="0">
              <a:latin typeface="Calibri"/>
              <a:cs typeface="Calibri"/>
            </a:endParaRPr>
          </a:p>
          <a:p>
            <a:pPr marL="652145" marR="133985" lvl="1" indent="-274320" algn="just">
              <a:lnSpc>
                <a:spcPct val="15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Por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todo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anterior, </a:t>
            </a: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recomendable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intentar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alojar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casero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PC.</a:t>
            </a:r>
            <a:endParaRPr lang="es-CO" sz="21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15" dirty="0"/>
              <a:t> </a:t>
            </a:r>
            <a:r>
              <a:rPr cap="small" dirty="0"/>
              <a:t>¿Qué</a:t>
            </a:r>
            <a:r>
              <a:rPr cap="small" spc="114" dirty="0"/>
              <a:t> </a:t>
            </a:r>
            <a:r>
              <a:rPr cap="small" dirty="0"/>
              <a:t>nos</a:t>
            </a:r>
            <a:r>
              <a:rPr cap="small" spc="110" dirty="0"/>
              <a:t> </a:t>
            </a:r>
            <a:r>
              <a:rPr cap="small" dirty="0"/>
              <a:t>puede</a:t>
            </a:r>
            <a:r>
              <a:rPr cap="small" spc="125" dirty="0"/>
              <a:t> </a:t>
            </a:r>
            <a:r>
              <a:rPr cap="small" spc="-40" dirty="0"/>
              <a:t>ofrecer?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7958455" cy="458074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Espacio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Web</a:t>
            </a:r>
            <a:endParaRPr lang="es-CO" sz="24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Cantidad</a:t>
            </a:r>
            <a:r>
              <a:rPr lang="es-CO" sz="2100" spc="-7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espacio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disco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duro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disponible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almacenar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todos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archivos 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(.html,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.jpeg,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.mpeg,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.mp3,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etc.)</a:t>
            </a:r>
            <a:endParaRPr lang="es-CO" sz="2100" dirty="0">
              <a:latin typeface="Calibri"/>
              <a:cs typeface="Calibri"/>
            </a:endParaRPr>
          </a:p>
          <a:p>
            <a:pPr marL="652145" marR="6921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descargas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(películas,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imágenes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alta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resolución, </a:t>
            </a:r>
            <a:r>
              <a:rPr lang="es-CO" sz="2100" dirty="0">
                <a:latin typeface="Calibri"/>
                <a:cs typeface="Calibri"/>
              </a:rPr>
              <a:t>etc.)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similares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necesario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contratar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mucho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espacio.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resto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 páginas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suficiente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100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200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Mb.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Bases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 </a:t>
            </a:r>
            <a:r>
              <a:rPr lang="es-CO" sz="2400" spc="-20" dirty="0">
                <a:latin typeface="Calibri"/>
                <a:cs typeface="Calibri"/>
              </a:rPr>
              <a:t>datos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Muy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frecuentes 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pago.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Menos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Utilizadas</a:t>
            </a:r>
            <a:r>
              <a:rPr lang="es-CO" sz="2100" spc="-7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registro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usuarios,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foros,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tiendas,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  <a:p>
            <a:pPr marL="652145" marR="10033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Su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requiere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conocimientos</a:t>
            </a:r>
            <a:r>
              <a:rPr lang="es-CO" sz="2100" spc="-10" dirty="0">
                <a:latin typeface="Calibri"/>
                <a:cs typeface="Calibri"/>
              </a:rPr>
              <a:t> avanzados.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más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fácil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extendida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MySQL. Opciones SQL y NoSQL.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30" dirty="0"/>
              <a:t>(II)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6" y="1885767"/>
            <a:ext cx="8152375" cy="479810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41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spc="-25" dirty="0">
                <a:latin typeface="Calibri"/>
                <a:cs typeface="Calibri"/>
              </a:rPr>
              <a:t>Tasa</a:t>
            </a:r>
            <a:r>
              <a:rPr lang="es-CO" sz="2400" spc="-45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Transferencia</a:t>
            </a:r>
            <a:r>
              <a:rPr lang="es-CO" sz="2400" spc="-4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Mensual</a:t>
            </a:r>
            <a:endParaRPr lang="es-CO" sz="2400" dirty="0">
              <a:latin typeface="Calibri"/>
              <a:cs typeface="Calibri"/>
            </a:endParaRPr>
          </a:p>
          <a:p>
            <a:pPr marL="652145" marR="428625" lvl="1" indent="-274320" algn="just">
              <a:lnSpc>
                <a:spcPts val="2270"/>
              </a:lnSpc>
              <a:spcBef>
                <a:spcPts val="56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descarga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del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de </a:t>
            </a:r>
            <a:r>
              <a:rPr lang="es-CO" sz="2100" dirty="0">
                <a:latin typeface="Calibri"/>
                <a:cs typeface="Calibri"/>
              </a:rPr>
              <a:t>hosting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visita.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Todo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transfiere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desde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servidor hasta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cada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usuario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acumula.</a:t>
            </a:r>
            <a:endParaRPr lang="es-CO" sz="2100" dirty="0">
              <a:latin typeface="Calibri"/>
              <a:cs typeface="Calibri"/>
            </a:endParaRPr>
          </a:p>
          <a:p>
            <a:pPr marL="652145" marR="5080" indent="-274320" algn="just">
              <a:lnSpc>
                <a:spcPts val="1939"/>
              </a:lnSpc>
              <a:spcBef>
                <a:spcPts val="1830"/>
              </a:spcBef>
            </a:pPr>
            <a:r>
              <a:rPr lang="es-CO" sz="1800" i="1" dirty="0">
                <a:latin typeface="Calibri"/>
                <a:cs typeface="Calibri"/>
              </a:rPr>
              <a:t>Ej.:</a:t>
            </a:r>
            <a:r>
              <a:rPr lang="es-CO" sz="1800" i="1" spc="-4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mi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sitio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web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tiene</a:t>
            </a:r>
            <a:r>
              <a:rPr lang="es-CO" sz="1800" i="1" spc="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páginas. Cada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0.1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Mb de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media.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Cada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vez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spc="-25" dirty="0">
                <a:latin typeface="Calibri"/>
                <a:cs typeface="Calibri"/>
              </a:rPr>
              <a:t>que </a:t>
            </a:r>
            <a:r>
              <a:rPr lang="es-CO" sz="1800" i="1" dirty="0">
                <a:latin typeface="Calibri"/>
                <a:cs typeface="Calibri"/>
              </a:rPr>
              <a:t>algún</a:t>
            </a:r>
            <a:r>
              <a:rPr lang="es-CO" sz="1800" i="1" spc="-3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usuario me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ve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media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2</a:t>
            </a:r>
            <a:r>
              <a:rPr lang="es-CO" sz="1800" i="1" spc="-2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páginas.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Si</a:t>
            </a:r>
            <a:r>
              <a:rPr lang="es-CO" sz="1800" i="1" spc="-2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tengo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1000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visitas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al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mes,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spc="-25" dirty="0">
                <a:latin typeface="Calibri"/>
                <a:cs typeface="Calibri"/>
              </a:rPr>
              <a:t>mi Tasa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spc="-10" dirty="0">
                <a:latin typeface="Calibri"/>
                <a:cs typeface="Calibri"/>
              </a:rPr>
              <a:t>Transferencia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Mensual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será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de</a:t>
            </a:r>
            <a:r>
              <a:rPr lang="es-CO" sz="1800" i="1" spc="-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0.1Mb/pág.</a:t>
            </a:r>
            <a:r>
              <a:rPr lang="es-CO" sz="1800" i="1" spc="-1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x</a:t>
            </a:r>
            <a:r>
              <a:rPr lang="es-CO" sz="1800" i="1" spc="-3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2</a:t>
            </a:r>
            <a:r>
              <a:rPr lang="es-CO" sz="1800" i="1" spc="-1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pág./visita x</a:t>
            </a:r>
            <a:r>
              <a:rPr lang="es-CO" sz="1800" i="1" spc="-25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1000</a:t>
            </a:r>
            <a:r>
              <a:rPr lang="es-CO" sz="1800" i="1" spc="-20" dirty="0">
                <a:latin typeface="Calibri"/>
                <a:cs typeface="Calibri"/>
              </a:rPr>
              <a:t> </a:t>
            </a:r>
            <a:r>
              <a:rPr lang="es-CO" sz="1800" i="1" dirty="0">
                <a:latin typeface="Calibri"/>
                <a:cs typeface="Calibri"/>
              </a:rPr>
              <a:t>visitas </a:t>
            </a:r>
            <a:r>
              <a:rPr lang="es-CO" sz="1800" i="1" spc="-50" dirty="0">
                <a:latin typeface="Calibri"/>
                <a:cs typeface="Calibri"/>
              </a:rPr>
              <a:t>= </a:t>
            </a:r>
            <a:r>
              <a:rPr lang="es-CO" sz="1800" i="1" spc="-10" dirty="0">
                <a:latin typeface="Calibri"/>
                <a:cs typeface="Calibri"/>
              </a:rPr>
              <a:t>200Mb.</a:t>
            </a:r>
            <a:endParaRPr lang="es-CO"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s-CO" sz="2350" dirty="0">
              <a:latin typeface="Calibri"/>
              <a:cs typeface="Calibri"/>
            </a:endParaRPr>
          </a:p>
          <a:p>
            <a:pPr marL="652145" marR="229235" lvl="1" indent="-274320" algn="just">
              <a:lnSpc>
                <a:spcPts val="2270"/>
              </a:lnSpc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</a:t>
            </a:r>
            <a:r>
              <a:rPr lang="es-CO" sz="2100" spc="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contrata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tiene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mensual </a:t>
            </a:r>
            <a:r>
              <a:rPr lang="es-CO" sz="2100" dirty="0">
                <a:latin typeface="Calibri"/>
                <a:cs typeface="Calibri"/>
              </a:rPr>
              <a:t>máxima.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vez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superada: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204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La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web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deja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1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ser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accesible,</a:t>
            </a:r>
            <a:r>
              <a:rPr lang="es-CO" sz="1800" spc="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o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spc="-20" dirty="0">
                <a:latin typeface="Calibri"/>
                <a:cs typeface="Calibri"/>
              </a:rPr>
              <a:t>bien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21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Se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nos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cobra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por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cada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mega</a:t>
            </a:r>
            <a:r>
              <a:rPr lang="es-CO" sz="1800" spc="-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de</a:t>
            </a:r>
            <a:r>
              <a:rPr lang="es-CO" sz="1800" spc="-1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más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transferido.</a:t>
            </a:r>
          </a:p>
          <a:p>
            <a:pPr marL="927100" lvl="2" indent="-183515" algn="just">
              <a:lnSpc>
                <a:spcPct val="100000"/>
              </a:lnSpc>
              <a:spcBef>
                <a:spcPts val="21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endParaRPr lang="es-CO" sz="18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229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Hay</a:t>
            </a:r>
            <a:r>
              <a:rPr lang="es-CO" sz="2100" spc="-6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tener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especial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cuidado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ficheros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grandes.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25" dirty="0"/>
              <a:t>(III)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0017" y="1885767"/>
            <a:ext cx="8073390" cy="45161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Cuentas</a:t>
            </a:r>
            <a:r>
              <a:rPr lang="es-CO" sz="2400" spc="-85" dirty="0">
                <a:latin typeface="Calibri"/>
                <a:cs typeface="Calibri"/>
              </a:rPr>
              <a:t> </a:t>
            </a:r>
            <a:r>
              <a:rPr lang="es-CO" sz="2400" spc="-25" dirty="0">
                <a:latin typeface="Calibri"/>
                <a:cs typeface="Calibri"/>
              </a:rPr>
              <a:t>FTP</a:t>
            </a:r>
            <a:endParaRPr lang="es-CO" sz="2400" dirty="0">
              <a:latin typeface="Calibri"/>
              <a:cs typeface="Calibri"/>
            </a:endParaRPr>
          </a:p>
          <a:p>
            <a:pPr marL="652145" marR="426084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Permite,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través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programa,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subir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y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bajar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archivos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desde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ordenador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hacia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tu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espacio web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tu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hosting:</a:t>
            </a:r>
            <a:endParaRPr lang="es-CO" sz="21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44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Subir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nuevos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ficheros.</a:t>
            </a:r>
            <a:endParaRPr lang="es-CO" sz="1800" dirty="0">
              <a:latin typeface="Calibri"/>
              <a:cs typeface="Calibri"/>
            </a:endParaRPr>
          </a:p>
          <a:p>
            <a:pPr marL="927100" lvl="2" indent="-183515" algn="just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lang="es-CO" sz="1800" dirty="0">
                <a:latin typeface="Calibri"/>
                <a:cs typeface="Calibri"/>
              </a:rPr>
              <a:t>Actualizar</a:t>
            </a:r>
            <a:r>
              <a:rPr lang="es-CO" sz="1800" spc="-6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ficheros</a:t>
            </a:r>
            <a:r>
              <a:rPr lang="es-CO" sz="1800" spc="-50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existentes.</a:t>
            </a:r>
            <a:endParaRPr lang="es-CO" sz="18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49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suficiente con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disponer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cuenta.</a:t>
            </a:r>
            <a:endParaRPr lang="es-CO" sz="21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2CA2BF"/>
              </a:buClr>
              <a:buFont typeface="Segoe UI Symbol"/>
              <a:buChar char="⚫"/>
            </a:pPr>
            <a:endParaRPr lang="es-CO" sz="29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lang="es-CO" sz="2400" dirty="0">
                <a:latin typeface="Calibri"/>
                <a:cs typeface="Calibri"/>
              </a:rPr>
              <a:t>Cuentas</a:t>
            </a:r>
            <a:r>
              <a:rPr lang="es-CO" sz="2400" spc="-60" dirty="0">
                <a:latin typeface="Calibri"/>
                <a:cs typeface="Calibri"/>
              </a:rPr>
              <a:t> </a:t>
            </a:r>
            <a:r>
              <a:rPr lang="es-CO" sz="2400" dirty="0">
                <a:latin typeface="Calibri"/>
                <a:cs typeface="Calibri"/>
              </a:rPr>
              <a:t>de</a:t>
            </a:r>
            <a:r>
              <a:rPr lang="es-CO" sz="2400" spc="-30" dirty="0">
                <a:latin typeface="Calibri"/>
                <a:cs typeface="Calibri"/>
              </a:rPr>
              <a:t> </a:t>
            </a:r>
            <a:r>
              <a:rPr lang="es-CO" sz="2400" spc="-10" dirty="0">
                <a:latin typeface="Calibri"/>
                <a:cs typeface="Calibri"/>
              </a:rPr>
              <a:t>Correo</a:t>
            </a:r>
            <a:endParaRPr lang="es-CO" sz="24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2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Se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suelen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ofrecer varias,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suficiente.</a:t>
            </a:r>
            <a:endParaRPr lang="es-CO" sz="2100" dirty="0">
              <a:latin typeface="Calibri"/>
              <a:cs typeface="Calibri"/>
            </a:endParaRPr>
          </a:p>
          <a:p>
            <a:pPr marL="65214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lang="es-CO" sz="2100" dirty="0">
                <a:latin typeface="Calibri"/>
                <a:cs typeface="Calibri"/>
              </a:rPr>
              <a:t>Algunos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servicios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gratuitos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ofrecen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ninguna.</a:t>
            </a:r>
            <a:endParaRPr lang="es-CO" sz="2100" dirty="0">
              <a:latin typeface="Calibri"/>
              <a:cs typeface="Calibri"/>
            </a:endParaRPr>
          </a:p>
          <a:p>
            <a:pPr marL="652145" marR="508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840864" algn="l"/>
              </a:tabLst>
            </a:pPr>
            <a:r>
              <a:rPr lang="es-CO" sz="2100" dirty="0">
                <a:latin typeface="Calibri"/>
                <a:cs typeface="Calibri"/>
              </a:rPr>
              <a:t>Sirven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para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que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nuestros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visitantes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puedan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escribir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una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cuenta </a:t>
            </a:r>
            <a:r>
              <a:rPr lang="es-CO" sz="2100" dirty="0">
                <a:latin typeface="Calibri"/>
                <a:cs typeface="Calibri"/>
              </a:rPr>
              <a:t>del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tipo: </a:t>
            </a:r>
            <a:r>
              <a:rPr lang="es-CO" sz="2100" spc="-10" dirty="0">
                <a:latin typeface="Calibri"/>
                <a:cs typeface="Calibri"/>
                <a:hlinkClick r:id="rId5"/>
              </a:rPr>
              <a:t>minombre@mipagina.com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13269" y="348996"/>
            <a:ext cx="304800" cy="6858000"/>
            <a:chOff x="9613269" y="348996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69" y="3777995"/>
              <a:ext cx="304799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3374" y="3777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0017" y="1130299"/>
            <a:ext cx="6627483" cy="578611"/>
          </a:xfrm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¿Qué</a:t>
            </a:r>
            <a:r>
              <a:rPr cap="small" spc="110" dirty="0"/>
              <a:t> </a:t>
            </a:r>
            <a:r>
              <a:rPr cap="small" dirty="0"/>
              <a:t>nos</a:t>
            </a:r>
            <a:r>
              <a:rPr cap="small" spc="105" dirty="0"/>
              <a:t> </a:t>
            </a:r>
            <a:r>
              <a:rPr cap="small" dirty="0"/>
              <a:t>puede</a:t>
            </a:r>
            <a:r>
              <a:rPr cap="small" spc="120" dirty="0"/>
              <a:t> </a:t>
            </a:r>
            <a:r>
              <a:rPr cap="small" dirty="0"/>
              <a:t>ofrecer?</a:t>
            </a:r>
            <a:r>
              <a:rPr cap="small" spc="-55" dirty="0"/>
              <a:t> </a:t>
            </a:r>
            <a:r>
              <a:rPr cap="small" spc="-30" dirty="0"/>
              <a:t>(IV)</a:t>
            </a:r>
          </a:p>
        </p:txBody>
      </p:sp>
      <p:sp>
        <p:nvSpPr>
          <p:cNvPr id="9" name="object 9"/>
          <p:cNvSpPr/>
          <p:nvPr/>
        </p:nvSpPr>
        <p:spPr>
          <a:xfrm>
            <a:off x="822833" y="3778008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9000"/>
                </a:lnTo>
                <a:lnTo>
                  <a:pt x="10668" y="3429000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9000"/>
                </a:lnTo>
                <a:lnTo>
                  <a:pt x="56388" y="3429000"/>
                </a:lnTo>
                <a:lnTo>
                  <a:pt x="56388" y="0"/>
                </a:lnTo>
                <a:close/>
              </a:path>
            </a:pathLst>
          </a:custGeom>
          <a:solidFill>
            <a:srgbClr val="ACC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0518" y="606399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274320"/>
                </a:moveTo>
                <a:lnTo>
                  <a:pt x="544249" y="225175"/>
                </a:lnTo>
                <a:lnTo>
                  <a:pt x="531581" y="178853"/>
                </a:lnTo>
                <a:lnTo>
                  <a:pt x="511386" y="136144"/>
                </a:lnTo>
                <a:lnTo>
                  <a:pt x="484418" y="97837"/>
                </a:lnTo>
                <a:lnTo>
                  <a:pt x="451430" y="64722"/>
                </a:lnTo>
                <a:lnTo>
                  <a:pt x="413173" y="37592"/>
                </a:lnTo>
                <a:lnTo>
                  <a:pt x="370400" y="17234"/>
                </a:lnTo>
                <a:lnTo>
                  <a:pt x="323865" y="4440"/>
                </a:lnTo>
                <a:lnTo>
                  <a:pt x="274320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4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4440" y="323865"/>
                </a:lnTo>
                <a:lnTo>
                  <a:pt x="17234" y="370400"/>
                </a:lnTo>
                <a:lnTo>
                  <a:pt x="37592" y="413173"/>
                </a:lnTo>
                <a:lnTo>
                  <a:pt x="64722" y="451430"/>
                </a:lnTo>
                <a:lnTo>
                  <a:pt x="97837" y="484418"/>
                </a:lnTo>
                <a:lnTo>
                  <a:pt x="136144" y="511386"/>
                </a:lnTo>
                <a:lnTo>
                  <a:pt x="178853" y="531581"/>
                </a:lnTo>
                <a:lnTo>
                  <a:pt x="225175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close/>
              </a:path>
            </a:pathLst>
          </a:custGeom>
          <a:solidFill>
            <a:srgbClr val="2D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301102" y="1885767"/>
            <a:ext cx="8091194" cy="44678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74320" algn="just">
              <a:lnSpc>
                <a:spcPct val="100000"/>
              </a:lnSpc>
              <a:spcBef>
                <a:spcPts val="70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95910" algn="l"/>
              </a:tabLst>
            </a:pPr>
            <a:r>
              <a:rPr lang="es-CO" sz="2400" dirty="0"/>
              <a:t>Soporte</a:t>
            </a:r>
            <a:r>
              <a:rPr lang="es-CO" sz="2400" spc="-70" dirty="0"/>
              <a:t> </a:t>
            </a:r>
            <a:r>
              <a:rPr lang="es-CO" sz="2400" spc="-25" dirty="0"/>
              <a:t>PHP y lenguajes</a:t>
            </a:r>
            <a:endParaRPr lang="es-CO" sz="2400" dirty="0"/>
          </a:p>
          <a:p>
            <a:pPr marL="661035" marR="200660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colgar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páginas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funcionalidades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añadidas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basadas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spc="-25" dirty="0">
                <a:latin typeface="Calibri"/>
                <a:cs typeface="Calibri"/>
              </a:rPr>
              <a:t>el </a:t>
            </a:r>
            <a:r>
              <a:rPr lang="es-CO" sz="2100" dirty="0">
                <a:latin typeface="Calibri"/>
                <a:cs typeface="Calibri"/>
              </a:rPr>
              <a:t>lenguaje</a:t>
            </a:r>
            <a:r>
              <a:rPr lang="es-CO" sz="2100" spc="-6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programación</a:t>
            </a:r>
            <a:r>
              <a:rPr lang="es-CO" sz="2100" spc="-30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PHP o cualquier otro.</a:t>
            </a:r>
            <a:endParaRPr lang="es-CO" sz="2100" dirty="0">
              <a:latin typeface="Calibri"/>
              <a:cs typeface="Calibri"/>
            </a:endParaRPr>
          </a:p>
          <a:p>
            <a:pPr marL="935990" lvl="2" indent="-183515" algn="just">
              <a:lnSpc>
                <a:spcPct val="100000"/>
              </a:lnSpc>
              <a:spcBef>
                <a:spcPts val="445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35990" algn="l"/>
              </a:tabLst>
            </a:pPr>
            <a:r>
              <a:rPr lang="es-CO" sz="1800" dirty="0">
                <a:latin typeface="Calibri"/>
                <a:cs typeface="Calibri"/>
              </a:rPr>
              <a:t>Son lenguajes</a:t>
            </a:r>
            <a:r>
              <a:rPr lang="es-CO" sz="1800" spc="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avanzado.</a:t>
            </a:r>
            <a:endParaRPr lang="es-CO" sz="1800" dirty="0">
              <a:latin typeface="Calibri"/>
              <a:cs typeface="Calibri"/>
            </a:endParaRPr>
          </a:p>
          <a:p>
            <a:pPr marL="935990" lvl="2" indent="-183515" algn="just">
              <a:lnSpc>
                <a:spcPct val="100000"/>
              </a:lnSpc>
              <a:spcBef>
                <a:spcPts val="430"/>
              </a:spcBef>
              <a:buClr>
                <a:srgbClr val="258EA8"/>
              </a:buClr>
              <a:buSzPct val="58333"/>
              <a:buFont typeface="Wingdings"/>
              <a:buChar char=""/>
              <a:tabLst>
                <a:tab pos="935990" algn="l"/>
              </a:tabLst>
            </a:pPr>
            <a:r>
              <a:rPr lang="es-CO" sz="1800" dirty="0">
                <a:latin typeface="Calibri"/>
                <a:cs typeface="Calibri"/>
              </a:rPr>
              <a:t>Utilizados</a:t>
            </a:r>
            <a:r>
              <a:rPr lang="es-CO" sz="1800" spc="-4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para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crear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páginas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dinámicas</a:t>
            </a:r>
            <a:r>
              <a:rPr lang="es-CO" sz="1800" spc="-2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con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las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que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el</a:t>
            </a:r>
            <a:r>
              <a:rPr lang="es-CO" sz="1800" spc="-2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usuario</a:t>
            </a:r>
            <a:r>
              <a:rPr lang="es-CO" sz="1800" spc="-10" dirty="0">
                <a:latin typeface="Calibri"/>
                <a:cs typeface="Calibri"/>
              </a:rPr>
              <a:t> interactúa.</a:t>
            </a:r>
            <a:endParaRPr lang="es-CO" sz="18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560"/>
              </a:spcBef>
              <a:buClr>
                <a:srgbClr val="2CA2BF"/>
              </a:buClr>
              <a:buSzPct val="68750"/>
              <a:buFont typeface="Wingdings"/>
              <a:buChar char=""/>
              <a:tabLst>
                <a:tab pos="295910" algn="l"/>
              </a:tabLst>
            </a:pPr>
            <a:r>
              <a:rPr lang="es-CO" sz="2400" spc="-10" dirty="0"/>
              <a:t>Estadísticas</a:t>
            </a:r>
            <a:endParaRPr lang="es-CO" sz="2400" dirty="0"/>
          </a:p>
          <a:p>
            <a:pPr marL="661035" lvl="1" indent="-274320" algn="just">
              <a:lnSpc>
                <a:spcPct val="100000"/>
              </a:lnSpc>
              <a:spcBef>
                <a:spcPts val="53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No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habitual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3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gratuitos.</a:t>
            </a:r>
            <a:endParaRPr lang="es-CO" sz="2100" dirty="0">
              <a:latin typeface="Calibri"/>
              <a:cs typeface="Calibri"/>
            </a:endParaRPr>
          </a:p>
          <a:p>
            <a:pPr marL="661035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Siempre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existente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los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servidores</a:t>
            </a:r>
            <a:r>
              <a:rPr lang="es-CO" sz="2100" spc="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pago.</a:t>
            </a:r>
            <a:endParaRPr lang="es-CO" sz="2100" dirty="0">
              <a:latin typeface="Calibri"/>
              <a:cs typeface="Calibri"/>
            </a:endParaRPr>
          </a:p>
          <a:p>
            <a:pPr marL="661035" marR="85090" lvl="1" indent="-274320" algn="just">
              <a:lnSpc>
                <a:spcPct val="100000"/>
              </a:lnSpc>
              <a:spcBef>
                <a:spcPts val="505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permite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comprobar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las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recibidas,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la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tasa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transferencia </a:t>
            </a:r>
            <a:r>
              <a:rPr lang="es-CO" sz="2100" dirty="0">
                <a:latin typeface="Calibri"/>
                <a:cs typeface="Calibri"/>
              </a:rPr>
              <a:t>mensual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consumida,</a:t>
            </a:r>
            <a:r>
              <a:rPr lang="es-CO" sz="2100" spc="-4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el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origen</a:t>
            </a:r>
            <a:r>
              <a:rPr lang="es-CO" sz="2100" spc="-1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de</a:t>
            </a:r>
            <a:r>
              <a:rPr lang="es-CO" sz="2100" spc="-4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nuestras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visitas,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20" dirty="0">
                <a:latin typeface="Calibri"/>
                <a:cs typeface="Calibri"/>
              </a:rPr>
              <a:t>etc.</a:t>
            </a:r>
            <a:endParaRPr lang="es-CO" sz="2100" dirty="0">
              <a:latin typeface="Calibri"/>
              <a:cs typeface="Calibri"/>
            </a:endParaRPr>
          </a:p>
          <a:p>
            <a:pPr marL="661035" marR="690880" lvl="1" indent="-274320" algn="just">
              <a:lnSpc>
                <a:spcPct val="100000"/>
              </a:lnSpc>
              <a:spcBef>
                <a:spcPts val="500"/>
              </a:spcBef>
              <a:buClr>
                <a:srgbClr val="2CA2BF"/>
              </a:buClr>
              <a:buSzPct val="78571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2100" dirty="0">
                <a:latin typeface="Calibri"/>
                <a:cs typeface="Calibri"/>
              </a:rPr>
              <a:t>Aunque</a:t>
            </a:r>
            <a:r>
              <a:rPr lang="es-CO" sz="2100" spc="-5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servidor no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nos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lo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ofrezca,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podemos</a:t>
            </a:r>
            <a:r>
              <a:rPr lang="es-CO" sz="2100" spc="-5" dirty="0">
                <a:latin typeface="Calibri"/>
                <a:cs typeface="Calibri"/>
              </a:rPr>
              <a:t> </a:t>
            </a:r>
            <a:r>
              <a:rPr lang="es-CO" sz="2100" spc="-10" dirty="0">
                <a:latin typeface="Calibri"/>
                <a:cs typeface="Calibri"/>
              </a:rPr>
              <a:t>incluir estadísticas</a:t>
            </a:r>
            <a:r>
              <a:rPr lang="es-CO" sz="2100" spc="-5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en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nuestra</a:t>
            </a:r>
            <a:r>
              <a:rPr lang="es-CO" sz="2100" spc="-20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web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o</a:t>
            </a:r>
            <a:r>
              <a:rPr lang="es-CO" sz="2100" spc="-2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blog</a:t>
            </a:r>
            <a:r>
              <a:rPr lang="es-CO" sz="2100" spc="-1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mediante</a:t>
            </a:r>
            <a:r>
              <a:rPr lang="es-CO" sz="2100" spc="-35" dirty="0">
                <a:latin typeface="Calibri"/>
                <a:cs typeface="Calibri"/>
              </a:rPr>
              <a:t> </a:t>
            </a:r>
            <a:r>
              <a:rPr lang="es-CO" sz="2100" dirty="0">
                <a:latin typeface="Calibri"/>
                <a:cs typeface="Calibri"/>
              </a:rPr>
              <a:t>Google</a:t>
            </a:r>
            <a:r>
              <a:rPr lang="es-CO" sz="2100" spc="20" dirty="0">
                <a:latin typeface="Calibri"/>
                <a:cs typeface="Calibri"/>
              </a:rPr>
              <a:t> </a:t>
            </a:r>
            <a:r>
              <a:rPr lang="es-CO" sz="2100" spc="-10" dirty="0" err="1">
                <a:latin typeface="Calibri"/>
                <a:cs typeface="Calibri"/>
              </a:rPr>
              <a:t>Analytics</a:t>
            </a:r>
            <a:r>
              <a:rPr lang="es-CO" sz="2100" spc="-10" dirty="0">
                <a:latin typeface="Calibri"/>
                <a:cs typeface="Calibri"/>
              </a:rPr>
              <a:t>.</a:t>
            </a:r>
            <a:endParaRPr lang="es-CO"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269" y="348995"/>
            <a:ext cx="304799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8781" y="348995"/>
            <a:ext cx="380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4073" y="348996"/>
            <a:ext cx="9144000" cy="6858000"/>
            <a:chOff x="774073" y="348996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9683374" y="348996"/>
              <a:ext cx="13970" cy="3429000"/>
            </a:xfrm>
            <a:custGeom>
              <a:avLst/>
              <a:gdLst/>
              <a:ahLst/>
              <a:cxnLst/>
              <a:rect l="l" t="t" r="r" b="b"/>
              <a:pathLst>
                <a:path w="13970" h="3429000">
                  <a:moveTo>
                    <a:pt x="1371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13716" y="34289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2833" y="3778008"/>
              <a:ext cx="56515" cy="3429000"/>
            </a:xfrm>
            <a:custGeom>
              <a:avLst/>
              <a:gdLst/>
              <a:ahLst/>
              <a:cxnLst/>
              <a:rect l="l" t="t" r="r" b="b"/>
              <a:pathLst>
                <a:path w="56515" h="3429000">
                  <a:moveTo>
                    <a:pt x="10668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0668" y="3429000"/>
                  </a:lnTo>
                  <a:lnTo>
                    <a:pt x="10668" y="0"/>
                  </a:lnTo>
                  <a:close/>
                </a:path>
                <a:path w="56515" h="3429000">
                  <a:moveTo>
                    <a:pt x="56388" y="0"/>
                  </a:moveTo>
                  <a:lnTo>
                    <a:pt x="22860" y="0"/>
                  </a:lnTo>
                  <a:lnTo>
                    <a:pt x="22860" y="3429000"/>
                  </a:lnTo>
                  <a:lnTo>
                    <a:pt x="56388" y="34290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270" y="3777995"/>
              <a:ext cx="304799" cy="3429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30513" y="3778008"/>
              <a:ext cx="767080" cy="3429000"/>
            </a:xfrm>
            <a:custGeom>
              <a:avLst/>
              <a:gdLst/>
              <a:ahLst/>
              <a:cxnLst/>
              <a:rect l="l" t="t" r="r" b="b"/>
              <a:pathLst>
                <a:path w="767079" h="3429000">
                  <a:moveTo>
                    <a:pt x="548640" y="2560320"/>
                  </a:moveTo>
                  <a:lnTo>
                    <a:pt x="544245" y="2511171"/>
                  </a:lnTo>
                  <a:lnTo>
                    <a:pt x="531583" y="2464841"/>
                  </a:lnTo>
                  <a:lnTo>
                    <a:pt x="511390" y="2422144"/>
                  </a:lnTo>
                  <a:lnTo>
                    <a:pt x="484416" y="2383828"/>
                  </a:lnTo>
                  <a:lnTo>
                    <a:pt x="451434" y="2350719"/>
                  </a:lnTo>
                  <a:lnTo>
                    <a:pt x="413169" y="2323592"/>
                  </a:lnTo>
                  <a:lnTo>
                    <a:pt x="370395" y="2303234"/>
                  </a:lnTo>
                  <a:lnTo>
                    <a:pt x="323862" y="2290432"/>
                  </a:lnTo>
                  <a:lnTo>
                    <a:pt x="274320" y="2286000"/>
                  </a:lnTo>
                  <a:lnTo>
                    <a:pt x="225171" y="2290432"/>
                  </a:lnTo>
                  <a:lnTo>
                    <a:pt x="178854" y="2303234"/>
                  </a:lnTo>
                  <a:lnTo>
                    <a:pt x="136144" y="2323592"/>
                  </a:lnTo>
                  <a:lnTo>
                    <a:pt x="97840" y="2350719"/>
                  </a:lnTo>
                  <a:lnTo>
                    <a:pt x="64719" y="2383828"/>
                  </a:lnTo>
                  <a:lnTo>
                    <a:pt x="37592" y="2422144"/>
                  </a:lnTo>
                  <a:lnTo>
                    <a:pt x="17233" y="2464841"/>
                  </a:lnTo>
                  <a:lnTo>
                    <a:pt x="4445" y="2511171"/>
                  </a:lnTo>
                  <a:lnTo>
                    <a:pt x="0" y="2560320"/>
                  </a:lnTo>
                  <a:lnTo>
                    <a:pt x="4445" y="2609862"/>
                  </a:lnTo>
                  <a:lnTo>
                    <a:pt x="17233" y="2656395"/>
                  </a:lnTo>
                  <a:lnTo>
                    <a:pt x="37592" y="2699169"/>
                  </a:lnTo>
                  <a:lnTo>
                    <a:pt x="64719" y="2737421"/>
                  </a:lnTo>
                  <a:lnTo>
                    <a:pt x="97840" y="2770416"/>
                  </a:lnTo>
                  <a:lnTo>
                    <a:pt x="136144" y="2797378"/>
                  </a:lnTo>
                  <a:lnTo>
                    <a:pt x="178854" y="2817571"/>
                  </a:lnTo>
                  <a:lnTo>
                    <a:pt x="225171" y="2830245"/>
                  </a:lnTo>
                  <a:lnTo>
                    <a:pt x="274320" y="2834640"/>
                  </a:lnTo>
                  <a:lnTo>
                    <a:pt x="323862" y="2830245"/>
                  </a:lnTo>
                  <a:lnTo>
                    <a:pt x="370395" y="2817571"/>
                  </a:lnTo>
                  <a:lnTo>
                    <a:pt x="413169" y="2797378"/>
                  </a:lnTo>
                  <a:lnTo>
                    <a:pt x="451434" y="2770416"/>
                  </a:lnTo>
                  <a:lnTo>
                    <a:pt x="484416" y="2737421"/>
                  </a:lnTo>
                  <a:lnTo>
                    <a:pt x="511390" y="2699169"/>
                  </a:lnTo>
                  <a:lnTo>
                    <a:pt x="531583" y="2656395"/>
                  </a:lnTo>
                  <a:lnTo>
                    <a:pt x="544245" y="2609862"/>
                  </a:lnTo>
                  <a:lnTo>
                    <a:pt x="548640" y="2560320"/>
                  </a:lnTo>
                  <a:close/>
                </a:path>
                <a:path w="767079" h="3429000">
                  <a:moveTo>
                    <a:pt x="766572" y="0"/>
                  </a:moveTo>
                  <a:lnTo>
                    <a:pt x="752856" y="0"/>
                  </a:lnTo>
                  <a:lnTo>
                    <a:pt x="752856" y="3429000"/>
                  </a:lnTo>
                  <a:lnTo>
                    <a:pt x="766572" y="3429000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2D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dirty="0"/>
              <a:t>Hosting</a:t>
            </a:r>
            <a:r>
              <a:rPr cap="small" spc="105" dirty="0"/>
              <a:t> </a:t>
            </a:r>
            <a:r>
              <a:rPr cap="small" dirty="0"/>
              <a:t>–</a:t>
            </a:r>
            <a:r>
              <a:rPr cap="small" spc="-20" dirty="0"/>
              <a:t> </a:t>
            </a:r>
            <a:r>
              <a:rPr cap="small" dirty="0"/>
              <a:t>Tipos</a:t>
            </a:r>
            <a:r>
              <a:rPr cap="small" spc="125" dirty="0"/>
              <a:t> </a:t>
            </a:r>
            <a:r>
              <a:rPr cap="small" dirty="0"/>
              <a:t>de</a:t>
            </a:r>
            <a:r>
              <a:rPr cap="small" spc="114" dirty="0"/>
              <a:t> </a:t>
            </a:r>
            <a:r>
              <a:rPr cap="small" spc="-50" dirty="0"/>
              <a:t>Alojamiento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301102" y="1885767"/>
            <a:ext cx="8091194" cy="490903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5910" indent="-274320" algn="just">
              <a:lnSpc>
                <a:spcPct val="100000"/>
              </a:lnSpc>
              <a:spcBef>
                <a:spcPts val="380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spc="-10" dirty="0"/>
              <a:t>Compartido</a:t>
            </a:r>
          </a:p>
          <a:p>
            <a:pPr marL="661035" marR="66675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contiene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su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disco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duro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varias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varios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clientes. Comparten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RAM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máquina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puede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dar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problemas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rendimiento.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En</a:t>
            </a:r>
            <a:r>
              <a:rPr lang="es-CO" spc="-90" dirty="0"/>
              <a:t> </a:t>
            </a:r>
            <a:r>
              <a:rPr lang="es-CO" dirty="0"/>
              <a:t>Servidores</a:t>
            </a:r>
            <a:r>
              <a:rPr lang="es-CO" spc="-90" dirty="0"/>
              <a:t> </a:t>
            </a:r>
            <a:r>
              <a:rPr lang="es-CO" dirty="0"/>
              <a:t>Virtuales</a:t>
            </a:r>
            <a:r>
              <a:rPr lang="es-CO" spc="-85" dirty="0"/>
              <a:t> </a:t>
            </a:r>
            <a:r>
              <a:rPr lang="es-CO" spc="-20" dirty="0"/>
              <a:t>(VPS)</a:t>
            </a:r>
          </a:p>
          <a:p>
            <a:pPr marL="661035" marR="83439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20" dirty="0">
                <a:latin typeface="Calibri"/>
                <a:cs typeface="Calibri"/>
              </a:rPr>
              <a:t>Varias</a:t>
            </a:r>
            <a:r>
              <a:rPr lang="es-CO" sz="1900" spc="-6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mismo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servidor,</a:t>
            </a:r>
            <a:r>
              <a:rPr lang="es-CO" sz="1900" spc="-2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pero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con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espacio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disco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25" dirty="0">
                <a:latin typeface="Calibri"/>
                <a:cs typeface="Calibri"/>
              </a:rPr>
              <a:t>RAM </a:t>
            </a:r>
            <a:r>
              <a:rPr lang="es-CO" sz="1900" spc="-10" dirty="0">
                <a:latin typeface="Calibri"/>
                <a:cs typeface="Calibri"/>
              </a:rPr>
              <a:t>independiente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para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cada</a:t>
            </a:r>
            <a:r>
              <a:rPr lang="es-CO" sz="1900" spc="-65" dirty="0">
                <a:latin typeface="Calibri"/>
                <a:cs typeface="Calibri"/>
              </a:rPr>
              <a:t> </a:t>
            </a:r>
            <a:r>
              <a:rPr lang="es-CO" sz="1900" spc="-20" dirty="0">
                <a:latin typeface="Calibri"/>
                <a:cs typeface="Calibri"/>
              </a:rPr>
              <a:t>web.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spc="-10" dirty="0"/>
              <a:t>Servidores</a:t>
            </a:r>
            <a:r>
              <a:rPr lang="es-CO" spc="-30" dirty="0"/>
              <a:t> </a:t>
            </a:r>
            <a:r>
              <a:rPr lang="es-CO" spc="-10" dirty="0"/>
              <a:t>Dedicados</a:t>
            </a:r>
          </a:p>
          <a:p>
            <a:pPr marL="661035" marR="508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completo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para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nuestra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web.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Caro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implica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que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configuremos nosotros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mismos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complicado.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Housing</a:t>
            </a:r>
            <a:r>
              <a:rPr lang="es-CO" spc="-60" dirty="0"/>
              <a:t> </a:t>
            </a:r>
            <a:r>
              <a:rPr lang="es-CO" dirty="0"/>
              <a:t>o</a:t>
            </a:r>
            <a:r>
              <a:rPr lang="es-CO" spc="-55" dirty="0"/>
              <a:t> </a:t>
            </a:r>
            <a:r>
              <a:rPr lang="es-CO" spc="-10" dirty="0"/>
              <a:t>Colocación</a:t>
            </a:r>
          </a:p>
          <a:p>
            <a:pPr marL="661035" marR="61595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10" dirty="0">
                <a:latin typeface="Calibri"/>
                <a:cs typeface="Calibri"/>
              </a:rPr>
              <a:t>Compras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servidor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colocas</a:t>
            </a:r>
            <a:r>
              <a:rPr lang="es-CO" sz="1900" spc="-6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físicamente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en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alguna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compañía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spc="-25" dirty="0">
                <a:latin typeface="Calibri"/>
                <a:cs typeface="Calibri"/>
              </a:rPr>
              <a:t>con </a:t>
            </a:r>
            <a:r>
              <a:rPr lang="es-CO" sz="1900" dirty="0">
                <a:latin typeface="Calibri"/>
                <a:cs typeface="Calibri"/>
              </a:rPr>
              <a:t>seguridad,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refrigeración,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ancho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banda,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etc.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raro.</a:t>
            </a:r>
            <a:endParaRPr lang="es-CO" sz="1900" dirty="0">
              <a:latin typeface="Calibri"/>
              <a:cs typeface="Calibri"/>
            </a:endParaRPr>
          </a:p>
          <a:p>
            <a:pPr marL="295910" indent="-274320" algn="just">
              <a:lnSpc>
                <a:spcPct val="100000"/>
              </a:lnSpc>
              <a:spcBef>
                <a:spcPts val="295"/>
              </a:spcBef>
              <a:buClr>
                <a:srgbClr val="2CA2BF"/>
              </a:buClr>
              <a:buSzPct val="68181"/>
              <a:buFont typeface="Wingdings"/>
              <a:buChar char=""/>
              <a:tabLst>
                <a:tab pos="295910" algn="l"/>
              </a:tabLst>
            </a:pPr>
            <a:r>
              <a:rPr lang="es-CO" dirty="0"/>
              <a:t>Planes</a:t>
            </a:r>
            <a:r>
              <a:rPr lang="es-CO" spc="-80" dirty="0"/>
              <a:t> </a:t>
            </a:r>
            <a:r>
              <a:rPr lang="es-CO" spc="-10" dirty="0"/>
              <a:t>Reseller</a:t>
            </a:r>
          </a:p>
          <a:p>
            <a:pPr marL="661035" marR="868680" lvl="1" indent="-274320" algn="just">
              <a:lnSpc>
                <a:spcPts val="2050"/>
              </a:lnSpc>
              <a:spcBef>
                <a:spcPts val="500"/>
              </a:spcBef>
              <a:buClr>
                <a:srgbClr val="2CA2BF"/>
              </a:buClr>
              <a:buSzPct val="78947"/>
              <a:buFont typeface="Segoe UI Symbol"/>
              <a:buChar char="⚫"/>
              <a:tabLst>
                <a:tab pos="661035" algn="l"/>
                <a:tab pos="661670" algn="l"/>
              </a:tabLst>
            </a:pPr>
            <a:r>
              <a:rPr lang="es-CO" sz="1900" spc="-10" dirty="0">
                <a:latin typeface="Calibri"/>
                <a:cs typeface="Calibri"/>
              </a:rPr>
              <a:t>Adquieres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un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espacio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compartido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dedicado</a:t>
            </a:r>
            <a:r>
              <a:rPr lang="es-CO" sz="1900" spc="-3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y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lo</a:t>
            </a:r>
            <a:r>
              <a:rPr lang="es-CO" sz="1900" spc="-4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revendes</a:t>
            </a:r>
            <a:r>
              <a:rPr lang="es-CO" sz="1900" spc="-2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varias </a:t>
            </a:r>
            <a:r>
              <a:rPr lang="es-CO" sz="1900" dirty="0">
                <a:latin typeface="Calibri"/>
                <a:cs typeface="Calibri"/>
              </a:rPr>
              <a:t>webs.</a:t>
            </a:r>
            <a:r>
              <a:rPr lang="es-CO" sz="1900" spc="-70" dirty="0">
                <a:latin typeface="Calibri"/>
                <a:cs typeface="Calibri"/>
              </a:rPr>
              <a:t> </a:t>
            </a:r>
            <a:r>
              <a:rPr lang="es-CO" sz="1900" spc="-45" dirty="0">
                <a:latin typeface="Calibri"/>
                <a:cs typeface="Calibri"/>
              </a:rPr>
              <a:t>Tú </a:t>
            </a:r>
            <a:r>
              <a:rPr lang="es-CO" sz="1900" dirty="0">
                <a:latin typeface="Calibri"/>
                <a:cs typeface="Calibri"/>
              </a:rPr>
              <a:t>tienes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que</a:t>
            </a:r>
            <a:r>
              <a:rPr lang="es-CO" sz="1900" spc="-3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dar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el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soporte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a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dichas</a:t>
            </a:r>
            <a:r>
              <a:rPr lang="es-CO" sz="1900" spc="-50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webs.</a:t>
            </a:r>
            <a:r>
              <a:rPr lang="es-CO" sz="1900" spc="-55" dirty="0">
                <a:latin typeface="Calibri"/>
                <a:cs typeface="Calibri"/>
              </a:rPr>
              <a:t> </a:t>
            </a:r>
            <a:r>
              <a:rPr lang="es-CO" sz="1900" dirty="0">
                <a:latin typeface="Calibri"/>
                <a:cs typeface="Calibri"/>
              </a:rPr>
              <a:t>=&gt;</a:t>
            </a:r>
            <a:r>
              <a:rPr lang="es-CO" sz="1900" spc="-40" dirty="0">
                <a:latin typeface="Calibri"/>
                <a:cs typeface="Calibri"/>
              </a:rPr>
              <a:t> </a:t>
            </a:r>
            <a:r>
              <a:rPr lang="es-CO" sz="1900" spc="-10" dirty="0">
                <a:latin typeface="Calibri"/>
                <a:cs typeface="Calibri"/>
              </a:rPr>
              <a:t>avanzado.</a:t>
            </a:r>
            <a:endParaRPr lang="es-CO"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1400</Words>
  <Application>Microsoft Office PowerPoint</Application>
  <PresentationFormat>Personalizado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 Symbol</vt:lpstr>
      <vt:lpstr>Wingdings</vt:lpstr>
      <vt:lpstr>Office Theme</vt:lpstr>
      <vt:lpstr>Presentación de PowerPoint</vt:lpstr>
      <vt:lpstr>Contenidos</vt:lpstr>
      <vt:lpstr>Introducción</vt:lpstr>
      <vt:lpstr>Hosting o Alojamiento Web</vt:lpstr>
      <vt:lpstr>Hosting – ¿Qué nos puede ofrecer?</vt:lpstr>
      <vt:lpstr>Hosting – ¿Qué nos puede ofrecer? (II)</vt:lpstr>
      <vt:lpstr>Hosting – ¿Qué nos puede ofrecer? (III)</vt:lpstr>
      <vt:lpstr>Hosting – ¿Qué nos puede ofrecer? (IV)</vt:lpstr>
      <vt:lpstr>Hosting – Tipos de Alojamiento</vt:lpstr>
      <vt:lpstr>HOSTING – GRATUITOS</vt:lpstr>
      <vt:lpstr>Hosting – de PAGO</vt:lpstr>
      <vt:lpstr>Dominios</vt:lpstr>
      <vt:lpstr>DOMINIOS - GRATUITOS</vt:lpstr>
      <vt:lpstr>DOMINIOS – GRATUITOS (II)</vt:lpstr>
      <vt:lpstr>Dominios – de PAGO</vt:lpstr>
      <vt:lpstr>DOMINIOS – DE PAGO (II)</vt:lpstr>
      <vt:lpstr>DOMINIOS – DE PAGO (III)</vt:lpstr>
      <vt:lpstr>FTP – File Transfer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\376\377\000H\000o\000s\000t\000i\000n\000g\000D\000o\000m\000i\000n\000i\000o</dc:title>
  <dc:creator>\376\377\000I\000v\000\341\000n</dc:creator>
  <cp:lastModifiedBy>Norbey Danilo Muñoz Cañon</cp:lastModifiedBy>
  <cp:revision>1</cp:revision>
  <dcterms:created xsi:type="dcterms:W3CDTF">2023-08-28T20:57:35Z</dcterms:created>
  <dcterms:modified xsi:type="dcterms:W3CDTF">2023-08-29T03:56:24Z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2009-06-04T00:00:00Z</vt:filetime>
  </property>
  <property fmtid="{D5CDD505-2E9C-101B-9397-08002B2CF9AE}" pid="3" name="Creator">
    <vt:lpwstr>\376\377\000P\000D\000F\000C\000r\000e\000a\000t\000o\000r\000 \000V\000e\000r\000s\000i\000o\000n\000 \0000\000.\0009\000.\0006</vt:lpwstr>
  </property>
  <property fmtid="{D5CDD505-2E9C-101B-9397-08002B2CF9AE}" pid="4" name="LastSaved">
    <vt:filetime>2023-08-28T00:00:00Z</vt:filetime>
  </property>
  <property fmtid="{D5CDD505-2E9C-101B-9397-08002B2CF9AE}" pid="5" name="Producer">
    <vt:lpwstr>GPL Ghostscript 8.63</vt:lpwstr>
  </property>
</Properties>
</file>